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C5596-07AD-4DAB-AD01-C751D0CCD18A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278F2-E736-4F74-A990-70542D4D7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83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7723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625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190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98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7046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972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747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87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27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572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57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00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932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4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380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51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6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34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75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099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81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37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02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04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96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63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013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39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40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2018/4/24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7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2C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>
            <a:extLst>
              <a:ext uri="{FF2B5EF4-FFF2-40B4-BE49-F238E27FC236}">
                <a16:creationId xmlns:a16="http://schemas.microsoft.com/office/drawing/2014/main" xmlns="" id="{C1D47CEC-DBE9-4FEE-8BFB-0BB8C017CB01}"/>
              </a:ext>
            </a:extLst>
          </p:cNvPr>
          <p:cNvSpPr/>
          <p:nvPr/>
        </p:nvSpPr>
        <p:spPr>
          <a:xfrm>
            <a:off x="-15870" y="5314526"/>
            <a:ext cx="12212891" cy="1591957"/>
          </a:xfrm>
          <a:custGeom>
            <a:avLst/>
            <a:gdLst>
              <a:gd name="connsiteX0" fmla="*/ 4 w 3514725"/>
              <a:gd name="connsiteY0" fmla="*/ 462054 h 1209675"/>
              <a:gd name="connsiteX1" fmla="*/ 1757363 w 3514725"/>
              <a:gd name="connsiteY1" fmla="*/ 0 h 1209675"/>
              <a:gd name="connsiteX2" fmla="*/ 3514721 w 3514725"/>
              <a:gd name="connsiteY2" fmla="*/ 462054 h 1209675"/>
              <a:gd name="connsiteX3" fmla="*/ 2843470 w 3514725"/>
              <a:gd name="connsiteY3" fmla="*/ 1209672 h 1209675"/>
              <a:gd name="connsiteX4" fmla="*/ 671255 w 3514725"/>
              <a:gd name="connsiteY4" fmla="*/ 1209672 h 1209675"/>
              <a:gd name="connsiteX5" fmla="*/ 4 w 3514725"/>
              <a:gd name="connsiteY5" fmla="*/ 462054 h 1209675"/>
              <a:gd name="connsiteX0" fmla="*/ 0 w 3767134"/>
              <a:gd name="connsiteY0" fmla="*/ 328704 h 1076322"/>
              <a:gd name="connsiteX1" fmla="*/ 3767134 w 3767134"/>
              <a:gd name="connsiteY1" fmla="*/ 0 h 1076322"/>
              <a:gd name="connsiteX2" fmla="*/ 3514717 w 3767134"/>
              <a:gd name="connsiteY2" fmla="*/ 328704 h 1076322"/>
              <a:gd name="connsiteX3" fmla="*/ 2843466 w 3767134"/>
              <a:gd name="connsiteY3" fmla="*/ 1076322 h 1076322"/>
              <a:gd name="connsiteX4" fmla="*/ 671251 w 3767134"/>
              <a:gd name="connsiteY4" fmla="*/ 1076322 h 1076322"/>
              <a:gd name="connsiteX5" fmla="*/ 0 w 3767134"/>
              <a:gd name="connsiteY5" fmla="*/ 328704 h 1076322"/>
              <a:gd name="connsiteX0" fmla="*/ 0 w 9368091"/>
              <a:gd name="connsiteY0" fmla="*/ 328704 h 1504947"/>
              <a:gd name="connsiteX1" fmla="*/ 3767134 w 9368091"/>
              <a:gd name="connsiteY1" fmla="*/ 0 h 1504947"/>
              <a:gd name="connsiteX2" fmla="*/ 3514717 w 9368091"/>
              <a:gd name="connsiteY2" fmla="*/ 328704 h 1504947"/>
              <a:gd name="connsiteX3" fmla="*/ 9368091 w 9368091"/>
              <a:gd name="connsiteY3" fmla="*/ 1504947 h 1504947"/>
              <a:gd name="connsiteX4" fmla="*/ 671251 w 9368091"/>
              <a:gd name="connsiteY4" fmla="*/ 1076322 h 1504947"/>
              <a:gd name="connsiteX5" fmla="*/ 0 w 9368091"/>
              <a:gd name="connsiteY5" fmla="*/ 328704 h 1504947"/>
              <a:gd name="connsiteX0" fmla="*/ 0 w 9368091"/>
              <a:gd name="connsiteY0" fmla="*/ 657225 h 1833468"/>
              <a:gd name="connsiteX1" fmla="*/ 3767134 w 9368091"/>
              <a:gd name="connsiteY1" fmla="*/ 328521 h 1833468"/>
              <a:gd name="connsiteX2" fmla="*/ 9363067 w 9368091"/>
              <a:gd name="connsiteY2" fmla="*/ 0 h 1833468"/>
              <a:gd name="connsiteX3" fmla="*/ 9368091 w 9368091"/>
              <a:gd name="connsiteY3" fmla="*/ 1833468 h 1833468"/>
              <a:gd name="connsiteX4" fmla="*/ 671251 w 9368091"/>
              <a:gd name="connsiteY4" fmla="*/ 1404843 h 1833468"/>
              <a:gd name="connsiteX5" fmla="*/ 0 w 9368091"/>
              <a:gd name="connsiteY5" fmla="*/ 657225 h 1833468"/>
              <a:gd name="connsiteX0" fmla="*/ 0 w 11349291"/>
              <a:gd name="connsiteY0" fmla="*/ 0 h 1852518"/>
              <a:gd name="connsiteX1" fmla="*/ 5748334 w 11349291"/>
              <a:gd name="connsiteY1" fmla="*/ 347571 h 1852518"/>
              <a:gd name="connsiteX2" fmla="*/ 11344267 w 11349291"/>
              <a:gd name="connsiteY2" fmla="*/ 19050 h 1852518"/>
              <a:gd name="connsiteX3" fmla="*/ 11349291 w 11349291"/>
              <a:gd name="connsiteY3" fmla="*/ 1852518 h 1852518"/>
              <a:gd name="connsiteX4" fmla="*/ 2652451 w 11349291"/>
              <a:gd name="connsiteY4" fmla="*/ 1423893 h 1852518"/>
              <a:gd name="connsiteX5" fmla="*/ 0 w 11349291"/>
              <a:gd name="connsiteY5" fmla="*/ 0 h 1852518"/>
              <a:gd name="connsiteX0" fmla="*/ 24074 w 11373365"/>
              <a:gd name="connsiteY0" fmla="*/ 0 h 1890618"/>
              <a:gd name="connsiteX1" fmla="*/ 5772408 w 11373365"/>
              <a:gd name="connsiteY1" fmla="*/ 347571 h 1890618"/>
              <a:gd name="connsiteX2" fmla="*/ 11368341 w 11373365"/>
              <a:gd name="connsiteY2" fmla="*/ 19050 h 1890618"/>
              <a:gd name="connsiteX3" fmla="*/ 11373365 w 11373365"/>
              <a:gd name="connsiteY3" fmla="*/ 1852518 h 1890618"/>
              <a:gd name="connsiteX4" fmla="*/ 0 w 11373365"/>
              <a:gd name="connsiteY4" fmla="*/ 1890618 h 1890618"/>
              <a:gd name="connsiteX5" fmla="*/ 24074 w 11373365"/>
              <a:gd name="connsiteY5" fmla="*/ 0 h 1890618"/>
              <a:gd name="connsiteX0" fmla="*/ 24074 w 11787446"/>
              <a:gd name="connsiteY0" fmla="*/ 0 h 1890618"/>
              <a:gd name="connsiteX1" fmla="*/ 5772408 w 11787446"/>
              <a:gd name="connsiteY1" fmla="*/ 347571 h 1890618"/>
              <a:gd name="connsiteX2" fmla="*/ 11787441 w 11787446"/>
              <a:gd name="connsiteY2" fmla="*/ 47625 h 1890618"/>
              <a:gd name="connsiteX3" fmla="*/ 11373365 w 11787446"/>
              <a:gd name="connsiteY3" fmla="*/ 1852518 h 1890618"/>
              <a:gd name="connsiteX4" fmla="*/ 0 w 11787446"/>
              <a:gd name="connsiteY4" fmla="*/ 1890618 h 1890618"/>
              <a:gd name="connsiteX5" fmla="*/ 24074 w 11787446"/>
              <a:gd name="connsiteY5" fmla="*/ 0 h 1890618"/>
              <a:gd name="connsiteX0" fmla="*/ 24074 w 11859140"/>
              <a:gd name="connsiteY0" fmla="*/ 0 h 1890618"/>
              <a:gd name="connsiteX1" fmla="*/ 5772408 w 11859140"/>
              <a:gd name="connsiteY1" fmla="*/ 347571 h 1890618"/>
              <a:gd name="connsiteX2" fmla="*/ 11787441 w 11859140"/>
              <a:gd name="connsiteY2" fmla="*/ 47625 h 1890618"/>
              <a:gd name="connsiteX3" fmla="*/ 11859140 w 11859140"/>
              <a:gd name="connsiteY3" fmla="*/ 1852518 h 1890618"/>
              <a:gd name="connsiteX4" fmla="*/ 0 w 11859140"/>
              <a:gd name="connsiteY4" fmla="*/ 1890618 h 1890618"/>
              <a:gd name="connsiteX5" fmla="*/ 24074 w 11859140"/>
              <a:gd name="connsiteY5" fmla="*/ 0 h 1890618"/>
              <a:gd name="connsiteX0" fmla="*/ 24074 w 11892272"/>
              <a:gd name="connsiteY0" fmla="*/ 0 h 1890618"/>
              <a:gd name="connsiteX1" fmla="*/ 5772408 w 11892272"/>
              <a:gd name="connsiteY1" fmla="*/ 347571 h 1890618"/>
              <a:gd name="connsiteX2" fmla="*/ 11892216 w 11892272"/>
              <a:gd name="connsiteY2" fmla="*/ 47625 h 1890618"/>
              <a:gd name="connsiteX3" fmla="*/ 11859140 w 11892272"/>
              <a:gd name="connsiteY3" fmla="*/ 1852518 h 1890618"/>
              <a:gd name="connsiteX4" fmla="*/ 0 w 11892272"/>
              <a:gd name="connsiteY4" fmla="*/ 1890618 h 1890618"/>
              <a:gd name="connsiteX5" fmla="*/ 24074 w 11892272"/>
              <a:gd name="connsiteY5" fmla="*/ 0 h 1890618"/>
              <a:gd name="connsiteX0" fmla="*/ 24074 w 11897240"/>
              <a:gd name="connsiteY0" fmla="*/ 0 h 1890618"/>
              <a:gd name="connsiteX1" fmla="*/ 5772408 w 11897240"/>
              <a:gd name="connsiteY1" fmla="*/ 347571 h 1890618"/>
              <a:gd name="connsiteX2" fmla="*/ 11892216 w 11897240"/>
              <a:gd name="connsiteY2" fmla="*/ 47625 h 1890618"/>
              <a:gd name="connsiteX3" fmla="*/ 11897240 w 11897240"/>
              <a:gd name="connsiteY3" fmla="*/ 1862043 h 1890618"/>
              <a:gd name="connsiteX4" fmla="*/ 0 w 11897240"/>
              <a:gd name="connsiteY4" fmla="*/ 1890618 h 1890618"/>
              <a:gd name="connsiteX5" fmla="*/ 24074 w 11897240"/>
              <a:gd name="connsiteY5" fmla="*/ 0 h 1890618"/>
              <a:gd name="connsiteX0" fmla="*/ 0 w 12187491"/>
              <a:gd name="connsiteY0" fmla="*/ 0 h 1881093"/>
              <a:gd name="connsiteX1" fmla="*/ 6062659 w 12187491"/>
              <a:gd name="connsiteY1" fmla="*/ 338046 h 1881093"/>
              <a:gd name="connsiteX2" fmla="*/ 12182467 w 12187491"/>
              <a:gd name="connsiteY2" fmla="*/ 38100 h 1881093"/>
              <a:gd name="connsiteX3" fmla="*/ 12187491 w 12187491"/>
              <a:gd name="connsiteY3" fmla="*/ 1852518 h 1881093"/>
              <a:gd name="connsiteX4" fmla="*/ 290251 w 12187491"/>
              <a:gd name="connsiteY4" fmla="*/ 1881093 h 1881093"/>
              <a:gd name="connsiteX5" fmla="*/ 0 w 12187491"/>
              <a:gd name="connsiteY5" fmla="*/ 0 h 1881093"/>
              <a:gd name="connsiteX0" fmla="*/ 24074 w 12211565"/>
              <a:gd name="connsiteY0" fmla="*/ 0 h 1900143"/>
              <a:gd name="connsiteX1" fmla="*/ 6086733 w 12211565"/>
              <a:gd name="connsiteY1" fmla="*/ 33804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81983 w 12211565"/>
              <a:gd name="connsiteY1" fmla="*/ 1166721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0 w 12212891"/>
              <a:gd name="connsiteY0" fmla="*/ 0 h 1931715"/>
              <a:gd name="connsiteX1" fmla="*/ 6135684 w 12212891"/>
              <a:gd name="connsiteY1" fmla="*/ 502968 h 1931715"/>
              <a:gd name="connsiteX2" fmla="*/ 12207867 w 12212891"/>
              <a:gd name="connsiteY2" fmla="*/ 69672 h 1931715"/>
              <a:gd name="connsiteX3" fmla="*/ 12212891 w 12212891"/>
              <a:gd name="connsiteY3" fmla="*/ 1884090 h 1931715"/>
              <a:gd name="connsiteX4" fmla="*/ 1326 w 12212891"/>
              <a:gd name="connsiteY4" fmla="*/ 1931715 h 1931715"/>
              <a:gd name="connsiteX5" fmla="*/ 0 w 12212891"/>
              <a:gd name="connsiteY5" fmla="*/ 0 h 1931715"/>
              <a:gd name="connsiteX0" fmla="*/ 0 w 12212891"/>
              <a:gd name="connsiteY0" fmla="*/ 0 h 1978807"/>
              <a:gd name="connsiteX1" fmla="*/ 6135684 w 12212891"/>
              <a:gd name="connsiteY1" fmla="*/ 502968 h 1978807"/>
              <a:gd name="connsiteX2" fmla="*/ 12207867 w 12212891"/>
              <a:gd name="connsiteY2" fmla="*/ 69672 h 1978807"/>
              <a:gd name="connsiteX3" fmla="*/ 12212891 w 12212891"/>
              <a:gd name="connsiteY3" fmla="*/ 1978807 h 1978807"/>
              <a:gd name="connsiteX4" fmla="*/ 1326 w 12212891"/>
              <a:gd name="connsiteY4" fmla="*/ 1931715 h 1978807"/>
              <a:gd name="connsiteX5" fmla="*/ 0 w 12212891"/>
              <a:gd name="connsiteY5" fmla="*/ 0 h 197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2891" h="1978807">
                <a:moveTo>
                  <a:pt x="0" y="0"/>
                </a:moveTo>
                <a:cubicBezTo>
                  <a:pt x="2036761" y="157132"/>
                  <a:pt x="5470523" y="-216139"/>
                  <a:pt x="6135684" y="502968"/>
                </a:cubicBezTo>
                <a:cubicBezTo>
                  <a:pt x="6578595" y="-270114"/>
                  <a:pt x="10183806" y="214104"/>
                  <a:pt x="12207867" y="69672"/>
                </a:cubicBezTo>
                <a:cubicBezTo>
                  <a:pt x="12209542" y="680828"/>
                  <a:pt x="12211216" y="1367651"/>
                  <a:pt x="12212891" y="1978807"/>
                </a:cubicBezTo>
                <a:lnTo>
                  <a:pt x="1326" y="19317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A7B579-EFD6-4336-81C5-A3BC1EF96974}"/>
              </a:ext>
            </a:extLst>
          </p:cNvPr>
          <p:cNvGrpSpPr/>
          <p:nvPr/>
        </p:nvGrpSpPr>
        <p:grpSpPr>
          <a:xfrm>
            <a:off x="-14544" y="5055308"/>
            <a:ext cx="12221088" cy="518435"/>
            <a:chOff x="-14544" y="4884668"/>
            <a:chExt cx="12221088" cy="586767"/>
          </a:xfrm>
          <a:solidFill>
            <a:schemeClr val="bg1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3BD8383-C15C-4617-842A-25BBA0B06761}"/>
                </a:ext>
              </a:extLst>
            </p:cNvPr>
            <p:cNvSpPr/>
            <p:nvPr/>
          </p:nvSpPr>
          <p:spPr>
            <a:xfrm>
              <a:off x="-14544" y="4884668"/>
              <a:ext cx="6148644" cy="586767"/>
            </a:xfrm>
            <a:custGeom>
              <a:avLst/>
              <a:gdLst>
                <a:gd name="connsiteX0" fmla="*/ 0 w 6110544"/>
                <a:gd name="connsiteY0" fmla="*/ 0 h 112035"/>
                <a:gd name="connsiteX1" fmla="*/ 6110544 w 6110544"/>
                <a:gd name="connsiteY1" fmla="*/ 0 h 112035"/>
                <a:gd name="connsiteX2" fmla="*/ 6110544 w 6110544"/>
                <a:gd name="connsiteY2" fmla="*/ 112035 h 112035"/>
                <a:gd name="connsiteX3" fmla="*/ 0 w 6110544"/>
                <a:gd name="connsiteY3" fmla="*/ 112035 h 112035"/>
                <a:gd name="connsiteX4" fmla="*/ 0 w 6110544"/>
                <a:gd name="connsiteY4" fmla="*/ 0 h 112035"/>
                <a:gd name="connsiteX0" fmla="*/ 0 w 6123244"/>
                <a:gd name="connsiteY0" fmla="*/ 0 h 594635"/>
                <a:gd name="connsiteX1" fmla="*/ 6110544 w 6123244"/>
                <a:gd name="connsiteY1" fmla="*/ 0 h 594635"/>
                <a:gd name="connsiteX2" fmla="*/ 6123244 w 6123244"/>
                <a:gd name="connsiteY2" fmla="*/ 594635 h 594635"/>
                <a:gd name="connsiteX3" fmla="*/ 0 w 6123244"/>
                <a:gd name="connsiteY3" fmla="*/ 112035 h 594635"/>
                <a:gd name="connsiteX4" fmla="*/ 0 w 61232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586767"/>
                <a:gd name="connsiteX1" fmla="*/ 6148644 w 6148644"/>
                <a:gd name="connsiteY1" fmla="*/ 436632 h 586767"/>
                <a:gd name="connsiteX2" fmla="*/ 6123244 w 6148644"/>
                <a:gd name="connsiteY2" fmla="*/ 586767 h 586767"/>
                <a:gd name="connsiteX3" fmla="*/ 0 w 6148644"/>
                <a:gd name="connsiteY3" fmla="*/ 154967 h 586767"/>
                <a:gd name="connsiteX4" fmla="*/ 0 w 6148644"/>
                <a:gd name="connsiteY4" fmla="*/ 42932 h 58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8644" h="586767">
                  <a:moveTo>
                    <a:pt x="0" y="42932"/>
                  </a:moveTo>
                  <a:cubicBezTo>
                    <a:pt x="2049548" y="174165"/>
                    <a:pt x="4340396" y="-329601"/>
                    <a:pt x="6148644" y="436632"/>
                  </a:cubicBezTo>
                  <a:lnTo>
                    <a:pt x="6123244" y="586767"/>
                  </a:lnTo>
                  <a:cubicBezTo>
                    <a:pt x="4399663" y="-272600"/>
                    <a:pt x="2041081" y="315834"/>
                    <a:pt x="0" y="154967"/>
                  </a:cubicBezTo>
                  <a:lnTo>
                    <a:pt x="0" y="429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8">
              <a:extLst>
                <a:ext uri="{FF2B5EF4-FFF2-40B4-BE49-F238E27FC236}">
                  <a16:creationId xmlns:a16="http://schemas.microsoft.com/office/drawing/2014/main" xmlns="" id="{D1BC5F80-6D78-4082-99B6-0F1C9175A321}"/>
                </a:ext>
              </a:extLst>
            </p:cNvPr>
            <p:cNvSpPr/>
            <p:nvPr/>
          </p:nvSpPr>
          <p:spPr>
            <a:xfrm flipH="1">
              <a:off x="6057900" y="4884668"/>
              <a:ext cx="6148644" cy="586767"/>
            </a:xfrm>
            <a:custGeom>
              <a:avLst/>
              <a:gdLst>
                <a:gd name="connsiteX0" fmla="*/ 0 w 6110544"/>
                <a:gd name="connsiteY0" fmla="*/ 0 h 112035"/>
                <a:gd name="connsiteX1" fmla="*/ 6110544 w 6110544"/>
                <a:gd name="connsiteY1" fmla="*/ 0 h 112035"/>
                <a:gd name="connsiteX2" fmla="*/ 6110544 w 6110544"/>
                <a:gd name="connsiteY2" fmla="*/ 112035 h 112035"/>
                <a:gd name="connsiteX3" fmla="*/ 0 w 6110544"/>
                <a:gd name="connsiteY3" fmla="*/ 112035 h 112035"/>
                <a:gd name="connsiteX4" fmla="*/ 0 w 6110544"/>
                <a:gd name="connsiteY4" fmla="*/ 0 h 112035"/>
                <a:gd name="connsiteX0" fmla="*/ 0 w 6123244"/>
                <a:gd name="connsiteY0" fmla="*/ 0 h 594635"/>
                <a:gd name="connsiteX1" fmla="*/ 6110544 w 6123244"/>
                <a:gd name="connsiteY1" fmla="*/ 0 h 594635"/>
                <a:gd name="connsiteX2" fmla="*/ 6123244 w 6123244"/>
                <a:gd name="connsiteY2" fmla="*/ 594635 h 594635"/>
                <a:gd name="connsiteX3" fmla="*/ 0 w 6123244"/>
                <a:gd name="connsiteY3" fmla="*/ 112035 h 594635"/>
                <a:gd name="connsiteX4" fmla="*/ 0 w 61232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586767"/>
                <a:gd name="connsiteX1" fmla="*/ 6148644 w 6148644"/>
                <a:gd name="connsiteY1" fmla="*/ 436632 h 586767"/>
                <a:gd name="connsiteX2" fmla="*/ 6123244 w 6148644"/>
                <a:gd name="connsiteY2" fmla="*/ 586767 h 586767"/>
                <a:gd name="connsiteX3" fmla="*/ 0 w 6148644"/>
                <a:gd name="connsiteY3" fmla="*/ 154967 h 586767"/>
                <a:gd name="connsiteX4" fmla="*/ 0 w 6148644"/>
                <a:gd name="connsiteY4" fmla="*/ 42932 h 58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8644" h="586767">
                  <a:moveTo>
                    <a:pt x="0" y="42932"/>
                  </a:moveTo>
                  <a:cubicBezTo>
                    <a:pt x="2049548" y="174165"/>
                    <a:pt x="4340396" y="-329601"/>
                    <a:pt x="6148644" y="436632"/>
                  </a:cubicBezTo>
                  <a:lnTo>
                    <a:pt x="6123244" y="586767"/>
                  </a:lnTo>
                  <a:cubicBezTo>
                    <a:pt x="4399663" y="-272600"/>
                    <a:pt x="2041081" y="315834"/>
                    <a:pt x="0" y="154967"/>
                  </a:cubicBezTo>
                  <a:lnTo>
                    <a:pt x="0" y="429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556DD8-C38E-4628-8165-E7FCA252E261}"/>
              </a:ext>
            </a:extLst>
          </p:cNvPr>
          <p:cNvGrpSpPr/>
          <p:nvPr/>
        </p:nvGrpSpPr>
        <p:grpSpPr>
          <a:xfrm>
            <a:off x="5112792" y="5970261"/>
            <a:ext cx="1812253" cy="614187"/>
            <a:chOff x="624303" y="901700"/>
            <a:chExt cx="10005598" cy="3390977"/>
          </a:xfrm>
          <a:solidFill>
            <a:srgbClr val="7F2C8B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079C18FB-9569-454F-9DB6-91579112C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03" y="901700"/>
              <a:ext cx="3381135" cy="3390977"/>
            </a:xfrm>
            <a:custGeom>
              <a:avLst/>
              <a:gdLst>
                <a:gd name="T0" fmla="*/ 743 w 795"/>
                <a:gd name="T1" fmla="*/ 555 h 794"/>
                <a:gd name="T2" fmla="*/ 700 w 795"/>
                <a:gd name="T3" fmla="*/ 141 h 794"/>
                <a:gd name="T4" fmla="*/ 677 w 795"/>
                <a:gd name="T5" fmla="*/ 400 h 794"/>
                <a:gd name="T6" fmla="*/ 629 w 795"/>
                <a:gd name="T7" fmla="*/ 566 h 794"/>
                <a:gd name="T8" fmla="*/ 611 w 795"/>
                <a:gd name="T9" fmla="*/ 685 h 794"/>
                <a:gd name="T10" fmla="*/ 603 w 795"/>
                <a:gd name="T11" fmla="*/ 683 h 794"/>
                <a:gd name="T12" fmla="*/ 589 w 795"/>
                <a:gd name="T13" fmla="*/ 745 h 794"/>
                <a:gd name="T14" fmla="*/ 575 w 795"/>
                <a:gd name="T15" fmla="*/ 158 h 794"/>
                <a:gd name="T16" fmla="*/ 568 w 795"/>
                <a:gd name="T17" fmla="*/ 555 h 794"/>
                <a:gd name="T18" fmla="*/ 559 w 795"/>
                <a:gd name="T19" fmla="*/ 535 h 794"/>
                <a:gd name="T20" fmla="*/ 539 w 795"/>
                <a:gd name="T21" fmla="*/ 405 h 794"/>
                <a:gd name="T22" fmla="*/ 534 w 795"/>
                <a:gd name="T23" fmla="*/ 302 h 794"/>
                <a:gd name="T24" fmla="*/ 522 w 795"/>
                <a:gd name="T25" fmla="*/ 774 h 794"/>
                <a:gd name="T26" fmla="*/ 509 w 795"/>
                <a:gd name="T27" fmla="*/ 132 h 794"/>
                <a:gd name="T28" fmla="*/ 499 w 795"/>
                <a:gd name="T29" fmla="*/ 668 h 794"/>
                <a:gd name="T30" fmla="*/ 496 w 795"/>
                <a:gd name="T31" fmla="*/ 319 h 794"/>
                <a:gd name="T32" fmla="*/ 491 w 795"/>
                <a:gd name="T33" fmla="*/ 598 h 794"/>
                <a:gd name="T34" fmla="*/ 486 w 795"/>
                <a:gd name="T35" fmla="*/ 329 h 794"/>
                <a:gd name="T36" fmla="*/ 485 w 795"/>
                <a:gd name="T37" fmla="*/ 738 h 794"/>
                <a:gd name="T38" fmla="*/ 484 w 795"/>
                <a:gd name="T39" fmla="*/ 344 h 794"/>
                <a:gd name="T40" fmla="*/ 475 w 795"/>
                <a:gd name="T41" fmla="*/ 626 h 794"/>
                <a:gd name="T42" fmla="*/ 468 w 795"/>
                <a:gd name="T43" fmla="*/ 218 h 794"/>
                <a:gd name="T44" fmla="*/ 468 w 795"/>
                <a:gd name="T45" fmla="*/ 622 h 794"/>
                <a:gd name="T46" fmla="*/ 456 w 795"/>
                <a:gd name="T47" fmla="*/ 224 h 794"/>
                <a:gd name="T48" fmla="*/ 456 w 795"/>
                <a:gd name="T49" fmla="*/ 561 h 794"/>
                <a:gd name="T50" fmla="*/ 445 w 795"/>
                <a:gd name="T51" fmla="*/ 168 h 794"/>
                <a:gd name="T52" fmla="*/ 439 w 795"/>
                <a:gd name="T53" fmla="*/ 617 h 794"/>
                <a:gd name="T54" fmla="*/ 427 w 795"/>
                <a:gd name="T55" fmla="*/ 500 h 794"/>
                <a:gd name="T56" fmla="*/ 417 w 795"/>
                <a:gd name="T57" fmla="*/ 712 h 794"/>
                <a:gd name="T58" fmla="*/ 403 w 795"/>
                <a:gd name="T59" fmla="*/ 568 h 794"/>
                <a:gd name="T60" fmla="*/ 402 w 795"/>
                <a:gd name="T61" fmla="*/ 192 h 794"/>
                <a:gd name="T62" fmla="*/ 402 w 795"/>
                <a:gd name="T63" fmla="*/ 492 h 794"/>
                <a:gd name="T64" fmla="*/ 400 w 795"/>
                <a:gd name="T65" fmla="*/ 589 h 794"/>
                <a:gd name="T66" fmla="*/ 391 w 795"/>
                <a:gd name="T67" fmla="*/ 193 h 794"/>
                <a:gd name="T68" fmla="*/ 379 w 795"/>
                <a:gd name="T69" fmla="*/ 296 h 794"/>
                <a:gd name="T70" fmla="*/ 373 w 795"/>
                <a:gd name="T71" fmla="*/ 672 h 794"/>
                <a:gd name="T72" fmla="*/ 370 w 795"/>
                <a:gd name="T73" fmla="*/ 610 h 794"/>
                <a:gd name="T74" fmla="*/ 360 w 795"/>
                <a:gd name="T75" fmla="*/ 378 h 794"/>
                <a:gd name="T76" fmla="*/ 349 w 795"/>
                <a:gd name="T77" fmla="*/ 305 h 794"/>
                <a:gd name="T78" fmla="*/ 328 w 795"/>
                <a:gd name="T79" fmla="*/ 14 h 794"/>
                <a:gd name="T80" fmla="*/ 321 w 795"/>
                <a:gd name="T81" fmla="*/ 335 h 794"/>
                <a:gd name="T82" fmla="*/ 311 w 795"/>
                <a:gd name="T83" fmla="*/ 11 h 794"/>
                <a:gd name="T84" fmla="*/ 311 w 795"/>
                <a:gd name="T85" fmla="*/ 498 h 794"/>
                <a:gd name="T86" fmla="*/ 307 w 795"/>
                <a:gd name="T87" fmla="*/ 352 h 794"/>
                <a:gd name="T88" fmla="*/ 302 w 795"/>
                <a:gd name="T89" fmla="*/ 81 h 794"/>
                <a:gd name="T90" fmla="*/ 301 w 795"/>
                <a:gd name="T91" fmla="*/ 481 h 794"/>
                <a:gd name="T92" fmla="*/ 295 w 795"/>
                <a:gd name="T93" fmla="*/ 187 h 794"/>
                <a:gd name="T94" fmla="*/ 293 w 795"/>
                <a:gd name="T95" fmla="*/ 616 h 794"/>
                <a:gd name="T96" fmla="*/ 290 w 795"/>
                <a:gd name="T97" fmla="*/ 469 h 794"/>
                <a:gd name="T98" fmla="*/ 280 w 795"/>
                <a:gd name="T99" fmla="*/ 302 h 794"/>
                <a:gd name="T100" fmla="*/ 280 w 795"/>
                <a:gd name="T101" fmla="*/ 663 h 794"/>
                <a:gd name="T102" fmla="*/ 262 w 795"/>
                <a:gd name="T103" fmla="*/ 355 h 794"/>
                <a:gd name="T104" fmla="*/ 248 w 795"/>
                <a:gd name="T105" fmla="*/ 64 h 794"/>
                <a:gd name="T106" fmla="*/ 239 w 795"/>
                <a:gd name="T107" fmla="*/ 540 h 794"/>
                <a:gd name="T108" fmla="*/ 230 w 795"/>
                <a:gd name="T109" fmla="*/ 706 h 794"/>
                <a:gd name="T110" fmla="*/ 209 w 795"/>
                <a:gd name="T111" fmla="*/ 631 h 794"/>
                <a:gd name="T112" fmla="*/ 205 w 795"/>
                <a:gd name="T113" fmla="*/ 612 h 794"/>
                <a:gd name="T114" fmla="*/ 189 w 795"/>
                <a:gd name="T115" fmla="*/ 61 h 794"/>
                <a:gd name="T116" fmla="*/ 187 w 795"/>
                <a:gd name="T117" fmla="*/ 578 h 794"/>
                <a:gd name="T118" fmla="*/ 173 w 795"/>
                <a:gd name="T119" fmla="*/ 601 h 794"/>
                <a:gd name="T120" fmla="*/ 148 w 795"/>
                <a:gd name="T121" fmla="*/ 177 h 794"/>
                <a:gd name="T122" fmla="*/ 103 w 795"/>
                <a:gd name="T123" fmla="*/ 182 h 794"/>
                <a:gd name="T124" fmla="*/ 68 w 795"/>
                <a:gd name="T125" fmla="*/ 62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794">
                  <a:moveTo>
                    <a:pt x="770" y="265"/>
                  </a:moveTo>
                  <a:cubicBezTo>
                    <a:pt x="774" y="277"/>
                    <a:pt x="779" y="289"/>
                    <a:pt x="783" y="302"/>
                  </a:cubicBezTo>
                  <a:cubicBezTo>
                    <a:pt x="783" y="304"/>
                    <a:pt x="783" y="306"/>
                    <a:pt x="783" y="308"/>
                  </a:cubicBezTo>
                  <a:cubicBezTo>
                    <a:pt x="789" y="331"/>
                    <a:pt x="795" y="357"/>
                    <a:pt x="792" y="380"/>
                  </a:cubicBezTo>
                  <a:cubicBezTo>
                    <a:pt x="795" y="400"/>
                    <a:pt x="792" y="420"/>
                    <a:pt x="792" y="439"/>
                  </a:cubicBezTo>
                  <a:cubicBezTo>
                    <a:pt x="787" y="453"/>
                    <a:pt x="790" y="467"/>
                    <a:pt x="784" y="480"/>
                  </a:cubicBezTo>
                  <a:cubicBezTo>
                    <a:pt x="781" y="498"/>
                    <a:pt x="775" y="512"/>
                    <a:pt x="772" y="529"/>
                  </a:cubicBezTo>
                  <a:cubicBezTo>
                    <a:pt x="771" y="530"/>
                    <a:pt x="771" y="532"/>
                    <a:pt x="770" y="534"/>
                  </a:cubicBezTo>
                  <a:cubicBezTo>
                    <a:pt x="770" y="505"/>
                    <a:pt x="770" y="505"/>
                    <a:pt x="770" y="505"/>
                  </a:cubicBezTo>
                  <a:cubicBezTo>
                    <a:pt x="773" y="502"/>
                    <a:pt x="774" y="496"/>
                    <a:pt x="774" y="489"/>
                  </a:cubicBezTo>
                  <a:cubicBezTo>
                    <a:pt x="772" y="490"/>
                    <a:pt x="771" y="490"/>
                    <a:pt x="770" y="491"/>
                  </a:cubicBezTo>
                  <a:cubicBezTo>
                    <a:pt x="770" y="480"/>
                    <a:pt x="770" y="480"/>
                    <a:pt x="770" y="480"/>
                  </a:cubicBezTo>
                  <a:cubicBezTo>
                    <a:pt x="777" y="476"/>
                    <a:pt x="780" y="470"/>
                    <a:pt x="780" y="456"/>
                  </a:cubicBezTo>
                  <a:cubicBezTo>
                    <a:pt x="776" y="457"/>
                    <a:pt x="773" y="459"/>
                    <a:pt x="770" y="460"/>
                  </a:cubicBezTo>
                  <a:cubicBezTo>
                    <a:pt x="770" y="451"/>
                    <a:pt x="770" y="451"/>
                    <a:pt x="770" y="451"/>
                  </a:cubicBezTo>
                  <a:cubicBezTo>
                    <a:pt x="780" y="446"/>
                    <a:pt x="785" y="441"/>
                    <a:pt x="785" y="423"/>
                  </a:cubicBezTo>
                  <a:cubicBezTo>
                    <a:pt x="780" y="423"/>
                    <a:pt x="775" y="426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ubicBezTo>
                    <a:pt x="783" y="414"/>
                    <a:pt x="786" y="410"/>
                    <a:pt x="785" y="389"/>
                  </a:cubicBezTo>
                  <a:cubicBezTo>
                    <a:pt x="781" y="390"/>
                    <a:pt x="775" y="393"/>
                    <a:pt x="770" y="397"/>
                  </a:cubicBezTo>
                  <a:cubicBezTo>
                    <a:pt x="770" y="388"/>
                    <a:pt x="770" y="388"/>
                    <a:pt x="770" y="388"/>
                  </a:cubicBezTo>
                  <a:cubicBezTo>
                    <a:pt x="781" y="380"/>
                    <a:pt x="787" y="374"/>
                    <a:pt x="783" y="355"/>
                  </a:cubicBezTo>
                  <a:cubicBezTo>
                    <a:pt x="779" y="357"/>
                    <a:pt x="774" y="360"/>
                    <a:pt x="770" y="363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7" y="348"/>
                    <a:pt x="780" y="342"/>
                    <a:pt x="780" y="327"/>
                  </a:cubicBezTo>
                  <a:cubicBezTo>
                    <a:pt x="779" y="325"/>
                    <a:pt x="778" y="323"/>
                    <a:pt x="777" y="321"/>
                  </a:cubicBezTo>
                  <a:cubicBezTo>
                    <a:pt x="775" y="323"/>
                    <a:pt x="772" y="325"/>
                    <a:pt x="770" y="327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774" y="308"/>
                    <a:pt x="774" y="300"/>
                    <a:pt x="770" y="288"/>
                  </a:cubicBezTo>
                  <a:lnTo>
                    <a:pt x="770" y="265"/>
                  </a:lnTo>
                  <a:close/>
                  <a:moveTo>
                    <a:pt x="755" y="228"/>
                  </a:moveTo>
                  <a:cubicBezTo>
                    <a:pt x="760" y="240"/>
                    <a:pt x="765" y="252"/>
                    <a:pt x="770" y="265"/>
                  </a:cubicBezTo>
                  <a:cubicBezTo>
                    <a:pt x="770" y="288"/>
                    <a:pt x="770" y="288"/>
                    <a:pt x="770" y="288"/>
                  </a:cubicBezTo>
                  <a:cubicBezTo>
                    <a:pt x="770" y="287"/>
                    <a:pt x="770" y="287"/>
                    <a:pt x="770" y="287"/>
                  </a:cubicBezTo>
                  <a:cubicBezTo>
                    <a:pt x="768" y="290"/>
                    <a:pt x="768" y="290"/>
                    <a:pt x="755" y="303"/>
                  </a:cubicBezTo>
                  <a:cubicBezTo>
                    <a:pt x="755" y="290"/>
                    <a:pt x="755" y="290"/>
                    <a:pt x="755" y="290"/>
                  </a:cubicBezTo>
                  <a:cubicBezTo>
                    <a:pt x="764" y="281"/>
                    <a:pt x="767" y="274"/>
                    <a:pt x="759" y="256"/>
                  </a:cubicBezTo>
                  <a:cubicBezTo>
                    <a:pt x="757" y="258"/>
                    <a:pt x="756" y="260"/>
                    <a:pt x="755" y="261"/>
                  </a:cubicBezTo>
                  <a:cubicBezTo>
                    <a:pt x="755" y="228"/>
                    <a:pt x="755" y="228"/>
                    <a:pt x="755" y="228"/>
                  </a:cubicBezTo>
                  <a:close/>
                  <a:moveTo>
                    <a:pt x="770" y="534"/>
                  </a:moveTo>
                  <a:cubicBezTo>
                    <a:pt x="765" y="545"/>
                    <a:pt x="760" y="556"/>
                    <a:pt x="755" y="567"/>
                  </a:cubicBezTo>
                  <a:cubicBezTo>
                    <a:pt x="755" y="540"/>
                    <a:pt x="755" y="540"/>
                    <a:pt x="755" y="540"/>
                  </a:cubicBezTo>
                  <a:cubicBezTo>
                    <a:pt x="759" y="537"/>
                    <a:pt x="762" y="531"/>
                    <a:pt x="766" y="522"/>
                  </a:cubicBezTo>
                  <a:cubicBezTo>
                    <a:pt x="762" y="522"/>
                    <a:pt x="759" y="523"/>
                    <a:pt x="755" y="524"/>
                  </a:cubicBezTo>
                  <a:cubicBezTo>
                    <a:pt x="755" y="514"/>
                    <a:pt x="755" y="514"/>
                    <a:pt x="755" y="514"/>
                  </a:cubicBezTo>
                  <a:cubicBezTo>
                    <a:pt x="761" y="513"/>
                    <a:pt x="766" y="510"/>
                    <a:pt x="770" y="505"/>
                  </a:cubicBezTo>
                  <a:cubicBezTo>
                    <a:pt x="770" y="534"/>
                    <a:pt x="770" y="534"/>
                    <a:pt x="770" y="534"/>
                  </a:cubicBezTo>
                  <a:close/>
                  <a:moveTo>
                    <a:pt x="770" y="314"/>
                  </a:moveTo>
                  <a:cubicBezTo>
                    <a:pt x="770" y="327"/>
                    <a:pt x="770" y="327"/>
                    <a:pt x="770" y="327"/>
                  </a:cubicBezTo>
                  <a:cubicBezTo>
                    <a:pt x="763" y="333"/>
                    <a:pt x="757" y="338"/>
                    <a:pt x="755" y="344"/>
                  </a:cubicBezTo>
                  <a:cubicBezTo>
                    <a:pt x="755" y="329"/>
                    <a:pt x="755" y="329"/>
                    <a:pt x="755" y="329"/>
                  </a:cubicBezTo>
                  <a:cubicBezTo>
                    <a:pt x="762" y="324"/>
                    <a:pt x="767" y="319"/>
                    <a:pt x="770" y="314"/>
                  </a:cubicBezTo>
                  <a:close/>
                  <a:moveTo>
                    <a:pt x="770" y="354"/>
                  </a:moveTo>
                  <a:cubicBezTo>
                    <a:pt x="770" y="363"/>
                    <a:pt x="770" y="363"/>
                    <a:pt x="770" y="363"/>
                  </a:cubicBezTo>
                  <a:cubicBezTo>
                    <a:pt x="764" y="368"/>
                    <a:pt x="758" y="374"/>
                    <a:pt x="755" y="380"/>
                  </a:cubicBezTo>
                  <a:cubicBezTo>
                    <a:pt x="755" y="386"/>
                    <a:pt x="756" y="391"/>
                    <a:pt x="756" y="396"/>
                  </a:cubicBezTo>
                  <a:cubicBezTo>
                    <a:pt x="761" y="393"/>
                    <a:pt x="766" y="390"/>
                    <a:pt x="770" y="388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64" y="401"/>
                    <a:pt x="758" y="406"/>
                    <a:pt x="755" y="412"/>
                  </a:cubicBezTo>
                  <a:cubicBezTo>
                    <a:pt x="755" y="416"/>
                    <a:pt x="755" y="420"/>
                    <a:pt x="755" y="42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61" y="360"/>
                    <a:pt x="766" y="357"/>
                    <a:pt x="770" y="354"/>
                  </a:cubicBezTo>
                  <a:close/>
                  <a:moveTo>
                    <a:pt x="770" y="420"/>
                  </a:moveTo>
                  <a:cubicBezTo>
                    <a:pt x="766" y="422"/>
                    <a:pt x="761" y="424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5" y="439"/>
                    <a:pt x="755" y="438"/>
                    <a:pt x="756" y="438"/>
                  </a:cubicBezTo>
                  <a:cubicBezTo>
                    <a:pt x="760" y="435"/>
                    <a:pt x="765" y="432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lose/>
                  <a:moveTo>
                    <a:pt x="770" y="451"/>
                  </a:moveTo>
                  <a:cubicBezTo>
                    <a:pt x="770" y="460"/>
                    <a:pt x="770" y="460"/>
                    <a:pt x="770" y="460"/>
                  </a:cubicBezTo>
                  <a:cubicBezTo>
                    <a:pt x="764" y="463"/>
                    <a:pt x="759" y="464"/>
                    <a:pt x="755" y="467"/>
                  </a:cubicBezTo>
                  <a:cubicBezTo>
                    <a:pt x="755" y="457"/>
                    <a:pt x="755" y="457"/>
                    <a:pt x="755" y="457"/>
                  </a:cubicBezTo>
                  <a:cubicBezTo>
                    <a:pt x="761" y="454"/>
                    <a:pt x="766" y="453"/>
                    <a:pt x="770" y="451"/>
                  </a:cubicBezTo>
                  <a:close/>
                  <a:moveTo>
                    <a:pt x="770" y="480"/>
                  </a:moveTo>
                  <a:cubicBezTo>
                    <a:pt x="770" y="491"/>
                    <a:pt x="770" y="491"/>
                    <a:pt x="770" y="491"/>
                  </a:cubicBezTo>
                  <a:cubicBezTo>
                    <a:pt x="764" y="494"/>
                    <a:pt x="759" y="495"/>
                    <a:pt x="755" y="497"/>
                  </a:cubicBezTo>
                  <a:cubicBezTo>
                    <a:pt x="755" y="486"/>
                    <a:pt x="755" y="486"/>
                    <a:pt x="755" y="486"/>
                  </a:cubicBezTo>
                  <a:cubicBezTo>
                    <a:pt x="761" y="484"/>
                    <a:pt x="766" y="483"/>
                    <a:pt x="770" y="480"/>
                  </a:cubicBezTo>
                  <a:close/>
                  <a:moveTo>
                    <a:pt x="749" y="214"/>
                  </a:moveTo>
                  <a:cubicBezTo>
                    <a:pt x="751" y="219"/>
                    <a:pt x="753" y="224"/>
                    <a:pt x="755" y="228"/>
                  </a:cubicBezTo>
                  <a:cubicBezTo>
                    <a:pt x="755" y="261"/>
                    <a:pt x="755" y="261"/>
                    <a:pt x="755" y="261"/>
                  </a:cubicBezTo>
                  <a:cubicBezTo>
                    <a:pt x="753" y="264"/>
                    <a:pt x="752" y="266"/>
                    <a:pt x="749" y="269"/>
                  </a:cubicBezTo>
                  <a:cubicBezTo>
                    <a:pt x="749" y="253"/>
                    <a:pt x="749" y="253"/>
                    <a:pt x="749" y="253"/>
                  </a:cubicBezTo>
                  <a:cubicBezTo>
                    <a:pt x="753" y="246"/>
                    <a:pt x="755" y="238"/>
                    <a:pt x="749" y="230"/>
                  </a:cubicBezTo>
                  <a:cubicBezTo>
                    <a:pt x="749" y="214"/>
                    <a:pt x="749" y="214"/>
                    <a:pt x="749" y="214"/>
                  </a:cubicBezTo>
                  <a:close/>
                  <a:moveTo>
                    <a:pt x="755" y="567"/>
                  </a:moveTo>
                  <a:cubicBezTo>
                    <a:pt x="753" y="571"/>
                    <a:pt x="751" y="575"/>
                    <a:pt x="749" y="580"/>
                  </a:cubicBezTo>
                  <a:cubicBezTo>
                    <a:pt x="749" y="564"/>
                    <a:pt x="749" y="564"/>
                    <a:pt x="749" y="564"/>
                  </a:cubicBezTo>
                  <a:cubicBezTo>
                    <a:pt x="750" y="561"/>
                    <a:pt x="751" y="558"/>
                    <a:pt x="753" y="553"/>
                  </a:cubicBezTo>
                  <a:cubicBezTo>
                    <a:pt x="749" y="554"/>
                    <a:pt x="749" y="554"/>
                    <a:pt x="749" y="554"/>
                  </a:cubicBezTo>
                  <a:cubicBezTo>
                    <a:pt x="749" y="544"/>
                    <a:pt x="749" y="544"/>
                    <a:pt x="749" y="544"/>
                  </a:cubicBezTo>
                  <a:cubicBezTo>
                    <a:pt x="751" y="543"/>
                    <a:pt x="753" y="542"/>
                    <a:pt x="755" y="540"/>
                  </a:cubicBezTo>
                  <a:cubicBezTo>
                    <a:pt x="755" y="567"/>
                    <a:pt x="755" y="567"/>
                    <a:pt x="755" y="567"/>
                  </a:cubicBezTo>
                  <a:close/>
                  <a:moveTo>
                    <a:pt x="755" y="290"/>
                  </a:moveTo>
                  <a:cubicBezTo>
                    <a:pt x="755" y="303"/>
                    <a:pt x="755" y="303"/>
                    <a:pt x="755" y="303"/>
                  </a:cubicBezTo>
                  <a:cubicBezTo>
                    <a:pt x="753" y="305"/>
                    <a:pt x="753" y="305"/>
                    <a:pt x="753" y="305"/>
                  </a:cubicBezTo>
                  <a:cubicBezTo>
                    <a:pt x="751" y="308"/>
                    <a:pt x="749" y="311"/>
                    <a:pt x="749" y="314"/>
                  </a:cubicBezTo>
                  <a:cubicBezTo>
                    <a:pt x="749" y="297"/>
                    <a:pt x="749" y="297"/>
                    <a:pt x="749" y="297"/>
                  </a:cubicBezTo>
                  <a:cubicBezTo>
                    <a:pt x="751" y="294"/>
                    <a:pt x="753" y="292"/>
                    <a:pt x="755" y="290"/>
                  </a:cubicBezTo>
                  <a:close/>
                  <a:moveTo>
                    <a:pt x="755" y="329"/>
                  </a:moveTo>
                  <a:cubicBezTo>
                    <a:pt x="755" y="344"/>
                    <a:pt x="755" y="344"/>
                    <a:pt x="755" y="344"/>
                  </a:cubicBezTo>
                  <a:cubicBezTo>
                    <a:pt x="753" y="349"/>
                    <a:pt x="753" y="355"/>
                    <a:pt x="755" y="36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55" y="424"/>
                    <a:pt x="755" y="424"/>
                    <a:pt x="755" y="424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3" y="446"/>
                    <a:pt x="752" y="451"/>
                    <a:pt x="751" y="458"/>
                  </a:cubicBezTo>
                  <a:cubicBezTo>
                    <a:pt x="753" y="458"/>
                    <a:pt x="754" y="457"/>
                    <a:pt x="755" y="457"/>
                  </a:cubicBezTo>
                  <a:cubicBezTo>
                    <a:pt x="755" y="467"/>
                    <a:pt x="755" y="467"/>
                    <a:pt x="755" y="467"/>
                  </a:cubicBezTo>
                  <a:cubicBezTo>
                    <a:pt x="752" y="469"/>
                    <a:pt x="750" y="471"/>
                    <a:pt x="749" y="475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7"/>
                    <a:pt x="749" y="406"/>
                    <a:pt x="750" y="405"/>
                  </a:cubicBezTo>
                  <a:cubicBezTo>
                    <a:pt x="749" y="400"/>
                    <a:pt x="749" y="395"/>
                    <a:pt x="749" y="390"/>
                  </a:cubicBezTo>
                  <a:cubicBezTo>
                    <a:pt x="749" y="328"/>
                    <a:pt x="749" y="328"/>
                    <a:pt x="749" y="328"/>
                  </a:cubicBezTo>
                  <a:cubicBezTo>
                    <a:pt x="749" y="330"/>
                    <a:pt x="749" y="331"/>
                    <a:pt x="750" y="333"/>
                  </a:cubicBezTo>
                  <a:cubicBezTo>
                    <a:pt x="752" y="332"/>
                    <a:pt x="753" y="331"/>
                    <a:pt x="755" y="329"/>
                  </a:cubicBezTo>
                  <a:close/>
                  <a:moveTo>
                    <a:pt x="755" y="486"/>
                  </a:moveTo>
                  <a:cubicBezTo>
                    <a:pt x="755" y="497"/>
                    <a:pt x="755" y="497"/>
                    <a:pt x="755" y="497"/>
                  </a:cubicBezTo>
                  <a:cubicBezTo>
                    <a:pt x="753" y="497"/>
                    <a:pt x="751" y="498"/>
                    <a:pt x="749" y="498"/>
                  </a:cubicBezTo>
                  <a:cubicBezTo>
                    <a:pt x="749" y="488"/>
                    <a:pt x="749" y="488"/>
                    <a:pt x="749" y="488"/>
                  </a:cubicBezTo>
                  <a:cubicBezTo>
                    <a:pt x="751" y="487"/>
                    <a:pt x="753" y="486"/>
                    <a:pt x="755" y="486"/>
                  </a:cubicBezTo>
                  <a:close/>
                  <a:moveTo>
                    <a:pt x="755" y="514"/>
                  </a:moveTo>
                  <a:cubicBezTo>
                    <a:pt x="755" y="524"/>
                    <a:pt x="755" y="524"/>
                    <a:pt x="755" y="524"/>
                  </a:cubicBezTo>
                  <a:cubicBezTo>
                    <a:pt x="753" y="524"/>
                    <a:pt x="751" y="524"/>
                    <a:pt x="749" y="525"/>
                  </a:cubicBezTo>
                  <a:cubicBezTo>
                    <a:pt x="749" y="516"/>
                    <a:pt x="749" y="516"/>
                    <a:pt x="749" y="516"/>
                  </a:cubicBezTo>
                  <a:cubicBezTo>
                    <a:pt x="751" y="516"/>
                    <a:pt x="753" y="515"/>
                    <a:pt x="755" y="514"/>
                  </a:cubicBezTo>
                  <a:close/>
                  <a:moveTo>
                    <a:pt x="747" y="211"/>
                  </a:moveTo>
                  <a:cubicBezTo>
                    <a:pt x="747" y="212"/>
                    <a:pt x="748" y="213"/>
                    <a:pt x="749" y="214"/>
                  </a:cubicBezTo>
                  <a:cubicBezTo>
                    <a:pt x="749" y="230"/>
                    <a:pt x="749" y="230"/>
                    <a:pt x="749" y="230"/>
                  </a:cubicBezTo>
                  <a:cubicBezTo>
                    <a:pt x="748" y="229"/>
                    <a:pt x="747" y="228"/>
                    <a:pt x="747" y="227"/>
                  </a:cubicBezTo>
                  <a:cubicBezTo>
                    <a:pt x="747" y="211"/>
                    <a:pt x="747" y="211"/>
                    <a:pt x="747" y="211"/>
                  </a:cubicBezTo>
                  <a:close/>
                  <a:moveTo>
                    <a:pt x="749" y="580"/>
                  </a:moveTo>
                  <a:cubicBezTo>
                    <a:pt x="747" y="584"/>
                    <a:pt x="747" y="584"/>
                    <a:pt x="747" y="584"/>
                  </a:cubicBezTo>
                  <a:cubicBezTo>
                    <a:pt x="747" y="567"/>
                    <a:pt x="747" y="567"/>
                    <a:pt x="747" y="567"/>
                  </a:cubicBezTo>
                  <a:cubicBezTo>
                    <a:pt x="747" y="566"/>
                    <a:pt x="748" y="565"/>
                    <a:pt x="749" y="564"/>
                  </a:cubicBezTo>
                  <a:cubicBezTo>
                    <a:pt x="749" y="580"/>
                    <a:pt x="749" y="580"/>
                    <a:pt x="749" y="580"/>
                  </a:cubicBezTo>
                  <a:close/>
                  <a:moveTo>
                    <a:pt x="749" y="253"/>
                  </a:moveTo>
                  <a:cubicBezTo>
                    <a:pt x="749" y="269"/>
                    <a:pt x="749" y="269"/>
                    <a:pt x="749" y="269"/>
                  </a:cubicBezTo>
                  <a:cubicBezTo>
                    <a:pt x="747" y="271"/>
                    <a:pt x="747" y="271"/>
                    <a:pt x="747" y="271"/>
                  </a:cubicBezTo>
                  <a:cubicBezTo>
                    <a:pt x="747" y="255"/>
                    <a:pt x="747" y="255"/>
                    <a:pt x="747" y="255"/>
                  </a:cubicBezTo>
                  <a:cubicBezTo>
                    <a:pt x="747" y="255"/>
                    <a:pt x="748" y="254"/>
                    <a:pt x="749" y="253"/>
                  </a:cubicBezTo>
                  <a:close/>
                  <a:moveTo>
                    <a:pt x="749" y="297"/>
                  </a:moveTo>
                  <a:cubicBezTo>
                    <a:pt x="749" y="314"/>
                    <a:pt x="749" y="314"/>
                    <a:pt x="749" y="314"/>
                  </a:cubicBezTo>
                  <a:cubicBezTo>
                    <a:pt x="747" y="318"/>
                    <a:pt x="747" y="322"/>
                    <a:pt x="749" y="328"/>
                  </a:cubicBezTo>
                  <a:cubicBezTo>
                    <a:pt x="749" y="390"/>
                    <a:pt x="749" y="390"/>
                    <a:pt x="749" y="390"/>
                  </a:cubicBezTo>
                  <a:cubicBezTo>
                    <a:pt x="748" y="382"/>
                    <a:pt x="748" y="374"/>
                    <a:pt x="747" y="366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7" y="298"/>
                    <a:pt x="748" y="297"/>
                    <a:pt x="749" y="297"/>
                  </a:cubicBezTo>
                  <a:close/>
                  <a:moveTo>
                    <a:pt x="749" y="408"/>
                  </a:moveTo>
                  <a:cubicBezTo>
                    <a:pt x="749" y="475"/>
                    <a:pt x="749" y="475"/>
                    <a:pt x="749" y="475"/>
                  </a:cubicBezTo>
                  <a:cubicBezTo>
                    <a:pt x="748" y="476"/>
                    <a:pt x="747" y="477"/>
                    <a:pt x="747" y="478"/>
                  </a:cubicBezTo>
                  <a:cubicBezTo>
                    <a:pt x="747" y="437"/>
                    <a:pt x="747" y="437"/>
                    <a:pt x="747" y="437"/>
                  </a:cubicBezTo>
                  <a:cubicBezTo>
                    <a:pt x="747" y="436"/>
                    <a:pt x="748" y="435"/>
                    <a:pt x="748" y="435"/>
                  </a:cubicBezTo>
                  <a:cubicBezTo>
                    <a:pt x="747" y="425"/>
                    <a:pt x="747" y="417"/>
                    <a:pt x="749" y="408"/>
                  </a:cubicBezTo>
                  <a:close/>
                  <a:moveTo>
                    <a:pt x="749" y="48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8" y="499"/>
                    <a:pt x="747" y="499"/>
                    <a:pt x="747" y="499"/>
                  </a:cubicBezTo>
                  <a:cubicBezTo>
                    <a:pt x="747" y="488"/>
                    <a:pt x="747" y="488"/>
                    <a:pt x="747" y="488"/>
                  </a:cubicBezTo>
                  <a:cubicBezTo>
                    <a:pt x="749" y="488"/>
                    <a:pt x="749" y="488"/>
                    <a:pt x="749" y="488"/>
                  </a:cubicBezTo>
                  <a:close/>
                  <a:moveTo>
                    <a:pt x="749" y="516"/>
                  </a:moveTo>
                  <a:cubicBezTo>
                    <a:pt x="749" y="525"/>
                    <a:pt x="749" y="525"/>
                    <a:pt x="749" y="525"/>
                  </a:cubicBezTo>
                  <a:cubicBezTo>
                    <a:pt x="748" y="525"/>
                    <a:pt x="747" y="525"/>
                    <a:pt x="747" y="525"/>
                  </a:cubicBezTo>
                  <a:cubicBezTo>
                    <a:pt x="747" y="516"/>
                    <a:pt x="747" y="516"/>
                    <a:pt x="747" y="516"/>
                  </a:cubicBezTo>
                  <a:cubicBezTo>
                    <a:pt x="747" y="516"/>
                    <a:pt x="748" y="516"/>
                    <a:pt x="749" y="516"/>
                  </a:cubicBezTo>
                  <a:close/>
                  <a:moveTo>
                    <a:pt x="749" y="544"/>
                  </a:moveTo>
                  <a:cubicBezTo>
                    <a:pt x="749" y="554"/>
                    <a:pt x="749" y="554"/>
                    <a:pt x="749" y="554"/>
                  </a:cubicBezTo>
                  <a:cubicBezTo>
                    <a:pt x="747" y="554"/>
                    <a:pt x="747" y="554"/>
                    <a:pt x="747" y="554"/>
                  </a:cubicBezTo>
                  <a:cubicBezTo>
                    <a:pt x="747" y="545"/>
                    <a:pt x="747" y="545"/>
                    <a:pt x="747" y="545"/>
                  </a:cubicBezTo>
                  <a:cubicBezTo>
                    <a:pt x="747" y="544"/>
                    <a:pt x="748" y="544"/>
                    <a:pt x="749" y="544"/>
                  </a:cubicBezTo>
                  <a:close/>
                  <a:moveTo>
                    <a:pt x="743" y="202"/>
                  </a:moveTo>
                  <a:cubicBezTo>
                    <a:pt x="744" y="205"/>
                    <a:pt x="746" y="208"/>
                    <a:pt x="747" y="211"/>
                  </a:cubicBezTo>
                  <a:cubicBezTo>
                    <a:pt x="747" y="227"/>
                    <a:pt x="747" y="227"/>
                    <a:pt x="747" y="227"/>
                  </a:cubicBezTo>
                  <a:cubicBezTo>
                    <a:pt x="746" y="227"/>
                    <a:pt x="746" y="226"/>
                    <a:pt x="745" y="225"/>
                  </a:cubicBezTo>
                  <a:cubicBezTo>
                    <a:pt x="744" y="226"/>
                    <a:pt x="744" y="227"/>
                    <a:pt x="743" y="228"/>
                  </a:cubicBezTo>
                  <a:cubicBezTo>
                    <a:pt x="743" y="202"/>
                    <a:pt x="743" y="202"/>
                    <a:pt x="743" y="202"/>
                  </a:cubicBezTo>
                  <a:close/>
                  <a:moveTo>
                    <a:pt x="747" y="584"/>
                  </a:moveTo>
                  <a:cubicBezTo>
                    <a:pt x="746" y="586"/>
                    <a:pt x="744" y="589"/>
                    <a:pt x="743" y="592"/>
                  </a:cubicBezTo>
                  <a:cubicBezTo>
                    <a:pt x="743" y="571"/>
                    <a:pt x="743" y="571"/>
                    <a:pt x="743" y="571"/>
                  </a:cubicBezTo>
                  <a:cubicBezTo>
                    <a:pt x="744" y="569"/>
                    <a:pt x="746" y="568"/>
                    <a:pt x="747" y="567"/>
                  </a:cubicBezTo>
                  <a:cubicBezTo>
                    <a:pt x="747" y="584"/>
                    <a:pt x="747" y="584"/>
                    <a:pt x="747" y="584"/>
                  </a:cubicBezTo>
                  <a:close/>
                  <a:moveTo>
                    <a:pt x="747" y="255"/>
                  </a:moveTo>
                  <a:cubicBezTo>
                    <a:pt x="747" y="271"/>
                    <a:pt x="747" y="271"/>
                    <a:pt x="747" y="271"/>
                  </a:cubicBezTo>
                  <a:cubicBezTo>
                    <a:pt x="744" y="274"/>
                    <a:pt x="744" y="274"/>
                    <a:pt x="744" y="274"/>
                  </a:cubicBezTo>
                  <a:cubicBezTo>
                    <a:pt x="743" y="275"/>
                    <a:pt x="743" y="276"/>
                    <a:pt x="743" y="276"/>
                  </a:cubicBezTo>
                  <a:cubicBezTo>
                    <a:pt x="743" y="261"/>
                    <a:pt x="743" y="261"/>
                    <a:pt x="743" y="261"/>
                  </a:cubicBezTo>
                  <a:cubicBezTo>
                    <a:pt x="744" y="259"/>
                    <a:pt x="746" y="258"/>
                    <a:pt x="747" y="255"/>
                  </a:cubicBezTo>
                  <a:close/>
                  <a:moveTo>
                    <a:pt x="747" y="298"/>
                  </a:moveTo>
                  <a:cubicBezTo>
                    <a:pt x="747" y="366"/>
                    <a:pt x="747" y="366"/>
                    <a:pt x="747" y="366"/>
                  </a:cubicBezTo>
                  <a:cubicBezTo>
                    <a:pt x="747" y="362"/>
                    <a:pt x="746" y="359"/>
                    <a:pt x="745" y="356"/>
                  </a:cubicBezTo>
                  <a:cubicBezTo>
                    <a:pt x="745" y="350"/>
                    <a:pt x="745" y="345"/>
                    <a:pt x="745" y="339"/>
                  </a:cubicBezTo>
                  <a:cubicBezTo>
                    <a:pt x="744" y="337"/>
                    <a:pt x="743" y="336"/>
                    <a:pt x="743" y="334"/>
                  </a:cubicBezTo>
                  <a:cubicBezTo>
                    <a:pt x="743" y="302"/>
                    <a:pt x="743" y="302"/>
                    <a:pt x="743" y="302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5" y="301"/>
                    <a:pt x="746" y="300"/>
                    <a:pt x="747" y="298"/>
                  </a:cubicBezTo>
                  <a:close/>
                  <a:moveTo>
                    <a:pt x="747" y="437"/>
                  </a:moveTo>
                  <a:cubicBezTo>
                    <a:pt x="747" y="478"/>
                    <a:pt x="747" y="478"/>
                    <a:pt x="747" y="478"/>
                  </a:cubicBezTo>
                  <a:cubicBezTo>
                    <a:pt x="746" y="481"/>
                    <a:pt x="745" y="484"/>
                    <a:pt x="744" y="489"/>
                  </a:cubicBezTo>
                  <a:cubicBezTo>
                    <a:pt x="745" y="488"/>
                    <a:pt x="746" y="488"/>
                    <a:pt x="747" y="488"/>
                  </a:cubicBezTo>
                  <a:cubicBezTo>
                    <a:pt x="747" y="499"/>
                    <a:pt x="747" y="499"/>
                    <a:pt x="747" y="499"/>
                  </a:cubicBezTo>
                  <a:cubicBezTo>
                    <a:pt x="745" y="500"/>
                    <a:pt x="744" y="500"/>
                    <a:pt x="743" y="502"/>
                  </a:cubicBezTo>
                  <a:cubicBezTo>
                    <a:pt x="743" y="467"/>
                    <a:pt x="743" y="467"/>
                    <a:pt x="743" y="467"/>
                  </a:cubicBezTo>
                  <a:cubicBezTo>
                    <a:pt x="743" y="466"/>
                    <a:pt x="743" y="466"/>
                    <a:pt x="744" y="465"/>
                  </a:cubicBezTo>
                  <a:cubicBezTo>
                    <a:pt x="744" y="456"/>
                    <a:pt x="743" y="446"/>
                    <a:pt x="747" y="437"/>
                  </a:cubicBezTo>
                  <a:close/>
                  <a:moveTo>
                    <a:pt x="747" y="516"/>
                  </a:moveTo>
                  <a:cubicBezTo>
                    <a:pt x="747" y="525"/>
                    <a:pt x="747" y="525"/>
                    <a:pt x="747" y="525"/>
                  </a:cubicBezTo>
                  <a:cubicBezTo>
                    <a:pt x="745" y="526"/>
                    <a:pt x="744" y="526"/>
                    <a:pt x="743" y="526"/>
                  </a:cubicBezTo>
                  <a:cubicBezTo>
                    <a:pt x="743" y="517"/>
                    <a:pt x="743" y="517"/>
                    <a:pt x="743" y="517"/>
                  </a:cubicBezTo>
                  <a:cubicBezTo>
                    <a:pt x="744" y="517"/>
                    <a:pt x="746" y="517"/>
                    <a:pt x="747" y="516"/>
                  </a:cubicBezTo>
                  <a:close/>
                  <a:moveTo>
                    <a:pt x="747" y="545"/>
                  </a:moveTo>
                  <a:cubicBezTo>
                    <a:pt x="747" y="554"/>
                    <a:pt x="747" y="554"/>
                    <a:pt x="747" y="554"/>
                  </a:cubicBezTo>
                  <a:cubicBezTo>
                    <a:pt x="743" y="555"/>
                    <a:pt x="743" y="555"/>
                    <a:pt x="743" y="555"/>
                  </a:cubicBezTo>
                  <a:cubicBezTo>
                    <a:pt x="743" y="546"/>
                    <a:pt x="743" y="546"/>
                    <a:pt x="743" y="546"/>
                  </a:cubicBezTo>
                  <a:cubicBezTo>
                    <a:pt x="744" y="545"/>
                    <a:pt x="746" y="545"/>
                    <a:pt x="747" y="545"/>
                  </a:cubicBezTo>
                  <a:close/>
                  <a:moveTo>
                    <a:pt x="731" y="184"/>
                  </a:moveTo>
                  <a:cubicBezTo>
                    <a:pt x="734" y="188"/>
                    <a:pt x="737" y="192"/>
                    <a:pt x="740" y="197"/>
                  </a:cubicBezTo>
                  <a:cubicBezTo>
                    <a:pt x="741" y="199"/>
                    <a:pt x="742" y="200"/>
                    <a:pt x="743" y="202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9" y="234"/>
                    <a:pt x="734" y="241"/>
                    <a:pt x="731" y="248"/>
                  </a:cubicBezTo>
                  <a:cubicBezTo>
                    <a:pt x="731" y="231"/>
                    <a:pt x="731" y="231"/>
                    <a:pt x="731" y="231"/>
                  </a:cubicBezTo>
                  <a:cubicBezTo>
                    <a:pt x="737" y="220"/>
                    <a:pt x="739" y="211"/>
                    <a:pt x="731" y="198"/>
                  </a:cubicBezTo>
                  <a:cubicBezTo>
                    <a:pt x="731" y="184"/>
                    <a:pt x="731" y="184"/>
                    <a:pt x="731" y="184"/>
                  </a:cubicBezTo>
                  <a:close/>
                  <a:moveTo>
                    <a:pt x="743" y="592"/>
                  </a:moveTo>
                  <a:cubicBezTo>
                    <a:pt x="742" y="594"/>
                    <a:pt x="741" y="596"/>
                    <a:pt x="740" y="598"/>
                  </a:cubicBezTo>
                  <a:cubicBezTo>
                    <a:pt x="736" y="602"/>
                    <a:pt x="734" y="606"/>
                    <a:pt x="731" y="611"/>
                  </a:cubicBezTo>
                  <a:cubicBezTo>
                    <a:pt x="731" y="596"/>
                    <a:pt x="731" y="596"/>
                    <a:pt x="731" y="596"/>
                  </a:cubicBezTo>
                  <a:cubicBezTo>
                    <a:pt x="733" y="594"/>
                    <a:pt x="735" y="590"/>
                    <a:pt x="738" y="585"/>
                  </a:cubicBezTo>
                  <a:cubicBezTo>
                    <a:pt x="736" y="585"/>
                    <a:pt x="733" y="585"/>
                    <a:pt x="731" y="585"/>
                  </a:cubicBezTo>
                  <a:cubicBezTo>
                    <a:pt x="731" y="575"/>
                    <a:pt x="731" y="575"/>
                    <a:pt x="731" y="575"/>
                  </a:cubicBezTo>
                  <a:cubicBezTo>
                    <a:pt x="735" y="574"/>
                    <a:pt x="739" y="573"/>
                    <a:pt x="743" y="571"/>
                  </a:cubicBezTo>
                  <a:cubicBezTo>
                    <a:pt x="743" y="592"/>
                    <a:pt x="743" y="592"/>
                    <a:pt x="743" y="592"/>
                  </a:cubicBezTo>
                  <a:close/>
                  <a:moveTo>
                    <a:pt x="743" y="261"/>
                  </a:moveTo>
                  <a:cubicBezTo>
                    <a:pt x="743" y="276"/>
                    <a:pt x="743" y="276"/>
                    <a:pt x="743" y="276"/>
                  </a:cubicBezTo>
                  <a:cubicBezTo>
                    <a:pt x="738" y="287"/>
                    <a:pt x="739" y="290"/>
                    <a:pt x="743" y="302"/>
                  </a:cubicBezTo>
                  <a:cubicBezTo>
                    <a:pt x="743" y="334"/>
                    <a:pt x="743" y="334"/>
                    <a:pt x="743" y="334"/>
                  </a:cubicBezTo>
                  <a:cubicBezTo>
                    <a:pt x="740" y="326"/>
                    <a:pt x="739" y="319"/>
                    <a:pt x="739" y="310"/>
                  </a:cubicBezTo>
                  <a:cubicBezTo>
                    <a:pt x="734" y="302"/>
                    <a:pt x="731" y="293"/>
                    <a:pt x="731" y="284"/>
                  </a:cubicBezTo>
                  <a:cubicBezTo>
                    <a:pt x="731" y="266"/>
                    <a:pt x="731" y="266"/>
                    <a:pt x="731" y="266"/>
                  </a:cubicBezTo>
                  <a:cubicBezTo>
                    <a:pt x="732" y="268"/>
                    <a:pt x="732" y="270"/>
                    <a:pt x="734" y="273"/>
                  </a:cubicBezTo>
                  <a:cubicBezTo>
                    <a:pt x="736" y="269"/>
                    <a:pt x="740" y="265"/>
                    <a:pt x="743" y="261"/>
                  </a:cubicBezTo>
                  <a:close/>
                  <a:moveTo>
                    <a:pt x="743" y="467"/>
                  </a:moveTo>
                  <a:cubicBezTo>
                    <a:pt x="743" y="502"/>
                    <a:pt x="743" y="502"/>
                    <a:pt x="743" y="502"/>
                  </a:cubicBezTo>
                  <a:cubicBezTo>
                    <a:pt x="740" y="504"/>
                    <a:pt x="738" y="509"/>
                    <a:pt x="736" y="518"/>
                  </a:cubicBezTo>
                  <a:cubicBezTo>
                    <a:pt x="738" y="518"/>
                    <a:pt x="740" y="517"/>
                    <a:pt x="743" y="517"/>
                  </a:cubicBezTo>
                  <a:cubicBezTo>
                    <a:pt x="743" y="526"/>
                    <a:pt x="743" y="526"/>
                    <a:pt x="743" y="526"/>
                  </a:cubicBezTo>
                  <a:cubicBezTo>
                    <a:pt x="738" y="528"/>
                    <a:pt x="734" y="529"/>
                    <a:pt x="731" y="531"/>
                  </a:cubicBezTo>
                  <a:cubicBezTo>
                    <a:pt x="731" y="506"/>
                    <a:pt x="731" y="506"/>
                    <a:pt x="731" y="506"/>
                  </a:cubicBezTo>
                  <a:cubicBezTo>
                    <a:pt x="732" y="503"/>
                    <a:pt x="734" y="499"/>
                    <a:pt x="737" y="495"/>
                  </a:cubicBezTo>
                  <a:cubicBezTo>
                    <a:pt x="738" y="483"/>
                    <a:pt x="738" y="477"/>
                    <a:pt x="743" y="467"/>
                  </a:cubicBezTo>
                  <a:close/>
                  <a:moveTo>
                    <a:pt x="743" y="546"/>
                  </a:moveTo>
                  <a:cubicBezTo>
                    <a:pt x="743" y="555"/>
                    <a:pt x="743" y="555"/>
                    <a:pt x="743" y="555"/>
                  </a:cubicBezTo>
                  <a:cubicBezTo>
                    <a:pt x="737" y="555"/>
                    <a:pt x="734" y="556"/>
                    <a:pt x="731" y="556"/>
                  </a:cubicBezTo>
                  <a:cubicBezTo>
                    <a:pt x="731" y="547"/>
                    <a:pt x="731" y="547"/>
                    <a:pt x="731" y="547"/>
                  </a:cubicBezTo>
                  <a:cubicBezTo>
                    <a:pt x="735" y="547"/>
                    <a:pt x="739" y="546"/>
                    <a:pt x="743" y="546"/>
                  </a:cubicBezTo>
                  <a:close/>
                  <a:moveTo>
                    <a:pt x="718" y="165"/>
                  </a:moveTo>
                  <a:cubicBezTo>
                    <a:pt x="723" y="171"/>
                    <a:pt x="726" y="177"/>
                    <a:pt x="731" y="184"/>
                  </a:cubicBezTo>
                  <a:cubicBezTo>
                    <a:pt x="731" y="198"/>
                    <a:pt x="731" y="198"/>
                    <a:pt x="731" y="198"/>
                  </a:cubicBezTo>
                  <a:cubicBezTo>
                    <a:pt x="730" y="197"/>
                    <a:pt x="729" y="196"/>
                    <a:pt x="728" y="194"/>
                  </a:cubicBezTo>
                  <a:cubicBezTo>
                    <a:pt x="724" y="203"/>
                    <a:pt x="720" y="209"/>
                    <a:pt x="718" y="215"/>
                  </a:cubicBezTo>
                  <a:cubicBezTo>
                    <a:pt x="718" y="195"/>
                    <a:pt x="718" y="195"/>
                    <a:pt x="718" y="195"/>
                  </a:cubicBezTo>
                  <a:cubicBezTo>
                    <a:pt x="721" y="188"/>
                    <a:pt x="721" y="181"/>
                    <a:pt x="718" y="175"/>
                  </a:cubicBezTo>
                  <a:cubicBezTo>
                    <a:pt x="718" y="165"/>
                    <a:pt x="718" y="165"/>
                    <a:pt x="718" y="165"/>
                  </a:cubicBezTo>
                  <a:close/>
                  <a:moveTo>
                    <a:pt x="731" y="611"/>
                  </a:moveTo>
                  <a:cubicBezTo>
                    <a:pt x="726" y="617"/>
                    <a:pt x="723" y="624"/>
                    <a:pt x="718" y="630"/>
                  </a:cubicBezTo>
                  <a:cubicBezTo>
                    <a:pt x="718" y="617"/>
                    <a:pt x="718" y="617"/>
                    <a:pt x="718" y="617"/>
                  </a:cubicBezTo>
                  <a:cubicBezTo>
                    <a:pt x="719" y="616"/>
                    <a:pt x="719" y="615"/>
                    <a:pt x="720" y="613"/>
                  </a:cubicBezTo>
                  <a:cubicBezTo>
                    <a:pt x="719" y="613"/>
                    <a:pt x="719" y="613"/>
                    <a:pt x="718" y="613"/>
                  </a:cubicBezTo>
                  <a:cubicBezTo>
                    <a:pt x="718" y="603"/>
                    <a:pt x="718" y="603"/>
                    <a:pt x="718" y="603"/>
                  </a:cubicBezTo>
                  <a:cubicBezTo>
                    <a:pt x="724" y="602"/>
                    <a:pt x="728" y="600"/>
                    <a:pt x="731" y="596"/>
                  </a:cubicBezTo>
                  <a:cubicBezTo>
                    <a:pt x="731" y="611"/>
                    <a:pt x="731" y="611"/>
                    <a:pt x="731" y="611"/>
                  </a:cubicBezTo>
                  <a:close/>
                  <a:moveTo>
                    <a:pt x="731" y="231"/>
                  </a:moveTo>
                  <a:cubicBezTo>
                    <a:pt x="731" y="248"/>
                    <a:pt x="731" y="248"/>
                    <a:pt x="731" y="248"/>
                  </a:cubicBezTo>
                  <a:cubicBezTo>
                    <a:pt x="730" y="249"/>
                    <a:pt x="729" y="251"/>
                    <a:pt x="728" y="252"/>
                  </a:cubicBezTo>
                  <a:cubicBezTo>
                    <a:pt x="728" y="258"/>
                    <a:pt x="729" y="262"/>
                    <a:pt x="731" y="266"/>
                  </a:cubicBezTo>
                  <a:cubicBezTo>
                    <a:pt x="731" y="284"/>
                    <a:pt x="731" y="284"/>
                    <a:pt x="731" y="284"/>
                  </a:cubicBezTo>
                  <a:cubicBezTo>
                    <a:pt x="731" y="283"/>
                    <a:pt x="731" y="283"/>
                    <a:pt x="731" y="282"/>
                  </a:cubicBezTo>
                  <a:cubicBezTo>
                    <a:pt x="725" y="271"/>
                    <a:pt x="721" y="264"/>
                    <a:pt x="719" y="252"/>
                  </a:cubicBezTo>
                  <a:cubicBezTo>
                    <a:pt x="719" y="252"/>
                    <a:pt x="718" y="251"/>
                    <a:pt x="718" y="251"/>
                  </a:cubicBezTo>
                  <a:cubicBezTo>
                    <a:pt x="718" y="237"/>
                    <a:pt x="718" y="237"/>
                    <a:pt x="718" y="237"/>
                  </a:cubicBezTo>
                  <a:cubicBezTo>
                    <a:pt x="719" y="239"/>
                    <a:pt x="719" y="241"/>
                    <a:pt x="721" y="243"/>
                  </a:cubicBezTo>
                  <a:cubicBezTo>
                    <a:pt x="721" y="243"/>
                    <a:pt x="722" y="243"/>
                    <a:pt x="723" y="243"/>
                  </a:cubicBezTo>
                  <a:cubicBezTo>
                    <a:pt x="726" y="238"/>
                    <a:pt x="729" y="235"/>
                    <a:pt x="731" y="231"/>
                  </a:cubicBezTo>
                  <a:close/>
                  <a:moveTo>
                    <a:pt x="731" y="506"/>
                  </a:moveTo>
                  <a:cubicBezTo>
                    <a:pt x="731" y="531"/>
                    <a:pt x="731" y="531"/>
                    <a:pt x="731" y="531"/>
                  </a:cubicBezTo>
                  <a:cubicBezTo>
                    <a:pt x="730" y="532"/>
                    <a:pt x="730" y="532"/>
                    <a:pt x="730" y="532"/>
                  </a:cubicBezTo>
                  <a:cubicBezTo>
                    <a:pt x="727" y="537"/>
                    <a:pt x="725" y="542"/>
                    <a:pt x="723" y="548"/>
                  </a:cubicBezTo>
                  <a:cubicBezTo>
                    <a:pt x="726" y="547"/>
                    <a:pt x="728" y="547"/>
                    <a:pt x="731" y="547"/>
                  </a:cubicBezTo>
                  <a:cubicBezTo>
                    <a:pt x="731" y="556"/>
                    <a:pt x="731" y="556"/>
                    <a:pt x="731" y="556"/>
                  </a:cubicBezTo>
                  <a:cubicBezTo>
                    <a:pt x="727" y="557"/>
                    <a:pt x="724" y="558"/>
                    <a:pt x="719" y="559"/>
                  </a:cubicBezTo>
                  <a:cubicBezTo>
                    <a:pt x="719" y="560"/>
                    <a:pt x="718" y="560"/>
                    <a:pt x="718" y="561"/>
                  </a:cubicBezTo>
                  <a:cubicBezTo>
                    <a:pt x="718" y="541"/>
                    <a:pt x="718" y="541"/>
                    <a:pt x="718" y="541"/>
                  </a:cubicBezTo>
                  <a:cubicBezTo>
                    <a:pt x="720" y="535"/>
                    <a:pt x="722" y="529"/>
                    <a:pt x="727" y="524"/>
                  </a:cubicBezTo>
                  <a:cubicBezTo>
                    <a:pt x="728" y="517"/>
                    <a:pt x="729" y="512"/>
                    <a:pt x="731" y="506"/>
                  </a:cubicBezTo>
                  <a:close/>
                  <a:moveTo>
                    <a:pt x="731" y="575"/>
                  </a:moveTo>
                  <a:cubicBezTo>
                    <a:pt x="731" y="585"/>
                    <a:pt x="731" y="585"/>
                    <a:pt x="731" y="585"/>
                  </a:cubicBezTo>
                  <a:cubicBezTo>
                    <a:pt x="726" y="584"/>
                    <a:pt x="722" y="584"/>
                    <a:pt x="718" y="585"/>
                  </a:cubicBezTo>
                  <a:cubicBezTo>
                    <a:pt x="718" y="576"/>
                    <a:pt x="718" y="576"/>
                    <a:pt x="718" y="576"/>
                  </a:cubicBezTo>
                  <a:cubicBezTo>
                    <a:pt x="722" y="575"/>
                    <a:pt x="727" y="575"/>
                    <a:pt x="731" y="575"/>
                  </a:cubicBezTo>
                  <a:close/>
                  <a:moveTo>
                    <a:pt x="710" y="156"/>
                  </a:moveTo>
                  <a:cubicBezTo>
                    <a:pt x="713" y="159"/>
                    <a:pt x="715" y="162"/>
                    <a:pt x="718" y="165"/>
                  </a:cubicBezTo>
                  <a:cubicBezTo>
                    <a:pt x="718" y="175"/>
                    <a:pt x="718" y="175"/>
                    <a:pt x="718" y="175"/>
                  </a:cubicBezTo>
                  <a:cubicBezTo>
                    <a:pt x="716" y="172"/>
                    <a:pt x="713" y="170"/>
                    <a:pt x="710" y="168"/>
                  </a:cubicBezTo>
                  <a:cubicBezTo>
                    <a:pt x="710" y="156"/>
                    <a:pt x="710" y="156"/>
                    <a:pt x="710" y="156"/>
                  </a:cubicBezTo>
                  <a:close/>
                  <a:moveTo>
                    <a:pt x="718" y="630"/>
                  </a:moveTo>
                  <a:cubicBezTo>
                    <a:pt x="716" y="632"/>
                    <a:pt x="714" y="635"/>
                    <a:pt x="712" y="637"/>
                  </a:cubicBezTo>
                  <a:cubicBezTo>
                    <a:pt x="710" y="640"/>
                    <a:pt x="710" y="640"/>
                    <a:pt x="710" y="640"/>
                  </a:cubicBezTo>
                  <a:cubicBezTo>
                    <a:pt x="710" y="627"/>
                    <a:pt x="710" y="627"/>
                    <a:pt x="710" y="627"/>
                  </a:cubicBezTo>
                  <a:cubicBezTo>
                    <a:pt x="713" y="625"/>
                    <a:pt x="715" y="622"/>
                    <a:pt x="718" y="617"/>
                  </a:cubicBezTo>
                  <a:cubicBezTo>
                    <a:pt x="718" y="630"/>
                    <a:pt x="718" y="630"/>
                    <a:pt x="718" y="630"/>
                  </a:cubicBezTo>
                  <a:close/>
                  <a:moveTo>
                    <a:pt x="718" y="195"/>
                  </a:moveTo>
                  <a:cubicBezTo>
                    <a:pt x="718" y="215"/>
                    <a:pt x="718" y="215"/>
                    <a:pt x="718" y="215"/>
                  </a:cubicBezTo>
                  <a:cubicBezTo>
                    <a:pt x="715" y="222"/>
                    <a:pt x="714" y="228"/>
                    <a:pt x="718" y="237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5" y="246"/>
                    <a:pt x="712" y="241"/>
                    <a:pt x="710" y="236"/>
                  </a:cubicBezTo>
                  <a:cubicBezTo>
                    <a:pt x="710" y="211"/>
                    <a:pt x="710" y="211"/>
                    <a:pt x="710" y="211"/>
                  </a:cubicBezTo>
                  <a:cubicBezTo>
                    <a:pt x="713" y="206"/>
                    <a:pt x="716" y="200"/>
                    <a:pt x="718" y="195"/>
                  </a:cubicBezTo>
                  <a:close/>
                  <a:moveTo>
                    <a:pt x="718" y="541"/>
                  </a:moveTo>
                  <a:cubicBezTo>
                    <a:pt x="718" y="561"/>
                    <a:pt x="718" y="561"/>
                    <a:pt x="718" y="561"/>
                  </a:cubicBezTo>
                  <a:cubicBezTo>
                    <a:pt x="714" y="565"/>
                    <a:pt x="712" y="569"/>
                    <a:pt x="710" y="574"/>
                  </a:cubicBezTo>
                  <a:cubicBezTo>
                    <a:pt x="710" y="558"/>
                    <a:pt x="710" y="558"/>
                    <a:pt x="710" y="558"/>
                  </a:cubicBezTo>
                  <a:cubicBezTo>
                    <a:pt x="711" y="557"/>
                    <a:pt x="712" y="555"/>
                    <a:pt x="713" y="553"/>
                  </a:cubicBezTo>
                  <a:cubicBezTo>
                    <a:pt x="715" y="549"/>
                    <a:pt x="716" y="545"/>
                    <a:pt x="718" y="541"/>
                  </a:cubicBezTo>
                  <a:close/>
                  <a:moveTo>
                    <a:pt x="718" y="576"/>
                  </a:moveTo>
                  <a:cubicBezTo>
                    <a:pt x="718" y="585"/>
                    <a:pt x="718" y="585"/>
                    <a:pt x="718" y="585"/>
                  </a:cubicBezTo>
                  <a:cubicBezTo>
                    <a:pt x="715" y="585"/>
                    <a:pt x="712" y="585"/>
                    <a:pt x="710" y="58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2" y="576"/>
                    <a:pt x="715" y="576"/>
                    <a:pt x="718" y="576"/>
                  </a:cubicBezTo>
                  <a:close/>
                  <a:moveTo>
                    <a:pt x="718" y="603"/>
                  </a:moveTo>
                  <a:cubicBezTo>
                    <a:pt x="718" y="613"/>
                    <a:pt x="718" y="613"/>
                    <a:pt x="718" y="613"/>
                  </a:cubicBezTo>
                  <a:cubicBezTo>
                    <a:pt x="715" y="613"/>
                    <a:pt x="713" y="612"/>
                    <a:pt x="710" y="612"/>
                  </a:cubicBezTo>
                  <a:cubicBezTo>
                    <a:pt x="710" y="604"/>
                    <a:pt x="710" y="604"/>
                    <a:pt x="710" y="604"/>
                  </a:cubicBezTo>
                  <a:cubicBezTo>
                    <a:pt x="713" y="604"/>
                    <a:pt x="715" y="603"/>
                    <a:pt x="718" y="603"/>
                  </a:cubicBezTo>
                  <a:close/>
                  <a:moveTo>
                    <a:pt x="710" y="450"/>
                  </a:moveTo>
                  <a:cubicBezTo>
                    <a:pt x="710" y="448"/>
                    <a:pt x="710" y="448"/>
                    <a:pt x="710" y="448"/>
                  </a:cubicBezTo>
                  <a:cubicBezTo>
                    <a:pt x="710" y="448"/>
                    <a:pt x="710" y="448"/>
                    <a:pt x="710" y="448"/>
                  </a:cubicBezTo>
                  <a:cubicBezTo>
                    <a:pt x="710" y="450"/>
                    <a:pt x="710" y="450"/>
                    <a:pt x="710" y="450"/>
                  </a:cubicBezTo>
                  <a:close/>
                  <a:moveTo>
                    <a:pt x="710" y="436"/>
                  </a:moveTo>
                  <a:cubicBezTo>
                    <a:pt x="710" y="411"/>
                    <a:pt x="710" y="411"/>
                    <a:pt x="710" y="411"/>
                  </a:cubicBezTo>
                  <a:cubicBezTo>
                    <a:pt x="715" y="416"/>
                    <a:pt x="715" y="425"/>
                    <a:pt x="711" y="437"/>
                  </a:cubicBezTo>
                  <a:cubicBezTo>
                    <a:pt x="711" y="436"/>
                    <a:pt x="710" y="436"/>
                    <a:pt x="710" y="436"/>
                  </a:cubicBezTo>
                  <a:close/>
                  <a:moveTo>
                    <a:pt x="710" y="400"/>
                  </a:moveTo>
                  <a:cubicBezTo>
                    <a:pt x="710" y="389"/>
                    <a:pt x="710" y="389"/>
                    <a:pt x="710" y="389"/>
                  </a:cubicBezTo>
                  <a:cubicBezTo>
                    <a:pt x="713" y="389"/>
                    <a:pt x="713" y="389"/>
                    <a:pt x="713" y="389"/>
                  </a:cubicBezTo>
                  <a:cubicBezTo>
                    <a:pt x="713" y="393"/>
                    <a:pt x="713" y="396"/>
                    <a:pt x="713" y="400"/>
                  </a:cubicBezTo>
                  <a:cubicBezTo>
                    <a:pt x="710" y="400"/>
                    <a:pt x="710" y="400"/>
                    <a:pt x="710" y="400"/>
                  </a:cubicBezTo>
                  <a:close/>
                  <a:moveTo>
                    <a:pt x="710" y="369"/>
                  </a:moveTo>
                  <a:cubicBezTo>
                    <a:pt x="710" y="358"/>
                    <a:pt x="710" y="358"/>
                    <a:pt x="710" y="358"/>
                  </a:cubicBezTo>
                  <a:cubicBezTo>
                    <a:pt x="710" y="358"/>
                    <a:pt x="710" y="358"/>
                    <a:pt x="710" y="358"/>
                  </a:cubicBezTo>
                  <a:cubicBezTo>
                    <a:pt x="711" y="361"/>
                    <a:pt x="711" y="365"/>
                    <a:pt x="711" y="369"/>
                  </a:cubicBezTo>
                  <a:lnTo>
                    <a:pt x="710" y="369"/>
                  </a:lnTo>
                  <a:close/>
                  <a:moveTo>
                    <a:pt x="700" y="141"/>
                  </a:moveTo>
                  <a:cubicBezTo>
                    <a:pt x="703" y="145"/>
                    <a:pt x="706" y="150"/>
                    <a:pt x="709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0" y="168"/>
                    <a:pt x="710" y="168"/>
                    <a:pt x="710" y="168"/>
                  </a:cubicBezTo>
                  <a:cubicBezTo>
                    <a:pt x="709" y="168"/>
                    <a:pt x="709" y="168"/>
                    <a:pt x="709" y="167"/>
                  </a:cubicBezTo>
                  <a:cubicBezTo>
                    <a:pt x="709" y="171"/>
                    <a:pt x="709" y="171"/>
                    <a:pt x="700" y="19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700" y="167"/>
                    <a:pt x="700" y="167"/>
                    <a:pt x="700" y="167"/>
                  </a:cubicBezTo>
                  <a:cubicBezTo>
                    <a:pt x="700" y="162"/>
                    <a:pt x="700" y="159"/>
                    <a:pt x="700" y="156"/>
                  </a:cubicBezTo>
                  <a:cubicBezTo>
                    <a:pt x="700" y="141"/>
                    <a:pt x="700" y="141"/>
                    <a:pt x="700" y="141"/>
                  </a:cubicBezTo>
                  <a:close/>
                  <a:moveTo>
                    <a:pt x="710" y="640"/>
                  </a:moveTo>
                  <a:cubicBezTo>
                    <a:pt x="706" y="645"/>
                    <a:pt x="703" y="649"/>
                    <a:pt x="700" y="654"/>
                  </a:cubicBezTo>
                  <a:cubicBezTo>
                    <a:pt x="700" y="643"/>
                    <a:pt x="700" y="643"/>
                    <a:pt x="700" y="643"/>
                  </a:cubicBezTo>
                  <a:cubicBezTo>
                    <a:pt x="701" y="641"/>
                    <a:pt x="701" y="641"/>
                    <a:pt x="701" y="641"/>
                  </a:cubicBezTo>
                  <a:cubicBezTo>
                    <a:pt x="700" y="641"/>
                    <a:pt x="700" y="641"/>
                    <a:pt x="700" y="641"/>
                  </a:cubicBezTo>
                  <a:cubicBezTo>
                    <a:pt x="700" y="630"/>
                    <a:pt x="700" y="630"/>
                    <a:pt x="700" y="630"/>
                  </a:cubicBezTo>
                  <a:cubicBezTo>
                    <a:pt x="704" y="630"/>
                    <a:pt x="707" y="629"/>
                    <a:pt x="710" y="627"/>
                  </a:cubicBezTo>
                  <a:cubicBezTo>
                    <a:pt x="710" y="640"/>
                    <a:pt x="710" y="640"/>
                    <a:pt x="710" y="640"/>
                  </a:cubicBezTo>
                  <a:close/>
                  <a:moveTo>
                    <a:pt x="710" y="211"/>
                  </a:moveTo>
                  <a:cubicBezTo>
                    <a:pt x="710" y="236"/>
                    <a:pt x="710" y="236"/>
                    <a:pt x="710" y="236"/>
                  </a:cubicBezTo>
                  <a:cubicBezTo>
                    <a:pt x="707" y="230"/>
                    <a:pt x="704" y="225"/>
                    <a:pt x="700" y="219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06"/>
                    <a:pt x="702" y="209"/>
                    <a:pt x="707" y="216"/>
                  </a:cubicBezTo>
                  <a:cubicBezTo>
                    <a:pt x="707" y="214"/>
                    <a:pt x="709" y="213"/>
                    <a:pt x="710" y="211"/>
                  </a:cubicBezTo>
                  <a:close/>
                  <a:moveTo>
                    <a:pt x="710" y="358"/>
                  </a:moveTo>
                  <a:cubicBezTo>
                    <a:pt x="710" y="369"/>
                    <a:pt x="710" y="369"/>
                    <a:pt x="710" y="369"/>
                  </a:cubicBezTo>
                  <a:cubicBezTo>
                    <a:pt x="706" y="369"/>
                    <a:pt x="703" y="370"/>
                    <a:pt x="700" y="370"/>
                  </a:cubicBezTo>
                  <a:cubicBezTo>
                    <a:pt x="700" y="358"/>
                    <a:pt x="700" y="358"/>
                    <a:pt x="700" y="358"/>
                  </a:cubicBezTo>
                  <a:cubicBezTo>
                    <a:pt x="704" y="357"/>
                    <a:pt x="706" y="358"/>
                    <a:pt x="710" y="358"/>
                  </a:cubicBezTo>
                  <a:close/>
                  <a:moveTo>
                    <a:pt x="710" y="389"/>
                  </a:moveTo>
                  <a:cubicBezTo>
                    <a:pt x="710" y="400"/>
                    <a:pt x="710" y="400"/>
                    <a:pt x="710" y="400"/>
                  </a:cubicBezTo>
                  <a:cubicBezTo>
                    <a:pt x="700" y="400"/>
                    <a:pt x="700" y="400"/>
                    <a:pt x="700" y="400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10" y="389"/>
                    <a:pt x="710" y="389"/>
                    <a:pt x="710" y="389"/>
                  </a:cubicBezTo>
                  <a:close/>
                  <a:moveTo>
                    <a:pt x="710" y="411"/>
                  </a:moveTo>
                  <a:cubicBezTo>
                    <a:pt x="710" y="436"/>
                    <a:pt x="710" y="436"/>
                    <a:pt x="710" y="436"/>
                  </a:cubicBezTo>
                  <a:cubicBezTo>
                    <a:pt x="707" y="436"/>
                    <a:pt x="704" y="436"/>
                    <a:pt x="702" y="436"/>
                  </a:cubicBezTo>
                  <a:cubicBezTo>
                    <a:pt x="704" y="429"/>
                    <a:pt x="703" y="425"/>
                    <a:pt x="703" y="418"/>
                  </a:cubicBezTo>
                  <a:cubicBezTo>
                    <a:pt x="700" y="418"/>
                    <a:pt x="700" y="418"/>
                    <a:pt x="700" y="418"/>
                  </a:cubicBezTo>
                  <a:cubicBezTo>
                    <a:pt x="700" y="407"/>
                    <a:pt x="700" y="407"/>
                    <a:pt x="700" y="407"/>
                  </a:cubicBezTo>
                  <a:cubicBezTo>
                    <a:pt x="704" y="407"/>
                    <a:pt x="707" y="408"/>
                    <a:pt x="710" y="411"/>
                  </a:cubicBezTo>
                  <a:close/>
                  <a:moveTo>
                    <a:pt x="710" y="448"/>
                  </a:moveTo>
                  <a:cubicBezTo>
                    <a:pt x="710" y="450"/>
                    <a:pt x="710" y="450"/>
                    <a:pt x="710" y="450"/>
                  </a:cubicBezTo>
                  <a:cubicBezTo>
                    <a:pt x="709" y="453"/>
                    <a:pt x="708" y="456"/>
                    <a:pt x="708" y="459"/>
                  </a:cubicBezTo>
                  <a:cubicBezTo>
                    <a:pt x="700" y="460"/>
                    <a:pt x="700" y="460"/>
                    <a:pt x="700" y="460"/>
                  </a:cubicBezTo>
                  <a:cubicBezTo>
                    <a:pt x="700" y="448"/>
                    <a:pt x="700" y="448"/>
                    <a:pt x="700" y="448"/>
                  </a:cubicBezTo>
                  <a:cubicBezTo>
                    <a:pt x="702" y="448"/>
                    <a:pt x="705" y="448"/>
                    <a:pt x="710" y="448"/>
                  </a:cubicBezTo>
                  <a:close/>
                  <a:moveTo>
                    <a:pt x="710" y="558"/>
                  </a:moveTo>
                  <a:cubicBezTo>
                    <a:pt x="710" y="574"/>
                    <a:pt x="710" y="574"/>
                    <a:pt x="710" y="574"/>
                  </a:cubicBezTo>
                  <a:cubicBezTo>
                    <a:pt x="709" y="576"/>
                    <a:pt x="709" y="576"/>
                    <a:pt x="709" y="57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0" y="586"/>
                    <a:pt x="710" y="586"/>
                    <a:pt x="710" y="586"/>
                  </a:cubicBezTo>
                  <a:cubicBezTo>
                    <a:pt x="706" y="586"/>
                    <a:pt x="703" y="587"/>
                    <a:pt x="700" y="589"/>
                  </a:cubicBezTo>
                  <a:cubicBezTo>
                    <a:pt x="700" y="580"/>
                    <a:pt x="700" y="580"/>
                    <a:pt x="700" y="580"/>
                  </a:cubicBezTo>
                  <a:cubicBezTo>
                    <a:pt x="700" y="579"/>
                    <a:pt x="700" y="579"/>
                    <a:pt x="700" y="579"/>
                  </a:cubicBezTo>
                  <a:cubicBezTo>
                    <a:pt x="702" y="571"/>
                    <a:pt x="705" y="565"/>
                    <a:pt x="710" y="558"/>
                  </a:cubicBezTo>
                  <a:close/>
                  <a:moveTo>
                    <a:pt x="710" y="604"/>
                  </a:moveTo>
                  <a:cubicBezTo>
                    <a:pt x="710" y="612"/>
                    <a:pt x="710" y="612"/>
                    <a:pt x="710" y="612"/>
                  </a:cubicBezTo>
                  <a:cubicBezTo>
                    <a:pt x="706" y="612"/>
                    <a:pt x="703" y="611"/>
                    <a:pt x="700" y="611"/>
                  </a:cubicBezTo>
                  <a:cubicBezTo>
                    <a:pt x="700" y="603"/>
                    <a:pt x="700" y="603"/>
                    <a:pt x="700" y="603"/>
                  </a:cubicBezTo>
                  <a:cubicBezTo>
                    <a:pt x="702" y="603"/>
                    <a:pt x="704" y="603"/>
                    <a:pt x="709" y="604"/>
                  </a:cubicBezTo>
                  <a:cubicBezTo>
                    <a:pt x="710" y="604"/>
                    <a:pt x="710" y="604"/>
                    <a:pt x="710" y="604"/>
                  </a:cubicBezTo>
                  <a:close/>
                  <a:moveTo>
                    <a:pt x="700" y="482"/>
                  </a:moveTo>
                  <a:cubicBezTo>
                    <a:pt x="700" y="469"/>
                    <a:pt x="700" y="469"/>
                    <a:pt x="700" y="469"/>
                  </a:cubicBezTo>
                  <a:cubicBezTo>
                    <a:pt x="701" y="469"/>
                    <a:pt x="702" y="469"/>
                    <a:pt x="704" y="470"/>
                  </a:cubicBezTo>
                  <a:cubicBezTo>
                    <a:pt x="703" y="474"/>
                    <a:pt x="703" y="478"/>
                    <a:pt x="702" y="482"/>
                  </a:cubicBezTo>
                  <a:cubicBezTo>
                    <a:pt x="701" y="482"/>
                    <a:pt x="700" y="482"/>
                    <a:pt x="700" y="482"/>
                  </a:cubicBezTo>
                  <a:close/>
                  <a:moveTo>
                    <a:pt x="700" y="325"/>
                  </a:moveTo>
                  <a:cubicBezTo>
                    <a:pt x="700" y="313"/>
                    <a:pt x="700" y="313"/>
                    <a:pt x="700" y="313"/>
                  </a:cubicBezTo>
                  <a:cubicBezTo>
                    <a:pt x="700" y="313"/>
                    <a:pt x="701" y="312"/>
                    <a:pt x="702" y="312"/>
                  </a:cubicBezTo>
                  <a:cubicBezTo>
                    <a:pt x="703" y="316"/>
                    <a:pt x="703" y="320"/>
                    <a:pt x="704" y="324"/>
                  </a:cubicBezTo>
                  <a:lnTo>
                    <a:pt x="700" y="325"/>
                  </a:lnTo>
                  <a:close/>
                  <a:moveTo>
                    <a:pt x="697" y="138"/>
                  </a:moveTo>
                  <a:cubicBezTo>
                    <a:pt x="698" y="139"/>
                    <a:pt x="699" y="140"/>
                    <a:pt x="700" y="141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699" y="153"/>
                    <a:pt x="698" y="151"/>
                    <a:pt x="697" y="149"/>
                  </a:cubicBezTo>
                  <a:cubicBezTo>
                    <a:pt x="697" y="138"/>
                    <a:pt x="697" y="138"/>
                    <a:pt x="697" y="138"/>
                  </a:cubicBezTo>
                  <a:close/>
                  <a:moveTo>
                    <a:pt x="700" y="654"/>
                  </a:moveTo>
                  <a:cubicBezTo>
                    <a:pt x="697" y="657"/>
                    <a:pt x="697" y="657"/>
                    <a:pt x="697" y="657"/>
                  </a:cubicBezTo>
                  <a:cubicBezTo>
                    <a:pt x="697" y="646"/>
                    <a:pt x="697" y="646"/>
                    <a:pt x="697" y="646"/>
                  </a:cubicBezTo>
                  <a:cubicBezTo>
                    <a:pt x="698" y="645"/>
                    <a:pt x="699" y="644"/>
                    <a:pt x="700" y="643"/>
                  </a:cubicBezTo>
                  <a:cubicBezTo>
                    <a:pt x="700" y="654"/>
                    <a:pt x="700" y="654"/>
                    <a:pt x="700" y="654"/>
                  </a:cubicBezTo>
                  <a:close/>
                  <a:moveTo>
                    <a:pt x="700" y="169"/>
                  </a:moveTo>
                  <a:cubicBezTo>
                    <a:pt x="700" y="192"/>
                    <a:pt x="700" y="192"/>
                    <a:pt x="700" y="192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7"/>
                    <a:pt x="699" y="199"/>
                    <a:pt x="700" y="201"/>
                  </a:cubicBezTo>
                  <a:cubicBezTo>
                    <a:pt x="700" y="219"/>
                    <a:pt x="700" y="219"/>
                    <a:pt x="700" y="219"/>
                  </a:cubicBezTo>
                  <a:cubicBezTo>
                    <a:pt x="699" y="218"/>
                    <a:pt x="698" y="217"/>
                    <a:pt x="697" y="215"/>
                  </a:cubicBezTo>
                  <a:cubicBezTo>
                    <a:pt x="697" y="174"/>
                    <a:pt x="697" y="174"/>
                    <a:pt x="697" y="174"/>
                  </a:cubicBezTo>
                  <a:cubicBezTo>
                    <a:pt x="700" y="169"/>
                    <a:pt x="700" y="169"/>
                    <a:pt x="700" y="169"/>
                  </a:cubicBezTo>
                  <a:close/>
                  <a:moveTo>
                    <a:pt x="700" y="313"/>
                  </a:moveTo>
                  <a:cubicBezTo>
                    <a:pt x="700" y="325"/>
                    <a:pt x="700" y="325"/>
                    <a:pt x="700" y="325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97" y="313"/>
                    <a:pt x="697" y="313"/>
                    <a:pt x="697" y="313"/>
                  </a:cubicBezTo>
                  <a:cubicBezTo>
                    <a:pt x="698" y="313"/>
                    <a:pt x="699" y="313"/>
                    <a:pt x="700" y="313"/>
                  </a:cubicBezTo>
                  <a:close/>
                  <a:moveTo>
                    <a:pt x="700" y="358"/>
                  </a:moveTo>
                  <a:cubicBezTo>
                    <a:pt x="700" y="370"/>
                    <a:pt x="700" y="370"/>
                    <a:pt x="700" y="370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8" y="358"/>
                    <a:pt x="699" y="358"/>
                    <a:pt x="700" y="358"/>
                  </a:cubicBezTo>
                  <a:close/>
                  <a:moveTo>
                    <a:pt x="700" y="389"/>
                  </a:moveTo>
                  <a:cubicBezTo>
                    <a:pt x="700" y="400"/>
                    <a:pt x="700" y="400"/>
                    <a:pt x="700" y="400"/>
                  </a:cubicBezTo>
                  <a:cubicBezTo>
                    <a:pt x="697" y="400"/>
                    <a:pt x="697" y="400"/>
                    <a:pt x="697" y="400"/>
                  </a:cubicBezTo>
                  <a:cubicBezTo>
                    <a:pt x="697" y="389"/>
                    <a:pt x="697" y="389"/>
                    <a:pt x="697" y="389"/>
                  </a:cubicBezTo>
                  <a:cubicBezTo>
                    <a:pt x="700" y="389"/>
                    <a:pt x="700" y="389"/>
                    <a:pt x="700" y="389"/>
                  </a:cubicBezTo>
                  <a:close/>
                  <a:moveTo>
                    <a:pt x="700" y="407"/>
                  </a:moveTo>
                  <a:cubicBezTo>
                    <a:pt x="700" y="418"/>
                    <a:pt x="700" y="418"/>
                    <a:pt x="700" y="418"/>
                  </a:cubicBezTo>
                  <a:cubicBezTo>
                    <a:pt x="698" y="418"/>
                    <a:pt x="698" y="418"/>
                    <a:pt x="698" y="418"/>
                  </a:cubicBezTo>
                  <a:cubicBezTo>
                    <a:pt x="698" y="420"/>
                    <a:pt x="697" y="421"/>
                    <a:pt x="697" y="422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8" y="407"/>
                    <a:pt x="699" y="407"/>
                    <a:pt x="700" y="407"/>
                  </a:cubicBezTo>
                  <a:close/>
                  <a:moveTo>
                    <a:pt x="700" y="448"/>
                  </a:moveTo>
                  <a:cubicBezTo>
                    <a:pt x="700" y="460"/>
                    <a:pt x="700" y="460"/>
                    <a:pt x="700" y="460"/>
                  </a:cubicBezTo>
                  <a:cubicBezTo>
                    <a:pt x="697" y="461"/>
                    <a:pt x="697" y="461"/>
                    <a:pt x="697" y="461"/>
                  </a:cubicBezTo>
                  <a:cubicBezTo>
                    <a:pt x="697" y="449"/>
                    <a:pt x="697" y="449"/>
                    <a:pt x="697" y="449"/>
                  </a:cubicBezTo>
                  <a:cubicBezTo>
                    <a:pt x="698" y="449"/>
                    <a:pt x="699" y="448"/>
                    <a:pt x="700" y="448"/>
                  </a:cubicBezTo>
                  <a:close/>
                  <a:moveTo>
                    <a:pt x="700" y="469"/>
                  </a:moveTo>
                  <a:cubicBezTo>
                    <a:pt x="700" y="482"/>
                    <a:pt x="700" y="482"/>
                    <a:pt x="700" y="482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97" y="468"/>
                    <a:pt x="697" y="468"/>
                    <a:pt x="697" y="468"/>
                  </a:cubicBezTo>
                  <a:cubicBezTo>
                    <a:pt x="698" y="468"/>
                    <a:pt x="698" y="469"/>
                    <a:pt x="700" y="469"/>
                  </a:cubicBezTo>
                  <a:close/>
                  <a:moveTo>
                    <a:pt x="700" y="580"/>
                  </a:moveTo>
                  <a:cubicBezTo>
                    <a:pt x="700" y="589"/>
                    <a:pt x="700" y="589"/>
                    <a:pt x="700" y="589"/>
                  </a:cubicBezTo>
                  <a:cubicBezTo>
                    <a:pt x="699" y="590"/>
                    <a:pt x="698" y="591"/>
                    <a:pt x="697" y="594"/>
                  </a:cubicBezTo>
                  <a:cubicBezTo>
                    <a:pt x="697" y="582"/>
                    <a:pt x="697" y="582"/>
                    <a:pt x="697" y="582"/>
                  </a:cubicBezTo>
                  <a:cubicBezTo>
                    <a:pt x="698" y="581"/>
                    <a:pt x="699" y="580"/>
                    <a:pt x="700" y="580"/>
                  </a:cubicBezTo>
                  <a:close/>
                  <a:moveTo>
                    <a:pt x="700" y="603"/>
                  </a:moveTo>
                  <a:cubicBezTo>
                    <a:pt x="700" y="611"/>
                    <a:pt x="700" y="611"/>
                    <a:pt x="700" y="611"/>
                  </a:cubicBezTo>
                  <a:cubicBezTo>
                    <a:pt x="699" y="611"/>
                    <a:pt x="698" y="611"/>
                    <a:pt x="697" y="611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98" y="603"/>
                    <a:pt x="698" y="603"/>
                    <a:pt x="700" y="603"/>
                  </a:cubicBezTo>
                  <a:close/>
                  <a:moveTo>
                    <a:pt x="700" y="630"/>
                  </a:moveTo>
                  <a:cubicBezTo>
                    <a:pt x="700" y="641"/>
                    <a:pt x="700" y="641"/>
                    <a:pt x="700" y="641"/>
                  </a:cubicBezTo>
                  <a:cubicBezTo>
                    <a:pt x="699" y="641"/>
                    <a:pt x="698" y="641"/>
                    <a:pt x="697" y="640"/>
                  </a:cubicBezTo>
                  <a:cubicBezTo>
                    <a:pt x="697" y="631"/>
                    <a:pt x="697" y="631"/>
                    <a:pt x="697" y="631"/>
                  </a:cubicBezTo>
                  <a:cubicBezTo>
                    <a:pt x="698" y="630"/>
                    <a:pt x="699" y="630"/>
                    <a:pt x="700" y="630"/>
                  </a:cubicBezTo>
                  <a:close/>
                  <a:moveTo>
                    <a:pt x="697" y="496"/>
                  </a:moveTo>
                  <a:cubicBezTo>
                    <a:pt x="697" y="492"/>
                    <a:pt x="697" y="492"/>
                    <a:pt x="697" y="492"/>
                  </a:cubicBezTo>
                  <a:cubicBezTo>
                    <a:pt x="698" y="492"/>
                    <a:pt x="698" y="492"/>
                    <a:pt x="698" y="492"/>
                  </a:cubicBezTo>
                  <a:lnTo>
                    <a:pt x="697" y="496"/>
                  </a:lnTo>
                  <a:close/>
                  <a:moveTo>
                    <a:pt x="677" y="118"/>
                  </a:moveTo>
                  <a:cubicBezTo>
                    <a:pt x="681" y="122"/>
                    <a:pt x="685" y="125"/>
                    <a:pt x="688" y="130"/>
                  </a:cubicBezTo>
                  <a:cubicBezTo>
                    <a:pt x="691" y="133"/>
                    <a:pt x="694" y="136"/>
                    <a:pt x="697" y="138"/>
                  </a:cubicBezTo>
                  <a:cubicBezTo>
                    <a:pt x="697" y="149"/>
                    <a:pt x="697" y="149"/>
                    <a:pt x="697" y="149"/>
                  </a:cubicBezTo>
                  <a:cubicBezTo>
                    <a:pt x="695" y="146"/>
                    <a:pt x="692" y="143"/>
                    <a:pt x="688" y="140"/>
                  </a:cubicBezTo>
                  <a:cubicBezTo>
                    <a:pt x="681" y="163"/>
                    <a:pt x="675" y="172"/>
                    <a:pt x="689" y="190"/>
                  </a:cubicBezTo>
                  <a:cubicBezTo>
                    <a:pt x="690" y="189"/>
                    <a:pt x="691" y="189"/>
                    <a:pt x="697" y="174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6" y="214"/>
                    <a:pt x="695" y="213"/>
                    <a:pt x="694" y="212"/>
                  </a:cubicBezTo>
                  <a:cubicBezTo>
                    <a:pt x="692" y="208"/>
                    <a:pt x="691" y="203"/>
                    <a:pt x="689" y="199"/>
                  </a:cubicBezTo>
                  <a:cubicBezTo>
                    <a:pt x="684" y="194"/>
                    <a:pt x="681" y="190"/>
                    <a:pt x="677" y="186"/>
                  </a:cubicBezTo>
                  <a:cubicBezTo>
                    <a:pt x="677" y="146"/>
                    <a:pt x="677" y="146"/>
                    <a:pt x="677" y="146"/>
                  </a:cubicBezTo>
                  <a:cubicBezTo>
                    <a:pt x="679" y="140"/>
                    <a:pt x="679" y="135"/>
                    <a:pt x="677" y="130"/>
                  </a:cubicBezTo>
                  <a:cubicBezTo>
                    <a:pt x="677" y="118"/>
                    <a:pt x="677" y="118"/>
                    <a:pt x="677" y="118"/>
                  </a:cubicBezTo>
                  <a:close/>
                  <a:moveTo>
                    <a:pt x="697" y="657"/>
                  </a:moveTo>
                  <a:cubicBezTo>
                    <a:pt x="696" y="659"/>
                    <a:pt x="696" y="659"/>
                    <a:pt x="696" y="659"/>
                  </a:cubicBezTo>
                  <a:cubicBezTo>
                    <a:pt x="688" y="664"/>
                    <a:pt x="683" y="671"/>
                    <a:pt x="677" y="678"/>
                  </a:cubicBezTo>
                  <a:cubicBezTo>
                    <a:pt x="677" y="667"/>
                    <a:pt x="677" y="667"/>
                    <a:pt x="677" y="667"/>
                  </a:cubicBezTo>
                  <a:cubicBezTo>
                    <a:pt x="677" y="667"/>
                    <a:pt x="678" y="666"/>
                    <a:pt x="678" y="666"/>
                  </a:cubicBezTo>
                  <a:cubicBezTo>
                    <a:pt x="677" y="666"/>
                    <a:pt x="677" y="666"/>
                    <a:pt x="677" y="666"/>
                  </a:cubicBezTo>
                  <a:cubicBezTo>
                    <a:pt x="677" y="657"/>
                    <a:pt x="677" y="657"/>
                    <a:pt x="677" y="657"/>
                  </a:cubicBezTo>
                  <a:cubicBezTo>
                    <a:pt x="688" y="654"/>
                    <a:pt x="691" y="653"/>
                    <a:pt x="697" y="646"/>
                  </a:cubicBezTo>
                  <a:cubicBezTo>
                    <a:pt x="697" y="657"/>
                    <a:pt x="697" y="657"/>
                    <a:pt x="697" y="657"/>
                  </a:cubicBezTo>
                  <a:close/>
                  <a:moveTo>
                    <a:pt x="697" y="313"/>
                  </a:moveTo>
                  <a:cubicBezTo>
                    <a:pt x="697" y="326"/>
                    <a:pt x="697" y="326"/>
                    <a:pt x="697" y="326"/>
                  </a:cubicBezTo>
                  <a:cubicBezTo>
                    <a:pt x="689" y="328"/>
                    <a:pt x="689" y="328"/>
                    <a:pt x="689" y="328"/>
                  </a:cubicBezTo>
                  <a:cubicBezTo>
                    <a:pt x="685" y="332"/>
                    <a:pt x="681" y="335"/>
                    <a:pt x="677" y="339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13"/>
                    <a:pt x="677" y="313"/>
                    <a:pt x="677" y="313"/>
                  </a:cubicBezTo>
                  <a:cubicBezTo>
                    <a:pt x="683" y="315"/>
                    <a:pt x="690" y="315"/>
                    <a:pt x="697" y="313"/>
                  </a:cubicBezTo>
                  <a:close/>
                  <a:moveTo>
                    <a:pt x="697" y="358"/>
                  </a:moveTo>
                  <a:cubicBezTo>
                    <a:pt x="697" y="370"/>
                    <a:pt x="697" y="370"/>
                    <a:pt x="697" y="370"/>
                  </a:cubicBezTo>
                  <a:cubicBezTo>
                    <a:pt x="691" y="371"/>
                    <a:pt x="685" y="372"/>
                    <a:pt x="679" y="372"/>
                  </a:cubicBezTo>
                  <a:cubicBezTo>
                    <a:pt x="679" y="375"/>
                    <a:pt x="680" y="378"/>
                    <a:pt x="680" y="382"/>
                  </a:cubicBezTo>
                  <a:cubicBezTo>
                    <a:pt x="679" y="382"/>
                    <a:pt x="678" y="382"/>
                    <a:pt x="677" y="382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8" y="358"/>
                    <a:pt x="678" y="358"/>
                    <a:pt x="679" y="360"/>
                  </a:cubicBezTo>
                  <a:cubicBezTo>
                    <a:pt x="688" y="359"/>
                    <a:pt x="693" y="359"/>
                    <a:pt x="697" y="358"/>
                  </a:cubicBezTo>
                  <a:close/>
                  <a:moveTo>
                    <a:pt x="697" y="389"/>
                  </a:moveTo>
                  <a:cubicBezTo>
                    <a:pt x="697" y="400"/>
                    <a:pt x="697" y="400"/>
                    <a:pt x="697" y="400"/>
                  </a:cubicBezTo>
                  <a:cubicBezTo>
                    <a:pt x="677" y="400"/>
                    <a:pt x="677" y="400"/>
                    <a:pt x="677" y="400"/>
                  </a:cubicBezTo>
                  <a:cubicBezTo>
                    <a:pt x="677" y="389"/>
                    <a:pt x="677" y="389"/>
                    <a:pt x="677" y="389"/>
                  </a:cubicBezTo>
                  <a:cubicBezTo>
                    <a:pt x="697" y="389"/>
                    <a:pt x="697" y="389"/>
                    <a:pt x="697" y="389"/>
                  </a:cubicBezTo>
                  <a:close/>
                  <a:moveTo>
                    <a:pt x="697" y="407"/>
                  </a:moveTo>
                  <a:cubicBezTo>
                    <a:pt x="697" y="422"/>
                    <a:pt x="697" y="422"/>
                    <a:pt x="697" y="422"/>
                  </a:cubicBezTo>
                  <a:cubicBezTo>
                    <a:pt x="694" y="431"/>
                    <a:pt x="692" y="435"/>
                    <a:pt x="682" y="438"/>
                  </a:cubicBezTo>
                  <a:cubicBezTo>
                    <a:pt x="680" y="437"/>
                    <a:pt x="679" y="436"/>
                    <a:pt x="677" y="435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8" y="409"/>
                    <a:pt x="679" y="409"/>
                    <a:pt x="680" y="410"/>
                  </a:cubicBezTo>
                  <a:cubicBezTo>
                    <a:pt x="679" y="415"/>
                    <a:pt x="679" y="419"/>
                    <a:pt x="679" y="425"/>
                  </a:cubicBezTo>
                  <a:cubicBezTo>
                    <a:pt x="681" y="425"/>
                    <a:pt x="683" y="425"/>
                    <a:pt x="684" y="425"/>
                  </a:cubicBezTo>
                  <a:cubicBezTo>
                    <a:pt x="686" y="420"/>
                    <a:pt x="688" y="414"/>
                    <a:pt x="690" y="409"/>
                  </a:cubicBezTo>
                  <a:cubicBezTo>
                    <a:pt x="693" y="408"/>
                    <a:pt x="695" y="407"/>
                    <a:pt x="697" y="407"/>
                  </a:cubicBezTo>
                  <a:close/>
                  <a:moveTo>
                    <a:pt x="697" y="449"/>
                  </a:moveTo>
                  <a:cubicBezTo>
                    <a:pt x="697" y="461"/>
                    <a:pt x="697" y="461"/>
                    <a:pt x="697" y="461"/>
                  </a:cubicBezTo>
                  <a:cubicBezTo>
                    <a:pt x="691" y="461"/>
                    <a:pt x="691" y="461"/>
                    <a:pt x="691" y="461"/>
                  </a:cubicBezTo>
                  <a:cubicBezTo>
                    <a:pt x="690" y="463"/>
                    <a:pt x="690" y="464"/>
                    <a:pt x="689" y="465"/>
                  </a:cubicBezTo>
                  <a:cubicBezTo>
                    <a:pt x="693" y="467"/>
                    <a:pt x="695" y="467"/>
                    <a:pt x="697" y="468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88" y="479"/>
                    <a:pt x="682" y="477"/>
                    <a:pt x="677" y="476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9" y="464"/>
                    <a:pt x="680" y="464"/>
                    <a:pt x="682" y="464"/>
                  </a:cubicBezTo>
                  <a:cubicBezTo>
                    <a:pt x="682" y="461"/>
                    <a:pt x="682" y="458"/>
                    <a:pt x="682" y="454"/>
                  </a:cubicBezTo>
                  <a:cubicBezTo>
                    <a:pt x="680" y="454"/>
                    <a:pt x="679" y="454"/>
                    <a:pt x="677" y="454"/>
                  </a:cubicBezTo>
                  <a:cubicBezTo>
                    <a:pt x="677" y="442"/>
                    <a:pt x="677" y="442"/>
                    <a:pt x="677" y="442"/>
                  </a:cubicBezTo>
                  <a:cubicBezTo>
                    <a:pt x="679" y="443"/>
                    <a:pt x="681" y="443"/>
                    <a:pt x="684" y="444"/>
                  </a:cubicBezTo>
                  <a:cubicBezTo>
                    <a:pt x="686" y="446"/>
                    <a:pt x="687" y="448"/>
                    <a:pt x="689" y="451"/>
                  </a:cubicBezTo>
                  <a:cubicBezTo>
                    <a:pt x="692" y="450"/>
                    <a:pt x="695" y="449"/>
                    <a:pt x="697" y="449"/>
                  </a:cubicBezTo>
                  <a:close/>
                  <a:moveTo>
                    <a:pt x="697" y="492"/>
                  </a:moveTo>
                  <a:cubicBezTo>
                    <a:pt x="697" y="496"/>
                    <a:pt x="697" y="496"/>
                    <a:pt x="697" y="496"/>
                  </a:cubicBezTo>
                  <a:cubicBezTo>
                    <a:pt x="694" y="504"/>
                    <a:pt x="692" y="512"/>
                    <a:pt x="689" y="520"/>
                  </a:cubicBezTo>
                  <a:cubicBezTo>
                    <a:pt x="688" y="520"/>
                    <a:pt x="687" y="520"/>
                    <a:pt x="685" y="520"/>
                  </a:cubicBezTo>
                  <a:cubicBezTo>
                    <a:pt x="683" y="520"/>
                    <a:pt x="681" y="518"/>
                    <a:pt x="677" y="517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9" y="504"/>
                    <a:pt x="681" y="505"/>
                    <a:pt x="684" y="506"/>
                  </a:cubicBezTo>
                  <a:cubicBezTo>
                    <a:pt x="686" y="500"/>
                    <a:pt x="688" y="495"/>
                    <a:pt x="690" y="490"/>
                  </a:cubicBezTo>
                  <a:cubicBezTo>
                    <a:pt x="692" y="490"/>
                    <a:pt x="695" y="491"/>
                    <a:pt x="697" y="492"/>
                  </a:cubicBezTo>
                  <a:close/>
                  <a:moveTo>
                    <a:pt x="697" y="582"/>
                  </a:moveTo>
                  <a:cubicBezTo>
                    <a:pt x="697" y="594"/>
                    <a:pt x="697" y="594"/>
                    <a:pt x="697" y="594"/>
                  </a:cubicBezTo>
                  <a:cubicBezTo>
                    <a:pt x="696" y="596"/>
                    <a:pt x="694" y="598"/>
                    <a:pt x="692" y="603"/>
                  </a:cubicBezTo>
                  <a:cubicBezTo>
                    <a:pt x="694" y="603"/>
                    <a:pt x="696" y="603"/>
                    <a:pt x="697" y="603"/>
                  </a:cubicBezTo>
                  <a:cubicBezTo>
                    <a:pt x="697" y="611"/>
                    <a:pt x="697" y="611"/>
                    <a:pt x="697" y="611"/>
                  </a:cubicBezTo>
                  <a:cubicBezTo>
                    <a:pt x="692" y="611"/>
                    <a:pt x="687" y="612"/>
                    <a:pt x="683" y="614"/>
                  </a:cubicBezTo>
                  <a:cubicBezTo>
                    <a:pt x="680" y="618"/>
                    <a:pt x="679" y="620"/>
                    <a:pt x="677" y="622"/>
                  </a:cubicBezTo>
                  <a:cubicBezTo>
                    <a:pt x="677" y="610"/>
                    <a:pt x="677" y="610"/>
                    <a:pt x="677" y="610"/>
                  </a:cubicBezTo>
                  <a:cubicBezTo>
                    <a:pt x="679" y="608"/>
                    <a:pt x="681" y="606"/>
                    <a:pt x="684" y="604"/>
                  </a:cubicBezTo>
                  <a:cubicBezTo>
                    <a:pt x="688" y="594"/>
                    <a:pt x="690" y="588"/>
                    <a:pt x="697" y="582"/>
                  </a:cubicBezTo>
                  <a:close/>
                  <a:moveTo>
                    <a:pt x="697" y="631"/>
                  </a:moveTo>
                  <a:cubicBezTo>
                    <a:pt x="697" y="640"/>
                    <a:pt x="697" y="640"/>
                    <a:pt x="697" y="640"/>
                  </a:cubicBezTo>
                  <a:cubicBezTo>
                    <a:pt x="690" y="639"/>
                    <a:pt x="683" y="637"/>
                    <a:pt x="677" y="637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87" y="629"/>
                    <a:pt x="687" y="630"/>
                    <a:pt x="692" y="631"/>
                  </a:cubicBezTo>
                  <a:cubicBezTo>
                    <a:pt x="694" y="631"/>
                    <a:pt x="696" y="631"/>
                    <a:pt x="697" y="631"/>
                  </a:cubicBezTo>
                  <a:close/>
                  <a:moveTo>
                    <a:pt x="677" y="542"/>
                  </a:moveTo>
                  <a:cubicBezTo>
                    <a:pt x="677" y="540"/>
                    <a:pt x="677" y="540"/>
                    <a:pt x="677" y="540"/>
                  </a:cubicBezTo>
                  <a:cubicBezTo>
                    <a:pt x="678" y="541"/>
                    <a:pt x="678" y="541"/>
                    <a:pt x="678" y="541"/>
                  </a:cubicBezTo>
                  <a:cubicBezTo>
                    <a:pt x="677" y="542"/>
                    <a:pt x="677" y="542"/>
                    <a:pt x="677" y="542"/>
                  </a:cubicBezTo>
                  <a:close/>
                  <a:moveTo>
                    <a:pt x="677" y="501"/>
                  </a:moveTo>
                  <a:cubicBezTo>
                    <a:pt x="679" y="496"/>
                    <a:pt x="680" y="492"/>
                    <a:pt x="682" y="487"/>
                  </a:cubicBezTo>
                  <a:cubicBezTo>
                    <a:pt x="680" y="487"/>
                    <a:pt x="679" y="486"/>
                    <a:pt x="677" y="486"/>
                  </a:cubicBezTo>
                  <a:lnTo>
                    <a:pt x="677" y="501"/>
                  </a:lnTo>
                  <a:close/>
                  <a:moveTo>
                    <a:pt x="654" y="95"/>
                  </a:moveTo>
                  <a:cubicBezTo>
                    <a:pt x="656" y="97"/>
                    <a:pt x="658" y="99"/>
                    <a:pt x="660" y="100"/>
                  </a:cubicBezTo>
                  <a:cubicBezTo>
                    <a:pt x="664" y="107"/>
                    <a:pt x="671" y="112"/>
                    <a:pt x="677" y="118"/>
                  </a:cubicBezTo>
                  <a:cubicBezTo>
                    <a:pt x="677" y="130"/>
                    <a:pt x="677" y="130"/>
                    <a:pt x="677" y="130"/>
                  </a:cubicBezTo>
                  <a:cubicBezTo>
                    <a:pt x="675" y="126"/>
                    <a:pt x="672" y="121"/>
                    <a:pt x="665" y="116"/>
                  </a:cubicBezTo>
                  <a:cubicBezTo>
                    <a:pt x="663" y="123"/>
                    <a:pt x="662" y="130"/>
                    <a:pt x="660" y="137"/>
                  </a:cubicBezTo>
                  <a:cubicBezTo>
                    <a:pt x="658" y="153"/>
                    <a:pt x="660" y="154"/>
                    <a:pt x="670" y="165"/>
                  </a:cubicBezTo>
                  <a:cubicBezTo>
                    <a:pt x="673" y="158"/>
                    <a:pt x="676" y="151"/>
                    <a:pt x="677" y="146"/>
                  </a:cubicBezTo>
                  <a:cubicBezTo>
                    <a:pt x="677" y="186"/>
                    <a:pt x="677" y="186"/>
                    <a:pt x="677" y="186"/>
                  </a:cubicBezTo>
                  <a:cubicBezTo>
                    <a:pt x="674" y="182"/>
                    <a:pt x="672" y="178"/>
                    <a:pt x="669" y="173"/>
                  </a:cubicBezTo>
                  <a:cubicBezTo>
                    <a:pt x="662" y="168"/>
                    <a:pt x="657" y="163"/>
                    <a:pt x="654" y="156"/>
                  </a:cubicBezTo>
                  <a:cubicBezTo>
                    <a:pt x="654" y="124"/>
                    <a:pt x="654" y="124"/>
                    <a:pt x="654" y="124"/>
                  </a:cubicBezTo>
                  <a:cubicBezTo>
                    <a:pt x="655" y="118"/>
                    <a:pt x="656" y="111"/>
                    <a:pt x="654" y="106"/>
                  </a:cubicBezTo>
                  <a:cubicBezTo>
                    <a:pt x="654" y="95"/>
                    <a:pt x="654" y="95"/>
                    <a:pt x="654" y="95"/>
                  </a:cubicBezTo>
                  <a:close/>
                  <a:moveTo>
                    <a:pt x="677" y="678"/>
                  </a:moveTo>
                  <a:cubicBezTo>
                    <a:pt x="674" y="681"/>
                    <a:pt x="670" y="685"/>
                    <a:pt x="664" y="687"/>
                  </a:cubicBezTo>
                  <a:cubicBezTo>
                    <a:pt x="662" y="691"/>
                    <a:pt x="662" y="691"/>
                    <a:pt x="654" y="701"/>
                  </a:cubicBezTo>
                  <a:cubicBezTo>
                    <a:pt x="654" y="690"/>
                    <a:pt x="654" y="690"/>
                    <a:pt x="654" y="690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ubicBezTo>
                    <a:pt x="655" y="681"/>
                    <a:pt x="655" y="681"/>
                    <a:pt x="655" y="681"/>
                  </a:cubicBezTo>
                  <a:cubicBezTo>
                    <a:pt x="666" y="678"/>
                    <a:pt x="670" y="676"/>
                    <a:pt x="677" y="667"/>
                  </a:cubicBezTo>
                  <a:cubicBezTo>
                    <a:pt x="677" y="678"/>
                    <a:pt x="677" y="678"/>
                    <a:pt x="677" y="678"/>
                  </a:cubicBezTo>
                  <a:close/>
                  <a:moveTo>
                    <a:pt x="677" y="313"/>
                  </a:moveTo>
                  <a:cubicBezTo>
                    <a:pt x="677" y="325"/>
                    <a:pt x="677" y="325"/>
                    <a:pt x="677" y="325"/>
                  </a:cubicBezTo>
                  <a:cubicBezTo>
                    <a:pt x="671" y="323"/>
                    <a:pt x="665" y="322"/>
                    <a:pt x="660" y="320"/>
                  </a:cubicBezTo>
                  <a:cubicBezTo>
                    <a:pt x="659" y="316"/>
                    <a:pt x="658" y="313"/>
                    <a:pt x="657" y="308"/>
                  </a:cubicBezTo>
                  <a:cubicBezTo>
                    <a:pt x="665" y="311"/>
                    <a:pt x="671" y="313"/>
                    <a:pt x="677" y="313"/>
                  </a:cubicBezTo>
                  <a:close/>
                  <a:moveTo>
                    <a:pt x="677" y="325"/>
                  </a:moveTo>
                  <a:cubicBezTo>
                    <a:pt x="677" y="339"/>
                    <a:pt x="677" y="339"/>
                    <a:pt x="677" y="339"/>
                  </a:cubicBezTo>
                  <a:cubicBezTo>
                    <a:pt x="674" y="342"/>
                    <a:pt x="670" y="345"/>
                    <a:pt x="666" y="349"/>
                  </a:cubicBezTo>
                  <a:cubicBezTo>
                    <a:pt x="666" y="344"/>
                    <a:pt x="665" y="340"/>
                    <a:pt x="665" y="336"/>
                  </a:cubicBezTo>
                  <a:cubicBezTo>
                    <a:pt x="669" y="332"/>
                    <a:pt x="673" y="328"/>
                    <a:pt x="677" y="325"/>
                  </a:cubicBezTo>
                  <a:close/>
                  <a:moveTo>
                    <a:pt x="677" y="350"/>
                  </a:moveTo>
                  <a:cubicBezTo>
                    <a:pt x="677" y="382"/>
                    <a:pt x="677" y="382"/>
                    <a:pt x="677" y="382"/>
                  </a:cubicBezTo>
                  <a:cubicBezTo>
                    <a:pt x="675" y="382"/>
                    <a:pt x="673" y="382"/>
                    <a:pt x="671" y="383"/>
                  </a:cubicBezTo>
                  <a:cubicBezTo>
                    <a:pt x="670" y="372"/>
                    <a:pt x="669" y="361"/>
                    <a:pt x="668" y="351"/>
                  </a:cubicBezTo>
                  <a:cubicBezTo>
                    <a:pt x="671" y="351"/>
                    <a:pt x="674" y="350"/>
                    <a:pt x="677" y="350"/>
                  </a:cubicBezTo>
                  <a:close/>
                  <a:moveTo>
                    <a:pt x="677" y="389"/>
                  </a:moveTo>
                  <a:cubicBezTo>
                    <a:pt x="677" y="400"/>
                    <a:pt x="677" y="400"/>
                    <a:pt x="677" y="400"/>
                  </a:cubicBezTo>
                  <a:cubicBezTo>
                    <a:pt x="671" y="400"/>
                    <a:pt x="671" y="400"/>
                    <a:pt x="671" y="400"/>
                  </a:cubicBezTo>
                  <a:cubicBezTo>
                    <a:pt x="671" y="397"/>
                    <a:pt x="671" y="393"/>
                    <a:pt x="671" y="389"/>
                  </a:cubicBezTo>
                  <a:cubicBezTo>
                    <a:pt x="677" y="389"/>
                    <a:pt x="677" y="389"/>
                    <a:pt x="677" y="389"/>
                  </a:cubicBezTo>
                  <a:close/>
                  <a:moveTo>
                    <a:pt x="677" y="409"/>
                  </a:moveTo>
                  <a:cubicBezTo>
                    <a:pt x="677" y="435"/>
                    <a:pt x="677" y="435"/>
                    <a:pt x="677" y="435"/>
                  </a:cubicBezTo>
                  <a:cubicBezTo>
                    <a:pt x="668" y="430"/>
                    <a:pt x="671" y="422"/>
                    <a:pt x="670" y="409"/>
                  </a:cubicBezTo>
                  <a:cubicBezTo>
                    <a:pt x="673" y="409"/>
                    <a:pt x="675" y="409"/>
                    <a:pt x="677" y="409"/>
                  </a:cubicBezTo>
                  <a:close/>
                  <a:moveTo>
                    <a:pt x="677" y="442"/>
                  </a:moveTo>
                  <a:cubicBezTo>
                    <a:pt x="677" y="454"/>
                    <a:pt x="677" y="454"/>
                    <a:pt x="677" y="454"/>
                  </a:cubicBezTo>
                  <a:cubicBezTo>
                    <a:pt x="676" y="454"/>
                    <a:pt x="676" y="454"/>
                    <a:pt x="676" y="454"/>
                  </a:cubicBezTo>
                  <a:cubicBezTo>
                    <a:pt x="674" y="456"/>
                    <a:pt x="674" y="456"/>
                    <a:pt x="673" y="463"/>
                  </a:cubicBezTo>
                  <a:cubicBezTo>
                    <a:pt x="674" y="463"/>
                    <a:pt x="676" y="463"/>
                    <a:pt x="677" y="464"/>
                  </a:cubicBezTo>
                  <a:cubicBezTo>
                    <a:pt x="677" y="476"/>
                    <a:pt x="677" y="476"/>
                    <a:pt x="677" y="476"/>
                  </a:cubicBezTo>
                  <a:cubicBezTo>
                    <a:pt x="664" y="473"/>
                    <a:pt x="663" y="472"/>
                    <a:pt x="661" y="471"/>
                  </a:cubicBezTo>
                  <a:cubicBezTo>
                    <a:pt x="664" y="460"/>
                    <a:pt x="665" y="442"/>
                    <a:pt x="677" y="442"/>
                  </a:cubicBezTo>
                  <a:close/>
                  <a:moveTo>
                    <a:pt x="677" y="486"/>
                  </a:moveTo>
                  <a:cubicBezTo>
                    <a:pt x="677" y="501"/>
                    <a:pt x="677" y="501"/>
                    <a:pt x="677" y="501"/>
                  </a:cubicBezTo>
                  <a:cubicBezTo>
                    <a:pt x="676" y="503"/>
                    <a:pt x="676" y="503"/>
                    <a:pt x="676" y="503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7" y="517"/>
                    <a:pt x="677" y="517"/>
                    <a:pt x="677" y="517"/>
                  </a:cubicBezTo>
                  <a:cubicBezTo>
                    <a:pt x="669" y="514"/>
                    <a:pt x="659" y="510"/>
                    <a:pt x="654" y="507"/>
                  </a:cubicBezTo>
                  <a:cubicBezTo>
                    <a:pt x="654" y="494"/>
                    <a:pt x="654" y="494"/>
                    <a:pt x="654" y="494"/>
                  </a:cubicBezTo>
                  <a:cubicBezTo>
                    <a:pt x="659" y="479"/>
                    <a:pt x="659" y="479"/>
                    <a:pt x="660" y="478"/>
                  </a:cubicBezTo>
                  <a:cubicBezTo>
                    <a:pt x="666" y="481"/>
                    <a:pt x="666" y="481"/>
                    <a:pt x="667" y="482"/>
                  </a:cubicBezTo>
                  <a:cubicBezTo>
                    <a:pt x="666" y="488"/>
                    <a:pt x="664" y="493"/>
                    <a:pt x="662" y="498"/>
                  </a:cubicBezTo>
                  <a:cubicBezTo>
                    <a:pt x="664" y="499"/>
                    <a:pt x="666" y="500"/>
                    <a:pt x="669" y="500"/>
                  </a:cubicBezTo>
                  <a:cubicBezTo>
                    <a:pt x="671" y="495"/>
                    <a:pt x="672" y="490"/>
                    <a:pt x="674" y="485"/>
                  </a:cubicBezTo>
                  <a:cubicBezTo>
                    <a:pt x="677" y="486"/>
                    <a:pt x="677" y="486"/>
                    <a:pt x="677" y="486"/>
                  </a:cubicBezTo>
                  <a:close/>
                  <a:moveTo>
                    <a:pt x="677" y="540"/>
                  </a:moveTo>
                  <a:cubicBezTo>
                    <a:pt x="669" y="532"/>
                    <a:pt x="661" y="523"/>
                    <a:pt x="654" y="514"/>
                  </a:cubicBezTo>
                  <a:cubicBezTo>
                    <a:pt x="654" y="531"/>
                    <a:pt x="654" y="531"/>
                    <a:pt x="654" y="531"/>
                  </a:cubicBezTo>
                  <a:cubicBezTo>
                    <a:pt x="657" y="534"/>
                    <a:pt x="661" y="537"/>
                    <a:pt x="664" y="541"/>
                  </a:cubicBezTo>
                  <a:cubicBezTo>
                    <a:pt x="661" y="540"/>
                    <a:pt x="657" y="539"/>
                    <a:pt x="654" y="539"/>
                  </a:cubicBezTo>
                  <a:cubicBezTo>
                    <a:pt x="654" y="551"/>
                    <a:pt x="654" y="551"/>
                    <a:pt x="654" y="551"/>
                  </a:cubicBezTo>
                  <a:cubicBezTo>
                    <a:pt x="658" y="552"/>
                    <a:pt x="661" y="552"/>
                    <a:pt x="665" y="553"/>
                  </a:cubicBezTo>
                  <a:cubicBezTo>
                    <a:pt x="668" y="553"/>
                    <a:pt x="670" y="553"/>
                    <a:pt x="673" y="553"/>
                  </a:cubicBezTo>
                  <a:cubicBezTo>
                    <a:pt x="674" y="550"/>
                    <a:pt x="676" y="546"/>
                    <a:pt x="677" y="542"/>
                  </a:cubicBezTo>
                  <a:cubicBezTo>
                    <a:pt x="677" y="540"/>
                    <a:pt x="677" y="540"/>
                    <a:pt x="677" y="540"/>
                  </a:cubicBezTo>
                  <a:close/>
                  <a:moveTo>
                    <a:pt x="677" y="610"/>
                  </a:moveTo>
                  <a:cubicBezTo>
                    <a:pt x="677" y="622"/>
                    <a:pt x="677" y="622"/>
                    <a:pt x="677" y="622"/>
                  </a:cubicBezTo>
                  <a:cubicBezTo>
                    <a:pt x="676" y="623"/>
                    <a:pt x="675" y="625"/>
                    <a:pt x="674" y="628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77" y="637"/>
                    <a:pt x="677" y="637"/>
                    <a:pt x="677" y="637"/>
                  </a:cubicBezTo>
                  <a:cubicBezTo>
                    <a:pt x="668" y="637"/>
                    <a:pt x="660" y="639"/>
                    <a:pt x="654" y="649"/>
                  </a:cubicBezTo>
                  <a:cubicBezTo>
                    <a:pt x="654" y="637"/>
                    <a:pt x="654" y="637"/>
                    <a:pt x="654" y="637"/>
                  </a:cubicBezTo>
                  <a:cubicBezTo>
                    <a:pt x="657" y="633"/>
                    <a:pt x="661" y="630"/>
                    <a:pt x="665" y="628"/>
                  </a:cubicBezTo>
                  <a:cubicBezTo>
                    <a:pt x="669" y="620"/>
                    <a:pt x="672" y="615"/>
                    <a:pt x="677" y="610"/>
                  </a:cubicBezTo>
                  <a:close/>
                  <a:moveTo>
                    <a:pt x="677" y="657"/>
                  </a:moveTo>
                  <a:cubicBezTo>
                    <a:pt x="677" y="666"/>
                    <a:pt x="677" y="666"/>
                    <a:pt x="677" y="666"/>
                  </a:cubicBezTo>
                  <a:cubicBezTo>
                    <a:pt x="667" y="663"/>
                    <a:pt x="660" y="661"/>
                    <a:pt x="654" y="660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63" y="653"/>
                    <a:pt x="663" y="653"/>
                    <a:pt x="676" y="657"/>
                  </a:cubicBezTo>
                  <a:cubicBezTo>
                    <a:pt x="677" y="657"/>
                    <a:pt x="677" y="657"/>
                    <a:pt x="677" y="657"/>
                  </a:cubicBezTo>
                  <a:close/>
                  <a:moveTo>
                    <a:pt x="654" y="581"/>
                  </a:moveTo>
                  <a:cubicBezTo>
                    <a:pt x="654" y="568"/>
                    <a:pt x="654" y="568"/>
                    <a:pt x="654" y="568"/>
                  </a:cubicBezTo>
                  <a:cubicBezTo>
                    <a:pt x="656" y="569"/>
                    <a:pt x="658" y="571"/>
                    <a:pt x="661" y="573"/>
                  </a:cubicBezTo>
                  <a:cubicBezTo>
                    <a:pt x="658" y="575"/>
                    <a:pt x="656" y="578"/>
                    <a:pt x="654" y="581"/>
                  </a:cubicBezTo>
                  <a:close/>
                  <a:moveTo>
                    <a:pt x="654" y="270"/>
                  </a:moveTo>
                  <a:cubicBezTo>
                    <a:pt x="654" y="263"/>
                    <a:pt x="654" y="263"/>
                    <a:pt x="654" y="263"/>
                  </a:cubicBezTo>
                  <a:cubicBezTo>
                    <a:pt x="655" y="259"/>
                    <a:pt x="660" y="255"/>
                    <a:pt x="668" y="261"/>
                  </a:cubicBezTo>
                  <a:cubicBezTo>
                    <a:pt x="668" y="264"/>
                    <a:pt x="668" y="267"/>
                    <a:pt x="668" y="270"/>
                  </a:cubicBezTo>
                  <a:cubicBezTo>
                    <a:pt x="665" y="273"/>
                    <a:pt x="662" y="273"/>
                    <a:pt x="657" y="273"/>
                  </a:cubicBezTo>
                  <a:cubicBezTo>
                    <a:pt x="655" y="272"/>
                    <a:pt x="654" y="271"/>
                    <a:pt x="654" y="270"/>
                  </a:cubicBezTo>
                  <a:close/>
                  <a:moveTo>
                    <a:pt x="629" y="76"/>
                  </a:moveTo>
                  <a:cubicBezTo>
                    <a:pt x="637" y="82"/>
                    <a:pt x="645" y="88"/>
                    <a:pt x="654" y="95"/>
                  </a:cubicBezTo>
                  <a:cubicBezTo>
                    <a:pt x="654" y="106"/>
                    <a:pt x="654" y="106"/>
                    <a:pt x="654" y="106"/>
                  </a:cubicBezTo>
                  <a:cubicBezTo>
                    <a:pt x="652" y="101"/>
                    <a:pt x="647" y="97"/>
                    <a:pt x="639" y="94"/>
                  </a:cubicBezTo>
                  <a:cubicBezTo>
                    <a:pt x="637" y="107"/>
                    <a:pt x="633" y="122"/>
                    <a:pt x="639" y="134"/>
                  </a:cubicBezTo>
                  <a:cubicBezTo>
                    <a:pt x="646" y="139"/>
                    <a:pt x="646" y="139"/>
                    <a:pt x="648" y="141"/>
                  </a:cubicBezTo>
                  <a:cubicBezTo>
                    <a:pt x="648" y="141"/>
                    <a:pt x="649" y="141"/>
                    <a:pt x="650" y="141"/>
                  </a:cubicBezTo>
                  <a:cubicBezTo>
                    <a:pt x="651" y="136"/>
                    <a:pt x="652" y="130"/>
                    <a:pt x="654" y="124"/>
                  </a:cubicBezTo>
                  <a:cubicBezTo>
                    <a:pt x="654" y="156"/>
                    <a:pt x="654" y="156"/>
                    <a:pt x="654" y="156"/>
                  </a:cubicBezTo>
                  <a:cubicBezTo>
                    <a:pt x="653" y="155"/>
                    <a:pt x="652" y="153"/>
                    <a:pt x="651" y="151"/>
                  </a:cubicBezTo>
                  <a:cubicBezTo>
                    <a:pt x="643" y="148"/>
                    <a:pt x="630" y="139"/>
                    <a:pt x="629" y="130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3"/>
                    <a:pt x="629" y="103"/>
                    <a:pt x="629" y="103"/>
                  </a:cubicBezTo>
                  <a:cubicBezTo>
                    <a:pt x="629" y="99"/>
                    <a:pt x="629" y="95"/>
                    <a:pt x="629" y="92"/>
                  </a:cubicBezTo>
                  <a:cubicBezTo>
                    <a:pt x="629" y="76"/>
                    <a:pt x="629" y="76"/>
                    <a:pt x="629" y="76"/>
                  </a:cubicBezTo>
                  <a:close/>
                  <a:moveTo>
                    <a:pt x="654" y="701"/>
                  </a:moveTo>
                  <a:cubicBezTo>
                    <a:pt x="652" y="702"/>
                    <a:pt x="652" y="702"/>
                    <a:pt x="652" y="702"/>
                  </a:cubicBezTo>
                  <a:cubicBezTo>
                    <a:pt x="644" y="707"/>
                    <a:pt x="637" y="713"/>
                    <a:pt x="629" y="719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40" y="701"/>
                    <a:pt x="646" y="700"/>
                    <a:pt x="654" y="690"/>
                  </a:cubicBezTo>
                  <a:cubicBezTo>
                    <a:pt x="654" y="701"/>
                    <a:pt x="654" y="701"/>
                    <a:pt x="654" y="701"/>
                  </a:cubicBezTo>
                  <a:close/>
                  <a:moveTo>
                    <a:pt x="654" y="263"/>
                  </a:moveTo>
                  <a:cubicBezTo>
                    <a:pt x="654" y="270"/>
                    <a:pt x="654" y="270"/>
                    <a:pt x="654" y="270"/>
                  </a:cubicBezTo>
                  <a:cubicBezTo>
                    <a:pt x="653" y="268"/>
                    <a:pt x="653" y="265"/>
                    <a:pt x="654" y="263"/>
                  </a:cubicBezTo>
                  <a:close/>
                  <a:moveTo>
                    <a:pt x="654" y="494"/>
                  </a:moveTo>
                  <a:cubicBezTo>
                    <a:pt x="654" y="507"/>
                    <a:pt x="654" y="507"/>
                    <a:pt x="654" y="507"/>
                  </a:cubicBezTo>
                  <a:cubicBezTo>
                    <a:pt x="651" y="506"/>
                    <a:pt x="649" y="506"/>
                    <a:pt x="649" y="505"/>
                  </a:cubicBezTo>
                  <a:cubicBezTo>
                    <a:pt x="651" y="501"/>
                    <a:pt x="652" y="497"/>
                    <a:pt x="654" y="494"/>
                  </a:cubicBezTo>
                  <a:close/>
                  <a:moveTo>
                    <a:pt x="654" y="51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0" y="527"/>
                    <a:pt x="646" y="523"/>
                    <a:pt x="642" y="520"/>
                  </a:cubicBezTo>
                  <a:cubicBezTo>
                    <a:pt x="644" y="516"/>
                    <a:pt x="646" y="512"/>
                    <a:pt x="648" y="509"/>
                  </a:cubicBezTo>
                  <a:cubicBezTo>
                    <a:pt x="654" y="514"/>
                    <a:pt x="654" y="514"/>
                    <a:pt x="654" y="514"/>
                  </a:cubicBezTo>
                  <a:close/>
                  <a:moveTo>
                    <a:pt x="654" y="539"/>
                  </a:moveTo>
                  <a:cubicBezTo>
                    <a:pt x="654" y="551"/>
                    <a:pt x="654" y="551"/>
                    <a:pt x="654" y="551"/>
                  </a:cubicBezTo>
                  <a:cubicBezTo>
                    <a:pt x="645" y="549"/>
                    <a:pt x="637" y="547"/>
                    <a:pt x="629" y="546"/>
                  </a:cubicBezTo>
                  <a:cubicBezTo>
                    <a:pt x="629" y="544"/>
                    <a:pt x="629" y="544"/>
                    <a:pt x="629" y="544"/>
                  </a:cubicBezTo>
                  <a:cubicBezTo>
                    <a:pt x="631" y="541"/>
                    <a:pt x="632" y="538"/>
                    <a:pt x="635" y="535"/>
                  </a:cubicBezTo>
                  <a:cubicBezTo>
                    <a:pt x="641" y="536"/>
                    <a:pt x="647" y="537"/>
                    <a:pt x="654" y="539"/>
                  </a:cubicBezTo>
                  <a:close/>
                  <a:moveTo>
                    <a:pt x="654" y="568"/>
                  </a:moveTo>
                  <a:cubicBezTo>
                    <a:pt x="645" y="562"/>
                    <a:pt x="637" y="556"/>
                    <a:pt x="629" y="550"/>
                  </a:cubicBezTo>
                  <a:cubicBezTo>
                    <a:pt x="629" y="566"/>
                    <a:pt x="629" y="566"/>
                    <a:pt x="629" y="566"/>
                  </a:cubicBezTo>
                  <a:cubicBezTo>
                    <a:pt x="637" y="571"/>
                    <a:pt x="645" y="576"/>
                    <a:pt x="652" y="582"/>
                  </a:cubicBezTo>
                  <a:cubicBezTo>
                    <a:pt x="654" y="581"/>
                    <a:pt x="654" y="581"/>
                    <a:pt x="654" y="581"/>
                  </a:cubicBezTo>
                  <a:cubicBezTo>
                    <a:pt x="654" y="568"/>
                    <a:pt x="654" y="568"/>
                    <a:pt x="654" y="568"/>
                  </a:cubicBezTo>
                  <a:close/>
                  <a:moveTo>
                    <a:pt x="654" y="637"/>
                  </a:moveTo>
                  <a:cubicBezTo>
                    <a:pt x="654" y="649"/>
                    <a:pt x="654" y="649"/>
                    <a:pt x="654" y="649"/>
                  </a:cubicBezTo>
                  <a:cubicBezTo>
                    <a:pt x="653" y="650"/>
                    <a:pt x="653" y="651"/>
                    <a:pt x="652" y="651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54" y="660"/>
                    <a:pt x="654" y="660"/>
                    <a:pt x="654" y="660"/>
                  </a:cubicBezTo>
                  <a:cubicBezTo>
                    <a:pt x="645" y="659"/>
                    <a:pt x="639" y="662"/>
                    <a:pt x="629" y="672"/>
                  </a:cubicBezTo>
                  <a:cubicBezTo>
                    <a:pt x="629" y="661"/>
                    <a:pt x="629" y="661"/>
                    <a:pt x="629" y="661"/>
                  </a:cubicBezTo>
                  <a:cubicBezTo>
                    <a:pt x="633" y="656"/>
                    <a:pt x="639" y="653"/>
                    <a:pt x="645" y="649"/>
                  </a:cubicBezTo>
                  <a:cubicBezTo>
                    <a:pt x="647" y="644"/>
                    <a:pt x="650" y="640"/>
                    <a:pt x="654" y="637"/>
                  </a:cubicBezTo>
                  <a:close/>
                  <a:moveTo>
                    <a:pt x="654" y="680"/>
                  </a:moveTo>
                  <a:cubicBezTo>
                    <a:pt x="645" y="677"/>
                    <a:pt x="637" y="674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37" y="684"/>
                    <a:pt x="645" y="687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lose/>
                  <a:moveTo>
                    <a:pt x="629" y="600"/>
                  </a:moveTo>
                  <a:cubicBezTo>
                    <a:pt x="629" y="575"/>
                    <a:pt x="629" y="575"/>
                    <a:pt x="629" y="575"/>
                  </a:cubicBezTo>
                  <a:cubicBezTo>
                    <a:pt x="635" y="581"/>
                    <a:pt x="641" y="586"/>
                    <a:pt x="646" y="592"/>
                  </a:cubicBezTo>
                  <a:cubicBezTo>
                    <a:pt x="643" y="596"/>
                    <a:pt x="640" y="599"/>
                    <a:pt x="637" y="603"/>
                  </a:cubicBezTo>
                  <a:cubicBezTo>
                    <a:pt x="629" y="600"/>
                    <a:pt x="629" y="600"/>
                    <a:pt x="629" y="600"/>
                  </a:cubicBezTo>
                  <a:close/>
                  <a:moveTo>
                    <a:pt x="629" y="457"/>
                  </a:moveTo>
                  <a:cubicBezTo>
                    <a:pt x="629" y="362"/>
                    <a:pt x="629" y="362"/>
                    <a:pt x="629" y="362"/>
                  </a:cubicBezTo>
                  <a:cubicBezTo>
                    <a:pt x="635" y="393"/>
                    <a:pt x="638" y="427"/>
                    <a:pt x="629" y="457"/>
                  </a:cubicBezTo>
                  <a:close/>
                  <a:moveTo>
                    <a:pt x="629" y="215"/>
                  </a:moveTo>
                  <a:cubicBezTo>
                    <a:pt x="629" y="162"/>
                    <a:pt x="629" y="162"/>
                    <a:pt x="629" y="162"/>
                  </a:cubicBezTo>
                  <a:cubicBezTo>
                    <a:pt x="631" y="162"/>
                    <a:pt x="633" y="162"/>
                    <a:pt x="636" y="162"/>
                  </a:cubicBezTo>
                  <a:cubicBezTo>
                    <a:pt x="638" y="174"/>
                    <a:pt x="642" y="177"/>
                    <a:pt x="650" y="185"/>
                  </a:cubicBezTo>
                  <a:cubicBezTo>
                    <a:pt x="650" y="187"/>
                    <a:pt x="650" y="188"/>
                    <a:pt x="650" y="190"/>
                  </a:cubicBezTo>
                  <a:cubicBezTo>
                    <a:pt x="648" y="192"/>
                    <a:pt x="648" y="192"/>
                    <a:pt x="642" y="192"/>
                  </a:cubicBezTo>
                  <a:cubicBezTo>
                    <a:pt x="641" y="191"/>
                    <a:pt x="641" y="190"/>
                    <a:pt x="640" y="190"/>
                  </a:cubicBezTo>
                  <a:cubicBezTo>
                    <a:pt x="640" y="192"/>
                    <a:pt x="639" y="195"/>
                    <a:pt x="639" y="197"/>
                  </a:cubicBezTo>
                  <a:cubicBezTo>
                    <a:pt x="636" y="198"/>
                    <a:pt x="634" y="198"/>
                    <a:pt x="632" y="199"/>
                  </a:cubicBezTo>
                  <a:cubicBezTo>
                    <a:pt x="637" y="205"/>
                    <a:pt x="640" y="210"/>
                    <a:pt x="648" y="213"/>
                  </a:cubicBezTo>
                  <a:cubicBezTo>
                    <a:pt x="648" y="218"/>
                    <a:pt x="648" y="220"/>
                    <a:pt x="646" y="224"/>
                  </a:cubicBezTo>
                  <a:cubicBezTo>
                    <a:pt x="641" y="224"/>
                    <a:pt x="639" y="224"/>
                    <a:pt x="635" y="222"/>
                  </a:cubicBezTo>
                  <a:cubicBezTo>
                    <a:pt x="632" y="219"/>
                    <a:pt x="630" y="217"/>
                    <a:pt x="629" y="215"/>
                  </a:cubicBezTo>
                  <a:close/>
                  <a:moveTo>
                    <a:pt x="616" y="67"/>
                  </a:moveTo>
                  <a:cubicBezTo>
                    <a:pt x="620" y="70"/>
                    <a:pt x="625" y="73"/>
                    <a:pt x="629" y="76"/>
                  </a:cubicBezTo>
                  <a:cubicBezTo>
                    <a:pt x="629" y="92"/>
                    <a:pt x="629" y="92"/>
                    <a:pt x="629" y="92"/>
                  </a:cubicBezTo>
                  <a:cubicBezTo>
                    <a:pt x="628" y="85"/>
                    <a:pt x="624" y="81"/>
                    <a:pt x="616" y="76"/>
                  </a:cubicBezTo>
                  <a:cubicBezTo>
                    <a:pt x="616" y="67"/>
                    <a:pt x="616" y="67"/>
                    <a:pt x="616" y="67"/>
                  </a:cubicBezTo>
                  <a:close/>
                  <a:moveTo>
                    <a:pt x="629" y="719"/>
                  </a:moveTo>
                  <a:cubicBezTo>
                    <a:pt x="625" y="722"/>
                    <a:pt x="620" y="725"/>
                    <a:pt x="616" y="728"/>
                  </a:cubicBezTo>
                  <a:cubicBezTo>
                    <a:pt x="616" y="719"/>
                    <a:pt x="616" y="719"/>
                    <a:pt x="616" y="719"/>
                  </a:cubicBezTo>
                  <a:cubicBezTo>
                    <a:pt x="620" y="717"/>
                    <a:pt x="623" y="715"/>
                    <a:pt x="628" y="711"/>
                  </a:cubicBezTo>
                  <a:cubicBezTo>
                    <a:pt x="624" y="709"/>
                    <a:pt x="620" y="707"/>
                    <a:pt x="616" y="705"/>
                  </a:cubicBezTo>
                  <a:cubicBezTo>
                    <a:pt x="616" y="696"/>
                    <a:pt x="616" y="696"/>
                    <a:pt x="616" y="696"/>
                  </a:cubicBezTo>
                  <a:cubicBezTo>
                    <a:pt x="620" y="698"/>
                    <a:pt x="624" y="700"/>
                    <a:pt x="628" y="702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29" y="719"/>
                    <a:pt x="629" y="719"/>
                    <a:pt x="629" y="719"/>
                  </a:cubicBezTo>
                  <a:close/>
                  <a:moveTo>
                    <a:pt x="629" y="106"/>
                  </a:moveTo>
                  <a:cubicBezTo>
                    <a:pt x="629" y="130"/>
                    <a:pt x="629" y="130"/>
                    <a:pt x="629" y="130"/>
                  </a:cubicBezTo>
                  <a:cubicBezTo>
                    <a:pt x="624" y="127"/>
                    <a:pt x="620" y="125"/>
                    <a:pt x="616" y="122"/>
                  </a:cubicBezTo>
                  <a:cubicBezTo>
                    <a:pt x="616" y="114"/>
                    <a:pt x="616" y="114"/>
                    <a:pt x="616" y="114"/>
                  </a:cubicBezTo>
                  <a:cubicBezTo>
                    <a:pt x="618" y="115"/>
                    <a:pt x="620" y="117"/>
                    <a:pt x="624" y="120"/>
                  </a:cubicBezTo>
                  <a:cubicBezTo>
                    <a:pt x="625" y="120"/>
                    <a:pt x="626" y="120"/>
                    <a:pt x="626" y="120"/>
                  </a:cubicBezTo>
                  <a:cubicBezTo>
                    <a:pt x="627" y="116"/>
                    <a:pt x="628" y="111"/>
                    <a:pt x="629" y="106"/>
                  </a:cubicBezTo>
                  <a:close/>
                  <a:moveTo>
                    <a:pt x="629" y="162"/>
                  </a:moveTo>
                  <a:cubicBezTo>
                    <a:pt x="629" y="215"/>
                    <a:pt x="629" y="215"/>
                    <a:pt x="629" y="215"/>
                  </a:cubicBezTo>
                  <a:cubicBezTo>
                    <a:pt x="623" y="208"/>
                    <a:pt x="619" y="210"/>
                    <a:pt x="616" y="214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7"/>
                    <a:pt x="616" y="196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2"/>
                    <a:pt x="617" y="173"/>
                    <a:pt x="618" y="173"/>
                  </a:cubicBezTo>
                  <a:cubicBezTo>
                    <a:pt x="620" y="173"/>
                    <a:pt x="621" y="173"/>
                    <a:pt x="622" y="173"/>
                  </a:cubicBezTo>
                  <a:cubicBezTo>
                    <a:pt x="622" y="172"/>
                    <a:pt x="621" y="171"/>
                    <a:pt x="621" y="171"/>
                  </a:cubicBezTo>
                  <a:cubicBezTo>
                    <a:pt x="619" y="170"/>
                    <a:pt x="618" y="169"/>
                    <a:pt x="616" y="168"/>
                  </a:cubicBezTo>
                  <a:cubicBezTo>
                    <a:pt x="616" y="154"/>
                    <a:pt x="616" y="154"/>
                    <a:pt x="616" y="154"/>
                  </a:cubicBezTo>
                  <a:cubicBezTo>
                    <a:pt x="617" y="154"/>
                    <a:pt x="618" y="154"/>
                    <a:pt x="620" y="154"/>
                  </a:cubicBezTo>
                  <a:cubicBezTo>
                    <a:pt x="623" y="160"/>
                    <a:pt x="625" y="162"/>
                    <a:pt x="629" y="162"/>
                  </a:cubicBezTo>
                  <a:close/>
                  <a:moveTo>
                    <a:pt x="629" y="362"/>
                  </a:moveTo>
                  <a:cubicBezTo>
                    <a:pt x="629" y="457"/>
                    <a:pt x="629" y="457"/>
                    <a:pt x="629" y="457"/>
                  </a:cubicBezTo>
                  <a:cubicBezTo>
                    <a:pt x="627" y="461"/>
                    <a:pt x="626" y="466"/>
                    <a:pt x="624" y="470"/>
                  </a:cubicBezTo>
                  <a:cubicBezTo>
                    <a:pt x="622" y="477"/>
                    <a:pt x="619" y="484"/>
                    <a:pt x="616" y="493"/>
                  </a:cubicBezTo>
                  <a:cubicBezTo>
                    <a:pt x="616" y="469"/>
                    <a:pt x="616" y="469"/>
                    <a:pt x="616" y="469"/>
                  </a:cubicBezTo>
                  <a:cubicBezTo>
                    <a:pt x="619" y="467"/>
                    <a:pt x="621" y="463"/>
                    <a:pt x="621" y="457"/>
                  </a:cubicBezTo>
                  <a:cubicBezTo>
                    <a:pt x="619" y="458"/>
                    <a:pt x="618" y="458"/>
                    <a:pt x="616" y="459"/>
                  </a:cubicBezTo>
                  <a:cubicBezTo>
                    <a:pt x="616" y="453"/>
                    <a:pt x="616" y="453"/>
                    <a:pt x="616" y="453"/>
                  </a:cubicBezTo>
                  <a:cubicBezTo>
                    <a:pt x="622" y="451"/>
                    <a:pt x="626" y="447"/>
                    <a:pt x="626" y="437"/>
                  </a:cubicBezTo>
                  <a:cubicBezTo>
                    <a:pt x="622" y="439"/>
                    <a:pt x="619" y="440"/>
                    <a:pt x="616" y="441"/>
                  </a:cubicBezTo>
                  <a:cubicBezTo>
                    <a:pt x="616" y="435"/>
                    <a:pt x="616" y="435"/>
                    <a:pt x="616" y="435"/>
                  </a:cubicBezTo>
                  <a:cubicBezTo>
                    <a:pt x="624" y="432"/>
                    <a:pt x="628" y="429"/>
                    <a:pt x="628" y="417"/>
                  </a:cubicBezTo>
                  <a:cubicBezTo>
                    <a:pt x="623" y="420"/>
                    <a:pt x="619" y="421"/>
                    <a:pt x="616" y="423"/>
                  </a:cubicBezTo>
                  <a:cubicBezTo>
                    <a:pt x="616" y="417"/>
                    <a:pt x="616" y="417"/>
                    <a:pt x="616" y="417"/>
                  </a:cubicBezTo>
                  <a:cubicBezTo>
                    <a:pt x="626" y="411"/>
                    <a:pt x="628" y="411"/>
                    <a:pt x="628" y="397"/>
                  </a:cubicBezTo>
                  <a:cubicBezTo>
                    <a:pt x="624" y="400"/>
                    <a:pt x="620" y="403"/>
                    <a:pt x="616" y="406"/>
                  </a:cubicBezTo>
                  <a:cubicBezTo>
                    <a:pt x="616" y="398"/>
                    <a:pt x="616" y="398"/>
                    <a:pt x="616" y="398"/>
                  </a:cubicBezTo>
                  <a:cubicBezTo>
                    <a:pt x="624" y="393"/>
                    <a:pt x="632" y="387"/>
                    <a:pt x="627" y="377"/>
                  </a:cubicBezTo>
                  <a:cubicBezTo>
                    <a:pt x="622" y="381"/>
                    <a:pt x="618" y="383"/>
                    <a:pt x="616" y="385"/>
                  </a:cubicBezTo>
                  <a:cubicBezTo>
                    <a:pt x="616" y="378"/>
                    <a:pt x="616" y="378"/>
                    <a:pt x="616" y="378"/>
                  </a:cubicBezTo>
                  <a:cubicBezTo>
                    <a:pt x="623" y="373"/>
                    <a:pt x="628" y="368"/>
                    <a:pt x="624" y="358"/>
                  </a:cubicBezTo>
                  <a:cubicBezTo>
                    <a:pt x="621" y="359"/>
                    <a:pt x="618" y="361"/>
                    <a:pt x="616" y="363"/>
                  </a:cubicBezTo>
                  <a:cubicBezTo>
                    <a:pt x="616" y="357"/>
                    <a:pt x="616" y="357"/>
                    <a:pt x="616" y="357"/>
                  </a:cubicBezTo>
                  <a:cubicBezTo>
                    <a:pt x="622" y="352"/>
                    <a:pt x="624" y="347"/>
                    <a:pt x="619" y="337"/>
                  </a:cubicBezTo>
                  <a:cubicBezTo>
                    <a:pt x="618" y="338"/>
                    <a:pt x="617" y="339"/>
                    <a:pt x="616" y="340"/>
                  </a:cubicBezTo>
                  <a:cubicBezTo>
                    <a:pt x="616" y="312"/>
                    <a:pt x="616" y="312"/>
                    <a:pt x="616" y="312"/>
                  </a:cubicBezTo>
                  <a:cubicBezTo>
                    <a:pt x="617" y="314"/>
                    <a:pt x="618" y="316"/>
                    <a:pt x="620" y="320"/>
                  </a:cubicBezTo>
                  <a:cubicBezTo>
                    <a:pt x="623" y="333"/>
                    <a:pt x="626" y="347"/>
                    <a:pt x="629" y="362"/>
                  </a:cubicBezTo>
                  <a:close/>
                  <a:moveTo>
                    <a:pt x="629" y="544"/>
                  </a:moveTo>
                  <a:cubicBezTo>
                    <a:pt x="629" y="546"/>
                    <a:pt x="629" y="546"/>
                    <a:pt x="629" y="546"/>
                  </a:cubicBezTo>
                  <a:cubicBezTo>
                    <a:pt x="628" y="546"/>
                    <a:pt x="628" y="546"/>
                    <a:pt x="628" y="546"/>
                  </a:cubicBezTo>
                  <a:cubicBezTo>
                    <a:pt x="629" y="544"/>
                    <a:pt x="629" y="544"/>
                    <a:pt x="629" y="544"/>
                  </a:cubicBezTo>
                  <a:close/>
                  <a:moveTo>
                    <a:pt x="629" y="550"/>
                  </a:moveTo>
                  <a:cubicBezTo>
                    <a:pt x="629" y="566"/>
                    <a:pt x="629" y="566"/>
                    <a:pt x="629" y="566"/>
                  </a:cubicBezTo>
                  <a:cubicBezTo>
                    <a:pt x="626" y="564"/>
                    <a:pt x="623" y="561"/>
                    <a:pt x="620" y="559"/>
                  </a:cubicBezTo>
                  <a:cubicBezTo>
                    <a:pt x="622" y="554"/>
                    <a:pt x="622" y="551"/>
                    <a:pt x="628" y="549"/>
                  </a:cubicBezTo>
                  <a:cubicBezTo>
                    <a:pt x="629" y="550"/>
                    <a:pt x="629" y="550"/>
                    <a:pt x="629" y="550"/>
                  </a:cubicBezTo>
                  <a:close/>
                  <a:moveTo>
                    <a:pt x="629" y="575"/>
                  </a:moveTo>
                  <a:cubicBezTo>
                    <a:pt x="625" y="572"/>
                    <a:pt x="620" y="568"/>
                    <a:pt x="616" y="565"/>
                  </a:cubicBezTo>
                  <a:cubicBezTo>
                    <a:pt x="616" y="578"/>
                    <a:pt x="616" y="578"/>
                    <a:pt x="616" y="578"/>
                  </a:cubicBezTo>
                  <a:cubicBezTo>
                    <a:pt x="620" y="582"/>
                    <a:pt x="623" y="585"/>
                    <a:pt x="626" y="588"/>
                  </a:cubicBezTo>
                  <a:cubicBezTo>
                    <a:pt x="624" y="588"/>
                    <a:pt x="620" y="587"/>
                    <a:pt x="616" y="586"/>
                  </a:cubicBezTo>
                  <a:cubicBezTo>
                    <a:pt x="616" y="596"/>
                    <a:pt x="616" y="596"/>
                    <a:pt x="616" y="596"/>
                  </a:cubicBezTo>
                  <a:cubicBezTo>
                    <a:pt x="619" y="597"/>
                    <a:pt x="622" y="598"/>
                    <a:pt x="629" y="600"/>
                  </a:cubicBezTo>
                  <a:cubicBezTo>
                    <a:pt x="629" y="575"/>
                    <a:pt x="629" y="575"/>
                    <a:pt x="629" y="575"/>
                  </a:cubicBezTo>
                  <a:close/>
                  <a:moveTo>
                    <a:pt x="629" y="661"/>
                  </a:moveTo>
                  <a:cubicBezTo>
                    <a:pt x="629" y="672"/>
                    <a:pt x="629" y="672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28" y="681"/>
                    <a:pt x="628" y="681"/>
                    <a:pt x="628" y="681"/>
                  </a:cubicBezTo>
                  <a:cubicBezTo>
                    <a:pt x="622" y="681"/>
                    <a:pt x="619" y="681"/>
                    <a:pt x="616" y="682"/>
                  </a:cubicBezTo>
                  <a:cubicBezTo>
                    <a:pt x="616" y="674"/>
                    <a:pt x="616" y="674"/>
                    <a:pt x="616" y="674"/>
                  </a:cubicBezTo>
                  <a:cubicBezTo>
                    <a:pt x="617" y="673"/>
                    <a:pt x="619" y="673"/>
                    <a:pt x="621" y="672"/>
                  </a:cubicBezTo>
                  <a:cubicBezTo>
                    <a:pt x="623" y="668"/>
                    <a:pt x="626" y="664"/>
                    <a:pt x="629" y="661"/>
                  </a:cubicBezTo>
                  <a:close/>
                  <a:moveTo>
                    <a:pt x="616" y="616"/>
                  </a:moveTo>
                  <a:cubicBezTo>
                    <a:pt x="616" y="601"/>
                    <a:pt x="616" y="601"/>
                    <a:pt x="616" y="601"/>
                  </a:cubicBezTo>
                  <a:cubicBezTo>
                    <a:pt x="620" y="605"/>
                    <a:pt x="624" y="608"/>
                    <a:pt x="629" y="612"/>
                  </a:cubicBezTo>
                  <a:cubicBezTo>
                    <a:pt x="626" y="615"/>
                    <a:pt x="623" y="618"/>
                    <a:pt x="621" y="620"/>
                  </a:cubicBezTo>
                  <a:lnTo>
                    <a:pt x="616" y="616"/>
                  </a:lnTo>
                  <a:close/>
                  <a:moveTo>
                    <a:pt x="611" y="64"/>
                  </a:moveTo>
                  <a:cubicBezTo>
                    <a:pt x="613" y="65"/>
                    <a:pt x="614" y="66"/>
                    <a:pt x="616" y="67"/>
                  </a:cubicBezTo>
                  <a:cubicBezTo>
                    <a:pt x="616" y="76"/>
                    <a:pt x="616" y="76"/>
                    <a:pt x="616" y="76"/>
                  </a:cubicBezTo>
                  <a:cubicBezTo>
                    <a:pt x="615" y="75"/>
                    <a:pt x="613" y="74"/>
                    <a:pt x="612" y="73"/>
                  </a:cubicBezTo>
                  <a:cubicBezTo>
                    <a:pt x="612" y="85"/>
                    <a:pt x="612" y="97"/>
                    <a:pt x="612" y="109"/>
                  </a:cubicBezTo>
                  <a:cubicBezTo>
                    <a:pt x="614" y="111"/>
                    <a:pt x="615" y="112"/>
                    <a:pt x="616" y="114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4" y="121"/>
                    <a:pt x="613" y="120"/>
                    <a:pt x="611" y="118"/>
                  </a:cubicBezTo>
                  <a:cubicBezTo>
                    <a:pt x="611" y="64"/>
                    <a:pt x="611" y="64"/>
                    <a:pt x="611" y="64"/>
                  </a:cubicBezTo>
                  <a:close/>
                  <a:moveTo>
                    <a:pt x="616" y="728"/>
                  </a:moveTo>
                  <a:cubicBezTo>
                    <a:pt x="614" y="728"/>
                    <a:pt x="613" y="729"/>
                    <a:pt x="611" y="730"/>
                  </a:cubicBezTo>
                  <a:cubicBezTo>
                    <a:pt x="611" y="720"/>
                    <a:pt x="611" y="720"/>
                    <a:pt x="611" y="720"/>
                  </a:cubicBezTo>
                  <a:cubicBezTo>
                    <a:pt x="613" y="720"/>
                    <a:pt x="614" y="719"/>
                    <a:pt x="616" y="719"/>
                  </a:cubicBezTo>
                  <a:cubicBezTo>
                    <a:pt x="616" y="728"/>
                    <a:pt x="616" y="728"/>
                    <a:pt x="616" y="728"/>
                  </a:cubicBezTo>
                  <a:close/>
                  <a:moveTo>
                    <a:pt x="616" y="154"/>
                  </a:moveTo>
                  <a:cubicBezTo>
                    <a:pt x="616" y="168"/>
                    <a:pt x="616" y="168"/>
                    <a:pt x="616" y="168"/>
                  </a:cubicBezTo>
                  <a:cubicBezTo>
                    <a:pt x="615" y="167"/>
                    <a:pt x="613" y="167"/>
                    <a:pt x="612" y="166"/>
                  </a:cubicBezTo>
                  <a:cubicBezTo>
                    <a:pt x="613" y="169"/>
                    <a:pt x="613" y="169"/>
                    <a:pt x="616" y="171"/>
                  </a:cubicBezTo>
                  <a:cubicBezTo>
                    <a:pt x="616" y="196"/>
                    <a:pt x="616" y="196"/>
                    <a:pt x="616" y="196"/>
                  </a:cubicBezTo>
                  <a:cubicBezTo>
                    <a:pt x="615" y="194"/>
                    <a:pt x="613" y="192"/>
                    <a:pt x="611" y="190"/>
                  </a:cubicBezTo>
                  <a:cubicBezTo>
                    <a:pt x="611" y="153"/>
                    <a:pt x="611" y="153"/>
                    <a:pt x="611" y="153"/>
                  </a:cubicBezTo>
                  <a:cubicBezTo>
                    <a:pt x="613" y="154"/>
                    <a:pt x="614" y="154"/>
                    <a:pt x="616" y="154"/>
                  </a:cubicBezTo>
                  <a:close/>
                  <a:moveTo>
                    <a:pt x="616" y="198"/>
                  </a:moveTo>
                  <a:cubicBezTo>
                    <a:pt x="616" y="214"/>
                    <a:pt x="616" y="214"/>
                    <a:pt x="616" y="214"/>
                  </a:cubicBezTo>
                  <a:cubicBezTo>
                    <a:pt x="614" y="217"/>
                    <a:pt x="613" y="219"/>
                    <a:pt x="611" y="222"/>
                  </a:cubicBezTo>
                  <a:cubicBezTo>
                    <a:pt x="611" y="196"/>
                    <a:pt x="611" y="196"/>
                    <a:pt x="611" y="196"/>
                  </a:cubicBezTo>
                  <a:cubicBezTo>
                    <a:pt x="611" y="197"/>
                    <a:pt x="612" y="198"/>
                    <a:pt x="612" y="199"/>
                  </a:cubicBezTo>
                  <a:cubicBezTo>
                    <a:pt x="613" y="199"/>
                    <a:pt x="615" y="198"/>
                    <a:pt x="616" y="198"/>
                  </a:cubicBezTo>
                  <a:close/>
                  <a:moveTo>
                    <a:pt x="616" y="312"/>
                  </a:moveTo>
                  <a:cubicBezTo>
                    <a:pt x="616" y="340"/>
                    <a:pt x="616" y="340"/>
                    <a:pt x="616" y="340"/>
                  </a:cubicBezTo>
                  <a:cubicBezTo>
                    <a:pt x="614" y="342"/>
                    <a:pt x="613" y="344"/>
                    <a:pt x="611" y="346"/>
                  </a:cubicBezTo>
                  <a:cubicBezTo>
                    <a:pt x="611" y="338"/>
                    <a:pt x="611" y="338"/>
                    <a:pt x="611" y="338"/>
                  </a:cubicBezTo>
                  <a:cubicBezTo>
                    <a:pt x="616" y="333"/>
                    <a:pt x="616" y="325"/>
                    <a:pt x="613" y="317"/>
                  </a:cubicBezTo>
                  <a:cubicBezTo>
                    <a:pt x="612" y="318"/>
                    <a:pt x="612" y="319"/>
                    <a:pt x="611" y="320"/>
                  </a:cubicBezTo>
                  <a:cubicBezTo>
                    <a:pt x="611" y="300"/>
                    <a:pt x="611" y="300"/>
                    <a:pt x="611" y="300"/>
                  </a:cubicBezTo>
                  <a:cubicBezTo>
                    <a:pt x="613" y="303"/>
                    <a:pt x="613" y="303"/>
                    <a:pt x="613" y="303"/>
                  </a:cubicBezTo>
                  <a:cubicBezTo>
                    <a:pt x="614" y="307"/>
                    <a:pt x="615" y="309"/>
                    <a:pt x="616" y="312"/>
                  </a:cubicBezTo>
                  <a:close/>
                  <a:moveTo>
                    <a:pt x="616" y="357"/>
                  </a:moveTo>
                  <a:cubicBezTo>
                    <a:pt x="616" y="363"/>
                    <a:pt x="616" y="363"/>
                    <a:pt x="616" y="363"/>
                  </a:cubicBezTo>
                  <a:cubicBezTo>
                    <a:pt x="613" y="366"/>
                    <a:pt x="612" y="368"/>
                    <a:pt x="611" y="372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13" y="359"/>
                    <a:pt x="614" y="358"/>
                    <a:pt x="616" y="357"/>
                  </a:cubicBezTo>
                  <a:close/>
                  <a:moveTo>
                    <a:pt x="616" y="378"/>
                  </a:moveTo>
                  <a:cubicBezTo>
                    <a:pt x="616" y="385"/>
                    <a:pt x="616" y="385"/>
                    <a:pt x="616" y="385"/>
                  </a:cubicBezTo>
                  <a:cubicBezTo>
                    <a:pt x="613" y="388"/>
                    <a:pt x="612" y="392"/>
                    <a:pt x="611" y="400"/>
                  </a:cubicBezTo>
                  <a:cubicBezTo>
                    <a:pt x="613" y="399"/>
                    <a:pt x="614" y="399"/>
                    <a:pt x="616" y="398"/>
                  </a:cubicBezTo>
                  <a:cubicBezTo>
                    <a:pt x="616" y="406"/>
                    <a:pt x="616" y="406"/>
                    <a:pt x="616" y="406"/>
                  </a:cubicBezTo>
                  <a:cubicBezTo>
                    <a:pt x="615" y="407"/>
                    <a:pt x="613" y="408"/>
                    <a:pt x="612" y="409"/>
                  </a:cubicBezTo>
                  <a:cubicBezTo>
                    <a:pt x="611" y="412"/>
                    <a:pt x="611" y="416"/>
                    <a:pt x="611" y="419"/>
                  </a:cubicBezTo>
                  <a:cubicBezTo>
                    <a:pt x="613" y="418"/>
                    <a:pt x="615" y="417"/>
                    <a:pt x="616" y="417"/>
                  </a:cubicBezTo>
                  <a:cubicBezTo>
                    <a:pt x="616" y="423"/>
                    <a:pt x="616" y="423"/>
                    <a:pt x="616" y="423"/>
                  </a:cubicBezTo>
                  <a:cubicBezTo>
                    <a:pt x="614" y="425"/>
                    <a:pt x="612" y="426"/>
                    <a:pt x="611" y="429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3" y="380"/>
                    <a:pt x="614" y="379"/>
                    <a:pt x="616" y="378"/>
                  </a:cubicBezTo>
                  <a:close/>
                  <a:moveTo>
                    <a:pt x="616" y="435"/>
                  </a:moveTo>
                  <a:cubicBezTo>
                    <a:pt x="616" y="441"/>
                    <a:pt x="616" y="441"/>
                    <a:pt x="616" y="441"/>
                  </a:cubicBezTo>
                  <a:cubicBezTo>
                    <a:pt x="614" y="442"/>
                    <a:pt x="612" y="443"/>
                    <a:pt x="611" y="444"/>
                  </a:cubicBezTo>
                  <a:cubicBezTo>
                    <a:pt x="611" y="436"/>
                    <a:pt x="611" y="436"/>
                    <a:pt x="611" y="436"/>
                  </a:cubicBezTo>
                  <a:cubicBezTo>
                    <a:pt x="613" y="436"/>
                    <a:pt x="614" y="435"/>
                    <a:pt x="616" y="435"/>
                  </a:cubicBezTo>
                  <a:close/>
                  <a:moveTo>
                    <a:pt x="616" y="453"/>
                  </a:moveTo>
                  <a:cubicBezTo>
                    <a:pt x="616" y="459"/>
                    <a:pt x="616" y="459"/>
                    <a:pt x="616" y="459"/>
                  </a:cubicBezTo>
                  <a:cubicBezTo>
                    <a:pt x="614" y="459"/>
                    <a:pt x="613" y="460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ubicBezTo>
                    <a:pt x="613" y="454"/>
                    <a:pt x="614" y="453"/>
                    <a:pt x="616" y="453"/>
                  </a:cubicBezTo>
                  <a:close/>
                  <a:moveTo>
                    <a:pt x="616" y="469"/>
                  </a:moveTo>
                  <a:cubicBezTo>
                    <a:pt x="616" y="493"/>
                    <a:pt x="616" y="493"/>
                    <a:pt x="616" y="493"/>
                  </a:cubicBezTo>
                  <a:cubicBezTo>
                    <a:pt x="614" y="497"/>
                    <a:pt x="613" y="500"/>
                    <a:pt x="611" y="504"/>
                  </a:cubicBezTo>
                  <a:cubicBezTo>
                    <a:pt x="611" y="487"/>
                    <a:pt x="611" y="487"/>
                    <a:pt x="611" y="487"/>
                  </a:cubicBezTo>
                  <a:cubicBezTo>
                    <a:pt x="613" y="485"/>
                    <a:pt x="614" y="482"/>
                    <a:pt x="616" y="477"/>
                  </a:cubicBezTo>
                  <a:cubicBezTo>
                    <a:pt x="614" y="477"/>
                    <a:pt x="613" y="478"/>
                    <a:pt x="611" y="478"/>
                  </a:cubicBezTo>
                  <a:cubicBezTo>
                    <a:pt x="611" y="471"/>
                    <a:pt x="611" y="471"/>
                    <a:pt x="611" y="471"/>
                  </a:cubicBezTo>
                  <a:cubicBezTo>
                    <a:pt x="613" y="471"/>
                    <a:pt x="615" y="470"/>
                    <a:pt x="616" y="469"/>
                  </a:cubicBezTo>
                  <a:close/>
                  <a:moveTo>
                    <a:pt x="616" y="565"/>
                  </a:moveTo>
                  <a:cubicBezTo>
                    <a:pt x="616" y="578"/>
                    <a:pt x="616" y="578"/>
                    <a:pt x="616" y="578"/>
                  </a:cubicBezTo>
                  <a:cubicBezTo>
                    <a:pt x="611" y="574"/>
                    <a:pt x="611" y="574"/>
                    <a:pt x="611" y="574"/>
                  </a:cubicBezTo>
                  <a:cubicBezTo>
                    <a:pt x="611" y="569"/>
                    <a:pt x="611" y="569"/>
                    <a:pt x="611" y="569"/>
                  </a:cubicBezTo>
                  <a:cubicBezTo>
                    <a:pt x="613" y="567"/>
                    <a:pt x="614" y="566"/>
                    <a:pt x="616" y="564"/>
                  </a:cubicBezTo>
                  <a:cubicBezTo>
                    <a:pt x="616" y="565"/>
                    <a:pt x="616" y="565"/>
                    <a:pt x="616" y="565"/>
                  </a:cubicBezTo>
                  <a:close/>
                  <a:moveTo>
                    <a:pt x="616" y="586"/>
                  </a:moveTo>
                  <a:cubicBezTo>
                    <a:pt x="616" y="596"/>
                    <a:pt x="616" y="596"/>
                    <a:pt x="616" y="596"/>
                  </a:cubicBezTo>
                  <a:cubicBezTo>
                    <a:pt x="613" y="596"/>
                    <a:pt x="612" y="595"/>
                    <a:pt x="611" y="595"/>
                  </a:cubicBezTo>
                  <a:cubicBezTo>
                    <a:pt x="611" y="585"/>
                    <a:pt x="611" y="585"/>
                    <a:pt x="611" y="585"/>
                  </a:cubicBezTo>
                  <a:cubicBezTo>
                    <a:pt x="613" y="585"/>
                    <a:pt x="614" y="586"/>
                    <a:pt x="616" y="586"/>
                  </a:cubicBezTo>
                  <a:close/>
                  <a:moveTo>
                    <a:pt x="616" y="601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4" y="614"/>
                    <a:pt x="612" y="613"/>
                    <a:pt x="611" y="611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3" y="598"/>
                    <a:pt x="614" y="600"/>
                    <a:pt x="616" y="601"/>
                  </a:cubicBezTo>
                  <a:close/>
                  <a:moveTo>
                    <a:pt x="616" y="674"/>
                  </a:moveTo>
                  <a:cubicBezTo>
                    <a:pt x="616" y="682"/>
                    <a:pt x="616" y="682"/>
                    <a:pt x="616" y="682"/>
                  </a:cubicBezTo>
                  <a:cubicBezTo>
                    <a:pt x="614" y="683"/>
                    <a:pt x="613" y="684"/>
                    <a:pt x="611" y="685"/>
                  </a:cubicBezTo>
                  <a:cubicBezTo>
                    <a:pt x="611" y="676"/>
                    <a:pt x="611" y="676"/>
                    <a:pt x="611" y="676"/>
                  </a:cubicBezTo>
                  <a:cubicBezTo>
                    <a:pt x="613" y="675"/>
                    <a:pt x="614" y="675"/>
                    <a:pt x="616" y="674"/>
                  </a:cubicBezTo>
                  <a:close/>
                  <a:moveTo>
                    <a:pt x="616" y="696"/>
                  </a:moveTo>
                  <a:cubicBezTo>
                    <a:pt x="616" y="705"/>
                    <a:pt x="616" y="705"/>
                    <a:pt x="616" y="705"/>
                  </a:cubicBezTo>
                  <a:cubicBezTo>
                    <a:pt x="614" y="704"/>
                    <a:pt x="613" y="704"/>
                    <a:pt x="611" y="703"/>
                  </a:cubicBezTo>
                  <a:cubicBezTo>
                    <a:pt x="611" y="694"/>
                    <a:pt x="611" y="694"/>
                    <a:pt x="611" y="694"/>
                  </a:cubicBezTo>
                  <a:lnTo>
                    <a:pt x="616" y="696"/>
                  </a:lnTo>
                  <a:close/>
                  <a:moveTo>
                    <a:pt x="605" y="60"/>
                  </a:moveTo>
                  <a:cubicBezTo>
                    <a:pt x="607" y="61"/>
                    <a:pt x="609" y="62"/>
                    <a:pt x="611" y="64"/>
                  </a:cubicBezTo>
                  <a:cubicBezTo>
                    <a:pt x="611" y="118"/>
                    <a:pt x="611" y="118"/>
                    <a:pt x="611" y="118"/>
                  </a:cubicBezTo>
                  <a:cubicBezTo>
                    <a:pt x="609" y="117"/>
                    <a:pt x="607" y="115"/>
                    <a:pt x="605" y="113"/>
                  </a:cubicBezTo>
                  <a:cubicBezTo>
                    <a:pt x="605" y="60"/>
                    <a:pt x="605" y="60"/>
                    <a:pt x="605" y="60"/>
                  </a:cubicBezTo>
                  <a:close/>
                  <a:moveTo>
                    <a:pt x="611" y="730"/>
                  </a:moveTo>
                  <a:cubicBezTo>
                    <a:pt x="610" y="730"/>
                    <a:pt x="610" y="730"/>
                    <a:pt x="610" y="730"/>
                  </a:cubicBezTo>
                  <a:cubicBezTo>
                    <a:pt x="609" y="732"/>
                    <a:pt x="607" y="733"/>
                    <a:pt x="605" y="734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7" y="721"/>
                    <a:pt x="609" y="721"/>
                    <a:pt x="611" y="720"/>
                  </a:cubicBezTo>
                  <a:cubicBezTo>
                    <a:pt x="611" y="730"/>
                    <a:pt x="611" y="730"/>
                    <a:pt x="611" y="730"/>
                  </a:cubicBezTo>
                  <a:close/>
                  <a:moveTo>
                    <a:pt x="611" y="153"/>
                  </a:moveTo>
                  <a:cubicBezTo>
                    <a:pt x="611" y="190"/>
                    <a:pt x="611" y="190"/>
                    <a:pt x="611" y="190"/>
                  </a:cubicBezTo>
                  <a:cubicBezTo>
                    <a:pt x="609" y="189"/>
                    <a:pt x="607" y="187"/>
                    <a:pt x="605" y="186"/>
                  </a:cubicBezTo>
                  <a:cubicBezTo>
                    <a:pt x="605" y="164"/>
                    <a:pt x="605" y="164"/>
                    <a:pt x="605" y="164"/>
                  </a:cubicBezTo>
                  <a:cubicBezTo>
                    <a:pt x="607" y="163"/>
                    <a:pt x="608" y="162"/>
                    <a:pt x="610" y="162"/>
                  </a:cubicBezTo>
                  <a:cubicBezTo>
                    <a:pt x="610" y="159"/>
                    <a:pt x="610" y="156"/>
                    <a:pt x="610" y="153"/>
                  </a:cubicBezTo>
                  <a:cubicBezTo>
                    <a:pt x="611" y="153"/>
                    <a:pt x="611" y="153"/>
                    <a:pt x="611" y="153"/>
                  </a:cubicBezTo>
                  <a:close/>
                  <a:moveTo>
                    <a:pt x="611" y="196"/>
                  </a:moveTo>
                  <a:cubicBezTo>
                    <a:pt x="611" y="222"/>
                    <a:pt x="611" y="222"/>
                    <a:pt x="611" y="222"/>
                  </a:cubicBezTo>
                  <a:cubicBezTo>
                    <a:pt x="609" y="225"/>
                    <a:pt x="607" y="228"/>
                    <a:pt x="605" y="230"/>
                  </a:cubicBezTo>
                  <a:cubicBezTo>
                    <a:pt x="605" y="213"/>
                    <a:pt x="605" y="213"/>
                    <a:pt x="605" y="213"/>
                  </a:cubicBezTo>
                  <a:cubicBezTo>
                    <a:pt x="606" y="212"/>
                    <a:pt x="607" y="211"/>
                    <a:pt x="608" y="211"/>
                  </a:cubicBezTo>
                  <a:cubicBezTo>
                    <a:pt x="608" y="206"/>
                    <a:pt x="608" y="206"/>
                    <a:pt x="607" y="205"/>
                  </a:cubicBezTo>
                  <a:cubicBezTo>
                    <a:pt x="605" y="205"/>
                    <a:pt x="605" y="205"/>
                    <a:pt x="605" y="205"/>
                  </a:cubicBezTo>
                  <a:cubicBezTo>
                    <a:pt x="605" y="192"/>
                    <a:pt x="605" y="192"/>
                    <a:pt x="605" y="192"/>
                  </a:cubicBezTo>
                  <a:cubicBezTo>
                    <a:pt x="608" y="193"/>
                    <a:pt x="610" y="194"/>
                    <a:pt x="611" y="196"/>
                  </a:cubicBezTo>
                  <a:close/>
                  <a:moveTo>
                    <a:pt x="611" y="300"/>
                  </a:moveTo>
                  <a:cubicBezTo>
                    <a:pt x="611" y="320"/>
                    <a:pt x="611" y="320"/>
                    <a:pt x="611" y="320"/>
                  </a:cubicBezTo>
                  <a:cubicBezTo>
                    <a:pt x="609" y="323"/>
                    <a:pt x="607" y="325"/>
                    <a:pt x="605" y="327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608" y="312"/>
                    <a:pt x="610" y="308"/>
                    <a:pt x="605" y="300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06" y="292"/>
                    <a:pt x="608" y="294"/>
                    <a:pt x="611" y="300"/>
                  </a:cubicBezTo>
                  <a:close/>
                  <a:moveTo>
                    <a:pt x="611" y="338"/>
                  </a:moveTo>
                  <a:cubicBezTo>
                    <a:pt x="611" y="346"/>
                    <a:pt x="611" y="346"/>
                    <a:pt x="611" y="346"/>
                  </a:cubicBezTo>
                  <a:cubicBezTo>
                    <a:pt x="610" y="348"/>
                    <a:pt x="608" y="349"/>
                    <a:pt x="607" y="351"/>
                  </a:cubicBezTo>
                  <a:cubicBezTo>
                    <a:pt x="607" y="355"/>
                    <a:pt x="607" y="359"/>
                    <a:pt x="608" y="363"/>
                  </a:cubicBezTo>
                  <a:cubicBezTo>
                    <a:pt x="609" y="362"/>
                    <a:pt x="610" y="361"/>
                    <a:pt x="611" y="360"/>
                  </a:cubicBezTo>
                  <a:cubicBezTo>
                    <a:pt x="611" y="372"/>
                    <a:pt x="611" y="372"/>
                    <a:pt x="611" y="372"/>
                  </a:cubicBezTo>
                  <a:cubicBezTo>
                    <a:pt x="610" y="375"/>
                    <a:pt x="610" y="378"/>
                    <a:pt x="610" y="382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1" y="429"/>
                    <a:pt x="611" y="429"/>
                    <a:pt x="611" y="429"/>
                  </a:cubicBezTo>
                  <a:cubicBezTo>
                    <a:pt x="610" y="431"/>
                    <a:pt x="609" y="433"/>
                    <a:pt x="609" y="437"/>
                  </a:cubicBezTo>
                  <a:cubicBezTo>
                    <a:pt x="610" y="437"/>
                    <a:pt x="610" y="436"/>
                    <a:pt x="611" y="436"/>
                  </a:cubicBezTo>
                  <a:cubicBezTo>
                    <a:pt x="611" y="444"/>
                    <a:pt x="611" y="444"/>
                    <a:pt x="611" y="444"/>
                  </a:cubicBezTo>
                  <a:cubicBezTo>
                    <a:pt x="608" y="446"/>
                    <a:pt x="606" y="449"/>
                    <a:pt x="605" y="455"/>
                  </a:cubicBezTo>
                  <a:cubicBezTo>
                    <a:pt x="605" y="421"/>
                    <a:pt x="605" y="421"/>
                    <a:pt x="605" y="421"/>
                  </a:cubicBezTo>
                  <a:cubicBezTo>
                    <a:pt x="605" y="419"/>
                    <a:pt x="605" y="417"/>
                    <a:pt x="605" y="415"/>
                  </a:cubicBezTo>
                  <a:cubicBezTo>
                    <a:pt x="605" y="410"/>
                    <a:pt x="605" y="410"/>
                    <a:pt x="605" y="410"/>
                  </a:cubicBezTo>
                  <a:cubicBezTo>
                    <a:pt x="607" y="410"/>
                    <a:pt x="607" y="410"/>
                    <a:pt x="607" y="410"/>
                  </a:cubicBezTo>
                  <a:cubicBezTo>
                    <a:pt x="607" y="404"/>
                    <a:pt x="606" y="399"/>
                    <a:pt x="605" y="393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6" y="389"/>
                    <a:pt x="607" y="388"/>
                    <a:pt x="607" y="387"/>
                  </a:cubicBezTo>
                  <a:cubicBezTo>
                    <a:pt x="606" y="385"/>
                    <a:pt x="606" y="382"/>
                    <a:pt x="605" y="380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08" y="342"/>
                    <a:pt x="609" y="340"/>
                    <a:pt x="611" y="338"/>
                  </a:cubicBezTo>
                  <a:close/>
                  <a:moveTo>
                    <a:pt x="611" y="454"/>
                  </a:moveTo>
                  <a:cubicBezTo>
                    <a:pt x="609" y="455"/>
                    <a:pt x="607" y="455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7" y="461"/>
                    <a:pt x="609" y="461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lose/>
                  <a:moveTo>
                    <a:pt x="611" y="471"/>
                  </a:moveTo>
                  <a:cubicBezTo>
                    <a:pt x="611" y="478"/>
                    <a:pt x="611" y="478"/>
                    <a:pt x="611" y="478"/>
                  </a:cubicBezTo>
                  <a:cubicBezTo>
                    <a:pt x="609" y="478"/>
                    <a:pt x="607" y="478"/>
                    <a:pt x="605" y="479"/>
                  </a:cubicBezTo>
                  <a:cubicBezTo>
                    <a:pt x="605" y="473"/>
                    <a:pt x="605" y="473"/>
                    <a:pt x="605" y="473"/>
                  </a:cubicBezTo>
                  <a:cubicBezTo>
                    <a:pt x="607" y="472"/>
                    <a:pt x="609" y="472"/>
                    <a:pt x="611" y="471"/>
                  </a:cubicBezTo>
                  <a:close/>
                  <a:moveTo>
                    <a:pt x="611" y="487"/>
                  </a:moveTo>
                  <a:cubicBezTo>
                    <a:pt x="611" y="504"/>
                    <a:pt x="611" y="504"/>
                    <a:pt x="611" y="504"/>
                  </a:cubicBezTo>
                  <a:cubicBezTo>
                    <a:pt x="609" y="508"/>
                    <a:pt x="607" y="512"/>
                    <a:pt x="605" y="516"/>
                  </a:cubicBezTo>
                  <a:cubicBezTo>
                    <a:pt x="605" y="503"/>
                    <a:pt x="605" y="503"/>
                    <a:pt x="605" y="503"/>
                  </a:cubicBezTo>
                  <a:cubicBezTo>
                    <a:pt x="607" y="501"/>
                    <a:pt x="608" y="499"/>
                    <a:pt x="609" y="496"/>
                  </a:cubicBezTo>
                  <a:cubicBezTo>
                    <a:pt x="608" y="496"/>
                    <a:pt x="607" y="496"/>
                    <a:pt x="605" y="496"/>
                  </a:cubicBezTo>
                  <a:cubicBezTo>
                    <a:pt x="605" y="490"/>
                    <a:pt x="605" y="490"/>
                    <a:pt x="605" y="490"/>
                  </a:cubicBezTo>
                  <a:cubicBezTo>
                    <a:pt x="608" y="489"/>
                    <a:pt x="609" y="488"/>
                    <a:pt x="611" y="487"/>
                  </a:cubicBezTo>
                  <a:close/>
                  <a:moveTo>
                    <a:pt x="611" y="569"/>
                  </a:moveTo>
                  <a:cubicBezTo>
                    <a:pt x="611" y="574"/>
                    <a:pt x="611" y="574"/>
                    <a:pt x="611" y="574"/>
                  </a:cubicBezTo>
                  <a:cubicBezTo>
                    <a:pt x="609" y="572"/>
                    <a:pt x="609" y="572"/>
                    <a:pt x="609" y="572"/>
                  </a:cubicBezTo>
                  <a:cubicBezTo>
                    <a:pt x="611" y="569"/>
                    <a:pt x="611" y="569"/>
                    <a:pt x="611" y="569"/>
                  </a:cubicBezTo>
                  <a:close/>
                  <a:moveTo>
                    <a:pt x="611" y="585"/>
                  </a:moveTo>
                  <a:cubicBezTo>
                    <a:pt x="611" y="595"/>
                    <a:pt x="611" y="595"/>
                    <a:pt x="611" y="595"/>
                  </a:cubicBezTo>
                  <a:cubicBezTo>
                    <a:pt x="610" y="595"/>
                    <a:pt x="610" y="595"/>
                    <a:pt x="609" y="595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1" y="611"/>
                    <a:pt x="611" y="611"/>
                    <a:pt x="611" y="611"/>
                  </a:cubicBezTo>
                  <a:cubicBezTo>
                    <a:pt x="609" y="609"/>
                    <a:pt x="607" y="608"/>
                    <a:pt x="605" y="606"/>
                  </a:cubicBezTo>
                  <a:cubicBezTo>
                    <a:pt x="605" y="584"/>
                    <a:pt x="605" y="584"/>
                    <a:pt x="605" y="584"/>
                  </a:cubicBezTo>
                  <a:cubicBezTo>
                    <a:pt x="607" y="584"/>
                    <a:pt x="609" y="584"/>
                    <a:pt x="611" y="585"/>
                  </a:cubicBezTo>
                  <a:close/>
                  <a:moveTo>
                    <a:pt x="611" y="676"/>
                  </a:moveTo>
                  <a:cubicBezTo>
                    <a:pt x="611" y="685"/>
                    <a:pt x="611" y="685"/>
                    <a:pt x="611" y="685"/>
                  </a:cubicBezTo>
                  <a:cubicBezTo>
                    <a:pt x="609" y="686"/>
                    <a:pt x="607" y="687"/>
                    <a:pt x="605" y="690"/>
                  </a:cubicBezTo>
                  <a:cubicBezTo>
                    <a:pt x="605" y="681"/>
                    <a:pt x="605" y="681"/>
                    <a:pt x="605" y="681"/>
                  </a:cubicBezTo>
                  <a:cubicBezTo>
                    <a:pt x="607" y="679"/>
                    <a:pt x="609" y="677"/>
                    <a:pt x="611" y="676"/>
                  </a:cubicBezTo>
                  <a:close/>
                  <a:moveTo>
                    <a:pt x="611" y="694"/>
                  </a:moveTo>
                  <a:cubicBezTo>
                    <a:pt x="611" y="703"/>
                    <a:pt x="611" y="703"/>
                    <a:pt x="611" y="703"/>
                  </a:cubicBezTo>
                  <a:cubicBezTo>
                    <a:pt x="609" y="702"/>
                    <a:pt x="607" y="702"/>
                    <a:pt x="605" y="701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11" y="694"/>
                    <a:pt x="611" y="694"/>
                    <a:pt x="611" y="694"/>
                  </a:cubicBezTo>
                  <a:close/>
                  <a:moveTo>
                    <a:pt x="605" y="632"/>
                  </a:moveTo>
                  <a:cubicBezTo>
                    <a:pt x="605" y="623"/>
                    <a:pt x="605" y="623"/>
                    <a:pt x="605" y="623"/>
                  </a:cubicBezTo>
                  <a:cubicBezTo>
                    <a:pt x="606" y="626"/>
                    <a:pt x="606" y="629"/>
                    <a:pt x="605" y="632"/>
                  </a:cubicBezTo>
                  <a:close/>
                  <a:moveTo>
                    <a:pt x="603" y="58"/>
                  </a:moveTo>
                  <a:cubicBezTo>
                    <a:pt x="605" y="60"/>
                    <a:pt x="605" y="60"/>
                    <a:pt x="605" y="60"/>
                  </a:cubicBezTo>
                  <a:cubicBezTo>
                    <a:pt x="605" y="113"/>
                    <a:pt x="605" y="113"/>
                    <a:pt x="605" y="113"/>
                  </a:cubicBezTo>
                  <a:cubicBezTo>
                    <a:pt x="605" y="112"/>
                    <a:pt x="604" y="111"/>
                    <a:pt x="603" y="110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58"/>
                    <a:pt x="603" y="58"/>
                    <a:pt x="603" y="58"/>
                  </a:cubicBezTo>
                  <a:close/>
                  <a:moveTo>
                    <a:pt x="605" y="734"/>
                  </a:moveTo>
                  <a:cubicBezTo>
                    <a:pt x="605" y="735"/>
                    <a:pt x="604" y="735"/>
                    <a:pt x="603" y="736"/>
                  </a:cubicBezTo>
                  <a:cubicBezTo>
                    <a:pt x="603" y="721"/>
                    <a:pt x="603" y="721"/>
                    <a:pt x="603" y="721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5" y="734"/>
                    <a:pt x="605" y="734"/>
                    <a:pt x="605" y="734"/>
                  </a:cubicBezTo>
                  <a:close/>
                  <a:moveTo>
                    <a:pt x="605" y="164"/>
                  </a:moveTo>
                  <a:cubicBezTo>
                    <a:pt x="605" y="186"/>
                    <a:pt x="605" y="186"/>
                    <a:pt x="605" y="186"/>
                  </a:cubicBezTo>
                  <a:cubicBezTo>
                    <a:pt x="605" y="186"/>
                    <a:pt x="604" y="186"/>
                    <a:pt x="603" y="185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3"/>
                    <a:pt x="603" y="171"/>
                    <a:pt x="603" y="170"/>
                  </a:cubicBezTo>
                  <a:cubicBezTo>
                    <a:pt x="603" y="164"/>
                    <a:pt x="603" y="164"/>
                    <a:pt x="603" y="164"/>
                  </a:cubicBezTo>
                  <a:cubicBezTo>
                    <a:pt x="604" y="164"/>
                    <a:pt x="605" y="164"/>
                    <a:pt x="605" y="164"/>
                  </a:cubicBezTo>
                  <a:close/>
                  <a:moveTo>
                    <a:pt x="605" y="192"/>
                  </a:moveTo>
                  <a:cubicBezTo>
                    <a:pt x="605" y="205"/>
                    <a:pt x="605" y="205"/>
                    <a:pt x="605" y="205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4" y="191"/>
                    <a:pt x="605" y="191"/>
                    <a:pt x="605" y="192"/>
                  </a:cubicBezTo>
                  <a:close/>
                  <a:moveTo>
                    <a:pt x="605" y="213"/>
                  </a:moveTo>
                  <a:cubicBezTo>
                    <a:pt x="605" y="230"/>
                    <a:pt x="605" y="230"/>
                    <a:pt x="605" y="230"/>
                  </a:cubicBezTo>
                  <a:cubicBezTo>
                    <a:pt x="605" y="231"/>
                    <a:pt x="604" y="232"/>
                    <a:pt x="603" y="233"/>
                  </a:cubicBezTo>
                  <a:cubicBezTo>
                    <a:pt x="603" y="212"/>
                    <a:pt x="603" y="212"/>
                    <a:pt x="603" y="212"/>
                  </a:cubicBezTo>
                  <a:cubicBezTo>
                    <a:pt x="603" y="212"/>
                    <a:pt x="604" y="213"/>
                    <a:pt x="604" y="213"/>
                  </a:cubicBezTo>
                  <a:cubicBezTo>
                    <a:pt x="605" y="213"/>
                    <a:pt x="605" y="213"/>
                    <a:pt x="605" y="213"/>
                  </a:cubicBezTo>
                  <a:close/>
                  <a:moveTo>
                    <a:pt x="605" y="289"/>
                  </a:moveTo>
                  <a:cubicBezTo>
                    <a:pt x="605" y="300"/>
                    <a:pt x="605" y="300"/>
                    <a:pt x="605" y="300"/>
                  </a:cubicBezTo>
                  <a:cubicBezTo>
                    <a:pt x="605" y="300"/>
                    <a:pt x="605" y="300"/>
                    <a:pt x="605" y="299"/>
                  </a:cubicBezTo>
                  <a:cubicBezTo>
                    <a:pt x="604" y="300"/>
                    <a:pt x="603" y="301"/>
                    <a:pt x="603" y="302"/>
                  </a:cubicBezTo>
                  <a:cubicBezTo>
                    <a:pt x="603" y="283"/>
                    <a:pt x="603" y="283"/>
                    <a:pt x="603" y="283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604" y="286"/>
                    <a:pt x="605" y="288"/>
                    <a:pt x="605" y="289"/>
                  </a:cubicBezTo>
                  <a:close/>
                  <a:moveTo>
                    <a:pt x="605" y="317"/>
                  </a:moveTo>
                  <a:cubicBezTo>
                    <a:pt x="605" y="327"/>
                    <a:pt x="605" y="327"/>
                    <a:pt x="605" y="327"/>
                  </a:cubicBezTo>
                  <a:cubicBezTo>
                    <a:pt x="605" y="329"/>
                    <a:pt x="604" y="330"/>
                    <a:pt x="603" y="331"/>
                  </a:cubicBezTo>
                  <a:cubicBezTo>
                    <a:pt x="603" y="320"/>
                    <a:pt x="603" y="320"/>
                    <a:pt x="603" y="320"/>
                  </a:cubicBezTo>
                  <a:cubicBezTo>
                    <a:pt x="604" y="319"/>
                    <a:pt x="605" y="318"/>
                    <a:pt x="605" y="317"/>
                  </a:cubicBezTo>
                  <a:close/>
                  <a:moveTo>
                    <a:pt x="605" y="343"/>
                  </a:moveTo>
                  <a:cubicBezTo>
                    <a:pt x="605" y="380"/>
                    <a:pt x="605" y="380"/>
                    <a:pt x="605" y="380"/>
                  </a:cubicBezTo>
                  <a:cubicBezTo>
                    <a:pt x="604" y="375"/>
                    <a:pt x="604" y="370"/>
                    <a:pt x="603" y="365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3" y="344"/>
                    <a:pt x="603" y="344"/>
                    <a:pt x="603" y="344"/>
                  </a:cubicBezTo>
                  <a:cubicBezTo>
                    <a:pt x="604" y="344"/>
                    <a:pt x="605" y="343"/>
                    <a:pt x="605" y="343"/>
                  </a:cubicBezTo>
                  <a:close/>
                  <a:moveTo>
                    <a:pt x="605" y="389"/>
                  </a:moveTo>
                  <a:cubicBezTo>
                    <a:pt x="605" y="393"/>
                    <a:pt x="605" y="393"/>
                    <a:pt x="605" y="393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3" y="393"/>
                    <a:pt x="603" y="393"/>
                    <a:pt x="603" y="393"/>
                  </a:cubicBezTo>
                  <a:cubicBezTo>
                    <a:pt x="603" y="389"/>
                    <a:pt x="603" y="389"/>
                    <a:pt x="603" y="389"/>
                  </a:cubicBezTo>
                  <a:cubicBezTo>
                    <a:pt x="605" y="389"/>
                    <a:pt x="605" y="389"/>
                    <a:pt x="605" y="389"/>
                  </a:cubicBezTo>
                  <a:close/>
                  <a:moveTo>
                    <a:pt x="605" y="410"/>
                  </a:moveTo>
                  <a:cubicBezTo>
                    <a:pt x="605" y="415"/>
                    <a:pt x="605" y="415"/>
                    <a:pt x="605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5" y="410"/>
                    <a:pt x="605" y="410"/>
                    <a:pt x="605" y="410"/>
                  </a:cubicBezTo>
                  <a:close/>
                  <a:moveTo>
                    <a:pt x="605" y="421"/>
                  </a:moveTo>
                  <a:cubicBezTo>
                    <a:pt x="605" y="455"/>
                    <a:pt x="605" y="455"/>
                    <a:pt x="605" y="455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4" y="434"/>
                    <a:pt x="605" y="428"/>
                    <a:pt x="605" y="421"/>
                  </a:cubicBezTo>
                  <a:close/>
                  <a:moveTo>
                    <a:pt x="605" y="473"/>
                  </a:moveTo>
                  <a:cubicBezTo>
                    <a:pt x="605" y="479"/>
                    <a:pt x="605" y="479"/>
                    <a:pt x="605" y="479"/>
                  </a:cubicBezTo>
                  <a:cubicBezTo>
                    <a:pt x="605" y="479"/>
                    <a:pt x="604" y="479"/>
                    <a:pt x="603" y="479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4" y="473"/>
                    <a:pt x="605" y="473"/>
                    <a:pt x="605" y="473"/>
                  </a:cubicBezTo>
                  <a:close/>
                  <a:moveTo>
                    <a:pt x="605" y="490"/>
                  </a:moveTo>
                  <a:cubicBezTo>
                    <a:pt x="605" y="496"/>
                    <a:pt x="605" y="496"/>
                    <a:pt x="605" y="496"/>
                  </a:cubicBezTo>
                  <a:cubicBezTo>
                    <a:pt x="605" y="496"/>
                    <a:pt x="604" y="496"/>
                    <a:pt x="603" y="496"/>
                  </a:cubicBezTo>
                  <a:cubicBezTo>
                    <a:pt x="603" y="490"/>
                    <a:pt x="603" y="490"/>
                    <a:pt x="603" y="490"/>
                  </a:cubicBezTo>
                  <a:cubicBezTo>
                    <a:pt x="604" y="490"/>
                    <a:pt x="605" y="490"/>
                    <a:pt x="605" y="490"/>
                  </a:cubicBezTo>
                  <a:close/>
                  <a:moveTo>
                    <a:pt x="605" y="503"/>
                  </a:moveTo>
                  <a:cubicBezTo>
                    <a:pt x="605" y="516"/>
                    <a:pt x="605" y="516"/>
                    <a:pt x="605" y="516"/>
                  </a:cubicBezTo>
                  <a:cubicBezTo>
                    <a:pt x="605" y="517"/>
                    <a:pt x="604" y="519"/>
                    <a:pt x="603" y="520"/>
                  </a:cubicBezTo>
                  <a:cubicBezTo>
                    <a:pt x="603" y="505"/>
                    <a:pt x="603" y="505"/>
                    <a:pt x="603" y="505"/>
                  </a:cubicBezTo>
                  <a:cubicBezTo>
                    <a:pt x="604" y="505"/>
                    <a:pt x="605" y="504"/>
                    <a:pt x="605" y="503"/>
                  </a:cubicBezTo>
                  <a:close/>
                  <a:moveTo>
                    <a:pt x="605" y="584"/>
                  </a:moveTo>
                  <a:cubicBezTo>
                    <a:pt x="605" y="606"/>
                    <a:pt x="605" y="606"/>
                    <a:pt x="605" y="606"/>
                  </a:cubicBezTo>
                  <a:cubicBezTo>
                    <a:pt x="605" y="605"/>
                    <a:pt x="604" y="605"/>
                    <a:pt x="603" y="604"/>
                  </a:cubicBezTo>
                  <a:cubicBezTo>
                    <a:pt x="603" y="583"/>
                    <a:pt x="603" y="583"/>
                    <a:pt x="603" y="583"/>
                  </a:cubicBezTo>
                  <a:cubicBezTo>
                    <a:pt x="604" y="583"/>
                    <a:pt x="605" y="583"/>
                    <a:pt x="605" y="584"/>
                  </a:cubicBezTo>
                  <a:close/>
                  <a:moveTo>
                    <a:pt x="605" y="623"/>
                  </a:moveTo>
                  <a:cubicBezTo>
                    <a:pt x="605" y="632"/>
                    <a:pt x="605" y="632"/>
                    <a:pt x="605" y="632"/>
                  </a:cubicBezTo>
                  <a:cubicBezTo>
                    <a:pt x="605" y="634"/>
                    <a:pt x="604" y="635"/>
                    <a:pt x="603" y="637"/>
                  </a:cubicBezTo>
                  <a:cubicBezTo>
                    <a:pt x="603" y="637"/>
                    <a:pt x="603" y="637"/>
                    <a:pt x="603" y="637"/>
                  </a:cubicBezTo>
                  <a:cubicBezTo>
                    <a:pt x="603" y="618"/>
                    <a:pt x="603" y="618"/>
                    <a:pt x="603" y="618"/>
                  </a:cubicBezTo>
                  <a:cubicBezTo>
                    <a:pt x="604" y="620"/>
                    <a:pt x="605" y="621"/>
                    <a:pt x="605" y="623"/>
                  </a:cubicBezTo>
                  <a:close/>
                  <a:moveTo>
                    <a:pt x="605" y="681"/>
                  </a:moveTo>
                  <a:cubicBezTo>
                    <a:pt x="605" y="690"/>
                    <a:pt x="605" y="690"/>
                    <a:pt x="605" y="690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05" y="701"/>
                    <a:pt x="605" y="701"/>
                    <a:pt x="605" y="701"/>
                  </a:cubicBezTo>
                  <a:cubicBezTo>
                    <a:pt x="605" y="701"/>
                    <a:pt x="604" y="701"/>
                    <a:pt x="603" y="700"/>
                  </a:cubicBezTo>
                  <a:cubicBezTo>
                    <a:pt x="603" y="683"/>
                    <a:pt x="603" y="683"/>
                    <a:pt x="603" y="683"/>
                  </a:cubicBezTo>
                  <a:cubicBezTo>
                    <a:pt x="604" y="682"/>
                    <a:pt x="605" y="681"/>
                    <a:pt x="605" y="681"/>
                  </a:cubicBezTo>
                  <a:close/>
                  <a:moveTo>
                    <a:pt x="598" y="54"/>
                  </a:moveTo>
                  <a:cubicBezTo>
                    <a:pt x="603" y="58"/>
                    <a:pt x="603" y="58"/>
                    <a:pt x="603" y="58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1" y="109"/>
                    <a:pt x="599" y="109"/>
                    <a:pt x="598" y="108"/>
                  </a:cubicBezTo>
                  <a:cubicBezTo>
                    <a:pt x="598" y="101"/>
                    <a:pt x="598" y="101"/>
                    <a:pt x="598" y="101"/>
                  </a:cubicBezTo>
                  <a:cubicBezTo>
                    <a:pt x="598" y="101"/>
                    <a:pt x="599" y="101"/>
                    <a:pt x="599" y="101"/>
                  </a:cubicBezTo>
                  <a:cubicBezTo>
                    <a:pt x="600" y="101"/>
                    <a:pt x="601" y="101"/>
                    <a:pt x="602" y="101"/>
                  </a:cubicBezTo>
                  <a:cubicBezTo>
                    <a:pt x="602" y="92"/>
                    <a:pt x="602" y="83"/>
                    <a:pt x="603" y="73"/>
                  </a:cubicBezTo>
                  <a:cubicBezTo>
                    <a:pt x="601" y="70"/>
                    <a:pt x="599" y="67"/>
                    <a:pt x="598" y="65"/>
                  </a:cubicBezTo>
                  <a:cubicBezTo>
                    <a:pt x="598" y="54"/>
                    <a:pt x="598" y="54"/>
                    <a:pt x="598" y="54"/>
                  </a:cubicBezTo>
                  <a:close/>
                  <a:moveTo>
                    <a:pt x="603" y="736"/>
                  </a:moveTo>
                  <a:cubicBezTo>
                    <a:pt x="601" y="737"/>
                    <a:pt x="599" y="738"/>
                    <a:pt x="598" y="740"/>
                  </a:cubicBezTo>
                  <a:cubicBezTo>
                    <a:pt x="598" y="731"/>
                    <a:pt x="598" y="731"/>
                    <a:pt x="598" y="731"/>
                  </a:cubicBezTo>
                  <a:cubicBezTo>
                    <a:pt x="598" y="730"/>
                    <a:pt x="599" y="730"/>
                    <a:pt x="599" y="729"/>
                  </a:cubicBezTo>
                  <a:cubicBezTo>
                    <a:pt x="598" y="728"/>
                    <a:pt x="598" y="728"/>
                    <a:pt x="598" y="728"/>
                  </a:cubicBezTo>
                  <a:cubicBezTo>
                    <a:pt x="598" y="719"/>
                    <a:pt x="598" y="719"/>
                    <a:pt x="598" y="719"/>
                  </a:cubicBezTo>
                  <a:cubicBezTo>
                    <a:pt x="599" y="719"/>
                    <a:pt x="601" y="720"/>
                    <a:pt x="603" y="721"/>
                  </a:cubicBezTo>
                  <a:cubicBezTo>
                    <a:pt x="603" y="736"/>
                    <a:pt x="603" y="736"/>
                    <a:pt x="603" y="736"/>
                  </a:cubicBezTo>
                  <a:close/>
                  <a:moveTo>
                    <a:pt x="603" y="164"/>
                  </a:moveTo>
                  <a:cubicBezTo>
                    <a:pt x="603" y="170"/>
                    <a:pt x="603" y="170"/>
                    <a:pt x="603" y="170"/>
                  </a:cubicBezTo>
                  <a:cubicBezTo>
                    <a:pt x="603" y="168"/>
                    <a:pt x="603" y="167"/>
                    <a:pt x="603" y="165"/>
                  </a:cubicBezTo>
                  <a:cubicBezTo>
                    <a:pt x="603" y="164"/>
                    <a:pt x="603" y="164"/>
                    <a:pt x="603" y="164"/>
                  </a:cubicBezTo>
                  <a:close/>
                  <a:moveTo>
                    <a:pt x="603" y="174"/>
                  </a:moveTo>
                  <a:cubicBezTo>
                    <a:pt x="603" y="185"/>
                    <a:pt x="603" y="185"/>
                    <a:pt x="603" y="185"/>
                  </a:cubicBezTo>
                  <a:cubicBezTo>
                    <a:pt x="603" y="185"/>
                    <a:pt x="602" y="185"/>
                    <a:pt x="602" y="185"/>
                  </a:cubicBezTo>
                  <a:cubicBezTo>
                    <a:pt x="602" y="187"/>
                    <a:pt x="602" y="188"/>
                    <a:pt x="603" y="190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601" y="209"/>
                    <a:pt x="601" y="210"/>
                    <a:pt x="603" y="212"/>
                  </a:cubicBezTo>
                  <a:cubicBezTo>
                    <a:pt x="603" y="233"/>
                    <a:pt x="603" y="233"/>
                    <a:pt x="603" y="233"/>
                  </a:cubicBezTo>
                  <a:cubicBezTo>
                    <a:pt x="601" y="234"/>
                    <a:pt x="600" y="235"/>
                    <a:pt x="598" y="236"/>
                  </a:cubicBezTo>
                  <a:cubicBezTo>
                    <a:pt x="598" y="170"/>
                    <a:pt x="598" y="170"/>
                    <a:pt x="598" y="170"/>
                  </a:cubicBezTo>
                  <a:cubicBezTo>
                    <a:pt x="600" y="171"/>
                    <a:pt x="601" y="173"/>
                    <a:pt x="603" y="174"/>
                  </a:cubicBezTo>
                  <a:close/>
                  <a:moveTo>
                    <a:pt x="603" y="283"/>
                  </a:moveTo>
                  <a:cubicBezTo>
                    <a:pt x="603" y="302"/>
                    <a:pt x="603" y="302"/>
                    <a:pt x="603" y="302"/>
                  </a:cubicBezTo>
                  <a:cubicBezTo>
                    <a:pt x="601" y="305"/>
                    <a:pt x="599" y="308"/>
                    <a:pt x="598" y="311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00" y="296"/>
                    <a:pt x="600" y="292"/>
                    <a:pt x="598" y="286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9"/>
                    <a:pt x="601" y="281"/>
                    <a:pt x="603" y="283"/>
                  </a:cubicBezTo>
                  <a:close/>
                  <a:moveTo>
                    <a:pt x="603" y="320"/>
                  </a:moveTo>
                  <a:cubicBezTo>
                    <a:pt x="603" y="331"/>
                    <a:pt x="603" y="331"/>
                    <a:pt x="603" y="331"/>
                  </a:cubicBezTo>
                  <a:cubicBezTo>
                    <a:pt x="603" y="332"/>
                    <a:pt x="603" y="332"/>
                    <a:pt x="603" y="332"/>
                  </a:cubicBezTo>
                  <a:cubicBezTo>
                    <a:pt x="603" y="336"/>
                    <a:pt x="603" y="340"/>
                    <a:pt x="603" y="343"/>
                  </a:cubicBezTo>
                  <a:cubicBezTo>
                    <a:pt x="603" y="365"/>
                    <a:pt x="603" y="365"/>
                    <a:pt x="603" y="365"/>
                  </a:cubicBezTo>
                  <a:cubicBezTo>
                    <a:pt x="602" y="357"/>
                    <a:pt x="601" y="350"/>
                    <a:pt x="598" y="343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9" y="326"/>
                    <a:pt x="599" y="326"/>
                    <a:pt x="599" y="326"/>
                  </a:cubicBezTo>
                  <a:cubicBezTo>
                    <a:pt x="601" y="324"/>
                    <a:pt x="602" y="322"/>
                    <a:pt x="603" y="320"/>
                  </a:cubicBezTo>
                  <a:close/>
                  <a:moveTo>
                    <a:pt x="603" y="389"/>
                  </a:moveTo>
                  <a:cubicBezTo>
                    <a:pt x="603" y="393"/>
                    <a:pt x="603" y="393"/>
                    <a:pt x="603" y="393"/>
                  </a:cubicBezTo>
                  <a:cubicBezTo>
                    <a:pt x="599" y="393"/>
                    <a:pt x="599" y="393"/>
                    <a:pt x="599" y="393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598" y="414"/>
                    <a:pt x="598" y="414"/>
                    <a:pt x="598" y="414"/>
                  </a:cubicBezTo>
                  <a:cubicBezTo>
                    <a:pt x="598" y="410"/>
                    <a:pt x="598" y="410"/>
                    <a:pt x="598" y="410"/>
                  </a:cubicBezTo>
                  <a:cubicBezTo>
                    <a:pt x="598" y="410"/>
                    <a:pt x="599" y="410"/>
                    <a:pt x="599" y="410"/>
                  </a:cubicBezTo>
                  <a:cubicBezTo>
                    <a:pt x="599" y="408"/>
                    <a:pt x="598" y="405"/>
                    <a:pt x="598" y="403"/>
                  </a:cubicBezTo>
                  <a:cubicBezTo>
                    <a:pt x="598" y="389"/>
                    <a:pt x="598" y="389"/>
                    <a:pt x="598" y="389"/>
                  </a:cubicBezTo>
                  <a:cubicBezTo>
                    <a:pt x="603" y="389"/>
                    <a:pt x="603" y="389"/>
                    <a:pt x="603" y="389"/>
                  </a:cubicBezTo>
                  <a:close/>
                  <a:moveTo>
                    <a:pt x="603" y="440"/>
                  </a:moveTo>
                  <a:cubicBezTo>
                    <a:pt x="603" y="463"/>
                    <a:pt x="603" y="463"/>
                    <a:pt x="603" y="463"/>
                  </a:cubicBezTo>
                  <a:cubicBezTo>
                    <a:pt x="602" y="466"/>
                    <a:pt x="601" y="470"/>
                    <a:pt x="599" y="474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3" y="479"/>
                    <a:pt x="603" y="479"/>
                    <a:pt x="603" y="479"/>
                  </a:cubicBezTo>
                  <a:cubicBezTo>
                    <a:pt x="601" y="480"/>
                    <a:pt x="599" y="481"/>
                    <a:pt x="598" y="482"/>
                  </a:cubicBezTo>
                  <a:cubicBezTo>
                    <a:pt x="598" y="462"/>
                    <a:pt x="598" y="462"/>
                    <a:pt x="598" y="462"/>
                  </a:cubicBezTo>
                  <a:cubicBezTo>
                    <a:pt x="598" y="462"/>
                    <a:pt x="599" y="461"/>
                    <a:pt x="599" y="461"/>
                  </a:cubicBezTo>
                  <a:cubicBezTo>
                    <a:pt x="600" y="453"/>
                    <a:pt x="602" y="447"/>
                    <a:pt x="603" y="440"/>
                  </a:cubicBezTo>
                  <a:close/>
                  <a:moveTo>
                    <a:pt x="603" y="490"/>
                  </a:moveTo>
                  <a:cubicBezTo>
                    <a:pt x="603" y="496"/>
                    <a:pt x="603" y="496"/>
                    <a:pt x="603" y="496"/>
                  </a:cubicBezTo>
                  <a:cubicBezTo>
                    <a:pt x="601" y="496"/>
                    <a:pt x="599" y="497"/>
                    <a:pt x="598" y="497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0" y="490"/>
                    <a:pt x="601" y="490"/>
                    <a:pt x="603" y="490"/>
                  </a:cubicBezTo>
                  <a:close/>
                  <a:moveTo>
                    <a:pt x="603" y="505"/>
                  </a:moveTo>
                  <a:cubicBezTo>
                    <a:pt x="603" y="520"/>
                    <a:pt x="603" y="520"/>
                    <a:pt x="603" y="520"/>
                  </a:cubicBezTo>
                  <a:cubicBezTo>
                    <a:pt x="601" y="524"/>
                    <a:pt x="599" y="526"/>
                    <a:pt x="598" y="530"/>
                  </a:cubicBezTo>
                  <a:cubicBezTo>
                    <a:pt x="598" y="518"/>
                    <a:pt x="598" y="518"/>
                    <a:pt x="598" y="518"/>
                  </a:cubicBezTo>
                  <a:cubicBezTo>
                    <a:pt x="599" y="517"/>
                    <a:pt x="599" y="516"/>
                    <a:pt x="600" y="514"/>
                  </a:cubicBezTo>
                  <a:cubicBezTo>
                    <a:pt x="599" y="514"/>
                    <a:pt x="599" y="514"/>
                    <a:pt x="598" y="514"/>
                  </a:cubicBezTo>
                  <a:cubicBezTo>
                    <a:pt x="598" y="507"/>
                    <a:pt x="598" y="507"/>
                    <a:pt x="598" y="507"/>
                  </a:cubicBezTo>
                  <a:cubicBezTo>
                    <a:pt x="600" y="507"/>
                    <a:pt x="601" y="506"/>
                    <a:pt x="603" y="505"/>
                  </a:cubicBezTo>
                  <a:close/>
                  <a:moveTo>
                    <a:pt x="603" y="583"/>
                  </a:moveTo>
                  <a:cubicBezTo>
                    <a:pt x="603" y="604"/>
                    <a:pt x="603" y="604"/>
                    <a:pt x="603" y="604"/>
                  </a:cubicBezTo>
                  <a:cubicBezTo>
                    <a:pt x="601" y="603"/>
                    <a:pt x="600" y="601"/>
                    <a:pt x="598" y="599"/>
                  </a:cubicBezTo>
                  <a:cubicBezTo>
                    <a:pt x="598" y="584"/>
                    <a:pt x="598" y="584"/>
                    <a:pt x="598" y="584"/>
                  </a:cubicBezTo>
                  <a:cubicBezTo>
                    <a:pt x="599" y="582"/>
                    <a:pt x="599" y="582"/>
                    <a:pt x="599" y="582"/>
                  </a:cubicBezTo>
                  <a:cubicBezTo>
                    <a:pt x="600" y="582"/>
                    <a:pt x="601" y="583"/>
                    <a:pt x="603" y="583"/>
                  </a:cubicBezTo>
                  <a:close/>
                  <a:moveTo>
                    <a:pt x="603" y="618"/>
                  </a:moveTo>
                  <a:cubicBezTo>
                    <a:pt x="603" y="637"/>
                    <a:pt x="603" y="637"/>
                    <a:pt x="603" y="637"/>
                  </a:cubicBezTo>
                  <a:cubicBezTo>
                    <a:pt x="601" y="639"/>
                    <a:pt x="599" y="640"/>
                    <a:pt x="598" y="641"/>
                  </a:cubicBezTo>
                  <a:cubicBezTo>
                    <a:pt x="598" y="610"/>
                    <a:pt x="598" y="610"/>
                    <a:pt x="598" y="610"/>
                  </a:cubicBezTo>
                  <a:cubicBezTo>
                    <a:pt x="600" y="612"/>
                    <a:pt x="601" y="615"/>
                    <a:pt x="603" y="618"/>
                  </a:cubicBezTo>
                  <a:close/>
                  <a:moveTo>
                    <a:pt x="603" y="683"/>
                  </a:moveTo>
                  <a:cubicBezTo>
                    <a:pt x="603" y="700"/>
                    <a:pt x="603" y="700"/>
                    <a:pt x="603" y="700"/>
                  </a:cubicBezTo>
                  <a:cubicBezTo>
                    <a:pt x="601" y="700"/>
                    <a:pt x="599" y="700"/>
                    <a:pt x="598" y="700"/>
                  </a:cubicBezTo>
                  <a:cubicBezTo>
                    <a:pt x="598" y="687"/>
                    <a:pt x="598" y="687"/>
                    <a:pt x="598" y="687"/>
                  </a:cubicBezTo>
                  <a:cubicBezTo>
                    <a:pt x="600" y="686"/>
                    <a:pt x="601" y="684"/>
                    <a:pt x="603" y="683"/>
                  </a:cubicBezTo>
                  <a:close/>
                  <a:moveTo>
                    <a:pt x="592" y="52"/>
                  </a:moveTo>
                  <a:cubicBezTo>
                    <a:pt x="593" y="52"/>
                    <a:pt x="594" y="52"/>
                    <a:pt x="595" y="53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6" y="63"/>
                    <a:pt x="594" y="62"/>
                    <a:pt x="592" y="61"/>
                  </a:cubicBezTo>
                  <a:cubicBezTo>
                    <a:pt x="592" y="52"/>
                    <a:pt x="592" y="52"/>
                    <a:pt x="592" y="52"/>
                  </a:cubicBezTo>
                  <a:close/>
                  <a:moveTo>
                    <a:pt x="598" y="740"/>
                  </a:moveTo>
                  <a:cubicBezTo>
                    <a:pt x="596" y="741"/>
                    <a:pt x="594" y="742"/>
                    <a:pt x="592" y="743"/>
                  </a:cubicBezTo>
                  <a:cubicBezTo>
                    <a:pt x="592" y="734"/>
                    <a:pt x="592" y="734"/>
                    <a:pt x="592" y="734"/>
                  </a:cubicBezTo>
                  <a:cubicBezTo>
                    <a:pt x="594" y="734"/>
                    <a:pt x="596" y="732"/>
                    <a:pt x="598" y="731"/>
                  </a:cubicBezTo>
                  <a:cubicBezTo>
                    <a:pt x="598" y="740"/>
                    <a:pt x="598" y="740"/>
                    <a:pt x="598" y="740"/>
                  </a:cubicBezTo>
                  <a:close/>
                  <a:moveTo>
                    <a:pt x="598" y="101"/>
                  </a:moveTo>
                  <a:cubicBezTo>
                    <a:pt x="598" y="108"/>
                    <a:pt x="598" y="108"/>
                    <a:pt x="598" y="108"/>
                  </a:cubicBezTo>
                  <a:cubicBezTo>
                    <a:pt x="596" y="107"/>
                    <a:pt x="594" y="106"/>
                    <a:pt x="592" y="105"/>
                  </a:cubicBezTo>
                  <a:cubicBezTo>
                    <a:pt x="592" y="97"/>
                    <a:pt x="592" y="97"/>
                    <a:pt x="592" y="97"/>
                  </a:cubicBezTo>
                  <a:cubicBezTo>
                    <a:pt x="593" y="98"/>
                    <a:pt x="595" y="99"/>
                    <a:pt x="598" y="101"/>
                  </a:cubicBezTo>
                  <a:close/>
                  <a:moveTo>
                    <a:pt x="598" y="170"/>
                  </a:moveTo>
                  <a:cubicBezTo>
                    <a:pt x="598" y="236"/>
                    <a:pt x="598" y="236"/>
                    <a:pt x="598" y="236"/>
                  </a:cubicBezTo>
                  <a:cubicBezTo>
                    <a:pt x="597" y="236"/>
                    <a:pt x="596" y="237"/>
                    <a:pt x="596" y="237"/>
                  </a:cubicBezTo>
                  <a:cubicBezTo>
                    <a:pt x="591" y="228"/>
                    <a:pt x="595" y="228"/>
                    <a:pt x="595" y="219"/>
                  </a:cubicBezTo>
                  <a:cubicBezTo>
                    <a:pt x="594" y="218"/>
                    <a:pt x="593" y="216"/>
                    <a:pt x="592" y="215"/>
                  </a:cubicBezTo>
                  <a:cubicBezTo>
                    <a:pt x="592" y="200"/>
                    <a:pt x="592" y="200"/>
                    <a:pt x="592" y="200"/>
                  </a:cubicBezTo>
                  <a:cubicBezTo>
                    <a:pt x="593" y="200"/>
                    <a:pt x="594" y="199"/>
                    <a:pt x="595" y="198"/>
                  </a:cubicBezTo>
                  <a:cubicBezTo>
                    <a:pt x="595" y="197"/>
                    <a:pt x="595" y="196"/>
                    <a:pt x="595" y="195"/>
                  </a:cubicBezTo>
                  <a:cubicBezTo>
                    <a:pt x="594" y="195"/>
                    <a:pt x="593" y="195"/>
                    <a:pt x="592" y="196"/>
                  </a:cubicBezTo>
                  <a:cubicBezTo>
                    <a:pt x="592" y="183"/>
                    <a:pt x="592" y="183"/>
                    <a:pt x="592" y="183"/>
                  </a:cubicBezTo>
                  <a:cubicBezTo>
                    <a:pt x="592" y="183"/>
                    <a:pt x="593" y="183"/>
                    <a:pt x="594" y="182"/>
                  </a:cubicBezTo>
                  <a:cubicBezTo>
                    <a:pt x="593" y="181"/>
                    <a:pt x="592" y="181"/>
                    <a:pt x="592" y="181"/>
                  </a:cubicBezTo>
                  <a:cubicBezTo>
                    <a:pt x="592" y="166"/>
                    <a:pt x="592" y="166"/>
                    <a:pt x="592" y="166"/>
                  </a:cubicBezTo>
                  <a:cubicBezTo>
                    <a:pt x="594" y="167"/>
                    <a:pt x="596" y="169"/>
                    <a:pt x="598" y="170"/>
                  </a:cubicBezTo>
                  <a:close/>
                  <a:moveTo>
                    <a:pt x="598" y="277"/>
                  </a:moveTo>
                  <a:cubicBezTo>
                    <a:pt x="598" y="286"/>
                    <a:pt x="598" y="286"/>
                    <a:pt x="598" y="286"/>
                  </a:cubicBezTo>
                  <a:cubicBezTo>
                    <a:pt x="597" y="285"/>
                    <a:pt x="596" y="283"/>
                    <a:pt x="595" y="282"/>
                  </a:cubicBezTo>
                  <a:cubicBezTo>
                    <a:pt x="594" y="284"/>
                    <a:pt x="593" y="286"/>
                    <a:pt x="592" y="287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3" y="268"/>
                    <a:pt x="593" y="269"/>
                    <a:pt x="594" y="270"/>
                  </a:cubicBezTo>
                  <a:cubicBezTo>
                    <a:pt x="595" y="272"/>
                    <a:pt x="596" y="274"/>
                    <a:pt x="598" y="277"/>
                  </a:cubicBezTo>
                  <a:close/>
                  <a:moveTo>
                    <a:pt x="598" y="300"/>
                  </a:moveTo>
                  <a:cubicBezTo>
                    <a:pt x="598" y="311"/>
                    <a:pt x="598" y="311"/>
                    <a:pt x="598" y="311"/>
                  </a:cubicBezTo>
                  <a:cubicBezTo>
                    <a:pt x="596" y="315"/>
                    <a:pt x="595" y="319"/>
                    <a:pt x="597" y="326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6" y="336"/>
                    <a:pt x="594" y="330"/>
                    <a:pt x="592" y="323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4" y="304"/>
                    <a:pt x="596" y="302"/>
                    <a:pt x="598" y="300"/>
                  </a:cubicBezTo>
                  <a:close/>
                  <a:moveTo>
                    <a:pt x="598" y="389"/>
                  </a:moveTo>
                  <a:cubicBezTo>
                    <a:pt x="598" y="403"/>
                    <a:pt x="598" y="403"/>
                    <a:pt x="598" y="403"/>
                  </a:cubicBezTo>
                  <a:cubicBezTo>
                    <a:pt x="597" y="400"/>
                    <a:pt x="596" y="397"/>
                    <a:pt x="596" y="395"/>
                  </a:cubicBezTo>
                  <a:cubicBezTo>
                    <a:pt x="594" y="394"/>
                    <a:pt x="593" y="394"/>
                    <a:pt x="592" y="394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598" y="389"/>
                    <a:pt x="598" y="389"/>
                    <a:pt x="598" y="389"/>
                  </a:cubicBezTo>
                  <a:close/>
                  <a:moveTo>
                    <a:pt x="598" y="410"/>
                  </a:moveTo>
                  <a:cubicBezTo>
                    <a:pt x="598" y="414"/>
                    <a:pt x="598" y="414"/>
                    <a:pt x="598" y="414"/>
                  </a:cubicBezTo>
                  <a:cubicBezTo>
                    <a:pt x="592" y="414"/>
                    <a:pt x="592" y="414"/>
                    <a:pt x="592" y="414"/>
                  </a:cubicBezTo>
                  <a:cubicBezTo>
                    <a:pt x="592" y="410"/>
                    <a:pt x="592" y="410"/>
                    <a:pt x="592" y="410"/>
                  </a:cubicBezTo>
                  <a:cubicBezTo>
                    <a:pt x="592" y="410"/>
                    <a:pt x="592" y="411"/>
                    <a:pt x="592" y="411"/>
                  </a:cubicBezTo>
                  <a:cubicBezTo>
                    <a:pt x="594" y="411"/>
                    <a:pt x="596" y="410"/>
                    <a:pt x="598" y="410"/>
                  </a:cubicBezTo>
                  <a:close/>
                  <a:moveTo>
                    <a:pt x="598" y="462"/>
                  </a:moveTo>
                  <a:cubicBezTo>
                    <a:pt x="598" y="482"/>
                    <a:pt x="598" y="482"/>
                    <a:pt x="598" y="482"/>
                  </a:cubicBezTo>
                  <a:cubicBezTo>
                    <a:pt x="596" y="484"/>
                    <a:pt x="594" y="487"/>
                    <a:pt x="592" y="491"/>
                  </a:cubicBezTo>
                  <a:cubicBezTo>
                    <a:pt x="594" y="491"/>
                    <a:pt x="596" y="491"/>
                    <a:pt x="598" y="490"/>
                  </a:cubicBezTo>
                  <a:cubicBezTo>
                    <a:pt x="598" y="497"/>
                    <a:pt x="598" y="497"/>
                    <a:pt x="598" y="497"/>
                  </a:cubicBezTo>
                  <a:cubicBezTo>
                    <a:pt x="595" y="497"/>
                    <a:pt x="594" y="497"/>
                    <a:pt x="592" y="498"/>
                  </a:cubicBezTo>
                  <a:cubicBezTo>
                    <a:pt x="592" y="479"/>
                    <a:pt x="592" y="479"/>
                    <a:pt x="592" y="479"/>
                  </a:cubicBezTo>
                  <a:cubicBezTo>
                    <a:pt x="594" y="474"/>
                    <a:pt x="595" y="469"/>
                    <a:pt x="596" y="464"/>
                  </a:cubicBezTo>
                  <a:cubicBezTo>
                    <a:pt x="597" y="463"/>
                    <a:pt x="597" y="463"/>
                    <a:pt x="598" y="462"/>
                  </a:cubicBezTo>
                  <a:close/>
                  <a:moveTo>
                    <a:pt x="598" y="507"/>
                  </a:moveTo>
                  <a:cubicBezTo>
                    <a:pt x="598" y="514"/>
                    <a:pt x="598" y="514"/>
                    <a:pt x="598" y="514"/>
                  </a:cubicBezTo>
                  <a:cubicBezTo>
                    <a:pt x="596" y="514"/>
                    <a:pt x="594" y="514"/>
                    <a:pt x="592" y="514"/>
                  </a:cubicBezTo>
                  <a:cubicBezTo>
                    <a:pt x="592" y="507"/>
                    <a:pt x="592" y="507"/>
                    <a:pt x="592" y="507"/>
                  </a:cubicBezTo>
                  <a:cubicBezTo>
                    <a:pt x="594" y="507"/>
                    <a:pt x="596" y="507"/>
                    <a:pt x="598" y="507"/>
                  </a:cubicBezTo>
                  <a:close/>
                  <a:moveTo>
                    <a:pt x="598" y="518"/>
                  </a:moveTo>
                  <a:cubicBezTo>
                    <a:pt x="598" y="530"/>
                    <a:pt x="598" y="530"/>
                    <a:pt x="598" y="530"/>
                  </a:cubicBezTo>
                  <a:cubicBezTo>
                    <a:pt x="596" y="533"/>
                    <a:pt x="594" y="535"/>
                    <a:pt x="592" y="538"/>
                  </a:cubicBezTo>
                  <a:cubicBezTo>
                    <a:pt x="592" y="523"/>
                    <a:pt x="592" y="523"/>
                    <a:pt x="592" y="523"/>
                  </a:cubicBezTo>
                  <a:cubicBezTo>
                    <a:pt x="594" y="522"/>
                    <a:pt x="596" y="521"/>
                    <a:pt x="598" y="518"/>
                  </a:cubicBezTo>
                  <a:close/>
                  <a:moveTo>
                    <a:pt x="598" y="584"/>
                  </a:moveTo>
                  <a:cubicBezTo>
                    <a:pt x="598" y="599"/>
                    <a:pt x="598" y="599"/>
                    <a:pt x="598" y="599"/>
                  </a:cubicBezTo>
                  <a:cubicBezTo>
                    <a:pt x="596" y="598"/>
                    <a:pt x="594" y="596"/>
                    <a:pt x="592" y="594"/>
                  </a:cubicBezTo>
                  <a:cubicBezTo>
                    <a:pt x="592" y="591"/>
                    <a:pt x="592" y="591"/>
                    <a:pt x="592" y="591"/>
                  </a:cubicBezTo>
                  <a:cubicBezTo>
                    <a:pt x="594" y="588"/>
                    <a:pt x="596" y="586"/>
                    <a:pt x="598" y="584"/>
                  </a:cubicBezTo>
                  <a:close/>
                  <a:moveTo>
                    <a:pt x="598" y="610"/>
                  </a:moveTo>
                  <a:cubicBezTo>
                    <a:pt x="598" y="641"/>
                    <a:pt x="598" y="641"/>
                    <a:pt x="598" y="641"/>
                  </a:cubicBezTo>
                  <a:cubicBezTo>
                    <a:pt x="596" y="643"/>
                    <a:pt x="594" y="643"/>
                    <a:pt x="592" y="644"/>
                  </a:cubicBezTo>
                  <a:cubicBezTo>
                    <a:pt x="592" y="634"/>
                    <a:pt x="592" y="634"/>
                    <a:pt x="592" y="634"/>
                  </a:cubicBezTo>
                  <a:cubicBezTo>
                    <a:pt x="597" y="631"/>
                    <a:pt x="596" y="626"/>
                    <a:pt x="592" y="621"/>
                  </a:cubicBezTo>
                  <a:cubicBezTo>
                    <a:pt x="592" y="603"/>
                    <a:pt x="592" y="603"/>
                    <a:pt x="592" y="603"/>
                  </a:cubicBezTo>
                  <a:cubicBezTo>
                    <a:pt x="594" y="605"/>
                    <a:pt x="596" y="608"/>
                    <a:pt x="598" y="610"/>
                  </a:cubicBezTo>
                  <a:close/>
                  <a:moveTo>
                    <a:pt x="598" y="687"/>
                  </a:moveTo>
                  <a:cubicBezTo>
                    <a:pt x="598" y="700"/>
                    <a:pt x="598" y="700"/>
                    <a:pt x="598" y="700"/>
                  </a:cubicBezTo>
                  <a:cubicBezTo>
                    <a:pt x="596" y="700"/>
                    <a:pt x="594" y="700"/>
                    <a:pt x="592" y="700"/>
                  </a:cubicBezTo>
                  <a:cubicBezTo>
                    <a:pt x="592" y="691"/>
                    <a:pt x="592" y="691"/>
                    <a:pt x="592" y="691"/>
                  </a:cubicBezTo>
                  <a:cubicBezTo>
                    <a:pt x="592" y="691"/>
                    <a:pt x="593" y="691"/>
                    <a:pt x="594" y="690"/>
                  </a:cubicBezTo>
                  <a:cubicBezTo>
                    <a:pt x="595" y="690"/>
                    <a:pt x="596" y="688"/>
                    <a:pt x="598" y="687"/>
                  </a:cubicBezTo>
                  <a:close/>
                  <a:moveTo>
                    <a:pt x="598" y="719"/>
                  </a:moveTo>
                  <a:cubicBezTo>
                    <a:pt x="598" y="728"/>
                    <a:pt x="598" y="728"/>
                    <a:pt x="598" y="728"/>
                  </a:cubicBezTo>
                  <a:cubicBezTo>
                    <a:pt x="595" y="728"/>
                    <a:pt x="593" y="727"/>
                    <a:pt x="592" y="726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94" y="717"/>
                    <a:pt x="596" y="717"/>
                    <a:pt x="598" y="719"/>
                  </a:cubicBezTo>
                  <a:close/>
                  <a:moveTo>
                    <a:pt x="592" y="147"/>
                  </a:moveTo>
                  <a:cubicBezTo>
                    <a:pt x="592" y="134"/>
                    <a:pt x="592" y="134"/>
                    <a:pt x="592" y="134"/>
                  </a:cubicBezTo>
                  <a:cubicBezTo>
                    <a:pt x="593" y="135"/>
                    <a:pt x="595" y="136"/>
                    <a:pt x="596" y="137"/>
                  </a:cubicBezTo>
                  <a:cubicBezTo>
                    <a:pt x="596" y="139"/>
                    <a:pt x="596" y="141"/>
                    <a:pt x="596" y="144"/>
                  </a:cubicBezTo>
                  <a:cubicBezTo>
                    <a:pt x="595" y="145"/>
                    <a:pt x="594" y="146"/>
                    <a:pt x="592" y="147"/>
                  </a:cubicBezTo>
                  <a:close/>
                  <a:moveTo>
                    <a:pt x="589" y="50"/>
                  </a:moveTo>
                  <a:cubicBezTo>
                    <a:pt x="590" y="51"/>
                    <a:pt x="591" y="51"/>
                    <a:pt x="592" y="52"/>
                  </a:cubicBezTo>
                  <a:cubicBezTo>
                    <a:pt x="592" y="61"/>
                    <a:pt x="592" y="61"/>
                    <a:pt x="592" y="61"/>
                  </a:cubicBezTo>
                  <a:cubicBezTo>
                    <a:pt x="591" y="60"/>
                    <a:pt x="590" y="60"/>
                    <a:pt x="589" y="59"/>
                  </a:cubicBezTo>
                  <a:cubicBezTo>
                    <a:pt x="589" y="50"/>
                    <a:pt x="589" y="50"/>
                    <a:pt x="589" y="50"/>
                  </a:cubicBezTo>
                  <a:close/>
                  <a:moveTo>
                    <a:pt x="592" y="743"/>
                  </a:moveTo>
                  <a:cubicBezTo>
                    <a:pt x="591" y="744"/>
                    <a:pt x="590" y="744"/>
                    <a:pt x="589" y="745"/>
                  </a:cubicBezTo>
                  <a:cubicBezTo>
                    <a:pt x="589" y="736"/>
                    <a:pt x="589" y="736"/>
                    <a:pt x="589" y="736"/>
                  </a:cubicBezTo>
                  <a:cubicBezTo>
                    <a:pt x="590" y="735"/>
                    <a:pt x="591" y="735"/>
                    <a:pt x="592" y="734"/>
                  </a:cubicBezTo>
                  <a:cubicBezTo>
                    <a:pt x="592" y="743"/>
                    <a:pt x="592" y="743"/>
                    <a:pt x="592" y="743"/>
                  </a:cubicBezTo>
                  <a:close/>
                  <a:moveTo>
                    <a:pt x="592" y="97"/>
                  </a:moveTo>
                  <a:cubicBezTo>
                    <a:pt x="592" y="105"/>
                    <a:pt x="592" y="105"/>
                    <a:pt x="592" y="105"/>
                  </a:cubicBezTo>
                  <a:cubicBezTo>
                    <a:pt x="591" y="105"/>
                    <a:pt x="590" y="104"/>
                    <a:pt x="589" y="104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90" y="95"/>
                    <a:pt x="591" y="96"/>
                    <a:pt x="592" y="97"/>
                  </a:cubicBezTo>
                  <a:close/>
                  <a:moveTo>
                    <a:pt x="592" y="134"/>
                  </a:moveTo>
                  <a:cubicBezTo>
                    <a:pt x="592" y="147"/>
                    <a:pt x="592" y="147"/>
                    <a:pt x="592" y="147"/>
                  </a:cubicBezTo>
                  <a:cubicBezTo>
                    <a:pt x="591" y="147"/>
                    <a:pt x="590" y="147"/>
                    <a:pt x="589" y="147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0" y="133"/>
                    <a:pt x="591" y="134"/>
                    <a:pt x="592" y="134"/>
                  </a:cubicBezTo>
                  <a:close/>
                  <a:moveTo>
                    <a:pt x="592" y="166"/>
                  </a:moveTo>
                  <a:cubicBezTo>
                    <a:pt x="592" y="181"/>
                    <a:pt x="592" y="181"/>
                    <a:pt x="592" y="181"/>
                  </a:cubicBezTo>
                  <a:cubicBezTo>
                    <a:pt x="591" y="179"/>
                    <a:pt x="590" y="179"/>
                    <a:pt x="589" y="178"/>
                  </a:cubicBezTo>
                  <a:cubicBezTo>
                    <a:pt x="589" y="166"/>
                    <a:pt x="589" y="166"/>
                    <a:pt x="589" y="166"/>
                  </a:cubicBezTo>
                  <a:cubicBezTo>
                    <a:pt x="590" y="166"/>
                    <a:pt x="591" y="166"/>
                    <a:pt x="592" y="166"/>
                  </a:cubicBezTo>
                  <a:close/>
                  <a:moveTo>
                    <a:pt x="592" y="183"/>
                  </a:moveTo>
                  <a:cubicBezTo>
                    <a:pt x="592" y="196"/>
                    <a:pt x="592" y="196"/>
                    <a:pt x="592" y="196"/>
                  </a:cubicBezTo>
                  <a:cubicBezTo>
                    <a:pt x="591" y="196"/>
                    <a:pt x="590" y="196"/>
                    <a:pt x="589" y="196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0" y="184"/>
                    <a:pt x="591" y="184"/>
                    <a:pt x="592" y="183"/>
                  </a:cubicBezTo>
                  <a:close/>
                  <a:moveTo>
                    <a:pt x="592" y="200"/>
                  </a:moveTo>
                  <a:cubicBezTo>
                    <a:pt x="592" y="215"/>
                    <a:pt x="592" y="215"/>
                    <a:pt x="592" y="215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90" y="200"/>
                    <a:pt x="591" y="200"/>
                    <a:pt x="592" y="200"/>
                  </a:cubicBezTo>
                  <a:close/>
                  <a:moveTo>
                    <a:pt x="592" y="266"/>
                  </a:moveTo>
                  <a:cubicBezTo>
                    <a:pt x="592" y="287"/>
                    <a:pt x="592" y="287"/>
                    <a:pt x="592" y="287"/>
                  </a:cubicBezTo>
                  <a:cubicBezTo>
                    <a:pt x="591" y="290"/>
                    <a:pt x="590" y="292"/>
                    <a:pt x="589" y="294"/>
                  </a:cubicBezTo>
                  <a:cubicBezTo>
                    <a:pt x="589" y="278"/>
                    <a:pt x="589" y="278"/>
                    <a:pt x="589" y="278"/>
                  </a:cubicBezTo>
                  <a:cubicBezTo>
                    <a:pt x="590" y="275"/>
                    <a:pt x="590" y="272"/>
                    <a:pt x="589" y="270"/>
                  </a:cubicBezTo>
                  <a:cubicBezTo>
                    <a:pt x="589" y="262"/>
                    <a:pt x="589" y="262"/>
                    <a:pt x="589" y="262"/>
                  </a:cubicBezTo>
                  <a:cubicBezTo>
                    <a:pt x="590" y="264"/>
                    <a:pt x="591" y="265"/>
                    <a:pt x="592" y="266"/>
                  </a:cubicBezTo>
                  <a:close/>
                  <a:moveTo>
                    <a:pt x="592" y="308"/>
                  </a:moveTo>
                  <a:cubicBezTo>
                    <a:pt x="592" y="323"/>
                    <a:pt x="592" y="323"/>
                    <a:pt x="592" y="323"/>
                  </a:cubicBezTo>
                  <a:cubicBezTo>
                    <a:pt x="591" y="321"/>
                    <a:pt x="590" y="318"/>
                    <a:pt x="589" y="316"/>
                  </a:cubicBezTo>
                  <a:cubicBezTo>
                    <a:pt x="589" y="306"/>
                    <a:pt x="589" y="306"/>
                    <a:pt x="589" y="306"/>
                  </a:cubicBezTo>
                  <a:cubicBezTo>
                    <a:pt x="589" y="308"/>
                    <a:pt x="590" y="309"/>
                    <a:pt x="590" y="310"/>
                  </a:cubicBezTo>
                  <a:cubicBezTo>
                    <a:pt x="592" y="308"/>
                    <a:pt x="592" y="308"/>
                    <a:pt x="592" y="308"/>
                  </a:cubicBezTo>
                  <a:close/>
                  <a:moveTo>
                    <a:pt x="592" y="390"/>
                  </a:moveTo>
                  <a:cubicBezTo>
                    <a:pt x="592" y="394"/>
                    <a:pt x="592" y="394"/>
                    <a:pt x="592" y="394"/>
                  </a:cubicBezTo>
                  <a:cubicBezTo>
                    <a:pt x="591" y="394"/>
                    <a:pt x="590" y="394"/>
                    <a:pt x="589" y="394"/>
                  </a:cubicBezTo>
                  <a:cubicBezTo>
                    <a:pt x="589" y="390"/>
                    <a:pt x="589" y="390"/>
                    <a:pt x="589" y="390"/>
                  </a:cubicBezTo>
                  <a:cubicBezTo>
                    <a:pt x="592" y="390"/>
                    <a:pt x="592" y="390"/>
                    <a:pt x="592" y="390"/>
                  </a:cubicBezTo>
                  <a:close/>
                  <a:moveTo>
                    <a:pt x="592" y="410"/>
                  </a:moveTo>
                  <a:cubicBezTo>
                    <a:pt x="592" y="414"/>
                    <a:pt x="592" y="414"/>
                    <a:pt x="592" y="414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90" y="408"/>
                    <a:pt x="591" y="409"/>
                    <a:pt x="592" y="410"/>
                  </a:cubicBezTo>
                  <a:close/>
                  <a:moveTo>
                    <a:pt x="592" y="479"/>
                  </a:moveTo>
                  <a:cubicBezTo>
                    <a:pt x="592" y="498"/>
                    <a:pt x="592" y="498"/>
                    <a:pt x="592" y="498"/>
                  </a:cubicBezTo>
                  <a:cubicBezTo>
                    <a:pt x="591" y="499"/>
                    <a:pt x="590" y="499"/>
                    <a:pt x="589" y="500"/>
                  </a:cubicBezTo>
                  <a:cubicBezTo>
                    <a:pt x="589" y="487"/>
                    <a:pt x="589" y="487"/>
                    <a:pt x="589" y="487"/>
                  </a:cubicBezTo>
                  <a:cubicBezTo>
                    <a:pt x="590" y="484"/>
                    <a:pt x="591" y="482"/>
                    <a:pt x="592" y="479"/>
                  </a:cubicBezTo>
                  <a:close/>
                  <a:moveTo>
                    <a:pt x="592" y="507"/>
                  </a:moveTo>
                  <a:cubicBezTo>
                    <a:pt x="592" y="514"/>
                    <a:pt x="592" y="514"/>
                    <a:pt x="592" y="514"/>
                  </a:cubicBezTo>
                  <a:cubicBezTo>
                    <a:pt x="591" y="514"/>
                    <a:pt x="590" y="514"/>
                    <a:pt x="589" y="514"/>
                  </a:cubicBezTo>
                  <a:cubicBezTo>
                    <a:pt x="589" y="507"/>
                    <a:pt x="589" y="507"/>
                    <a:pt x="589" y="507"/>
                  </a:cubicBezTo>
                  <a:cubicBezTo>
                    <a:pt x="590" y="507"/>
                    <a:pt x="591" y="507"/>
                    <a:pt x="592" y="507"/>
                  </a:cubicBezTo>
                  <a:close/>
                  <a:moveTo>
                    <a:pt x="592" y="523"/>
                  </a:moveTo>
                  <a:cubicBezTo>
                    <a:pt x="592" y="538"/>
                    <a:pt x="592" y="538"/>
                    <a:pt x="592" y="538"/>
                  </a:cubicBezTo>
                  <a:cubicBezTo>
                    <a:pt x="591" y="540"/>
                    <a:pt x="590" y="541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9" y="524"/>
                    <a:pt x="589" y="524"/>
                    <a:pt x="589" y="524"/>
                  </a:cubicBezTo>
                  <a:cubicBezTo>
                    <a:pt x="590" y="524"/>
                    <a:pt x="591" y="524"/>
                    <a:pt x="592" y="523"/>
                  </a:cubicBezTo>
                  <a:close/>
                  <a:moveTo>
                    <a:pt x="592" y="591"/>
                  </a:moveTo>
                  <a:cubicBezTo>
                    <a:pt x="592" y="594"/>
                    <a:pt x="592" y="594"/>
                    <a:pt x="592" y="594"/>
                  </a:cubicBezTo>
                  <a:cubicBezTo>
                    <a:pt x="590" y="593"/>
                    <a:pt x="590" y="593"/>
                    <a:pt x="590" y="593"/>
                  </a:cubicBezTo>
                  <a:cubicBezTo>
                    <a:pt x="592" y="591"/>
                    <a:pt x="592" y="591"/>
                    <a:pt x="592" y="591"/>
                  </a:cubicBezTo>
                  <a:close/>
                  <a:moveTo>
                    <a:pt x="592" y="603"/>
                  </a:moveTo>
                  <a:cubicBezTo>
                    <a:pt x="592" y="621"/>
                    <a:pt x="592" y="621"/>
                    <a:pt x="592" y="621"/>
                  </a:cubicBezTo>
                  <a:cubicBezTo>
                    <a:pt x="591" y="619"/>
                    <a:pt x="590" y="618"/>
                    <a:pt x="589" y="617"/>
                  </a:cubicBezTo>
                  <a:cubicBezTo>
                    <a:pt x="589" y="600"/>
                    <a:pt x="589" y="600"/>
                    <a:pt x="589" y="600"/>
                  </a:cubicBezTo>
                  <a:cubicBezTo>
                    <a:pt x="590" y="601"/>
                    <a:pt x="591" y="602"/>
                    <a:pt x="592" y="603"/>
                  </a:cubicBezTo>
                  <a:close/>
                  <a:moveTo>
                    <a:pt x="592" y="634"/>
                  </a:moveTo>
                  <a:cubicBezTo>
                    <a:pt x="592" y="644"/>
                    <a:pt x="592" y="644"/>
                    <a:pt x="592" y="644"/>
                  </a:cubicBezTo>
                  <a:cubicBezTo>
                    <a:pt x="591" y="645"/>
                    <a:pt x="590" y="645"/>
                    <a:pt x="589" y="645"/>
                  </a:cubicBezTo>
                  <a:cubicBezTo>
                    <a:pt x="589" y="635"/>
                    <a:pt x="589" y="635"/>
                    <a:pt x="589" y="635"/>
                  </a:cubicBezTo>
                  <a:cubicBezTo>
                    <a:pt x="590" y="635"/>
                    <a:pt x="591" y="634"/>
                    <a:pt x="592" y="634"/>
                  </a:cubicBezTo>
                  <a:close/>
                  <a:moveTo>
                    <a:pt x="592" y="691"/>
                  </a:moveTo>
                  <a:cubicBezTo>
                    <a:pt x="592" y="700"/>
                    <a:pt x="592" y="700"/>
                    <a:pt x="592" y="700"/>
                  </a:cubicBezTo>
                  <a:cubicBezTo>
                    <a:pt x="591" y="700"/>
                    <a:pt x="590" y="701"/>
                    <a:pt x="589" y="701"/>
                  </a:cubicBezTo>
                  <a:cubicBezTo>
                    <a:pt x="589" y="692"/>
                    <a:pt x="589" y="692"/>
                    <a:pt x="589" y="692"/>
                  </a:cubicBezTo>
                  <a:cubicBezTo>
                    <a:pt x="590" y="692"/>
                    <a:pt x="591" y="692"/>
                    <a:pt x="592" y="691"/>
                  </a:cubicBezTo>
                  <a:close/>
                  <a:moveTo>
                    <a:pt x="592" y="715"/>
                  </a:moveTo>
                  <a:cubicBezTo>
                    <a:pt x="592" y="726"/>
                    <a:pt x="592" y="726"/>
                    <a:pt x="592" y="726"/>
                  </a:cubicBezTo>
                  <a:cubicBezTo>
                    <a:pt x="591" y="725"/>
                    <a:pt x="590" y="725"/>
                    <a:pt x="589" y="724"/>
                  </a:cubicBezTo>
                  <a:cubicBezTo>
                    <a:pt x="589" y="714"/>
                    <a:pt x="589" y="714"/>
                    <a:pt x="589" y="714"/>
                  </a:cubicBezTo>
                  <a:lnTo>
                    <a:pt x="592" y="715"/>
                  </a:lnTo>
                  <a:close/>
                  <a:moveTo>
                    <a:pt x="584" y="48"/>
                  </a:moveTo>
                  <a:cubicBezTo>
                    <a:pt x="586" y="49"/>
                    <a:pt x="587" y="50"/>
                    <a:pt x="589" y="50"/>
                  </a:cubicBezTo>
                  <a:cubicBezTo>
                    <a:pt x="589" y="59"/>
                    <a:pt x="589" y="59"/>
                    <a:pt x="589" y="59"/>
                  </a:cubicBezTo>
                  <a:cubicBezTo>
                    <a:pt x="588" y="59"/>
                    <a:pt x="586" y="58"/>
                    <a:pt x="584" y="57"/>
                  </a:cubicBezTo>
                  <a:cubicBezTo>
                    <a:pt x="584" y="48"/>
                    <a:pt x="584" y="48"/>
                    <a:pt x="584" y="48"/>
                  </a:cubicBezTo>
                  <a:close/>
                  <a:moveTo>
                    <a:pt x="589" y="745"/>
                  </a:moveTo>
                  <a:cubicBezTo>
                    <a:pt x="587" y="746"/>
                    <a:pt x="586" y="747"/>
                    <a:pt x="584" y="747"/>
                  </a:cubicBezTo>
                  <a:cubicBezTo>
                    <a:pt x="584" y="737"/>
                    <a:pt x="584" y="737"/>
                    <a:pt x="584" y="737"/>
                  </a:cubicBezTo>
                  <a:cubicBezTo>
                    <a:pt x="586" y="737"/>
                    <a:pt x="587" y="736"/>
                    <a:pt x="589" y="736"/>
                  </a:cubicBezTo>
                  <a:cubicBezTo>
                    <a:pt x="589" y="745"/>
                    <a:pt x="589" y="745"/>
                    <a:pt x="589" y="745"/>
                  </a:cubicBezTo>
                  <a:close/>
                  <a:moveTo>
                    <a:pt x="589" y="94"/>
                  </a:moveTo>
                  <a:cubicBezTo>
                    <a:pt x="589" y="104"/>
                    <a:pt x="589" y="104"/>
                    <a:pt x="589" y="104"/>
                  </a:cubicBezTo>
                  <a:cubicBezTo>
                    <a:pt x="587" y="103"/>
                    <a:pt x="586" y="102"/>
                    <a:pt x="584" y="100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5" y="87"/>
                    <a:pt x="585" y="87"/>
                    <a:pt x="585" y="87"/>
                  </a:cubicBezTo>
                  <a:cubicBezTo>
                    <a:pt x="586" y="90"/>
                    <a:pt x="587" y="93"/>
                    <a:pt x="589" y="94"/>
                  </a:cubicBezTo>
                  <a:close/>
                  <a:moveTo>
                    <a:pt x="589" y="133"/>
                  </a:moveTo>
                  <a:cubicBezTo>
                    <a:pt x="589" y="147"/>
                    <a:pt x="589" y="147"/>
                    <a:pt x="589" y="147"/>
                  </a:cubicBezTo>
                  <a:cubicBezTo>
                    <a:pt x="588" y="147"/>
                    <a:pt x="587" y="147"/>
                    <a:pt x="586" y="147"/>
                  </a:cubicBezTo>
                  <a:cubicBezTo>
                    <a:pt x="586" y="147"/>
                    <a:pt x="585" y="146"/>
                    <a:pt x="584" y="146"/>
                  </a:cubicBezTo>
                  <a:cubicBezTo>
                    <a:pt x="584" y="130"/>
                    <a:pt x="584" y="130"/>
                    <a:pt x="584" y="130"/>
                  </a:cubicBezTo>
                  <a:cubicBezTo>
                    <a:pt x="586" y="131"/>
                    <a:pt x="587" y="132"/>
                    <a:pt x="589" y="133"/>
                  </a:cubicBezTo>
                  <a:close/>
                  <a:moveTo>
                    <a:pt x="589" y="166"/>
                  </a:moveTo>
                  <a:cubicBezTo>
                    <a:pt x="589" y="178"/>
                    <a:pt x="589" y="178"/>
                    <a:pt x="589" y="178"/>
                  </a:cubicBezTo>
                  <a:cubicBezTo>
                    <a:pt x="586" y="176"/>
                    <a:pt x="585" y="175"/>
                    <a:pt x="585" y="167"/>
                  </a:cubicBezTo>
                  <a:cubicBezTo>
                    <a:pt x="586" y="166"/>
                    <a:pt x="587" y="166"/>
                    <a:pt x="589" y="166"/>
                  </a:cubicBezTo>
                  <a:close/>
                  <a:moveTo>
                    <a:pt x="589" y="185"/>
                  </a:moveTo>
                  <a:cubicBezTo>
                    <a:pt x="589" y="196"/>
                    <a:pt x="589" y="196"/>
                    <a:pt x="589" y="196"/>
                  </a:cubicBezTo>
                  <a:cubicBezTo>
                    <a:pt x="589" y="197"/>
                    <a:pt x="589" y="199"/>
                    <a:pt x="589" y="200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8" y="210"/>
                    <a:pt x="587" y="209"/>
                    <a:pt x="586" y="207"/>
                  </a:cubicBezTo>
                  <a:cubicBezTo>
                    <a:pt x="585" y="207"/>
                    <a:pt x="585" y="207"/>
                    <a:pt x="584" y="207"/>
                  </a:cubicBezTo>
                  <a:cubicBezTo>
                    <a:pt x="584" y="186"/>
                    <a:pt x="584" y="186"/>
                    <a:pt x="584" y="186"/>
                  </a:cubicBezTo>
                  <a:cubicBezTo>
                    <a:pt x="586" y="186"/>
                    <a:pt x="587" y="186"/>
                    <a:pt x="589" y="185"/>
                  </a:cubicBezTo>
                  <a:close/>
                  <a:moveTo>
                    <a:pt x="589" y="262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8" y="268"/>
                    <a:pt x="587" y="267"/>
                    <a:pt x="584" y="266"/>
                  </a:cubicBezTo>
                  <a:cubicBezTo>
                    <a:pt x="584" y="256"/>
                    <a:pt x="584" y="256"/>
                    <a:pt x="584" y="256"/>
                  </a:cubicBezTo>
                  <a:cubicBezTo>
                    <a:pt x="586" y="258"/>
                    <a:pt x="587" y="260"/>
                    <a:pt x="589" y="262"/>
                  </a:cubicBezTo>
                  <a:close/>
                  <a:moveTo>
                    <a:pt x="589" y="278"/>
                  </a:moveTo>
                  <a:cubicBezTo>
                    <a:pt x="589" y="294"/>
                    <a:pt x="589" y="294"/>
                    <a:pt x="589" y="294"/>
                  </a:cubicBezTo>
                  <a:cubicBezTo>
                    <a:pt x="587" y="298"/>
                    <a:pt x="587" y="301"/>
                    <a:pt x="589" y="306"/>
                  </a:cubicBezTo>
                  <a:cubicBezTo>
                    <a:pt x="589" y="316"/>
                    <a:pt x="589" y="316"/>
                    <a:pt x="589" y="316"/>
                  </a:cubicBezTo>
                  <a:cubicBezTo>
                    <a:pt x="588" y="313"/>
                    <a:pt x="586" y="309"/>
                    <a:pt x="584" y="306"/>
                  </a:cubicBezTo>
                  <a:cubicBezTo>
                    <a:pt x="584" y="289"/>
                    <a:pt x="584" y="289"/>
                    <a:pt x="584" y="289"/>
                  </a:cubicBezTo>
                  <a:cubicBezTo>
                    <a:pt x="586" y="286"/>
                    <a:pt x="588" y="282"/>
                    <a:pt x="589" y="278"/>
                  </a:cubicBezTo>
                  <a:close/>
                  <a:moveTo>
                    <a:pt x="589" y="390"/>
                  </a:moveTo>
                  <a:cubicBezTo>
                    <a:pt x="589" y="394"/>
                    <a:pt x="589" y="394"/>
                    <a:pt x="589" y="394"/>
                  </a:cubicBezTo>
                  <a:cubicBezTo>
                    <a:pt x="587" y="394"/>
                    <a:pt x="587" y="394"/>
                    <a:pt x="587" y="394"/>
                  </a:cubicBezTo>
                  <a:cubicBezTo>
                    <a:pt x="588" y="397"/>
                    <a:pt x="588" y="400"/>
                    <a:pt x="589" y="402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ubicBezTo>
                    <a:pt x="586" y="411"/>
                    <a:pt x="586" y="411"/>
                    <a:pt x="586" y="411"/>
                  </a:cubicBezTo>
                  <a:cubicBezTo>
                    <a:pt x="585" y="406"/>
                    <a:pt x="585" y="402"/>
                    <a:pt x="584" y="399"/>
                  </a:cubicBezTo>
                  <a:cubicBezTo>
                    <a:pt x="584" y="390"/>
                    <a:pt x="584" y="390"/>
                    <a:pt x="584" y="390"/>
                  </a:cubicBezTo>
                  <a:cubicBezTo>
                    <a:pt x="589" y="390"/>
                    <a:pt x="589" y="390"/>
                    <a:pt x="589" y="390"/>
                  </a:cubicBezTo>
                  <a:close/>
                  <a:moveTo>
                    <a:pt x="589" y="487"/>
                  </a:moveTo>
                  <a:cubicBezTo>
                    <a:pt x="589" y="500"/>
                    <a:pt x="589" y="500"/>
                    <a:pt x="589" y="500"/>
                  </a:cubicBezTo>
                  <a:cubicBezTo>
                    <a:pt x="587" y="502"/>
                    <a:pt x="586" y="504"/>
                    <a:pt x="584" y="507"/>
                  </a:cubicBezTo>
                  <a:cubicBezTo>
                    <a:pt x="584" y="497"/>
                    <a:pt x="584" y="497"/>
                    <a:pt x="584" y="497"/>
                  </a:cubicBezTo>
                  <a:cubicBezTo>
                    <a:pt x="586" y="493"/>
                    <a:pt x="588" y="490"/>
                    <a:pt x="589" y="487"/>
                  </a:cubicBezTo>
                  <a:close/>
                  <a:moveTo>
                    <a:pt x="589" y="507"/>
                  </a:moveTo>
                  <a:cubicBezTo>
                    <a:pt x="589" y="514"/>
                    <a:pt x="589" y="514"/>
                    <a:pt x="589" y="514"/>
                  </a:cubicBezTo>
                  <a:cubicBezTo>
                    <a:pt x="587" y="514"/>
                    <a:pt x="586" y="514"/>
                    <a:pt x="584" y="514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6" y="507"/>
                    <a:pt x="588" y="507"/>
                    <a:pt x="589" y="507"/>
                  </a:cubicBezTo>
                  <a:close/>
                  <a:moveTo>
                    <a:pt x="589" y="524"/>
                  </a:moveTo>
                  <a:cubicBezTo>
                    <a:pt x="589" y="531"/>
                    <a:pt x="589" y="531"/>
                    <a:pt x="589" y="531"/>
                  </a:cubicBezTo>
                  <a:cubicBezTo>
                    <a:pt x="588" y="535"/>
                    <a:pt x="586" y="536"/>
                    <a:pt x="584" y="538"/>
                  </a:cubicBezTo>
                  <a:cubicBezTo>
                    <a:pt x="584" y="548"/>
                    <a:pt x="584" y="548"/>
                    <a:pt x="584" y="548"/>
                  </a:cubicBezTo>
                  <a:cubicBezTo>
                    <a:pt x="586" y="546"/>
                    <a:pt x="587" y="544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7" y="531"/>
                    <a:pt x="586" y="531"/>
                    <a:pt x="584" y="531"/>
                  </a:cubicBezTo>
                  <a:cubicBezTo>
                    <a:pt x="584" y="525"/>
                    <a:pt x="584" y="525"/>
                    <a:pt x="584" y="525"/>
                  </a:cubicBezTo>
                  <a:cubicBezTo>
                    <a:pt x="586" y="525"/>
                    <a:pt x="588" y="524"/>
                    <a:pt x="589" y="524"/>
                  </a:cubicBezTo>
                  <a:close/>
                  <a:moveTo>
                    <a:pt x="589" y="600"/>
                  </a:moveTo>
                  <a:cubicBezTo>
                    <a:pt x="589" y="617"/>
                    <a:pt x="589" y="617"/>
                    <a:pt x="589" y="617"/>
                  </a:cubicBezTo>
                  <a:cubicBezTo>
                    <a:pt x="588" y="615"/>
                    <a:pt x="586" y="613"/>
                    <a:pt x="584" y="611"/>
                  </a:cubicBezTo>
                  <a:cubicBezTo>
                    <a:pt x="584" y="598"/>
                    <a:pt x="584" y="598"/>
                    <a:pt x="584" y="598"/>
                  </a:cubicBezTo>
                  <a:cubicBezTo>
                    <a:pt x="585" y="598"/>
                    <a:pt x="586" y="598"/>
                    <a:pt x="586" y="598"/>
                  </a:cubicBezTo>
                  <a:cubicBezTo>
                    <a:pt x="587" y="598"/>
                    <a:pt x="588" y="599"/>
                    <a:pt x="589" y="600"/>
                  </a:cubicBezTo>
                  <a:close/>
                  <a:moveTo>
                    <a:pt x="589" y="635"/>
                  </a:moveTo>
                  <a:cubicBezTo>
                    <a:pt x="589" y="645"/>
                    <a:pt x="589" y="645"/>
                    <a:pt x="589" y="645"/>
                  </a:cubicBezTo>
                  <a:cubicBezTo>
                    <a:pt x="588" y="646"/>
                    <a:pt x="587" y="646"/>
                    <a:pt x="585" y="646"/>
                  </a:cubicBezTo>
                  <a:cubicBezTo>
                    <a:pt x="585" y="646"/>
                    <a:pt x="585" y="646"/>
                    <a:pt x="584" y="646"/>
                  </a:cubicBezTo>
                  <a:cubicBezTo>
                    <a:pt x="584" y="631"/>
                    <a:pt x="584" y="631"/>
                    <a:pt x="584" y="631"/>
                  </a:cubicBezTo>
                  <a:cubicBezTo>
                    <a:pt x="586" y="633"/>
                    <a:pt x="588" y="634"/>
                    <a:pt x="589" y="635"/>
                  </a:cubicBezTo>
                  <a:close/>
                  <a:moveTo>
                    <a:pt x="589" y="692"/>
                  </a:moveTo>
                  <a:cubicBezTo>
                    <a:pt x="589" y="701"/>
                    <a:pt x="589" y="701"/>
                    <a:pt x="589" y="701"/>
                  </a:cubicBezTo>
                  <a:cubicBezTo>
                    <a:pt x="587" y="702"/>
                    <a:pt x="586" y="702"/>
                    <a:pt x="584" y="703"/>
                  </a:cubicBezTo>
                  <a:cubicBezTo>
                    <a:pt x="584" y="695"/>
                    <a:pt x="584" y="695"/>
                    <a:pt x="584" y="695"/>
                  </a:cubicBezTo>
                  <a:cubicBezTo>
                    <a:pt x="586" y="694"/>
                    <a:pt x="587" y="693"/>
                    <a:pt x="589" y="692"/>
                  </a:cubicBezTo>
                  <a:close/>
                  <a:moveTo>
                    <a:pt x="589" y="714"/>
                  </a:moveTo>
                  <a:cubicBezTo>
                    <a:pt x="589" y="724"/>
                    <a:pt x="589" y="724"/>
                    <a:pt x="589" y="724"/>
                  </a:cubicBezTo>
                  <a:cubicBezTo>
                    <a:pt x="588" y="723"/>
                    <a:pt x="586" y="723"/>
                    <a:pt x="584" y="72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6" y="712"/>
                    <a:pt x="587" y="713"/>
                    <a:pt x="589" y="714"/>
                  </a:cubicBezTo>
                  <a:close/>
                  <a:moveTo>
                    <a:pt x="584" y="454"/>
                  </a:moveTo>
                  <a:cubicBezTo>
                    <a:pt x="584" y="442"/>
                    <a:pt x="584" y="442"/>
                    <a:pt x="584" y="442"/>
                  </a:cubicBezTo>
                  <a:cubicBezTo>
                    <a:pt x="585" y="446"/>
                    <a:pt x="585" y="449"/>
                    <a:pt x="584" y="454"/>
                  </a:cubicBezTo>
                  <a:close/>
                  <a:moveTo>
                    <a:pt x="584" y="358"/>
                  </a:moveTo>
                  <a:cubicBezTo>
                    <a:pt x="584" y="341"/>
                    <a:pt x="584" y="341"/>
                    <a:pt x="584" y="341"/>
                  </a:cubicBezTo>
                  <a:cubicBezTo>
                    <a:pt x="586" y="347"/>
                    <a:pt x="587" y="350"/>
                    <a:pt x="589" y="356"/>
                  </a:cubicBezTo>
                  <a:cubicBezTo>
                    <a:pt x="587" y="357"/>
                    <a:pt x="586" y="357"/>
                    <a:pt x="584" y="358"/>
                  </a:cubicBezTo>
                  <a:close/>
                  <a:moveTo>
                    <a:pt x="575" y="44"/>
                  </a:moveTo>
                  <a:cubicBezTo>
                    <a:pt x="578" y="45"/>
                    <a:pt x="581" y="47"/>
                    <a:pt x="584" y="48"/>
                  </a:cubicBezTo>
                  <a:cubicBezTo>
                    <a:pt x="584" y="57"/>
                    <a:pt x="584" y="57"/>
                    <a:pt x="584" y="57"/>
                  </a:cubicBezTo>
                  <a:cubicBezTo>
                    <a:pt x="583" y="57"/>
                    <a:pt x="583" y="57"/>
                    <a:pt x="583" y="57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2" y="99"/>
                    <a:pt x="580" y="97"/>
                    <a:pt x="579" y="9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5" y="44"/>
                    <a:pt x="575" y="44"/>
                    <a:pt x="575" y="44"/>
                  </a:cubicBezTo>
                  <a:close/>
                  <a:moveTo>
                    <a:pt x="584" y="747"/>
                  </a:moveTo>
                  <a:cubicBezTo>
                    <a:pt x="581" y="749"/>
                    <a:pt x="578" y="751"/>
                    <a:pt x="575" y="752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9" y="738"/>
                    <a:pt x="582" y="738"/>
                    <a:pt x="584" y="737"/>
                  </a:cubicBezTo>
                  <a:cubicBezTo>
                    <a:pt x="584" y="747"/>
                    <a:pt x="584" y="747"/>
                    <a:pt x="584" y="747"/>
                  </a:cubicBezTo>
                  <a:close/>
                  <a:moveTo>
                    <a:pt x="584" y="130"/>
                  </a:moveTo>
                  <a:cubicBezTo>
                    <a:pt x="584" y="146"/>
                    <a:pt x="584" y="146"/>
                    <a:pt x="584" y="146"/>
                  </a:cubicBezTo>
                  <a:cubicBezTo>
                    <a:pt x="582" y="144"/>
                    <a:pt x="579" y="144"/>
                    <a:pt x="575" y="143"/>
                  </a:cubicBezTo>
                  <a:cubicBezTo>
                    <a:pt x="575" y="131"/>
                    <a:pt x="575" y="131"/>
                    <a:pt x="575" y="131"/>
                  </a:cubicBezTo>
                  <a:cubicBezTo>
                    <a:pt x="578" y="130"/>
                    <a:pt x="582" y="130"/>
                    <a:pt x="584" y="130"/>
                  </a:cubicBezTo>
                  <a:close/>
                  <a:moveTo>
                    <a:pt x="584" y="186"/>
                  </a:moveTo>
                  <a:cubicBezTo>
                    <a:pt x="584" y="207"/>
                    <a:pt x="584" y="207"/>
                    <a:pt x="584" y="207"/>
                  </a:cubicBezTo>
                  <a:cubicBezTo>
                    <a:pt x="582" y="205"/>
                    <a:pt x="578" y="204"/>
                    <a:pt x="575" y="204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8" y="188"/>
                    <a:pt x="581" y="188"/>
                    <a:pt x="584" y="186"/>
                  </a:cubicBezTo>
                  <a:close/>
                  <a:moveTo>
                    <a:pt x="584" y="256"/>
                  </a:moveTo>
                  <a:cubicBezTo>
                    <a:pt x="584" y="266"/>
                    <a:pt x="584" y="266"/>
                    <a:pt x="584" y="266"/>
                  </a:cubicBezTo>
                  <a:cubicBezTo>
                    <a:pt x="584" y="265"/>
                    <a:pt x="584" y="265"/>
                    <a:pt x="583" y="265"/>
                  </a:cubicBezTo>
                  <a:cubicBezTo>
                    <a:pt x="581" y="278"/>
                    <a:pt x="575" y="280"/>
                    <a:pt x="581" y="292"/>
                  </a:cubicBezTo>
                  <a:cubicBezTo>
                    <a:pt x="582" y="292"/>
                    <a:pt x="582" y="292"/>
                    <a:pt x="583" y="292"/>
                  </a:cubicBezTo>
                  <a:cubicBezTo>
                    <a:pt x="583" y="291"/>
                    <a:pt x="584" y="290"/>
                    <a:pt x="584" y="289"/>
                  </a:cubicBezTo>
                  <a:cubicBezTo>
                    <a:pt x="584" y="306"/>
                    <a:pt x="584" y="306"/>
                    <a:pt x="584" y="306"/>
                  </a:cubicBezTo>
                  <a:cubicBezTo>
                    <a:pt x="582" y="300"/>
                    <a:pt x="578" y="294"/>
                    <a:pt x="575" y="289"/>
                  </a:cubicBezTo>
                  <a:cubicBezTo>
                    <a:pt x="575" y="270"/>
                    <a:pt x="575" y="270"/>
                    <a:pt x="575" y="270"/>
                  </a:cubicBezTo>
                  <a:cubicBezTo>
                    <a:pt x="578" y="264"/>
                    <a:pt x="579" y="260"/>
                    <a:pt x="575" y="253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8" y="248"/>
                    <a:pt x="581" y="252"/>
                    <a:pt x="584" y="256"/>
                  </a:cubicBezTo>
                  <a:close/>
                  <a:moveTo>
                    <a:pt x="584" y="341"/>
                  </a:moveTo>
                  <a:cubicBezTo>
                    <a:pt x="584" y="358"/>
                    <a:pt x="584" y="358"/>
                    <a:pt x="584" y="358"/>
                  </a:cubicBezTo>
                  <a:cubicBezTo>
                    <a:pt x="580" y="359"/>
                    <a:pt x="578" y="359"/>
                    <a:pt x="575" y="357"/>
                  </a:cubicBezTo>
                  <a:cubicBezTo>
                    <a:pt x="575" y="349"/>
                    <a:pt x="575" y="349"/>
                    <a:pt x="575" y="349"/>
                  </a:cubicBezTo>
                  <a:cubicBezTo>
                    <a:pt x="580" y="349"/>
                    <a:pt x="580" y="349"/>
                    <a:pt x="580" y="349"/>
                  </a:cubicBezTo>
                  <a:cubicBezTo>
                    <a:pt x="579" y="343"/>
                    <a:pt x="579" y="337"/>
                    <a:pt x="575" y="335"/>
                  </a:cubicBezTo>
                  <a:cubicBezTo>
                    <a:pt x="575" y="322"/>
                    <a:pt x="575" y="322"/>
                    <a:pt x="575" y="322"/>
                  </a:cubicBezTo>
                  <a:cubicBezTo>
                    <a:pt x="577" y="321"/>
                    <a:pt x="577" y="321"/>
                    <a:pt x="577" y="321"/>
                  </a:cubicBezTo>
                  <a:cubicBezTo>
                    <a:pt x="581" y="332"/>
                    <a:pt x="583" y="337"/>
                    <a:pt x="584" y="341"/>
                  </a:cubicBezTo>
                  <a:close/>
                  <a:moveTo>
                    <a:pt x="584" y="390"/>
                  </a:moveTo>
                  <a:cubicBezTo>
                    <a:pt x="584" y="399"/>
                    <a:pt x="584" y="399"/>
                    <a:pt x="584" y="399"/>
                  </a:cubicBezTo>
                  <a:cubicBezTo>
                    <a:pt x="584" y="395"/>
                    <a:pt x="581" y="394"/>
                    <a:pt x="575" y="393"/>
                  </a:cubicBezTo>
                  <a:cubicBezTo>
                    <a:pt x="575" y="390"/>
                    <a:pt x="575" y="390"/>
                    <a:pt x="575" y="390"/>
                  </a:cubicBezTo>
                  <a:cubicBezTo>
                    <a:pt x="584" y="390"/>
                    <a:pt x="584" y="390"/>
                    <a:pt x="584" y="390"/>
                  </a:cubicBezTo>
                  <a:close/>
                  <a:moveTo>
                    <a:pt x="584" y="411"/>
                  </a:moveTo>
                  <a:cubicBezTo>
                    <a:pt x="581" y="411"/>
                    <a:pt x="581" y="411"/>
                    <a:pt x="581" y="411"/>
                  </a:cubicBezTo>
                  <a:cubicBezTo>
                    <a:pt x="580" y="411"/>
                    <a:pt x="579" y="410"/>
                    <a:pt x="578" y="410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lose/>
                  <a:moveTo>
                    <a:pt x="584" y="442"/>
                  </a:moveTo>
                  <a:cubicBezTo>
                    <a:pt x="584" y="454"/>
                    <a:pt x="584" y="454"/>
                    <a:pt x="584" y="454"/>
                  </a:cubicBezTo>
                  <a:cubicBezTo>
                    <a:pt x="583" y="462"/>
                    <a:pt x="579" y="472"/>
                    <a:pt x="575" y="481"/>
                  </a:cubicBezTo>
                  <a:cubicBezTo>
                    <a:pt x="575" y="448"/>
                    <a:pt x="575" y="448"/>
                    <a:pt x="575" y="448"/>
                  </a:cubicBezTo>
                  <a:cubicBezTo>
                    <a:pt x="575" y="445"/>
                    <a:pt x="576" y="442"/>
                    <a:pt x="576" y="438"/>
                  </a:cubicBezTo>
                  <a:cubicBezTo>
                    <a:pt x="578" y="438"/>
                    <a:pt x="580" y="438"/>
                    <a:pt x="582" y="438"/>
                  </a:cubicBezTo>
                  <a:cubicBezTo>
                    <a:pt x="583" y="439"/>
                    <a:pt x="584" y="440"/>
                    <a:pt x="584" y="442"/>
                  </a:cubicBezTo>
                  <a:close/>
                  <a:moveTo>
                    <a:pt x="584" y="497"/>
                  </a:move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14"/>
                    <a:pt x="584" y="514"/>
                    <a:pt x="584" y="514"/>
                  </a:cubicBezTo>
                  <a:cubicBezTo>
                    <a:pt x="581" y="515"/>
                    <a:pt x="577" y="517"/>
                    <a:pt x="575" y="521"/>
                  </a:cubicBezTo>
                  <a:cubicBezTo>
                    <a:pt x="575" y="513"/>
                    <a:pt x="575" y="513"/>
                    <a:pt x="575" y="513"/>
                  </a:cubicBezTo>
                  <a:cubicBezTo>
                    <a:pt x="578" y="508"/>
                    <a:pt x="582" y="502"/>
                    <a:pt x="584" y="497"/>
                  </a:cubicBezTo>
                  <a:close/>
                  <a:moveTo>
                    <a:pt x="584" y="525"/>
                  </a:moveTo>
                  <a:cubicBezTo>
                    <a:pt x="584" y="531"/>
                    <a:pt x="584" y="531"/>
                    <a:pt x="584" y="531"/>
                  </a:cubicBezTo>
                  <a:cubicBezTo>
                    <a:pt x="581" y="531"/>
                    <a:pt x="578" y="530"/>
                    <a:pt x="575" y="530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7" y="524"/>
                    <a:pt x="580" y="524"/>
                    <a:pt x="582" y="525"/>
                  </a:cubicBezTo>
                  <a:cubicBezTo>
                    <a:pt x="583" y="525"/>
                    <a:pt x="584" y="525"/>
                    <a:pt x="584" y="525"/>
                  </a:cubicBezTo>
                  <a:close/>
                  <a:moveTo>
                    <a:pt x="584" y="538"/>
                  </a:moveTo>
                  <a:cubicBezTo>
                    <a:pt x="584" y="548"/>
                    <a:pt x="584" y="548"/>
                    <a:pt x="584" y="548"/>
                  </a:cubicBezTo>
                  <a:cubicBezTo>
                    <a:pt x="581" y="552"/>
                    <a:pt x="578" y="555"/>
                    <a:pt x="575" y="558"/>
                  </a:cubicBezTo>
                  <a:cubicBezTo>
                    <a:pt x="575" y="551"/>
                    <a:pt x="575" y="551"/>
                    <a:pt x="575" y="551"/>
                  </a:cubicBezTo>
                  <a:cubicBezTo>
                    <a:pt x="575" y="550"/>
                    <a:pt x="576" y="549"/>
                    <a:pt x="577" y="548"/>
                  </a:cubicBezTo>
                  <a:cubicBezTo>
                    <a:pt x="576" y="548"/>
                    <a:pt x="576" y="547"/>
                    <a:pt x="576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5" y="541"/>
                    <a:pt x="575" y="541"/>
                    <a:pt x="575" y="541"/>
                  </a:cubicBezTo>
                  <a:cubicBezTo>
                    <a:pt x="579" y="540"/>
                    <a:pt x="582" y="539"/>
                    <a:pt x="584" y="538"/>
                  </a:cubicBezTo>
                  <a:close/>
                  <a:moveTo>
                    <a:pt x="584" y="598"/>
                  </a:moveTo>
                  <a:cubicBezTo>
                    <a:pt x="584" y="611"/>
                    <a:pt x="584" y="611"/>
                    <a:pt x="584" y="611"/>
                  </a:cubicBezTo>
                  <a:cubicBezTo>
                    <a:pt x="582" y="608"/>
                    <a:pt x="579" y="605"/>
                    <a:pt x="577" y="604"/>
                  </a:cubicBezTo>
                  <a:cubicBezTo>
                    <a:pt x="580" y="601"/>
                    <a:pt x="582" y="599"/>
                    <a:pt x="584" y="598"/>
                  </a:cubicBezTo>
                  <a:close/>
                  <a:moveTo>
                    <a:pt x="584" y="631"/>
                  </a:moveTo>
                  <a:cubicBezTo>
                    <a:pt x="584" y="646"/>
                    <a:pt x="584" y="646"/>
                    <a:pt x="584" y="646"/>
                  </a:cubicBezTo>
                  <a:cubicBezTo>
                    <a:pt x="581" y="643"/>
                    <a:pt x="578" y="641"/>
                    <a:pt x="575" y="638"/>
                  </a:cubicBezTo>
                  <a:cubicBezTo>
                    <a:pt x="575" y="621"/>
                    <a:pt x="575" y="621"/>
                    <a:pt x="575" y="621"/>
                  </a:cubicBezTo>
                  <a:cubicBezTo>
                    <a:pt x="578" y="624"/>
                    <a:pt x="581" y="628"/>
                    <a:pt x="584" y="631"/>
                  </a:cubicBezTo>
                  <a:close/>
                  <a:moveTo>
                    <a:pt x="584" y="695"/>
                  </a:moveTo>
                  <a:cubicBezTo>
                    <a:pt x="584" y="703"/>
                    <a:pt x="584" y="703"/>
                    <a:pt x="584" y="703"/>
                  </a:cubicBezTo>
                  <a:cubicBezTo>
                    <a:pt x="582" y="704"/>
                    <a:pt x="580" y="706"/>
                    <a:pt x="578" y="708"/>
                  </a:cubicBezTo>
                  <a:cubicBezTo>
                    <a:pt x="580" y="709"/>
                    <a:pt x="582" y="710"/>
                    <a:pt x="584" y="711"/>
                  </a:cubicBezTo>
                  <a:cubicBezTo>
                    <a:pt x="584" y="721"/>
                    <a:pt x="584" y="721"/>
                    <a:pt x="584" y="721"/>
                  </a:cubicBezTo>
                  <a:cubicBezTo>
                    <a:pt x="584" y="721"/>
                    <a:pt x="583" y="721"/>
                    <a:pt x="582" y="720"/>
                  </a:cubicBezTo>
                  <a:cubicBezTo>
                    <a:pt x="579" y="719"/>
                    <a:pt x="577" y="718"/>
                    <a:pt x="575" y="717"/>
                  </a:cubicBezTo>
                  <a:cubicBezTo>
                    <a:pt x="575" y="702"/>
                    <a:pt x="575" y="702"/>
                    <a:pt x="575" y="702"/>
                  </a:cubicBezTo>
                  <a:cubicBezTo>
                    <a:pt x="578" y="699"/>
                    <a:pt x="581" y="697"/>
                    <a:pt x="584" y="695"/>
                  </a:cubicBezTo>
                  <a:close/>
                  <a:moveTo>
                    <a:pt x="575" y="158"/>
                  </a:moveTo>
                  <a:cubicBezTo>
                    <a:pt x="575" y="147"/>
                    <a:pt x="575" y="147"/>
                    <a:pt x="575" y="147"/>
                  </a:cubicBezTo>
                  <a:cubicBezTo>
                    <a:pt x="578" y="148"/>
                    <a:pt x="581" y="149"/>
                    <a:pt x="584" y="150"/>
                  </a:cubicBezTo>
                  <a:cubicBezTo>
                    <a:pt x="584" y="153"/>
                    <a:pt x="585" y="154"/>
                    <a:pt x="583" y="157"/>
                  </a:cubicBezTo>
                  <a:cubicBezTo>
                    <a:pt x="582" y="157"/>
                    <a:pt x="580" y="158"/>
                    <a:pt x="578" y="158"/>
                  </a:cubicBezTo>
                  <a:cubicBezTo>
                    <a:pt x="578" y="160"/>
                    <a:pt x="578" y="160"/>
                    <a:pt x="577" y="160"/>
                  </a:cubicBezTo>
                  <a:cubicBezTo>
                    <a:pt x="577" y="159"/>
                    <a:pt x="576" y="158"/>
                    <a:pt x="576" y="158"/>
                  </a:cubicBezTo>
                  <a:cubicBezTo>
                    <a:pt x="576" y="158"/>
                    <a:pt x="575" y="158"/>
                    <a:pt x="575" y="158"/>
                  </a:cubicBezTo>
                  <a:close/>
                  <a:moveTo>
                    <a:pt x="568" y="40"/>
                  </a:moveTo>
                  <a:cubicBezTo>
                    <a:pt x="570" y="41"/>
                    <a:pt x="573" y="42"/>
                    <a:pt x="575" y="4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3" y="92"/>
                    <a:pt x="570" y="91"/>
                    <a:pt x="568" y="90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9" y="83"/>
                    <a:pt x="571" y="84"/>
                    <a:pt x="572" y="85"/>
                  </a:cubicBezTo>
                  <a:cubicBezTo>
                    <a:pt x="573" y="85"/>
                    <a:pt x="574" y="85"/>
                    <a:pt x="575" y="85"/>
                  </a:cubicBezTo>
                  <a:cubicBezTo>
                    <a:pt x="574" y="70"/>
                    <a:pt x="576" y="57"/>
                    <a:pt x="568" y="49"/>
                  </a:cubicBezTo>
                  <a:cubicBezTo>
                    <a:pt x="568" y="40"/>
                    <a:pt x="568" y="40"/>
                    <a:pt x="568" y="40"/>
                  </a:cubicBezTo>
                  <a:close/>
                  <a:moveTo>
                    <a:pt x="575" y="752"/>
                  </a:moveTo>
                  <a:cubicBezTo>
                    <a:pt x="573" y="753"/>
                    <a:pt x="570" y="754"/>
                    <a:pt x="568" y="755"/>
                  </a:cubicBezTo>
                  <a:cubicBezTo>
                    <a:pt x="568" y="746"/>
                    <a:pt x="568" y="746"/>
                    <a:pt x="568" y="746"/>
                  </a:cubicBezTo>
                  <a:cubicBezTo>
                    <a:pt x="568" y="746"/>
                    <a:pt x="569" y="746"/>
                    <a:pt x="569" y="745"/>
                  </a:cubicBezTo>
                  <a:cubicBezTo>
                    <a:pt x="568" y="745"/>
                    <a:pt x="568" y="745"/>
                    <a:pt x="568" y="745"/>
                  </a:cubicBezTo>
                  <a:cubicBezTo>
                    <a:pt x="568" y="734"/>
                    <a:pt x="568" y="734"/>
                    <a:pt x="568" y="734"/>
                  </a:cubicBezTo>
                  <a:cubicBezTo>
                    <a:pt x="573" y="738"/>
                    <a:pt x="573" y="738"/>
                    <a:pt x="573" y="738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5" y="752"/>
                    <a:pt x="575" y="752"/>
                    <a:pt x="575" y="752"/>
                  </a:cubicBezTo>
                  <a:close/>
                  <a:moveTo>
                    <a:pt x="575" y="131"/>
                  </a:moveTo>
                  <a:cubicBezTo>
                    <a:pt x="575" y="143"/>
                    <a:pt x="575" y="143"/>
                    <a:pt x="575" y="143"/>
                  </a:cubicBezTo>
                  <a:cubicBezTo>
                    <a:pt x="575" y="143"/>
                    <a:pt x="575" y="143"/>
                    <a:pt x="575" y="143"/>
                  </a:cubicBezTo>
                  <a:cubicBezTo>
                    <a:pt x="575" y="139"/>
                    <a:pt x="575" y="135"/>
                    <a:pt x="575" y="131"/>
                  </a:cubicBezTo>
                  <a:cubicBezTo>
                    <a:pt x="575" y="131"/>
                    <a:pt x="575" y="131"/>
                    <a:pt x="575" y="131"/>
                  </a:cubicBezTo>
                  <a:close/>
                  <a:moveTo>
                    <a:pt x="575" y="147"/>
                  </a:moveTo>
                  <a:cubicBezTo>
                    <a:pt x="575" y="158"/>
                    <a:pt x="575" y="158"/>
                    <a:pt x="575" y="158"/>
                  </a:cubicBezTo>
                  <a:cubicBezTo>
                    <a:pt x="572" y="158"/>
                    <a:pt x="570" y="158"/>
                    <a:pt x="568" y="158"/>
                  </a:cubicBezTo>
                  <a:cubicBezTo>
                    <a:pt x="568" y="145"/>
                    <a:pt x="568" y="145"/>
                    <a:pt x="568" y="145"/>
                  </a:cubicBezTo>
                  <a:cubicBezTo>
                    <a:pt x="571" y="145"/>
                    <a:pt x="573" y="146"/>
                    <a:pt x="575" y="147"/>
                  </a:cubicBezTo>
                  <a:close/>
                  <a:moveTo>
                    <a:pt x="575" y="188"/>
                  </a:moveTo>
                  <a:cubicBezTo>
                    <a:pt x="575" y="204"/>
                    <a:pt x="575" y="204"/>
                    <a:pt x="575" y="204"/>
                  </a:cubicBezTo>
                  <a:cubicBezTo>
                    <a:pt x="573" y="204"/>
                    <a:pt x="570" y="203"/>
                    <a:pt x="568" y="203"/>
                  </a:cubicBezTo>
                  <a:cubicBezTo>
                    <a:pt x="568" y="188"/>
                    <a:pt x="568" y="188"/>
                    <a:pt x="568" y="188"/>
                  </a:cubicBezTo>
                  <a:cubicBezTo>
                    <a:pt x="570" y="189"/>
                    <a:pt x="570" y="189"/>
                    <a:pt x="570" y="189"/>
                  </a:cubicBezTo>
                  <a:cubicBezTo>
                    <a:pt x="572" y="189"/>
                    <a:pt x="573" y="189"/>
                    <a:pt x="575" y="188"/>
                  </a:cubicBezTo>
                  <a:close/>
                  <a:moveTo>
                    <a:pt x="575" y="245"/>
                  </a:moveTo>
                  <a:cubicBezTo>
                    <a:pt x="575" y="253"/>
                    <a:pt x="575" y="253"/>
                    <a:pt x="575" y="253"/>
                  </a:cubicBezTo>
                  <a:cubicBezTo>
                    <a:pt x="574" y="252"/>
                    <a:pt x="573" y="250"/>
                    <a:pt x="572" y="249"/>
                  </a:cubicBezTo>
                  <a:cubicBezTo>
                    <a:pt x="570" y="253"/>
                    <a:pt x="569" y="256"/>
                    <a:pt x="568" y="259"/>
                  </a:cubicBezTo>
                  <a:cubicBezTo>
                    <a:pt x="568" y="238"/>
                    <a:pt x="568" y="238"/>
                    <a:pt x="568" y="238"/>
                  </a:cubicBezTo>
                  <a:cubicBezTo>
                    <a:pt x="570" y="240"/>
                    <a:pt x="573" y="242"/>
                    <a:pt x="575" y="245"/>
                  </a:cubicBezTo>
                  <a:close/>
                  <a:moveTo>
                    <a:pt x="575" y="270"/>
                  </a:moveTo>
                  <a:cubicBezTo>
                    <a:pt x="575" y="289"/>
                    <a:pt x="575" y="289"/>
                    <a:pt x="575" y="289"/>
                  </a:cubicBezTo>
                  <a:cubicBezTo>
                    <a:pt x="573" y="285"/>
                    <a:pt x="571" y="282"/>
                    <a:pt x="568" y="279"/>
                  </a:cubicBezTo>
                  <a:cubicBezTo>
                    <a:pt x="568" y="272"/>
                    <a:pt x="568" y="272"/>
                    <a:pt x="568" y="272"/>
                  </a:cubicBezTo>
                  <a:cubicBezTo>
                    <a:pt x="569" y="273"/>
                    <a:pt x="570" y="275"/>
                    <a:pt x="571" y="277"/>
                  </a:cubicBezTo>
                  <a:cubicBezTo>
                    <a:pt x="573" y="274"/>
                    <a:pt x="574" y="272"/>
                    <a:pt x="575" y="270"/>
                  </a:cubicBezTo>
                  <a:close/>
                  <a:moveTo>
                    <a:pt x="575" y="322"/>
                  </a:moveTo>
                  <a:cubicBezTo>
                    <a:pt x="575" y="335"/>
                    <a:pt x="575" y="335"/>
                    <a:pt x="575" y="335"/>
                  </a:cubicBezTo>
                  <a:cubicBezTo>
                    <a:pt x="573" y="334"/>
                    <a:pt x="572" y="334"/>
                    <a:pt x="570" y="334"/>
                  </a:cubicBezTo>
                  <a:cubicBezTo>
                    <a:pt x="569" y="335"/>
                    <a:pt x="569" y="336"/>
                    <a:pt x="568" y="337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570" y="322"/>
                    <a:pt x="573" y="322"/>
                    <a:pt x="575" y="322"/>
                  </a:cubicBezTo>
                  <a:close/>
                  <a:moveTo>
                    <a:pt x="575" y="349"/>
                  </a:moveTo>
                  <a:cubicBezTo>
                    <a:pt x="575" y="357"/>
                    <a:pt x="575" y="357"/>
                    <a:pt x="575" y="357"/>
                  </a:cubicBezTo>
                  <a:cubicBezTo>
                    <a:pt x="573" y="357"/>
                    <a:pt x="571" y="355"/>
                    <a:pt x="568" y="353"/>
                  </a:cubicBezTo>
                  <a:cubicBezTo>
                    <a:pt x="568" y="341"/>
                    <a:pt x="568" y="341"/>
                    <a:pt x="568" y="341"/>
                  </a:cubicBezTo>
                  <a:cubicBezTo>
                    <a:pt x="571" y="343"/>
                    <a:pt x="572" y="346"/>
                    <a:pt x="573" y="349"/>
                  </a:cubicBezTo>
                  <a:cubicBezTo>
                    <a:pt x="575" y="349"/>
                    <a:pt x="575" y="349"/>
                    <a:pt x="575" y="349"/>
                  </a:cubicBezTo>
                  <a:close/>
                  <a:moveTo>
                    <a:pt x="575" y="390"/>
                  </a:move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70" y="411"/>
                    <a:pt x="572" y="410"/>
                    <a:pt x="574" y="410"/>
                  </a:cubicBezTo>
                  <a:cubicBezTo>
                    <a:pt x="572" y="404"/>
                    <a:pt x="572" y="399"/>
                    <a:pt x="569" y="394"/>
                  </a:cubicBezTo>
                  <a:cubicBezTo>
                    <a:pt x="568" y="394"/>
                    <a:pt x="568" y="394"/>
                    <a:pt x="568" y="394"/>
                  </a:cubicBezTo>
                  <a:cubicBezTo>
                    <a:pt x="568" y="390"/>
                    <a:pt x="568" y="390"/>
                    <a:pt x="568" y="390"/>
                  </a:cubicBezTo>
                  <a:cubicBezTo>
                    <a:pt x="575" y="390"/>
                    <a:pt x="575" y="390"/>
                    <a:pt x="575" y="390"/>
                  </a:cubicBezTo>
                  <a:close/>
                  <a:moveTo>
                    <a:pt x="575" y="448"/>
                  </a:moveTo>
                  <a:cubicBezTo>
                    <a:pt x="575" y="481"/>
                    <a:pt x="575" y="481"/>
                    <a:pt x="575" y="481"/>
                  </a:cubicBezTo>
                  <a:cubicBezTo>
                    <a:pt x="573" y="486"/>
                    <a:pt x="570" y="490"/>
                    <a:pt x="568" y="494"/>
                  </a:cubicBezTo>
                  <a:cubicBezTo>
                    <a:pt x="568" y="468"/>
                    <a:pt x="568" y="468"/>
                    <a:pt x="568" y="468"/>
                  </a:cubicBezTo>
                  <a:cubicBezTo>
                    <a:pt x="571" y="462"/>
                    <a:pt x="573" y="455"/>
                    <a:pt x="575" y="448"/>
                  </a:cubicBezTo>
                  <a:close/>
                  <a:moveTo>
                    <a:pt x="575" y="513"/>
                  </a:moveTo>
                  <a:cubicBezTo>
                    <a:pt x="575" y="521"/>
                    <a:pt x="575" y="521"/>
                    <a:pt x="575" y="521"/>
                  </a:cubicBezTo>
                  <a:cubicBezTo>
                    <a:pt x="574" y="522"/>
                    <a:pt x="574" y="522"/>
                    <a:pt x="574" y="523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5" y="530"/>
                    <a:pt x="575" y="530"/>
                    <a:pt x="575" y="530"/>
                  </a:cubicBezTo>
                  <a:cubicBezTo>
                    <a:pt x="572" y="531"/>
                    <a:pt x="570" y="531"/>
                    <a:pt x="568" y="532"/>
                  </a:cubicBezTo>
                  <a:cubicBezTo>
                    <a:pt x="568" y="524"/>
                    <a:pt x="568" y="524"/>
                    <a:pt x="568" y="524"/>
                  </a:cubicBezTo>
                  <a:cubicBezTo>
                    <a:pt x="569" y="522"/>
                    <a:pt x="571" y="519"/>
                    <a:pt x="572" y="517"/>
                  </a:cubicBezTo>
                  <a:cubicBezTo>
                    <a:pt x="573" y="516"/>
                    <a:pt x="574" y="514"/>
                    <a:pt x="575" y="513"/>
                  </a:cubicBezTo>
                  <a:close/>
                  <a:moveTo>
                    <a:pt x="575" y="541"/>
                  </a:moveTo>
                  <a:cubicBezTo>
                    <a:pt x="575" y="547"/>
                    <a:pt x="575" y="547"/>
                    <a:pt x="575" y="547"/>
                  </a:cubicBezTo>
                  <a:cubicBezTo>
                    <a:pt x="573" y="546"/>
                    <a:pt x="570" y="546"/>
                    <a:pt x="568" y="546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570" y="540"/>
                    <a:pt x="571" y="541"/>
                    <a:pt x="575" y="541"/>
                  </a:cubicBezTo>
                  <a:cubicBezTo>
                    <a:pt x="575" y="541"/>
                    <a:pt x="575" y="541"/>
                    <a:pt x="575" y="541"/>
                  </a:cubicBezTo>
                  <a:close/>
                  <a:moveTo>
                    <a:pt x="575" y="551"/>
                  </a:moveTo>
                  <a:cubicBezTo>
                    <a:pt x="575" y="558"/>
                    <a:pt x="575" y="558"/>
                    <a:pt x="575" y="558"/>
                  </a:cubicBezTo>
                  <a:cubicBezTo>
                    <a:pt x="573" y="559"/>
                    <a:pt x="572" y="560"/>
                    <a:pt x="571" y="560"/>
                  </a:cubicBezTo>
                  <a:cubicBezTo>
                    <a:pt x="570" y="562"/>
                    <a:pt x="569" y="564"/>
                    <a:pt x="568" y="566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71" y="554"/>
                    <a:pt x="573" y="553"/>
                    <a:pt x="575" y="551"/>
                  </a:cubicBezTo>
                  <a:close/>
                  <a:moveTo>
                    <a:pt x="575" y="621"/>
                  </a:moveTo>
                  <a:cubicBezTo>
                    <a:pt x="575" y="638"/>
                    <a:pt x="575" y="638"/>
                    <a:pt x="575" y="638"/>
                  </a:cubicBezTo>
                  <a:cubicBezTo>
                    <a:pt x="573" y="636"/>
                    <a:pt x="570" y="633"/>
                    <a:pt x="568" y="631"/>
                  </a:cubicBezTo>
                  <a:cubicBezTo>
                    <a:pt x="568" y="614"/>
                    <a:pt x="568" y="614"/>
                    <a:pt x="568" y="614"/>
                  </a:cubicBezTo>
                  <a:cubicBezTo>
                    <a:pt x="570" y="616"/>
                    <a:pt x="572" y="618"/>
                    <a:pt x="575" y="621"/>
                  </a:cubicBezTo>
                  <a:close/>
                  <a:moveTo>
                    <a:pt x="575" y="702"/>
                  </a:moveTo>
                  <a:cubicBezTo>
                    <a:pt x="575" y="717"/>
                    <a:pt x="575" y="717"/>
                    <a:pt x="575" y="717"/>
                  </a:cubicBezTo>
                  <a:cubicBezTo>
                    <a:pt x="572" y="716"/>
                    <a:pt x="570" y="716"/>
                    <a:pt x="568" y="716"/>
                  </a:cubicBezTo>
                  <a:cubicBezTo>
                    <a:pt x="568" y="706"/>
                    <a:pt x="568" y="706"/>
                    <a:pt x="568" y="706"/>
                  </a:cubicBezTo>
                  <a:cubicBezTo>
                    <a:pt x="569" y="706"/>
                    <a:pt x="569" y="706"/>
                    <a:pt x="570" y="706"/>
                  </a:cubicBezTo>
                  <a:cubicBezTo>
                    <a:pt x="572" y="704"/>
                    <a:pt x="573" y="703"/>
                    <a:pt x="575" y="702"/>
                  </a:cubicBezTo>
                  <a:close/>
                  <a:moveTo>
                    <a:pt x="568" y="449"/>
                  </a:moveTo>
                  <a:cubicBezTo>
                    <a:pt x="569" y="449"/>
                    <a:pt x="569" y="449"/>
                    <a:pt x="570" y="449"/>
                  </a:cubicBezTo>
                  <a:cubicBezTo>
                    <a:pt x="571" y="444"/>
                    <a:pt x="570" y="443"/>
                    <a:pt x="568" y="440"/>
                  </a:cubicBezTo>
                  <a:cubicBezTo>
                    <a:pt x="568" y="449"/>
                    <a:pt x="568" y="449"/>
                    <a:pt x="568" y="449"/>
                  </a:cubicBezTo>
                  <a:close/>
                  <a:moveTo>
                    <a:pt x="568" y="171"/>
                  </a:moveTo>
                  <a:cubicBezTo>
                    <a:pt x="568" y="163"/>
                    <a:pt x="568" y="163"/>
                    <a:pt x="568" y="163"/>
                  </a:cubicBezTo>
                  <a:cubicBezTo>
                    <a:pt x="570" y="164"/>
                    <a:pt x="572" y="164"/>
                    <a:pt x="574" y="165"/>
                  </a:cubicBezTo>
                  <a:cubicBezTo>
                    <a:pt x="574" y="167"/>
                    <a:pt x="574" y="167"/>
                    <a:pt x="572" y="171"/>
                  </a:cubicBezTo>
                  <a:cubicBezTo>
                    <a:pt x="571" y="171"/>
                    <a:pt x="569" y="171"/>
                    <a:pt x="568" y="171"/>
                  </a:cubicBezTo>
                  <a:close/>
                  <a:moveTo>
                    <a:pt x="559" y="36"/>
                  </a:moveTo>
                  <a:cubicBezTo>
                    <a:pt x="563" y="37"/>
                    <a:pt x="565" y="39"/>
                    <a:pt x="568" y="40"/>
                  </a:cubicBezTo>
                  <a:cubicBezTo>
                    <a:pt x="568" y="49"/>
                    <a:pt x="568" y="49"/>
                    <a:pt x="568" y="49"/>
                  </a:cubicBezTo>
                  <a:cubicBezTo>
                    <a:pt x="566" y="47"/>
                    <a:pt x="563" y="45"/>
                    <a:pt x="559" y="44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68" y="755"/>
                  </a:moveTo>
                  <a:cubicBezTo>
                    <a:pt x="565" y="757"/>
                    <a:pt x="563" y="758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63" y="750"/>
                    <a:pt x="566" y="748"/>
                    <a:pt x="568" y="746"/>
                  </a:cubicBezTo>
                  <a:cubicBezTo>
                    <a:pt x="568" y="755"/>
                    <a:pt x="568" y="755"/>
                    <a:pt x="568" y="755"/>
                  </a:cubicBezTo>
                  <a:close/>
                  <a:moveTo>
                    <a:pt x="568" y="82"/>
                  </a:moveTo>
                  <a:cubicBezTo>
                    <a:pt x="568" y="90"/>
                    <a:pt x="568" y="90"/>
                    <a:pt x="568" y="90"/>
                  </a:cubicBezTo>
                  <a:cubicBezTo>
                    <a:pt x="565" y="89"/>
                    <a:pt x="562" y="88"/>
                    <a:pt x="559" y="86"/>
                  </a:cubicBezTo>
                  <a:cubicBezTo>
                    <a:pt x="559" y="74"/>
                    <a:pt x="559" y="74"/>
                    <a:pt x="559" y="74"/>
                  </a:cubicBezTo>
                  <a:cubicBezTo>
                    <a:pt x="561" y="77"/>
                    <a:pt x="564" y="80"/>
                    <a:pt x="568" y="82"/>
                  </a:cubicBezTo>
                  <a:close/>
                  <a:moveTo>
                    <a:pt x="568" y="145"/>
                  </a:moveTo>
                  <a:cubicBezTo>
                    <a:pt x="568" y="158"/>
                    <a:pt x="568" y="158"/>
                    <a:pt x="568" y="158"/>
                  </a:cubicBezTo>
                  <a:cubicBezTo>
                    <a:pt x="567" y="158"/>
                    <a:pt x="565" y="157"/>
                    <a:pt x="563" y="156"/>
                  </a:cubicBezTo>
                  <a:cubicBezTo>
                    <a:pt x="563" y="152"/>
                    <a:pt x="563" y="148"/>
                    <a:pt x="563" y="144"/>
                  </a:cubicBezTo>
                  <a:cubicBezTo>
                    <a:pt x="565" y="144"/>
                    <a:pt x="567" y="144"/>
                    <a:pt x="568" y="145"/>
                  </a:cubicBezTo>
                  <a:close/>
                  <a:moveTo>
                    <a:pt x="568" y="163"/>
                  </a:moveTo>
                  <a:cubicBezTo>
                    <a:pt x="568" y="171"/>
                    <a:pt x="568" y="171"/>
                    <a:pt x="568" y="171"/>
                  </a:cubicBezTo>
                  <a:cubicBezTo>
                    <a:pt x="565" y="172"/>
                    <a:pt x="562" y="173"/>
                    <a:pt x="559" y="173"/>
                  </a:cubicBezTo>
                  <a:cubicBezTo>
                    <a:pt x="559" y="160"/>
                    <a:pt x="559" y="160"/>
                    <a:pt x="559" y="160"/>
                  </a:cubicBezTo>
                  <a:cubicBezTo>
                    <a:pt x="562" y="162"/>
                    <a:pt x="565" y="162"/>
                    <a:pt x="568" y="163"/>
                  </a:cubicBezTo>
                  <a:close/>
                  <a:moveTo>
                    <a:pt x="568" y="188"/>
                  </a:moveTo>
                  <a:cubicBezTo>
                    <a:pt x="568" y="203"/>
                    <a:pt x="568" y="203"/>
                    <a:pt x="568" y="203"/>
                  </a:cubicBezTo>
                  <a:cubicBezTo>
                    <a:pt x="565" y="202"/>
                    <a:pt x="562" y="202"/>
                    <a:pt x="559" y="199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63" y="187"/>
                    <a:pt x="564" y="187"/>
                    <a:pt x="568" y="188"/>
                  </a:cubicBezTo>
                  <a:close/>
                  <a:moveTo>
                    <a:pt x="568" y="238"/>
                  </a:moveTo>
                  <a:cubicBezTo>
                    <a:pt x="568" y="259"/>
                    <a:pt x="568" y="259"/>
                    <a:pt x="568" y="259"/>
                  </a:cubicBezTo>
                  <a:cubicBezTo>
                    <a:pt x="567" y="263"/>
                    <a:pt x="566" y="267"/>
                    <a:pt x="568" y="272"/>
                  </a:cubicBezTo>
                  <a:cubicBezTo>
                    <a:pt x="568" y="279"/>
                    <a:pt x="568" y="279"/>
                    <a:pt x="568" y="279"/>
                  </a:cubicBezTo>
                  <a:cubicBezTo>
                    <a:pt x="565" y="275"/>
                    <a:pt x="563" y="272"/>
                    <a:pt x="559" y="269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64" y="253"/>
                    <a:pt x="569" y="243"/>
                    <a:pt x="559" y="236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563" y="232"/>
                    <a:pt x="565" y="234"/>
                    <a:pt x="568" y="238"/>
                  </a:cubicBezTo>
                  <a:close/>
                  <a:moveTo>
                    <a:pt x="568" y="322"/>
                  </a:moveTo>
                  <a:cubicBezTo>
                    <a:pt x="568" y="337"/>
                    <a:pt x="568" y="337"/>
                    <a:pt x="568" y="337"/>
                  </a:cubicBezTo>
                  <a:cubicBezTo>
                    <a:pt x="568" y="338"/>
                    <a:pt x="567" y="339"/>
                    <a:pt x="567" y="340"/>
                  </a:cubicBezTo>
                  <a:cubicBezTo>
                    <a:pt x="567" y="341"/>
                    <a:pt x="568" y="341"/>
                    <a:pt x="568" y="341"/>
                  </a:cubicBezTo>
                  <a:cubicBezTo>
                    <a:pt x="568" y="353"/>
                    <a:pt x="568" y="353"/>
                    <a:pt x="568" y="353"/>
                  </a:cubicBezTo>
                  <a:cubicBezTo>
                    <a:pt x="568" y="353"/>
                    <a:pt x="567" y="352"/>
                    <a:pt x="567" y="352"/>
                  </a:cubicBezTo>
                  <a:cubicBezTo>
                    <a:pt x="566" y="352"/>
                    <a:pt x="565" y="352"/>
                    <a:pt x="564" y="352"/>
                  </a:cubicBezTo>
                  <a:cubicBezTo>
                    <a:pt x="562" y="362"/>
                    <a:pt x="571" y="366"/>
                    <a:pt x="567" y="376"/>
                  </a:cubicBezTo>
                  <a:cubicBezTo>
                    <a:pt x="564" y="377"/>
                    <a:pt x="562" y="377"/>
                    <a:pt x="559" y="378"/>
                  </a:cubicBezTo>
                  <a:cubicBezTo>
                    <a:pt x="559" y="345"/>
                    <a:pt x="559" y="345"/>
                    <a:pt x="559" y="345"/>
                  </a:cubicBezTo>
                  <a:cubicBezTo>
                    <a:pt x="560" y="345"/>
                    <a:pt x="560" y="345"/>
                    <a:pt x="560" y="345"/>
                  </a:cubicBezTo>
                  <a:cubicBezTo>
                    <a:pt x="560" y="342"/>
                    <a:pt x="560" y="340"/>
                    <a:pt x="559" y="337"/>
                  </a:cubicBezTo>
                  <a:cubicBezTo>
                    <a:pt x="559" y="331"/>
                    <a:pt x="559" y="331"/>
                    <a:pt x="559" y="331"/>
                  </a:cubicBezTo>
                  <a:cubicBezTo>
                    <a:pt x="563" y="329"/>
                    <a:pt x="564" y="326"/>
                    <a:pt x="566" y="322"/>
                  </a:cubicBezTo>
                  <a:cubicBezTo>
                    <a:pt x="567" y="322"/>
                    <a:pt x="567" y="322"/>
                    <a:pt x="568" y="322"/>
                  </a:cubicBezTo>
                  <a:close/>
                  <a:moveTo>
                    <a:pt x="568" y="390"/>
                  </a:moveTo>
                  <a:cubicBezTo>
                    <a:pt x="568" y="394"/>
                    <a:pt x="568" y="394"/>
                    <a:pt x="568" y="394"/>
                  </a:cubicBezTo>
                  <a:cubicBezTo>
                    <a:pt x="562" y="394"/>
                    <a:pt x="562" y="394"/>
                    <a:pt x="562" y="394"/>
                  </a:cubicBezTo>
                  <a:cubicBezTo>
                    <a:pt x="563" y="399"/>
                    <a:pt x="564" y="405"/>
                    <a:pt x="565" y="410"/>
                  </a:cubicBezTo>
                  <a:cubicBezTo>
                    <a:pt x="566" y="410"/>
                    <a:pt x="567" y="411"/>
                    <a:pt x="568" y="411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62" y="411"/>
                    <a:pt x="562" y="411"/>
                    <a:pt x="562" y="411"/>
                  </a:cubicBezTo>
                  <a:cubicBezTo>
                    <a:pt x="560" y="406"/>
                    <a:pt x="560" y="402"/>
                    <a:pt x="559" y="400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68" y="390"/>
                    <a:pt x="568" y="390"/>
                    <a:pt x="568" y="390"/>
                  </a:cubicBezTo>
                  <a:close/>
                  <a:moveTo>
                    <a:pt x="568" y="440"/>
                  </a:moveTo>
                  <a:cubicBezTo>
                    <a:pt x="568" y="449"/>
                    <a:pt x="568" y="449"/>
                    <a:pt x="568" y="449"/>
                  </a:cubicBezTo>
                  <a:cubicBezTo>
                    <a:pt x="565" y="451"/>
                    <a:pt x="563" y="452"/>
                    <a:pt x="559" y="453"/>
                  </a:cubicBezTo>
                  <a:cubicBezTo>
                    <a:pt x="559" y="444"/>
                    <a:pt x="559" y="444"/>
                    <a:pt x="559" y="444"/>
                  </a:cubicBezTo>
                  <a:cubicBezTo>
                    <a:pt x="560" y="443"/>
                    <a:pt x="561" y="441"/>
                    <a:pt x="563" y="439"/>
                  </a:cubicBezTo>
                  <a:cubicBezTo>
                    <a:pt x="564" y="439"/>
                    <a:pt x="566" y="439"/>
                    <a:pt x="568" y="439"/>
                  </a:cubicBezTo>
                  <a:cubicBezTo>
                    <a:pt x="568" y="440"/>
                    <a:pt x="568" y="440"/>
                    <a:pt x="568" y="440"/>
                  </a:cubicBezTo>
                  <a:close/>
                  <a:moveTo>
                    <a:pt x="568" y="468"/>
                  </a:moveTo>
                  <a:cubicBezTo>
                    <a:pt x="568" y="494"/>
                    <a:pt x="568" y="494"/>
                    <a:pt x="568" y="494"/>
                  </a:cubicBezTo>
                  <a:cubicBezTo>
                    <a:pt x="565" y="499"/>
                    <a:pt x="562" y="504"/>
                    <a:pt x="559" y="507"/>
                  </a:cubicBezTo>
                  <a:cubicBezTo>
                    <a:pt x="559" y="486"/>
                    <a:pt x="559" y="486"/>
                    <a:pt x="559" y="486"/>
                  </a:cubicBezTo>
                  <a:cubicBezTo>
                    <a:pt x="563" y="480"/>
                    <a:pt x="566" y="474"/>
                    <a:pt x="568" y="468"/>
                  </a:cubicBezTo>
                  <a:close/>
                  <a:moveTo>
                    <a:pt x="568" y="524"/>
                  </a:moveTo>
                  <a:cubicBezTo>
                    <a:pt x="568" y="532"/>
                    <a:pt x="568" y="532"/>
                    <a:pt x="568" y="532"/>
                  </a:cubicBezTo>
                  <a:cubicBezTo>
                    <a:pt x="566" y="533"/>
                    <a:pt x="564" y="536"/>
                    <a:pt x="563" y="539"/>
                  </a:cubicBezTo>
                  <a:cubicBezTo>
                    <a:pt x="565" y="539"/>
                    <a:pt x="567" y="540"/>
                    <a:pt x="568" y="540"/>
                  </a:cubicBezTo>
                  <a:cubicBezTo>
                    <a:pt x="568" y="546"/>
                    <a:pt x="568" y="546"/>
                    <a:pt x="568" y="546"/>
                  </a:cubicBezTo>
                  <a:cubicBezTo>
                    <a:pt x="565" y="546"/>
                    <a:pt x="562" y="545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63" y="531"/>
                    <a:pt x="565" y="527"/>
                    <a:pt x="568" y="524"/>
                  </a:cubicBezTo>
                  <a:close/>
                  <a:moveTo>
                    <a:pt x="568" y="555"/>
                  </a:moveTo>
                  <a:cubicBezTo>
                    <a:pt x="568" y="566"/>
                    <a:pt x="568" y="566"/>
                    <a:pt x="568" y="566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5" y="570"/>
                    <a:pt x="562" y="572"/>
                    <a:pt x="559" y="574"/>
                  </a:cubicBezTo>
                  <a:cubicBezTo>
                    <a:pt x="559" y="567"/>
                    <a:pt x="559" y="567"/>
                    <a:pt x="559" y="567"/>
                  </a:cubicBezTo>
                  <a:cubicBezTo>
                    <a:pt x="561" y="566"/>
                    <a:pt x="563" y="565"/>
                    <a:pt x="564" y="562"/>
                  </a:cubicBezTo>
                  <a:cubicBezTo>
                    <a:pt x="563" y="561"/>
                    <a:pt x="561" y="561"/>
                    <a:pt x="559" y="561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63" y="556"/>
                    <a:pt x="566" y="556"/>
                    <a:pt x="568" y="555"/>
                  </a:cubicBezTo>
                  <a:close/>
                  <a:moveTo>
                    <a:pt x="568" y="614"/>
                  </a:moveTo>
                  <a:cubicBezTo>
                    <a:pt x="568" y="631"/>
                    <a:pt x="568" y="631"/>
                    <a:pt x="568" y="631"/>
                  </a:cubicBezTo>
                  <a:cubicBezTo>
                    <a:pt x="565" y="628"/>
                    <a:pt x="563" y="624"/>
                    <a:pt x="559" y="621"/>
                  </a:cubicBezTo>
                  <a:cubicBezTo>
                    <a:pt x="559" y="619"/>
                    <a:pt x="559" y="619"/>
                    <a:pt x="559" y="619"/>
                  </a:cubicBezTo>
                  <a:cubicBezTo>
                    <a:pt x="561" y="617"/>
                    <a:pt x="562" y="617"/>
                    <a:pt x="567" y="613"/>
                  </a:cubicBezTo>
                  <a:cubicBezTo>
                    <a:pt x="567" y="613"/>
                    <a:pt x="568" y="613"/>
                    <a:pt x="568" y="614"/>
                  </a:cubicBezTo>
                  <a:close/>
                  <a:moveTo>
                    <a:pt x="568" y="706"/>
                  </a:moveTo>
                  <a:cubicBezTo>
                    <a:pt x="568" y="716"/>
                    <a:pt x="568" y="716"/>
                    <a:pt x="568" y="716"/>
                  </a:cubicBezTo>
                  <a:cubicBezTo>
                    <a:pt x="565" y="716"/>
                    <a:pt x="563" y="716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62" y="708"/>
                    <a:pt x="565" y="707"/>
                    <a:pt x="568" y="706"/>
                  </a:cubicBezTo>
                  <a:close/>
                  <a:moveTo>
                    <a:pt x="568" y="734"/>
                  </a:moveTo>
                  <a:cubicBezTo>
                    <a:pt x="568" y="745"/>
                    <a:pt x="568" y="745"/>
                    <a:pt x="568" y="745"/>
                  </a:cubicBezTo>
                  <a:cubicBezTo>
                    <a:pt x="565" y="743"/>
                    <a:pt x="563" y="741"/>
                    <a:pt x="559" y="73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68" y="734"/>
                    <a:pt x="568" y="734"/>
                    <a:pt x="568" y="734"/>
                  </a:cubicBezTo>
                  <a:close/>
                  <a:moveTo>
                    <a:pt x="559" y="317"/>
                  </a:moveTo>
                  <a:cubicBezTo>
                    <a:pt x="559" y="304"/>
                    <a:pt x="559" y="304"/>
                    <a:pt x="559" y="304"/>
                  </a:cubicBezTo>
                  <a:cubicBezTo>
                    <a:pt x="561" y="307"/>
                    <a:pt x="562" y="310"/>
                    <a:pt x="562" y="316"/>
                  </a:cubicBezTo>
                  <a:cubicBezTo>
                    <a:pt x="561" y="316"/>
                    <a:pt x="560" y="316"/>
                    <a:pt x="559" y="317"/>
                  </a:cubicBezTo>
                  <a:close/>
                  <a:moveTo>
                    <a:pt x="559" y="36"/>
                  </a:moveTo>
                  <a:cubicBezTo>
                    <a:pt x="559" y="36"/>
                    <a:pt x="559" y="36"/>
                    <a:pt x="559" y="36"/>
                  </a:cubicBezTo>
                  <a:cubicBezTo>
                    <a:pt x="559" y="44"/>
                    <a:pt x="559" y="44"/>
                    <a:pt x="559" y="44"/>
                  </a:cubicBezTo>
                  <a:cubicBezTo>
                    <a:pt x="559" y="44"/>
                    <a:pt x="559" y="44"/>
                    <a:pt x="559" y="43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59" y="759"/>
                  </a:moveTo>
                  <a:cubicBezTo>
                    <a:pt x="559" y="759"/>
                    <a:pt x="559" y="759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4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9" y="86"/>
                    <a:pt x="559" y="86"/>
                    <a:pt x="559" y="86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59" y="74"/>
                    <a:pt x="559" y="74"/>
                    <a:pt x="559" y="74"/>
                  </a:cubicBezTo>
                  <a:close/>
                  <a:moveTo>
                    <a:pt x="559" y="160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9" y="173"/>
                    <a:pt x="559" y="173"/>
                    <a:pt x="559" y="173"/>
                  </a:cubicBezTo>
                  <a:cubicBezTo>
                    <a:pt x="559" y="159"/>
                    <a:pt x="559" y="159"/>
                    <a:pt x="559" y="159"/>
                  </a:cubicBezTo>
                  <a:cubicBezTo>
                    <a:pt x="559" y="159"/>
                    <a:pt x="559" y="159"/>
                    <a:pt x="559" y="160"/>
                  </a:cubicBezTo>
                  <a:close/>
                  <a:moveTo>
                    <a:pt x="559" y="188"/>
                  </a:moveTo>
                  <a:cubicBezTo>
                    <a:pt x="559" y="199"/>
                    <a:pt x="559" y="199"/>
                    <a:pt x="559" y="199"/>
                  </a:cubicBezTo>
                  <a:cubicBezTo>
                    <a:pt x="559" y="199"/>
                    <a:pt x="559" y="199"/>
                    <a:pt x="559" y="198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59" y="188"/>
                    <a:pt x="559" y="188"/>
                    <a:pt x="559" y="188"/>
                  </a:cubicBezTo>
                  <a:close/>
                  <a:moveTo>
                    <a:pt x="559" y="229"/>
                  </a:moveTo>
                  <a:cubicBezTo>
                    <a:pt x="559" y="236"/>
                    <a:pt x="559" y="236"/>
                    <a:pt x="559" y="236"/>
                  </a:cubicBezTo>
                  <a:cubicBezTo>
                    <a:pt x="559" y="236"/>
                    <a:pt x="559" y="236"/>
                    <a:pt x="559" y="235"/>
                  </a:cubicBezTo>
                  <a:cubicBezTo>
                    <a:pt x="559" y="228"/>
                    <a:pt x="559" y="228"/>
                    <a:pt x="559" y="228"/>
                  </a:cubicBezTo>
                  <a:cubicBezTo>
                    <a:pt x="559" y="229"/>
                    <a:pt x="559" y="229"/>
                    <a:pt x="559" y="229"/>
                  </a:cubicBezTo>
                  <a:close/>
                  <a:moveTo>
                    <a:pt x="559" y="263"/>
                  </a:moveTo>
                  <a:cubicBezTo>
                    <a:pt x="559" y="269"/>
                    <a:pt x="559" y="269"/>
                    <a:pt x="559" y="269"/>
                  </a:cubicBezTo>
                  <a:cubicBezTo>
                    <a:pt x="559" y="268"/>
                    <a:pt x="559" y="268"/>
                    <a:pt x="559" y="268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2"/>
                    <a:pt x="559" y="262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lose/>
                  <a:moveTo>
                    <a:pt x="559" y="304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9" y="317"/>
                    <a:pt x="559" y="317"/>
                    <a:pt x="559" y="317"/>
                  </a:cubicBezTo>
                  <a:cubicBezTo>
                    <a:pt x="559" y="302"/>
                    <a:pt x="559" y="302"/>
                    <a:pt x="559" y="302"/>
                  </a:cubicBezTo>
                  <a:cubicBezTo>
                    <a:pt x="559" y="303"/>
                    <a:pt x="559" y="303"/>
                    <a:pt x="559" y="304"/>
                  </a:cubicBezTo>
                  <a:close/>
                  <a:moveTo>
                    <a:pt x="559" y="331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2"/>
                    <a:pt x="559" y="332"/>
                    <a:pt x="559" y="332"/>
                  </a:cubicBezTo>
                  <a:cubicBezTo>
                    <a:pt x="559" y="331"/>
                    <a:pt x="559" y="331"/>
                    <a:pt x="559" y="331"/>
                  </a:cubicBezTo>
                  <a:close/>
                  <a:moveTo>
                    <a:pt x="559" y="345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9" y="378"/>
                    <a:pt x="559" y="378"/>
                    <a:pt x="559" y="378"/>
                  </a:cubicBezTo>
                  <a:cubicBezTo>
                    <a:pt x="559" y="344"/>
                    <a:pt x="559" y="344"/>
                    <a:pt x="559" y="344"/>
                  </a:cubicBezTo>
                  <a:cubicBezTo>
                    <a:pt x="559" y="345"/>
                    <a:pt x="559" y="345"/>
                    <a:pt x="559" y="345"/>
                  </a:cubicBezTo>
                  <a:close/>
                  <a:moveTo>
                    <a:pt x="559" y="390"/>
                  </a:moveTo>
                  <a:cubicBezTo>
                    <a:pt x="559" y="400"/>
                    <a:pt x="559" y="400"/>
                    <a:pt x="559" y="400"/>
                  </a:cubicBezTo>
                  <a:cubicBezTo>
                    <a:pt x="559" y="399"/>
                    <a:pt x="559" y="398"/>
                    <a:pt x="559" y="397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4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9" y="453"/>
                    <a:pt x="559" y="453"/>
                    <a:pt x="559" y="453"/>
                  </a:cubicBezTo>
                  <a:cubicBezTo>
                    <a:pt x="559" y="446"/>
                    <a:pt x="559" y="446"/>
                    <a:pt x="559" y="446"/>
                  </a:cubicBezTo>
                  <a:cubicBezTo>
                    <a:pt x="559" y="446"/>
                    <a:pt x="559" y="445"/>
                    <a:pt x="559" y="444"/>
                  </a:cubicBezTo>
                  <a:close/>
                  <a:moveTo>
                    <a:pt x="559" y="486"/>
                  </a:moveTo>
                  <a:cubicBezTo>
                    <a:pt x="559" y="507"/>
                    <a:pt x="559" y="507"/>
                    <a:pt x="559" y="507"/>
                  </a:cubicBezTo>
                  <a:cubicBezTo>
                    <a:pt x="559" y="508"/>
                    <a:pt x="559" y="508"/>
                    <a:pt x="559" y="508"/>
                  </a:cubicBezTo>
                  <a:cubicBezTo>
                    <a:pt x="559" y="487"/>
                    <a:pt x="559" y="487"/>
                    <a:pt x="559" y="487"/>
                  </a:cubicBezTo>
                  <a:cubicBezTo>
                    <a:pt x="559" y="486"/>
                    <a:pt x="559" y="486"/>
                    <a:pt x="559" y="486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59" y="535"/>
                    <a:pt x="559" y="535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1"/>
                    <a:pt x="559" y="561"/>
                    <a:pt x="559" y="561"/>
                  </a:cubicBezTo>
                  <a:cubicBezTo>
                    <a:pt x="559" y="560"/>
                    <a:pt x="559" y="560"/>
                    <a:pt x="559" y="560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7"/>
                  </a:moveTo>
                  <a:cubicBezTo>
                    <a:pt x="559" y="574"/>
                    <a:pt x="559" y="574"/>
                    <a:pt x="559" y="574"/>
                  </a:cubicBezTo>
                  <a:cubicBezTo>
                    <a:pt x="559" y="575"/>
                    <a:pt x="559" y="575"/>
                    <a:pt x="559" y="575"/>
                  </a:cubicBezTo>
                  <a:cubicBezTo>
                    <a:pt x="559" y="568"/>
                    <a:pt x="559" y="568"/>
                    <a:pt x="559" y="568"/>
                  </a:cubicBezTo>
                  <a:cubicBezTo>
                    <a:pt x="559" y="568"/>
                    <a:pt x="559" y="567"/>
                    <a:pt x="559" y="567"/>
                  </a:cubicBezTo>
                  <a:close/>
                  <a:moveTo>
                    <a:pt x="559" y="619"/>
                  </a:moveTo>
                  <a:cubicBezTo>
                    <a:pt x="559" y="621"/>
                    <a:pt x="559" y="621"/>
                    <a:pt x="559" y="621"/>
                  </a:cubicBezTo>
                  <a:cubicBezTo>
                    <a:pt x="559" y="620"/>
                    <a:pt x="559" y="620"/>
                    <a:pt x="559" y="620"/>
                  </a:cubicBezTo>
                  <a:cubicBezTo>
                    <a:pt x="559" y="619"/>
                    <a:pt x="559" y="619"/>
                    <a:pt x="559" y="619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9" y="718"/>
                    <a:pt x="559" y="718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59" y="709"/>
                    <a:pt x="559" y="709"/>
                    <a:pt x="559" y="709"/>
                  </a:cubicBezTo>
                  <a:close/>
                  <a:moveTo>
                    <a:pt x="559" y="729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9" y="739"/>
                    <a:pt x="559" y="739"/>
                    <a:pt x="559" y="739"/>
                  </a:cubicBezTo>
                  <a:cubicBezTo>
                    <a:pt x="559" y="728"/>
                    <a:pt x="559" y="728"/>
                    <a:pt x="559" y="728"/>
                  </a:cubicBezTo>
                  <a:cubicBezTo>
                    <a:pt x="559" y="729"/>
                    <a:pt x="559" y="729"/>
                    <a:pt x="559" y="729"/>
                  </a:cubicBezTo>
                  <a:close/>
                  <a:moveTo>
                    <a:pt x="559" y="469"/>
                  </a:moveTo>
                  <a:cubicBezTo>
                    <a:pt x="559" y="464"/>
                    <a:pt x="559" y="464"/>
                    <a:pt x="559" y="464"/>
                  </a:cubicBezTo>
                  <a:cubicBezTo>
                    <a:pt x="559" y="464"/>
                    <a:pt x="559" y="464"/>
                    <a:pt x="559" y="464"/>
                  </a:cubicBezTo>
                  <a:cubicBezTo>
                    <a:pt x="559" y="467"/>
                    <a:pt x="559" y="468"/>
                    <a:pt x="559" y="469"/>
                  </a:cubicBezTo>
                  <a:close/>
                  <a:moveTo>
                    <a:pt x="556" y="35"/>
                  </a:moveTo>
                  <a:cubicBezTo>
                    <a:pt x="557" y="35"/>
                    <a:pt x="558" y="35"/>
                    <a:pt x="559" y="36"/>
                  </a:cubicBezTo>
                  <a:cubicBezTo>
                    <a:pt x="559" y="43"/>
                    <a:pt x="559" y="43"/>
                    <a:pt x="559" y="43"/>
                  </a:cubicBezTo>
                  <a:cubicBezTo>
                    <a:pt x="558" y="43"/>
                    <a:pt x="557" y="43"/>
                    <a:pt x="556" y="43"/>
                  </a:cubicBezTo>
                  <a:cubicBezTo>
                    <a:pt x="556" y="35"/>
                    <a:pt x="556" y="35"/>
                    <a:pt x="556" y="35"/>
                  </a:cubicBezTo>
                  <a:close/>
                  <a:moveTo>
                    <a:pt x="559" y="759"/>
                  </a:moveTo>
                  <a:cubicBezTo>
                    <a:pt x="558" y="759"/>
                    <a:pt x="557" y="760"/>
                    <a:pt x="556" y="760"/>
                  </a:cubicBezTo>
                  <a:cubicBezTo>
                    <a:pt x="556" y="752"/>
                    <a:pt x="556" y="752"/>
                    <a:pt x="556" y="752"/>
                  </a:cubicBezTo>
                  <a:cubicBezTo>
                    <a:pt x="557" y="751"/>
                    <a:pt x="558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3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8" y="85"/>
                    <a:pt x="557" y="85"/>
                    <a:pt x="556" y="84"/>
                  </a:cubicBezTo>
                  <a:cubicBezTo>
                    <a:pt x="556" y="68"/>
                    <a:pt x="556" y="68"/>
                    <a:pt x="556" y="68"/>
                  </a:cubicBezTo>
                  <a:cubicBezTo>
                    <a:pt x="557" y="70"/>
                    <a:pt x="558" y="72"/>
                    <a:pt x="559" y="73"/>
                  </a:cubicBezTo>
                  <a:close/>
                  <a:moveTo>
                    <a:pt x="559" y="159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8" y="174"/>
                    <a:pt x="557" y="174"/>
                    <a:pt x="556" y="174"/>
                  </a:cubicBezTo>
                  <a:cubicBezTo>
                    <a:pt x="556" y="159"/>
                    <a:pt x="556" y="159"/>
                    <a:pt x="556" y="159"/>
                  </a:cubicBezTo>
                  <a:cubicBezTo>
                    <a:pt x="557" y="159"/>
                    <a:pt x="558" y="158"/>
                    <a:pt x="558" y="158"/>
                  </a:cubicBezTo>
                  <a:cubicBezTo>
                    <a:pt x="558" y="159"/>
                    <a:pt x="558" y="159"/>
                    <a:pt x="559" y="159"/>
                  </a:cubicBezTo>
                  <a:close/>
                  <a:moveTo>
                    <a:pt x="559" y="188"/>
                  </a:moveTo>
                  <a:cubicBezTo>
                    <a:pt x="559" y="198"/>
                    <a:pt x="559" y="198"/>
                    <a:pt x="559" y="198"/>
                  </a:cubicBezTo>
                  <a:cubicBezTo>
                    <a:pt x="557" y="197"/>
                    <a:pt x="556" y="194"/>
                    <a:pt x="556" y="190"/>
                  </a:cubicBezTo>
                  <a:cubicBezTo>
                    <a:pt x="557" y="189"/>
                    <a:pt x="558" y="189"/>
                    <a:pt x="559" y="188"/>
                  </a:cubicBezTo>
                  <a:close/>
                  <a:moveTo>
                    <a:pt x="559" y="228"/>
                  </a:moveTo>
                  <a:cubicBezTo>
                    <a:pt x="559" y="235"/>
                    <a:pt x="559" y="235"/>
                    <a:pt x="55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57" y="237"/>
                    <a:pt x="557" y="238"/>
                    <a:pt x="556" y="240"/>
                  </a:cubicBezTo>
                  <a:cubicBezTo>
                    <a:pt x="556" y="226"/>
                    <a:pt x="556" y="226"/>
                    <a:pt x="556" y="226"/>
                  </a:cubicBezTo>
                  <a:cubicBezTo>
                    <a:pt x="557" y="227"/>
                    <a:pt x="558" y="228"/>
                    <a:pt x="559" y="228"/>
                  </a:cubicBezTo>
                  <a:close/>
                  <a:moveTo>
                    <a:pt x="559" y="262"/>
                  </a:moveTo>
                  <a:cubicBezTo>
                    <a:pt x="559" y="268"/>
                    <a:pt x="559" y="268"/>
                    <a:pt x="559" y="268"/>
                  </a:cubicBezTo>
                  <a:cubicBezTo>
                    <a:pt x="558" y="267"/>
                    <a:pt x="557" y="266"/>
                    <a:pt x="556" y="266"/>
                  </a:cubicBezTo>
                  <a:cubicBezTo>
                    <a:pt x="556" y="258"/>
                    <a:pt x="556" y="258"/>
                    <a:pt x="556" y="258"/>
                  </a:cubicBezTo>
                  <a:cubicBezTo>
                    <a:pt x="557" y="259"/>
                    <a:pt x="558" y="260"/>
                    <a:pt x="559" y="262"/>
                  </a:cubicBezTo>
                  <a:close/>
                  <a:moveTo>
                    <a:pt x="559" y="302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8" y="317"/>
                    <a:pt x="557" y="317"/>
                    <a:pt x="556" y="31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7" y="300"/>
                    <a:pt x="558" y="301"/>
                    <a:pt x="559" y="302"/>
                  </a:cubicBezTo>
                  <a:close/>
                  <a:moveTo>
                    <a:pt x="559" y="332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7" y="337"/>
                    <a:pt x="557" y="337"/>
                    <a:pt x="557" y="337"/>
                  </a:cubicBezTo>
                  <a:cubicBezTo>
                    <a:pt x="557" y="335"/>
                    <a:pt x="557" y="334"/>
                    <a:pt x="558" y="332"/>
                  </a:cubicBezTo>
                  <a:cubicBezTo>
                    <a:pt x="558" y="332"/>
                    <a:pt x="558" y="332"/>
                    <a:pt x="559" y="332"/>
                  </a:cubicBezTo>
                  <a:close/>
                  <a:moveTo>
                    <a:pt x="559" y="344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8" y="378"/>
                    <a:pt x="557" y="378"/>
                    <a:pt x="556" y="378"/>
                  </a:cubicBezTo>
                  <a:cubicBezTo>
                    <a:pt x="556" y="370"/>
                    <a:pt x="556" y="370"/>
                    <a:pt x="556" y="370"/>
                  </a:cubicBezTo>
                  <a:cubicBezTo>
                    <a:pt x="557" y="370"/>
                    <a:pt x="558" y="370"/>
                    <a:pt x="558" y="370"/>
                  </a:cubicBezTo>
                  <a:cubicBezTo>
                    <a:pt x="559" y="364"/>
                    <a:pt x="558" y="362"/>
                    <a:pt x="556" y="358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557" y="344"/>
                    <a:pt x="558" y="344"/>
                    <a:pt x="559" y="344"/>
                  </a:cubicBezTo>
                  <a:close/>
                  <a:moveTo>
                    <a:pt x="559" y="390"/>
                  </a:moveTo>
                  <a:cubicBezTo>
                    <a:pt x="559" y="397"/>
                    <a:pt x="559" y="397"/>
                    <a:pt x="559" y="397"/>
                  </a:cubicBezTo>
                  <a:cubicBezTo>
                    <a:pt x="558" y="396"/>
                    <a:pt x="558" y="395"/>
                    <a:pt x="557" y="394"/>
                  </a:cubicBezTo>
                  <a:cubicBezTo>
                    <a:pt x="556" y="394"/>
                    <a:pt x="556" y="394"/>
                    <a:pt x="556" y="394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6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8" y="453"/>
                    <a:pt x="558" y="453"/>
                    <a:pt x="558" y="453"/>
                  </a:cubicBezTo>
                  <a:cubicBezTo>
                    <a:pt x="558" y="450"/>
                    <a:pt x="558" y="448"/>
                    <a:pt x="559" y="446"/>
                  </a:cubicBezTo>
                  <a:close/>
                  <a:moveTo>
                    <a:pt x="559" y="464"/>
                  </a:moveTo>
                  <a:cubicBezTo>
                    <a:pt x="559" y="469"/>
                    <a:pt x="559" y="469"/>
                    <a:pt x="559" y="469"/>
                  </a:cubicBezTo>
                  <a:cubicBezTo>
                    <a:pt x="558" y="470"/>
                    <a:pt x="558" y="471"/>
                    <a:pt x="557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461"/>
                    <a:pt x="556" y="461"/>
                    <a:pt x="556" y="461"/>
                  </a:cubicBezTo>
                  <a:cubicBezTo>
                    <a:pt x="556" y="462"/>
                    <a:pt x="556" y="463"/>
                    <a:pt x="557" y="463"/>
                  </a:cubicBezTo>
                  <a:cubicBezTo>
                    <a:pt x="557" y="463"/>
                    <a:pt x="558" y="463"/>
                    <a:pt x="559" y="464"/>
                  </a:cubicBezTo>
                  <a:close/>
                  <a:moveTo>
                    <a:pt x="559" y="487"/>
                  </a:moveTo>
                  <a:cubicBezTo>
                    <a:pt x="559" y="508"/>
                    <a:pt x="559" y="508"/>
                    <a:pt x="559" y="508"/>
                  </a:cubicBezTo>
                  <a:cubicBezTo>
                    <a:pt x="558" y="509"/>
                    <a:pt x="558" y="509"/>
                    <a:pt x="557" y="510"/>
                  </a:cubicBezTo>
                  <a:cubicBezTo>
                    <a:pt x="557" y="509"/>
                    <a:pt x="556" y="509"/>
                    <a:pt x="556" y="508"/>
                  </a:cubicBezTo>
                  <a:cubicBezTo>
                    <a:pt x="556" y="492"/>
                    <a:pt x="556" y="492"/>
                    <a:pt x="556" y="492"/>
                  </a:cubicBezTo>
                  <a:cubicBezTo>
                    <a:pt x="557" y="490"/>
                    <a:pt x="558" y="489"/>
                    <a:pt x="559" y="487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8" y="546"/>
                    <a:pt x="557" y="546"/>
                    <a:pt x="556" y="547"/>
                  </a:cubicBezTo>
                  <a:cubicBezTo>
                    <a:pt x="556" y="539"/>
                    <a:pt x="556" y="539"/>
                    <a:pt x="556" y="539"/>
                  </a:cubicBezTo>
                  <a:cubicBezTo>
                    <a:pt x="557" y="538"/>
                    <a:pt x="558" y="537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0"/>
                    <a:pt x="559" y="560"/>
                    <a:pt x="559" y="560"/>
                  </a:cubicBezTo>
                  <a:cubicBezTo>
                    <a:pt x="558" y="560"/>
                    <a:pt x="557" y="560"/>
                    <a:pt x="556" y="560"/>
                  </a:cubicBezTo>
                  <a:cubicBezTo>
                    <a:pt x="556" y="555"/>
                    <a:pt x="556" y="555"/>
                    <a:pt x="556" y="555"/>
                  </a:cubicBezTo>
                  <a:cubicBezTo>
                    <a:pt x="557" y="555"/>
                    <a:pt x="557" y="555"/>
                    <a:pt x="558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8"/>
                  </a:moveTo>
                  <a:cubicBezTo>
                    <a:pt x="559" y="575"/>
                    <a:pt x="559" y="575"/>
                    <a:pt x="559" y="575"/>
                  </a:cubicBezTo>
                  <a:cubicBezTo>
                    <a:pt x="556" y="577"/>
                    <a:pt x="556" y="577"/>
                    <a:pt x="556" y="577"/>
                  </a:cubicBezTo>
                  <a:cubicBezTo>
                    <a:pt x="556" y="569"/>
                    <a:pt x="556" y="569"/>
                    <a:pt x="556" y="569"/>
                  </a:cubicBezTo>
                  <a:cubicBezTo>
                    <a:pt x="557" y="569"/>
                    <a:pt x="558" y="568"/>
                    <a:pt x="559" y="568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8" y="718"/>
                    <a:pt x="557" y="719"/>
                    <a:pt x="556" y="719"/>
                  </a:cubicBezTo>
                  <a:cubicBezTo>
                    <a:pt x="556" y="710"/>
                    <a:pt x="556" y="710"/>
                    <a:pt x="556" y="710"/>
                  </a:cubicBezTo>
                  <a:cubicBezTo>
                    <a:pt x="557" y="710"/>
                    <a:pt x="558" y="709"/>
                    <a:pt x="559" y="709"/>
                  </a:cubicBezTo>
                  <a:close/>
                  <a:moveTo>
                    <a:pt x="559" y="728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8" y="738"/>
                    <a:pt x="557" y="738"/>
                    <a:pt x="556" y="737"/>
                  </a:cubicBezTo>
                  <a:cubicBezTo>
                    <a:pt x="556" y="726"/>
                    <a:pt x="556" y="726"/>
                    <a:pt x="556" y="726"/>
                  </a:cubicBezTo>
                  <a:lnTo>
                    <a:pt x="559" y="728"/>
                  </a:lnTo>
                  <a:close/>
                  <a:moveTo>
                    <a:pt x="545" y="31"/>
                  </a:moveTo>
                  <a:cubicBezTo>
                    <a:pt x="546" y="31"/>
                    <a:pt x="546" y="31"/>
                    <a:pt x="546" y="31"/>
                  </a:cubicBezTo>
                  <a:cubicBezTo>
                    <a:pt x="550" y="33"/>
                    <a:pt x="553" y="34"/>
                    <a:pt x="556" y="35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2"/>
                    <a:pt x="554" y="42"/>
                    <a:pt x="552" y="42"/>
                  </a:cubicBezTo>
                  <a:cubicBezTo>
                    <a:pt x="554" y="53"/>
                    <a:pt x="554" y="61"/>
                    <a:pt x="556" y="68"/>
                  </a:cubicBezTo>
                  <a:cubicBezTo>
                    <a:pt x="556" y="84"/>
                    <a:pt x="556" y="84"/>
                    <a:pt x="556" y="84"/>
                  </a:cubicBezTo>
                  <a:cubicBezTo>
                    <a:pt x="554" y="83"/>
                    <a:pt x="553" y="81"/>
                    <a:pt x="551" y="80"/>
                  </a:cubicBezTo>
                  <a:cubicBezTo>
                    <a:pt x="549" y="79"/>
                    <a:pt x="547" y="79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31"/>
                    <a:pt x="545" y="31"/>
                    <a:pt x="545" y="31"/>
                  </a:cubicBezTo>
                  <a:close/>
                  <a:moveTo>
                    <a:pt x="556" y="760"/>
                  </a:moveTo>
                  <a:cubicBezTo>
                    <a:pt x="553" y="761"/>
                    <a:pt x="550" y="762"/>
                    <a:pt x="546" y="763"/>
                  </a:cubicBezTo>
                  <a:cubicBezTo>
                    <a:pt x="546" y="764"/>
                    <a:pt x="546" y="764"/>
                    <a:pt x="545" y="764"/>
                  </a:cubicBezTo>
                  <a:cubicBezTo>
                    <a:pt x="545" y="752"/>
                    <a:pt x="545" y="752"/>
                    <a:pt x="545" y="752"/>
                  </a:cubicBezTo>
                  <a:cubicBezTo>
                    <a:pt x="546" y="752"/>
                    <a:pt x="547" y="753"/>
                    <a:pt x="548" y="753"/>
                  </a:cubicBezTo>
                  <a:cubicBezTo>
                    <a:pt x="550" y="753"/>
                    <a:pt x="553" y="753"/>
                    <a:pt x="556" y="752"/>
                  </a:cubicBezTo>
                  <a:cubicBezTo>
                    <a:pt x="556" y="760"/>
                    <a:pt x="556" y="760"/>
                    <a:pt x="556" y="760"/>
                  </a:cubicBezTo>
                  <a:close/>
                  <a:moveTo>
                    <a:pt x="556" y="159"/>
                  </a:moveTo>
                  <a:cubicBezTo>
                    <a:pt x="556" y="174"/>
                    <a:pt x="556" y="174"/>
                    <a:pt x="556" y="174"/>
                  </a:cubicBezTo>
                  <a:cubicBezTo>
                    <a:pt x="553" y="175"/>
                    <a:pt x="551" y="175"/>
                    <a:pt x="548" y="176"/>
                  </a:cubicBezTo>
                  <a:cubicBezTo>
                    <a:pt x="547" y="174"/>
                    <a:pt x="546" y="173"/>
                    <a:pt x="545" y="172"/>
                  </a:cubicBezTo>
                  <a:cubicBezTo>
                    <a:pt x="545" y="165"/>
                    <a:pt x="545" y="165"/>
                    <a:pt x="545" y="165"/>
                  </a:cubicBezTo>
                  <a:cubicBezTo>
                    <a:pt x="547" y="162"/>
                    <a:pt x="551" y="159"/>
                    <a:pt x="556" y="159"/>
                  </a:cubicBezTo>
                  <a:close/>
                  <a:moveTo>
                    <a:pt x="556" y="226"/>
                  </a:moveTo>
                  <a:cubicBezTo>
                    <a:pt x="556" y="240"/>
                    <a:pt x="556" y="240"/>
                    <a:pt x="556" y="240"/>
                  </a:cubicBezTo>
                  <a:cubicBezTo>
                    <a:pt x="554" y="247"/>
                    <a:pt x="553" y="251"/>
                    <a:pt x="556" y="258"/>
                  </a:cubicBezTo>
                  <a:cubicBezTo>
                    <a:pt x="556" y="266"/>
                    <a:pt x="556" y="266"/>
                    <a:pt x="556" y="266"/>
                  </a:cubicBezTo>
                  <a:cubicBezTo>
                    <a:pt x="555" y="265"/>
                    <a:pt x="554" y="264"/>
                    <a:pt x="553" y="263"/>
                  </a:cubicBezTo>
                  <a:cubicBezTo>
                    <a:pt x="551" y="265"/>
                    <a:pt x="549" y="268"/>
                    <a:pt x="547" y="270"/>
                  </a:cubicBezTo>
                  <a:cubicBezTo>
                    <a:pt x="546" y="270"/>
                    <a:pt x="546" y="271"/>
                    <a:pt x="545" y="271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0"/>
                    <a:pt x="545" y="260"/>
                    <a:pt x="545" y="260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50" y="258"/>
                    <a:pt x="549" y="256"/>
                    <a:pt x="549" y="254"/>
                  </a:cubicBezTo>
                  <a:cubicBezTo>
                    <a:pt x="548" y="254"/>
                    <a:pt x="546" y="253"/>
                    <a:pt x="545" y="253"/>
                  </a:cubicBezTo>
                  <a:cubicBezTo>
                    <a:pt x="545" y="247"/>
                    <a:pt x="545" y="247"/>
                    <a:pt x="545" y="247"/>
                  </a:cubicBezTo>
                  <a:cubicBezTo>
                    <a:pt x="546" y="248"/>
                    <a:pt x="546" y="248"/>
                    <a:pt x="546" y="249"/>
                  </a:cubicBezTo>
                  <a:cubicBezTo>
                    <a:pt x="550" y="238"/>
                    <a:pt x="553" y="230"/>
                    <a:pt x="545" y="223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9" y="220"/>
                    <a:pt x="553" y="223"/>
                    <a:pt x="556" y="226"/>
                  </a:cubicBezTo>
                  <a:close/>
                  <a:moveTo>
                    <a:pt x="556" y="298"/>
                  </a:moveTo>
                  <a:cubicBezTo>
                    <a:pt x="556" y="318"/>
                    <a:pt x="556" y="318"/>
                    <a:pt x="556" y="318"/>
                  </a:cubicBezTo>
                  <a:cubicBezTo>
                    <a:pt x="553" y="319"/>
                    <a:pt x="550" y="321"/>
                    <a:pt x="545" y="321"/>
                  </a:cubicBezTo>
                  <a:cubicBezTo>
                    <a:pt x="545" y="309"/>
                    <a:pt x="545" y="309"/>
                    <a:pt x="545" y="309"/>
                  </a:cubicBezTo>
                  <a:cubicBezTo>
                    <a:pt x="547" y="310"/>
                    <a:pt x="550" y="310"/>
                    <a:pt x="554" y="311"/>
                  </a:cubicBezTo>
                  <a:cubicBezTo>
                    <a:pt x="554" y="309"/>
                    <a:pt x="554" y="308"/>
                    <a:pt x="554" y="306"/>
                  </a:cubicBezTo>
                  <a:cubicBezTo>
                    <a:pt x="548" y="305"/>
                    <a:pt x="548" y="299"/>
                    <a:pt x="547" y="295"/>
                  </a:cubicBezTo>
                  <a:cubicBezTo>
                    <a:pt x="549" y="292"/>
                    <a:pt x="551" y="293"/>
                    <a:pt x="554" y="293"/>
                  </a:cubicBezTo>
                  <a:cubicBezTo>
                    <a:pt x="554" y="295"/>
                    <a:pt x="555" y="297"/>
                    <a:pt x="556" y="298"/>
                  </a:cubicBezTo>
                  <a:close/>
                  <a:moveTo>
                    <a:pt x="556" y="343"/>
                  </a:moveTo>
                  <a:cubicBezTo>
                    <a:pt x="556" y="358"/>
                    <a:pt x="556" y="358"/>
                    <a:pt x="556" y="358"/>
                  </a:cubicBezTo>
                  <a:cubicBezTo>
                    <a:pt x="556" y="357"/>
                    <a:pt x="555" y="357"/>
                    <a:pt x="555" y="356"/>
                  </a:cubicBezTo>
                  <a:cubicBezTo>
                    <a:pt x="552" y="356"/>
                    <a:pt x="550" y="356"/>
                    <a:pt x="548" y="356"/>
                  </a:cubicBezTo>
                  <a:cubicBezTo>
                    <a:pt x="547" y="362"/>
                    <a:pt x="551" y="365"/>
                    <a:pt x="554" y="371"/>
                  </a:cubicBezTo>
                  <a:cubicBezTo>
                    <a:pt x="554" y="371"/>
                    <a:pt x="555" y="371"/>
                    <a:pt x="556" y="370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0" y="378"/>
                    <a:pt x="548" y="375"/>
                    <a:pt x="545" y="369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6" y="348"/>
                    <a:pt x="547" y="348"/>
                    <a:pt x="548" y="348"/>
                  </a:cubicBezTo>
                  <a:cubicBezTo>
                    <a:pt x="548" y="346"/>
                    <a:pt x="548" y="345"/>
                    <a:pt x="548" y="344"/>
                  </a:cubicBezTo>
                  <a:cubicBezTo>
                    <a:pt x="545" y="344"/>
                    <a:pt x="545" y="344"/>
                    <a:pt x="545" y="344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8" y="328"/>
                    <a:pt x="548" y="328"/>
                    <a:pt x="550" y="330"/>
                  </a:cubicBezTo>
                  <a:cubicBezTo>
                    <a:pt x="551" y="335"/>
                    <a:pt x="552" y="340"/>
                    <a:pt x="556" y="343"/>
                  </a:cubicBezTo>
                  <a:close/>
                  <a:moveTo>
                    <a:pt x="556" y="390"/>
                  </a:moveTo>
                  <a:cubicBezTo>
                    <a:pt x="556" y="394"/>
                    <a:pt x="556" y="394"/>
                    <a:pt x="556" y="394"/>
                  </a:cubicBezTo>
                  <a:cubicBezTo>
                    <a:pt x="554" y="394"/>
                    <a:pt x="552" y="393"/>
                    <a:pt x="550" y="393"/>
                  </a:cubicBezTo>
                  <a:cubicBezTo>
                    <a:pt x="551" y="399"/>
                    <a:pt x="551" y="407"/>
                    <a:pt x="556" y="411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45" y="414"/>
                    <a:pt x="545" y="414"/>
                    <a:pt x="545" y="414"/>
                  </a:cubicBezTo>
                  <a:cubicBezTo>
                    <a:pt x="545" y="411"/>
                    <a:pt x="545" y="411"/>
                    <a:pt x="545" y="411"/>
                  </a:cubicBezTo>
                  <a:cubicBezTo>
                    <a:pt x="547" y="410"/>
                    <a:pt x="548" y="410"/>
                    <a:pt x="550" y="410"/>
                  </a:cubicBezTo>
                  <a:cubicBezTo>
                    <a:pt x="548" y="401"/>
                    <a:pt x="547" y="399"/>
                    <a:pt x="545" y="396"/>
                  </a:cubicBezTo>
                  <a:cubicBezTo>
                    <a:pt x="545" y="390"/>
                    <a:pt x="545" y="390"/>
                    <a:pt x="545" y="390"/>
                  </a:cubicBezTo>
                  <a:cubicBezTo>
                    <a:pt x="556" y="390"/>
                    <a:pt x="556" y="390"/>
                    <a:pt x="556" y="390"/>
                  </a:cubicBezTo>
                  <a:close/>
                  <a:moveTo>
                    <a:pt x="556" y="461"/>
                  </a:moveTo>
                  <a:cubicBezTo>
                    <a:pt x="556" y="471"/>
                    <a:pt x="556" y="471"/>
                    <a:pt x="556" y="471"/>
                  </a:cubicBezTo>
                  <a:cubicBezTo>
                    <a:pt x="552" y="472"/>
                    <a:pt x="549" y="473"/>
                    <a:pt x="545" y="474"/>
                  </a:cubicBezTo>
                  <a:cubicBezTo>
                    <a:pt x="545" y="449"/>
                    <a:pt x="545" y="449"/>
                    <a:pt x="545" y="449"/>
                  </a:cubicBezTo>
                  <a:cubicBezTo>
                    <a:pt x="548" y="454"/>
                    <a:pt x="551" y="458"/>
                    <a:pt x="556" y="461"/>
                  </a:cubicBezTo>
                  <a:cubicBezTo>
                    <a:pt x="556" y="461"/>
                    <a:pt x="556" y="461"/>
                    <a:pt x="556" y="461"/>
                  </a:cubicBezTo>
                  <a:close/>
                  <a:moveTo>
                    <a:pt x="556" y="492"/>
                  </a:moveTo>
                  <a:cubicBezTo>
                    <a:pt x="556" y="508"/>
                    <a:pt x="556" y="508"/>
                    <a:pt x="556" y="508"/>
                  </a:cubicBezTo>
                  <a:cubicBezTo>
                    <a:pt x="554" y="505"/>
                    <a:pt x="553" y="503"/>
                    <a:pt x="553" y="499"/>
                  </a:cubicBezTo>
                  <a:cubicBezTo>
                    <a:pt x="554" y="497"/>
                    <a:pt x="555" y="495"/>
                    <a:pt x="556" y="492"/>
                  </a:cubicBezTo>
                  <a:close/>
                  <a:moveTo>
                    <a:pt x="556" y="539"/>
                  </a:moveTo>
                  <a:cubicBezTo>
                    <a:pt x="556" y="547"/>
                    <a:pt x="556" y="547"/>
                    <a:pt x="556" y="547"/>
                  </a:cubicBezTo>
                  <a:cubicBezTo>
                    <a:pt x="554" y="548"/>
                    <a:pt x="552" y="550"/>
                    <a:pt x="550" y="553"/>
                  </a:cubicBezTo>
                  <a:cubicBezTo>
                    <a:pt x="554" y="554"/>
                    <a:pt x="554" y="554"/>
                    <a:pt x="556" y="555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2" y="559"/>
                    <a:pt x="549" y="559"/>
                    <a:pt x="545" y="560"/>
                  </a:cubicBezTo>
                  <a:cubicBezTo>
                    <a:pt x="545" y="550"/>
                    <a:pt x="545" y="550"/>
                    <a:pt x="545" y="550"/>
                  </a:cubicBezTo>
                  <a:cubicBezTo>
                    <a:pt x="550" y="546"/>
                    <a:pt x="552" y="541"/>
                    <a:pt x="545" y="539"/>
                  </a:cubicBezTo>
                  <a:cubicBezTo>
                    <a:pt x="545" y="539"/>
                    <a:pt x="545" y="539"/>
                    <a:pt x="545" y="539"/>
                  </a:cubicBezTo>
                  <a:cubicBezTo>
                    <a:pt x="545" y="533"/>
                    <a:pt x="545" y="533"/>
                    <a:pt x="545" y="533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4" y="540"/>
                    <a:pt x="555" y="540"/>
                    <a:pt x="556" y="539"/>
                  </a:cubicBezTo>
                  <a:cubicBezTo>
                    <a:pt x="556" y="539"/>
                    <a:pt x="556" y="539"/>
                    <a:pt x="556" y="539"/>
                  </a:cubicBezTo>
                  <a:close/>
                  <a:moveTo>
                    <a:pt x="556" y="569"/>
                  </a:moveTo>
                  <a:cubicBezTo>
                    <a:pt x="556" y="577"/>
                    <a:pt x="556" y="577"/>
                    <a:pt x="556" y="577"/>
                  </a:cubicBezTo>
                  <a:cubicBezTo>
                    <a:pt x="553" y="580"/>
                    <a:pt x="549" y="584"/>
                    <a:pt x="545" y="587"/>
                  </a:cubicBezTo>
                  <a:cubicBezTo>
                    <a:pt x="545" y="580"/>
                    <a:pt x="545" y="580"/>
                    <a:pt x="545" y="580"/>
                  </a:cubicBezTo>
                  <a:cubicBezTo>
                    <a:pt x="547" y="579"/>
                    <a:pt x="548" y="578"/>
                    <a:pt x="550" y="576"/>
                  </a:cubicBezTo>
                  <a:cubicBezTo>
                    <a:pt x="548" y="576"/>
                    <a:pt x="547" y="575"/>
                    <a:pt x="545" y="575"/>
                  </a:cubicBezTo>
                  <a:cubicBezTo>
                    <a:pt x="545" y="569"/>
                    <a:pt x="545" y="569"/>
                    <a:pt x="545" y="569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3" y="570"/>
                    <a:pt x="555" y="570"/>
                    <a:pt x="556" y="569"/>
                  </a:cubicBezTo>
                  <a:close/>
                  <a:moveTo>
                    <a:pt x="556" y="710"/>
                  </a:moveTo>
                  <a:cubicBezTo>
                    <a:pt x="556" y="719"/>
                    <a:pt x="556" y="719"/>
                    <a:pt x="556" y="719"/>
                  </a:cubicBezTo>
                  <a:cubicBezTo>
                    <a:pt x="554" y="720"/>
                    <a:pt x="552" y="721"/>
                    <a:pt x="550" y="722"/>
                  </a:cubicBezTo>
                  <a:cubicBezTo>
                    <a:pt x="552" y="723"/>
                    <a:pt x="554" y="725"/>
                    <a:pt x="556" y="726"/>
                  </a:cubicBezTo>
                  <a:cubicBezTo>
                    <a:pt x="556" y="737"/>
                    <a:pt x="556" y="737"/>
                    <a:pt x="556" y="737"/>
                  </a:cubicBezTo>
                  <a:cubicBezTo>
                    <a:pt x="553" y="735"/>
                    <a:pt x="549" y="733"/>
                    <a:pt x="545" y="731"/>
                  </a:cubicBezTo>
                  <a:cubicBezTo>
                    <a:pt x="545" y="717"/>
                    <a:pt x="545" y="717"/>
                    <a:pt x="545" y="717"/>
                  </a:cubicBezTo>
                  <a:cubicBezTo>
                    <a:pt x="549" y="714"/>
                    <a:pt x="552" y="712"/>
                    <a:pt x="556" y="710"/>
                  </a:cubicBezTo>
                  <a:close/>
                  <a:moveTo>
                    <a:pt x="545" y="496"/>
                  </a:moveTo>
                  <a:cubicBezTo>
                    <a:pt x="545" y="483"/>
                    <a:pt x="545" y="483"/>
                    <a:pt x="545" y="483"/>
                  </a:cubicBezTo>
                  <a:cubicBezTo>
                    <a:pt x="548" y="485"/>
                    <a:pt x="547" y="490"/>
                    <a:pt x="547" y="495"/>
                  </a:cubicBezTo>
                  <a:lnTo>
                    <a:pt x="545" y="496"/>
                  </a:lnTo>
                  <a:close/>
                  <a:moveTo>
                    <a:pt x="539" y="27"/>
                  </a:moveTo>
                  <a:cubicBezTo>
                    <a:pt x="541" y="29"/>
                    <a:pt x="544" y="30"/>
                    <a:pt x="545" y="3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56"/>
                    <a:pt x="546" y="46"/>
                    <a:pt x="539" y="38"/>
                  </a:cubicBezTo>
                  <a:cubicBezTo>
                    <a:pt x="539" y="27"/>
                    <a:pt x="539" y="27"/>
                    <a:pt x="539" y="27"/>
                  </a:cubicBezTo>
                  <a:close/>
                  <a:moveTo>
                    <a:pt x="545" y="764"/>
                  </a:moveTo>
                  <a:cubicBezTo>
                    <a:pt x="544" y="765"/>
                    <a:pt x="541" y="766"/>
                    <a:pt x="539" y="767"/>
                  </a:cubicBezTo>
                  <a:cubicBezTo>
                    <a:pt x="539" y="749"/>
                    <a:pt x="539" y="749"/>
                    <a:pt x="539" y="749"/>
                  </a:cubicBezTo>
                  <a:cubicBezTo>
                    <a:pt x="541" y="750"/>
                    <a:pt x="543" y="751"/>
                    <a:pt x="545" y="752"/>
                  </a:cubicBezTo>
                  <a:cubicBezTo>
                    <a:pt x="545" y="764"/>
                    <a:pt x="545" y="764"/>
                    <a:pt x="545" y="764"/>
                  </a:cubicBezTo>
                  <a:close/>
                  <a:moveTo>
                    <a:pt x="545" y="71"/>
                  </a:moveTo>
                  <a:cubicBezTo>
                    <a:pt x="543" y="70"/>
                    <a:pt x="541" y="69"/>
                    <a:pt x="539" y="68"/>
                  </a:cubicBezTo>
                  <a:cubicBezTo>
                    <a:pt x="539" y="76"/>
                    <a:pt x="539" y="76"/>
                    <a:pt x="539" y="76"/>
                  </a:cubicBezTo>
                  <a:cubicBezTo>
                    <a:pt x="541" y="77"/>
                    <a:pt x="543" y="78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lose/>
                  <a:moveTo>
                    <a:pt x="545" y="165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4" y="169"/>
                    <a:pt x="544" y="167"/>
                    <a:pt x="545" y="165"/>
                  </a:cubicBezTo>
                  <a:close/>
                  <a:moveTo>
                    <a:pt x="545" y="217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44" y="222"/>
                    <a:pt x="544" y="221"/>
                    <a:pt x="542" y="220"/>
                  </a:cubicBezTo>
                  <a:cubicBezTo>
                    <a:pt x="540" y="231"/>
                    <a:pt x="537" y="240"/>
                    <a:pt x="545" y="247"/>
                  </a:cubicBezTo>
                  <a:cubicBezTo>
                    <a:pt x="545" y="253"/>
                    <a:pt x="545" y="253"/>
                    <a:pt x="545" y="253"/>
                  </a:cubicBezTo>
                  <a:cubicBezTo>
                    <a:pt x="543" y="252"/>
                    <a:pt x="542" y="251"/>
                    <a:pt x="539" y="250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41" y="214"/>
                    <a:pt x="544" y="215"/>
                    <a:pt x="545" y="217"/>
                  </a:cubicBezTo>
                  <a:close/>
                  <a:moveTo>
                    <a:pt x="545" y="260"/>
                  </a:moveTo>
                  <a:cubicBezTo>
                    <a:pt x="545" y="264"/>
                    <a:pt x="545" y="264"/>
                    <a:pt x="545" y="264"/>
                  </a:cubicBezTo>
                  <a:cubicBezTo>
                    <a:pt x="544" y="264"/>
                    <a:pt x="542" y="262"/>
                    <a:pt x="539" y="261"/>
                  </a:cubicBezTo>
                  <a:cubicBezTo>
                    <a:pt x="539" y="257"/>
                    <a:pt x="539" y="257"/>
                    <a:pt x="539" y="257"/>
                  </a:cubicBezTo>
                  <a:cubicBezTo>
                    <a:pt x="541" y="258"/>
                    <a:pt x="542" y="259"/>
                    <a:pt x="544" y="260"/>
                  </a:cubicBezTo>
                  <a:cubicBezTo>
                    <a:pt x="545" y="260"/>
                    <a:pt x="545" y="260"/>
                    <a:pt x="545" y="260"/>
                  </a:cubicBezTo>
                  <a:close/>
                  <a:moveTo>
                    <a:pt x="545" y="264"/>
                  </a:moveTo>
                  <a:cubicBezTo>
                    <a:pt x="545" y="271"/>
                    <a:pt x="545" y="271"/>
                    <a:pt x="545" y="271"/>
                  </a:cubicBezTo>
                  <a:cubicBezTo>
                    <a:pt x="543" y="272"/>
                    <a:pt x="541" y="274"/>
                    <a:pt x="539" y="275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42" y="268"/>
                    <a:pt x="545" y="267"/>
                    <a:pt x="545" y="264"/>
                  </a:cubicBezTo>
                  <a:close/>
                  <a:moveTo>
                    <a:pt x="545" y="309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0"/>
                    <a:pt x="544" y="320"/>
                  </a:cubicBezTo>
                  <a:cubicBezTo>
                    <a:pt x="543" y="318"/>
                    <a:pt x="541" y="316"/>
                    <a:pt x="540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39" y="304"/>
                    <a:pt x="539" y="304"/>
                    <a:pt x="539" y="304"/>
                  </a:cubicBezTo>
                  <a:cubicBezTo>
                    <a:pt x="542" y="306"/>
                    <a:pt x="543" y="308"/>
                    <a:pt x="545" y="309"/>
                  </a:cubicBezTo>
                  <a:close/>
                  <a:moveTo>
                    <a:pt x="545" y="328"/>
                  </a:moveTo>
                  <a:cubicBezTo>
                    <a:pt x="545" y="344"/>
                    <a:pt x="545" y="344"/>
                    <a:pt x="545" y="344"/>
                  </a:cubicBezTo>
                  <a:cubicBezTo>
                    <a:pt x="544" y="344"/>
                    <a:pt x="542" y="344"/>
                    <a:pt x="541" y="344"/>
                  </a:cubicBezTo>
                  <a:cubicBezTo>
                    <a:pt x="541" y="346"/>
                    <a:pt x="541" y="348"/>
                    <a:pt x="542" y="350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5" y="369"/>
                    <a:pt x="545" y="369"/>
                    <a:pt x="545" y="369"/>
                  </a:cubicBezTo>
                  <a:cubicBezTo>
                    <a:pt x="545" y="367"/>
                    <a:pt x="544" y="365"/>
                    <a:pt x="543" y="363"/>
                  </a:cubicBezTo>
                  <a:cubicBezTo>
                    <a:pt x="542" y="363"/>
                    <a:pt x="541" y="363"/>
                    <a:pt x="540" y="363"/>
                  </a:cubicBezTo>
                  <a:cubicBezTo>
                    <a:pt x="540" y="364"/>
                    <a:pt x="540" y="365"/>
                    <a:pt x="539" y="366"/>
                  </a:cubicBezTo>
                  <a:cubicBezTo>
                    <a:pt x="539" y="334"/>
                    <a:pt x="539" y="334"/>
                    <a:pt x="539" y="334"/>
                  </a:cubicBezTo>
                  <a:cubicBezTo>
                    <a:pt x="542" y="331"/>
                    <a:pt x="543" y="330"/>
                    <a:pt x="544" y="328"/>
                  </a:cubicBezTo>
                  <a:cubicBezTo>
                    <a:pt x="544" y="328"/>
                    <a:pt x="545" y="328"/>
                    <a:pt x="545" y="328"/>
                  </a:cubicBezTo>
                  <a:close/>
                  <a:moveTo>
                    <a:pt x="545" y="390"/>
                  </a:moveTo>
                  <a:cubicBezTo>
                    <a:pt x="545" y="396"/>
                    <a:pt x="545" y="396"/>
                    <a:pt x="545" y="396"/>
                  </a:cubicBezTo>
                  <a:cubicBezTo>
                    <a:pt x="545" y="395"/>
                    <a:pt x="545" y="395"/>
                    <a:pt x="544" y="394"/>
                  </a:cubicBezTo>
                  <a:cubicBezTo>
                    <a:pt x="539" y="394"/>
                    <a:pt x="539" y="394"/>
                    <a:pt x="539" y="394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5" y="390"/>
                    <a:pt x="545" y="390"/>
                    <a:pt x="545" y="390"/>
                  </a:cubicBezTo>
                  <a:close/>
                  <a:moveTo>
                    <a:pt x="545" y="411"/>
                  </a:moveTo>
                  <a:cubicBezTo>
                    <a:pt x="545" y="414"/>
                    <a:pt x="545" y="414"/>
                    <a:pt x="545" y="414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9" y="405"/>
                    <a:pt x="539" y="405"/>
                    <a:pt x="539" y="405"/>
                  </a:cubicBezTo>
                  <a:cubicBezTo>
                    <a:pt x="541" y="410"/>
                    <a:pt x="541" y="410"/>
                    <a:pt x="541" y="410"/>
                  </a:cubicBezTo>
                  <a:cubicBezTo>
                    <a:pt x="541" y="410"/>
                    <a:pt x="542" y="411"/>
                    <a:pt x="543" y="411"/>
                  </a:cubicBezTo>
                  <a:cubicBezTo>
                    <a:pt x="544" y="411"/>
                    <a:pt x="544" y="411"/>
                    <a:pt x="545" y="411"/>
                  </a:cubicBezTo>
                  <a:close/>
                  <a:moveTo>
                    <a:pt x="545" y="449"/>
                  </a:moveTo>
                  <a:cubicBezTo>
                    <a:pt x="545" y="474"/>
                    <a:pt x="545" y="474"/>
                    <a:pt x="545" y="474"/>
                  </a:cubicBezTo>
                  <a:cubicBezTo>
                    <a:pt x="543" y="474"/>
                    <a:pt x="541" y="474"/>
                    <a:pt x="539" y="475"/>
                  </a:cubicBezTo>
                  <a:cubicBezTo>
                    <a:pt x="539" y="467"/>
                    <a:pt x="539" y="467"/>
                    <a:pt x="539" y="467"/>
                  </a:cubicBezTo>
                  <a:cubicBezTo>
                    <a:pt x="540" y="467"/>
                    <a:pt x="540" y="467"/>
                    <a:pt x="541" y="467"/>
                  </a:cubicBezTo>
                  <a:cubicBezTo>
                    <a:pt x="541" y="465"/>
                    <a:pt x="541" y="463"/>
                    <a:pt x="541" y="461"/>
                  </a:cubicBezTo>
                  <a:cubicBezTo>
                    <a:pt x="539" y="461"/>
                    <a:pt x="539" y="461"/>
                    <a:pt x="539" y="461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0" y="430"/>
                    <a:pt x="542" y="441"/>
                    <a:pt x="545" y="449"/>
                  </a:cubicBezTo>
                  <a:close/>
                  <a:moveTo>
                    <a:pt x="545" y="483"/>
                  </a:moveTo>
                  <a:cubicBezTo>
                    <a:pt x="545" y="496"/>
                    <a:pt x="545" y="496"/>
                    <a:pt x="545" y="496"/>
                  </a:cubicBezTo>
                  <a:cubicBezTo>
                    <a:pt x="544" y="496"/>
                    <a:pt x="544" y="497"/>
                    <a:pt x="543" y="497"/>
                  </a:cubicBezTo>
                  <a:cubicBezTo>
                    <a:pt x="539" y="491"/>
                    <a:pt x="541" y="489"/>
                    <a:pt x="542" y="482"/>
                  </a:cubicBezTo>
                  <a:cubicBezTo>
                    <a:pt x="543" y="482"/>
                    <a:pt x="544" y="482"/>
                    <a:pt x="545" y="483"/>
                  </a:cubicBezTo>
                  <a:close/>
                  <a:moveTo>
                    <a:pt x="545" y="533"/>
                  </a:moveTo>
                  <a:cubicBezTo>
                    <a:pt x="545" y="539"/>
                    <a:pt x="545" y="539"/>
                    <a:pt x="545" y="539"/>
                  </a:cubicBezTo>
                  <a:cubicBezTo>
                    <a:pt x="544" y="543"/>
                    <a:pt x="541" y="546"/>
                    <a:pt x="539" y="549"/>
                  </a:cubicBezTo>
                  <a:cubicBezTo>
                    <a:pt x="539" y="544"/>
                    <a:pt x="539" y="544"/>
                    <a:pt x="539" y="544"/>
                  </a:cubicBezTo>
                  <a:cubicBezTo>
                    <a:pt x="541" y="541"/>
                    <a:pt x="541" y="537"/>
                    <a:pt x="539" y="533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5" y="533"/>
                    <a:pt x="545" y="533"/>
                    <a:pt x="545" y="533"/>
                  </a:cubicBezTo>
                  <a:close/>
                  <a:moveTo>
                    <a:pt x="545" y="550"/>
                  </a:moveTo>
                  <a:cubicBezTo>
                    <a:pt x="545" y="560"/>
                    <a:pt x="545" y="560"/>
                    <a:pt x="545" y="560"/>
                  </a:cubicBezTo>
                  <a:cubicBezTo>
                    <a:pt x="544" y="560"/>
                    <a:pt x="541" y="561"/>
                    <a:pt x="539" y="562"/>
                  </a:cubicBezTo>
                  <a:cubicBezTo>
                    <a:pt x="539" y="555"/>
                    <a:pt x="539" y="555"/>
                    <a:pt x="539" y="555"/>
                  </a:cubicBezTo>
                  <a:cubicBezTo>
                    <a:pt x="541" y="554"/>
                    <a:pt x="544" y="552"/>
                    <a:pt x="545" y="550"/>
                  </a:cubicBezTo>
                  <a:close/>
                  <a:moveTo>
                    <a:pt x="545" y="569"/>
                  </a:moveTo>
                  <a:cubicBezTo>
                    <a:pt x="545" y="575"/>
                    <a:pt x="545" y="575"/>
                    <a:pt x="545" y="575"/>
                  </a:cubicBezTo>
                  <a:cubicBezTo>
                    <a:pt x="544" y="574"/>
                    <a:pt x="541" y="573"/>
                    <a:pt x="539" y="573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45" y="569"/>
                    <a:pt x="545" y="569"/>
                    <a:pt x="545" y="569"/>
                  </a:cubicBezTo>
                  <a:close/>
                  <a:moveTo>
                    <a:pt x="545" y="580"/>
                  </a:moveTo>
                  <a:cubicBezTo>
                    <a:pt x="545" y="587"/>
                    <a:pt x="545" y="587"/>
                    <a:pt x="545" y="587"/>
                  </a:cubicBezTo>
                  <a:cubicBezTo>
                    <a:pt x="544" y="588"/>
                    <a:pt x="541" y="590"/>
                    <a:pt x="539" y="592"/>
                  </a:cubicBezTo>
                  <a:cubicBezTo>
                    <a:pt x="539" y="583"/>
                    <a:pt x="539" y="583"/>
                    <a:pt x="539" y="583"/>
                  </a:cubicBezTo>
                  <a:cubicBezTo>
                    <a:pt x="542" y="582"/>
                    <a:pt x="544" y="582"/>
                    <a:pt x="545" y="580"/>
                  </a:cubicBezTo>
                  <a:close/>
                  <a:moveTo>
                    <a:pt x="545" y="717"/>
                  </a:moveTo>
                  <a:cubicBezTo>
                    <a:pt x="545" y="731"/>
                    <a:pt x="545" y="731"/>
                    <a:pt x="545" y="731"/>
                  </a:cubicBezTo>
                  <a:cubicBezTo>
                    <a:pt x="544" y="730"/>
                    <a:pt x="541" y="730"/>
                    <a:pt x="539" y="730"/>
                  </a:cubicBezTo>
                  <a:cubicBezTo>
                    <a:pt x="539" y="720"/>
                    <a:pt x="539" y="720"/>
                    <a:pt x="539" y="720"/>
                  </a:cubicBezTo>
                  <a:cubicBezTo>
                    <a:pt x="540" y="720"/>
                    <a:pt x="541" y="720"/>
                    <a:pt x="542" y="720"/>
                  </a:cubicBezTo>
                  <a:cubicBezTo>
                    <a:pt x="543" y="719"/>
                    <a:pt x="544" y="718"/>
                    <a:pt x="545" y="717"/>
                  </a:cubicBezTo>
                  <a:close/>
                  <a:moveTo>
                    <a:pt x="534" y="25"/>
                  </a:moveTo>
                  <a:cubicBezTo>
                    <a:pt x="535" y="25"/>
                    <a:pt x="535" y="25"/>
                    <a:pt x="535" y="25"/>
                  </a:cubicBezTo>
                  <a:cubicBezTo>
                    <a:pt x="536" y="25"/>
                    <a:pt x="538" y="26"/>
                    <a:pt x="539" y="27"/>
                  </a:cubicBezTo>
                  <a:cubicBezTo>
                    <a:pt x="539" y="38"/>
                    <a:pt x="539" y="38"/>
                    <a:pt x="539" y="38"/>
                  </a:cubicBezTo>
                  <a:cubicBezTo>
                    <a:pt x="538" y="37"/>
                    <a:pt x="537" y="35"/>
                    <a:pt x="534" y="34"/>
                  </a:cubicBezTo>
                  <a:cubicBezTo>
                    <a:pt x="534" y="25"/>
                    <a:pt x="534" y="25"/>
                    <a:pt x="534" y="25"/>
                  </a:cubicBezTo>
                  <a:close/>
                  <a:moveTo>
                    <a:pt x="539" y="767"/>
                  </a:moveTo>
                  <a:cubicBezTo>
                    <a:pt x="538" y="768"/>
                    <a:pt x="536" y="769"/>
                    <a:pt x="534" y="770"/>
                  </a:cubicBezTo>
                  <a:cubicBezTo>
                    <a:pt x="534" y="761"/>
                    <a:pt x="534" y="761"/>
                    <a:pt x="534" y="761"/>
                  </a:cubicBezTo>
                  <a:cubicBezTo>
                    <a:pt x="536" y="761"/>
                    <a:pt x="537" y="760"/>
                    <a:pt x="538" y="760"/>
                  </a:cubicBezTo>
                  <a:cubicBezTo>
                    <a:pt x="537" y="759"/>
                    <a:pt x="536" y="757"/>
                    <a:pt x="534" y="756"/>
                  </a:cubicBezTo>
                  <a:cubicBezTo>
                    <a:pt x="534" y="745"/>
                    <a:pt x="534" y="745"/>
                    <a:pt x="534" y="745"/>
                  </a:cubicBezTo>
                  <a:cubicBezTo>
                    <a:pt x="536" y="746"/>
                    <a:pt x="538" y="747"/>
                    <a:pt x="539" y="749"/>
                  </a:cubicBezTo>
                  <a:cubicBezTo>
                    <a:pt x="539" y="767"/>
                    <a:pt x="539" y="767"/>
                    <a:pt x="539" y="767"/>
                  </a:cubicBezTo>
                  <a:close/>
                  <a:moveTo>
                    <a:pt x="539" y="68"/>
                  </a:moveTo>
                  <a:cubicBezTo>
                    <a:pt x="539" y="76"/>
                    <a:pt x="539" y="76"/>
                    <a:pt x="539" y="76"/>
                  </a:cubicBezTo>
                  <a:cubicBezTo>
                    <a:pt x="538" y="75"/>
                    <a:pt x="536" y="75"/>
                    <a:pt x="534" y="74"/>
                  </a:cubicBezTo>
                  <a:cubicBezTo>
                    <a:pt x="534" y="66"/>
                    <a:pt x="534" y="66"/>
                    <a:pt x="534" y="66"/>
                  </a:cubicBezTo>
                  <a:cubicBezTo>
                    <a:pt x="536" y="67"/>
                    <a:pt x="537" y="67"/>
                    <a:pt x="539" y="68"/>
                  </a:cubicBezTo>
                  <a:close/>
                  <a:moveTo>
                    <a:pt x="539" y="212"/>
                  </a:moveTo>
                  <a:cubicBezTo>
                    <a:pt x="539" y="250"/>
                    <a:pt x="539" y="250"/>
                    <a:pt x="539" y="250"/>
                  </a:cubicBezTo>
                  <a:cubicBezTo>
                    <a:pt x="538" y="249"/>
                    <a:pt x="537" y="249"/>
                    <a:pt x="535" y="249"/>
                  </a:cubicBezTo>
                  <a:cubicBezTo>
                    <a:pt x="535" y="250"/>
                    <a:pt x="535" y="251"/>
                    <a:pt x="534" y="252"/>
                  </a:cubicBezTo>
                  <a:cubicBezTo>
                    <a:pt x="534" y="245"/>
                    <a:pt x="534" y="245"/>
                    <a:pt x="534" y="245"/>
                  </a:cubicBezTo>
                  <a:cubicBezTo>
                    <a:pt x="535" y="245"/>
                    <a:pt x="535" y="245"/>
                    <a:pt x="535" y="245"/>
                  </a:cubicBezTo>
                  <a:cubicBezTo>
                    <a:pt x="535" y="243"/>
                    <a:pt x="535" y="243"/>
                    <a:pt x="535" y="242"/>
                  </a:cubicBezTo>
                  <a:cubicBezTo>
                    <a:pt x="534" y="241"/>
                    <a:pt x="534" y="241"/>
                    <a:pt x="534" y="241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5" y="224"/>
                    <a:pt x="536" y="220"/>
                    <a:pt x="534" y="217"/>
                  </a:cubicBezTo>
                  <a:cubicBezTo>
                    <a:pt x="534" y="209"/>
                    <a:pt x="534" y="209"/>
                    <a:pt x="534" y="209"/>
                  </a:cubicBezTo>
                  <a:cubicBezTo>
                    <a:pt x="536" y="210"/>
                    <a:pt x="538" y="211"/>
                    <a:pt x="539" y="212"/>
                  </a:cubicBezTo>
                  <a:close/>
                  <a:moveTo>
                    <a:pt x="539" y="257"/>
                  </a:moveTo>
                  <a:cubicBezTo>
                    <a:pt x="539" y="261"/>
                    <a:pt x="539" y="261"/>
                    <a:pt x="539" y="261"/>
                  </a:cubicBezTo>
                  <a:cubicBezTo>
                    <a:pt x="538" y="260"/>
                    <a:pt x="536" y="259"/>
                    <a:pt x="534" y="258"/>
                  </a:cubicBezTo>
                  <a:cubicBezTo>
                    <a:pt x="534" y="254"/>
                    <a:pt x="534" y="254"/>
                    <a:pt x="534" y="254"/>
                  </a:cubicBezTo>
                  <a:cubicBezTo>
                    <a:pt x="537" y="255"/>
                    <a:pt x="538" y="255"/>
                    <a:pt x="539" y="257"/>
                  </a:cubicBezTo>
                  <a:close/>
                  <a:moveTo>
                    <a:pt x="539" y="269"/>
                  </a:moveTo>
                  <a:cubicBezTo>
                    <a:pt x="539" y="275"/>
                    <a:pt x="539" y="275"/>
                    <a:pt x="539" y="275"/>
                  </a:cubicBezTo>
                  <a:cubicBezTo>
                    <a:pt x="538" y="277"/>
                    <a:pt x="536" y="279"/>
                    <a:pt x="534" y="281"/>
                  </a:cubicBezTo>
                  <a:cubicBezTo>
                    <a:pt x="534" y="276"/>
                    <a:pt x="534" y="276"/>
                    <a:pt x="534" y="276"/>
                  </a:cubicBezTo>
                  <a:cubicBezTo>
                    <a:pt x="535" y="275"/>
                    <a:pt x="536" y="275"/>
                    <a:pt x="537" y="274"/>
                  </a:cubicBezTo>
                  <a:cubicBezTo>
                    <a:pt x="536" y="273"/>
                    <a:pt x="535" y="273"/>
                    <a:pt x="534" y="272"/>
                  </a:cubicBezTo>
                  <a:cubicBezTo>
                    <a:pt x="534" y="268"/>
                    <a:pt x="534" y="268"/>
                    <a:pt x="534" y="268"/>
                  </a:cubicBezTo>
                  <a:cubicBezTo>
                    <a:pt x="535" y="268"/>
                    <a:pt x="536" y="269"/>
                    <a:pt x="537" y="270"/>
                  </a:cubicBezTo>
                  <a:cubicBezTo>
                    <a:pt x="538" y="270"/>
                    <a:pt x="539" y="270"/>
                    <a:pt x="539" y="269"/>
                  </a:cubicBezTo>
                  <a:close/>
                  <a:moveTo>
                    <a:pt x="539" y="304"/>
                  </a:moveTo>
                  <a:cubicBezTo>
                    <a:pt x="539" y="314"/>
                    <a:pt x="539" y="314"/>
                    <a:pt x="539" y="314"/>
                  </a:cubicBezTo>
                  <a:cubicBezTo>
                    <a:pt x="534" y="314"/>
                    <a:pt x="534" y="314"/>
                    <a:pt x="534" y="314"/>
                  </a:cubicBezTo>
                  <a:cubicBezTo>
                    <a:pt x="534" y="302"/>
                    <a:pt x="534" y="302"/>
                    <a:pt x="534" y="302"/>
                  </a:cubicBezTo>
                  <a:cubicBezTo>
                    <a:pt x="535" y="301"/>
                    <a:pt x="536" y="301"/>
                    <a:pt x="537" y="301"/>
                  </a:cubicBezTo>
                  <a:cubicBezTo>
                    <a:pt x="538" y="302"/>
                    <a:pt x="539" y="303"/>
                    <a:pt x="539" y="304"/>
                  </a:cubicBezTo>
                  <a:close/>
                  <a:moveTo>
                    <a:pt x="539" y="334"/>
                  </a:moveTo>
                  <a:cubicBezTo>
                    <a:pt x="539" y="366"/>
                    <a:pt x="539" y="366"/>
                    <a:pt x="539" y="366"/>
                  </a:cubicBezTo>
                  <a:cubicBezTo>
                    <a:pt x="538" y="369"/>
                    <a:pt x="537" y="372"/>
                    <a:pt x="534" y="374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5" y="361"/>
                    <a:pt x="535" y="360"/>
                    <a:pt x="536" y="360"/>
                  </a:cubicBezTo>
                  <a:cubicBezTo>
                    <a:pt x="534" y="360"/>
                    <a:pt x="534" y="360"/>
                    <a:pt x="534" y="360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7" y="337"/>
                    <a:pt x="538" y="336"/>
                    <a:pt x="539" y="334"/>
                  </a:cubicBezTo>
                  <a:close/>
                  <a:moveTo>
                    <a:pt x="539" y="390"/>
                  </a:moveTo>
                  <a:cubicBezTo>
                    <a:pt x="539" y="394"/>
                    <a:pt x="539" y="394"/>
                    <a:pt x="539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8" y="398"/>
                    <a:pt x="539" y="402"/>
                    <a:pt x="539" y="405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4" y="414"/>
                    <a:pt x="534" y="414"/>
                    <a:pt x="534" y="414"/>
                  </a:cubicBezTo>
                  <a:cubicBezTo>
                    <a:pt x="534" y="411"/>
                    <a:pt x="534" y="411"/>
                    <a:pt x="534" y="411"/>
                  </a:cubicBezTo>
                  <a:cubicBezTo>
                    <a:pt x="537" y="411"/>
                    <a:pt x="537" y="411"/>
                    <a:pt x="537" y="411"/>
                  </a:cubicBezTo>
                  <a:cubicBezTo>
                    <a:pt x="536" y="404"/>
                    <a:pt x="535" y="401"/>
                    <a:pt x="534" y="399"/>
                  </a:cubicBezTo>
                  <a:cubicBezTo>
                    <a:pt x="534" y="390"/>
                    <a:pt x="534" y="390"/>
                    <a:pt x="534" y="390"/>
                  </a:cubicBezTo>
                  <a:cubicBezTo>
                    <a:pt x="539" y="390"/>
                    <a:pt x="539" y="390"/>
                    <a:pt x="539" y="390"/>
                  </a:cubicBezTo>
                  <a:close/>
                  <a:moveTo>
                    <a:pt x="539" y="423"/>
                  </a:moveTo>
                  <a:cubicBezTo>
                    <a:pt x="539" y="461"/>
                    <a:pt x="539" y="461"/>
                    <a:pt x="539" y="461"/>
                  </a:cubicBezTo>
                  <a:cubicBezTo>
                    <a:pt x="538" y="461"/>
                    <a:pt x="536" y="461"/>
                    <a:pt x="534" y="461"/>
                  </a:cubicBezTo>
                  <a:cubicBezTo>
                    <a:pt x="534" y="452"/>
                    <a:pt x="534" y="452"/>
                    <a:pt x="534" y="452"/>
                  </a:cubicBezTo>
                  <a:cubicBezTo>
                    <a:pt x="536" y="452"/>
                    <a:pt x="538" y="452"/>
                    <a:pt x="539" y="452"/>
                  </a:cubicBezTo>
                  <a:cubicBezTo>
                    <a:pt x="539" y="447"/>
                    <a:pt x="537" y="444"/>
                    <a:pt x="534" y="440"/>
                  </a:cubicBezTo>
                  <a:cubicBezTo>
                    <a:pt x="534" y="421"/>
                    <a:pt x="534" y="421"/>
                    <a:pt x="534" y="421"/>
                  </a:cubicBezTo>
                  <a:cubicBezTo>
                    <a:pt x="536" y="421"/>
                    <a:pt x="537" y="421"/>
                    <a:pt x="539" y="422"/>
                  </a:cubicBezTo>
                  <a:cubicBezTo>
                    <a:pt x="539" y="423"/>
                    <a:pt x="539" y="423"/>
                    <a:pt x="539" y="423"/>
                  </a:cubicBezTo>
                  <a:close/>
                  <a:moveTo>
                    <a:pt x="539" y="467"/>
                  </a:moveTo>
                  <a:cubicBezTo>
                    <a:pt x="539" y="475"/>
                    <a:pt x="539" y="475"/>
                    <a:pt x="539" y="475"/>
                  </a:cubicBezTo>
                  <a:cubicBezTo>
                    <a:pt x="538" y="475"/>
                    <a:pt x="536" y="476"/>
                    <a:pt x="534" y="476"/>
                  </a:cubicBezTo>
                  <a:cubicBezTo>
                    <a:pt x="534" y="466"/>
                    <a:pt x="534" y="466"/>
                    <a:pt x="534" y="466"/>
                  </a:cubicBezTo>
                  <a:cubicBezTo>
                    <a:pt x="535" y="466"/>
                    <a:pt x="536" y="466"/>
                    <a:pt x="537" y="466"/>
                  </a:cubicBezTo>
                  <a:cubicBezTo>
                    <a:pt x="538" y="467"/>
                    <a:pt x="538" y="467"/>
                    <a:pt x="539" y="467"/>
                  </a:cubicBezTo>
                  <a:close/>
                  <a:moveTo>
                    <a:pt x="539" y="527"/>
                  </a:moveTo>
                  <a:cubicBezTo>
                    <a:pt x="539" y="533"/>
                    <a:pt x="539" y="533"/>
                    <a:pt x="539" y="533"/>
                  </a:cubicBezTo>
                  <a:cubicBezTo>
                    <a:pt x="539" y="532"/>
                    <a:pt x="538" y="531"/>
                    <a:pt x="538" y="530"/>
                  </a:cubicBezTo>
                  <a:cubicBezTo>
                    <a:pt x="537" y="531"/>
                    <a:pt x="535" y="533"/>
                    <a:pt x="534" y="534"/>
                  </a:cubicBezTo>
                  <a:cubicBezTo>
                    <a:pt x="534" y="522"/>
                    <a:pt x="534" y="522"/>
                    <a:pt x="534" y="522"/>
                  </a:cubicBezTo>
                  <a:cubicBezTo>
                    <a:pt x="539" y="527"/>
                    <a:pt x="539" y="527"/>
                    <a:pt x="539" y="527"/>
                  </a:cubicBezTo>
                  <a:close/>
                  <a:moveTo>
                    <a:pt x="539" y="544"/>
                  </a:moveTo>
                  <a:cubicBezTo>
                    <a:pt x="539" y="549"/>
                    <a:pt x="539" y="549"/>
                    <a:pt x="539" y="549"/>
                  </a:cubicBezTo>
                  <a:cubicBezTo>
                    <a:pt x="539" y="551"/>
                    <a:pt x="538" y="553"/>
                    <a:pt x="538" y="556"/>
                  </a:cubicBezTo>
                  <a:cubicBezTo>
                    <a:pt x="539" y="556"/>
                    <a:pt x="539" y="555"/>
                    <a:pt x="539" y="555"/>
                  </a:cubicBezTo>
                  <a:cubicBezTo>
                    <a:pt x="539" y="562"/>
                    <a:pt x="539" y="562"/>
                    <a:pt x="539" y="562"/>
                  </a:cubicBezTo>
                  <a:cubicBezTo>
                    <a:pt x="538" y="563"/>
                    <a:pt x="537" y="565"/>
                    <a:pt x="536" y="566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39" y="573"/>
                    <a:pt x="539" y="573"/>
                    <a:pt x="539" y="573"/>
                  </a:cubicBezTo>
                  <a:cubicBezTo>
                    <a:pt x="538" y="572"/>
                    <a:pt x="536" y="572"/>
                    <a:pt x="534" y="572"/>
                  </a:cubicBezTo>
                  <a:cubicBezTo>
                    <a:pt x="534" y="560"/>
                    <a:pt x="534" y="560"/>
                    <a:pt x="534" y="560"/>
                  </a:cubicBezTo>
                  <a:cubicBezTo>
                    <a:pt x="536" y="559"/>
                    <a:pt x="536" y="559"/>
                    <a:pt x="536" y="559"/>
                  </a:cubicBezTo>
                  <a:cubicBezTo>
                    <a:pt x="534" y="557"/>
                    <a:pt x="534" y="557"/>
                    <a:pt x="534" y="557"/>
                  </a:cubicBezTo>
                  <a:cubicBezTo>
                    <a:pt x="534" y="550"/>
                    <a:pt x="534" y="550"/>
                    <a:pt x="534" y="550"/>
                  </a:cubicBezTo>
                  <a:cubicBezTo>
                    <a:pt x="537" y="548"/>
                    <a:pt x="539" y="546"/>
                    <a:pt x="539" y="544"/>
                  </a:cubicBezTo>
                  <a:close/>
                  <a:moveTo>
                    <a:pt x="539" y="583"/>
                  </a:moveTo>
                  <a:cubicBezTo>
                    <a:pt x="539" y="592"/>
                    <a:pt x="539" y="592"/>
                    <a:pt x="539" y="592"/>
                  </a:cubicBezTo>
                  <a:cubicBezTo>
                    <a:pt x="538" y="593"/>
                    <a:pt x="536" y="594"/>
                    <a:pt x="534" y="596"/>
                  </a:cubicBezTo>
                  <a:cubicBezTo>
                    <a:pt x="534" y="583"/>
                    <a:pt x="534" y="583"/>
                    <a:pt x="534" y="583"/>
                  </a:cubicBezTo>
                  <a:cubicBezTo>
                    <a:pt x="537" y="584"/>
                    <a:pt x="537" y="584"/>
                    <a:pt x="537" y="584"/>
                  </a:cubicBezTo>
                  <a:cubicBezTo>
                    <a:pt x="538" y="584"/>
                    <a:pt x="539" y="583"/>
                    <a:pt x="539" y="583"/>
                  </a:cubicBezTo>
                  <a:close/>
                  <a:moveTo>
                    <a:pt x="539" y="720"/>
                  </a:moveTo>
                  <a:cubicBezTo>
                    <a:pt x="539" y="730"/>
                    <a:pt x="539" y="730"/>
                    <a:pt x="539" y="730"/>
                  </a:cubicBezTo>
                  <a:cubicBezTo>
                    <a:pt x="538" y="729"/>
                    <a:pt x="536" y="729"/>
                    <a:pt x="534" y="729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36" y="721"/>
                    <a:pt x="538" y="721"/>
                    <a:pt x="539" y="720"/>
                  </a:cubicBezTo>
                  <a:close/>
                  <a:moveTo>
                    <a:pt x="530" y="23"/>
                  </a:moveTo>
                  <a:cubicBezTo>
                    <a:pt x="531" y="24"/>
                    <a:pt x="533" y="24"/>
                    <a:pt x="534" y="25"/>
                  </a:cubicBezTo>
                  <a:cubicBezTo>
                    <a:pt x="534" y="34"/>
                    <a:pt x="534" y="34"/>
                    <a:pt x="534" y="34"/>
                  </a:cubicBezTo>
                  <a:cubicBezTo>
                    <a:pt x="533" y="33"/>
                    <a:pt x="532" y="33"/>
                    <a:pt x="530" y="32"/>
                  </a:cubicBezTo>
                  <a:cubicBezTo>
                    <a:pt x="530" y="23"/>
                    <a:pt x="530" y="23"/>
                    <a:pt x="530" y="23"/>
                  </a:cubicBezTo>
                  <a:close/>
                  <a:moveTo>
                    <a:pt x="534" y="770"/>
                  </a:moveTo>
                  <a:cubicBezTo>
                    <a:pt x="533" y="770"/>
                    <a:pt x="531" y="771"/>
                    <a:pt x="530" y="771"/>
                  </a:cubicBezTo>
                  <a:cubicBezTo>
                    <a:pt x="530" y="763"/>
                    <a:pt x="530" y="763"/>
                    <a:pt x="530" y="763"/>
                  </a:cubicBezTo>
                  <a:cubicBezTo>
                    <a:pt x="531" y="762"/>
                    <a:pt x="533" y="762"/>
                    <a:pt x="534" y="761"/>
                  </a:cubicBezTo>
                  <a:cubicBezTo>
                    <a:pt x="534" y="770"/>
                    <a:pt x="534" y="770"/>
                    <a:pt x="534" y="770"/>
                  </a:cubicBezTo>
                  <a:close/>
                  <a:moveTo>
                    <a:pt x="534" y="66"/>
                  </a:moveTo>
                  <a:cubicBezTo>
                    <a:pt x="534" y="74"/>
                    <a:pt x="534" y="74"/>
                    <a:pt x="534" y="74"/>
                  </a:cubicBezTo>
                  <a:cubicBezTo>
                    <a:pt x="533" y="73"/>
                    <a:pt x="531" y="73"/>
                    <a:pt x="530" y="72"/>
                  </a:cubicBezTo>
                  <a:cubicBezTo>
                    <a:pt x="530" y="62"/>
                    <a:pt x="530" y="62"/>
                    <a:pt x="530" y="62"/>
                  </a:cubicBezTo>
                  <a:cubicBezTo>
                    <a:pt x="531" y="63"/>
                    <a:pt x="533" y="65"/>
                    <a:pt x="534" y="66"/>
                  </a:cubicBezTo>
                  <a:close/>
                  <a:moveTo>
                    <a:pt x="534" y="209"/>
                  </a:moveTo>
                  <a:cubicBezTo>
                    <a:pt x="534" y="217"/>
                    <a:pt x="534" y="217"/>
                    <a:pt x="534" y="217"/>
                  </a:cubicBezTo>
                  <a:cubicBezTo>
                    <a:pt x="534" y="215"/>
                    <a:pt x="532" y="213"/>
                    <a:pt x="530" y="211"/>
                  </a:cubicBezTo>
                  <a:cubicBezTo>
                    <a:pt x="530" y="205"/>
                    <a:pt x="530" y="205"/>
                    <a:pt x="530" y="205"/>
                  </a:cubicBezTo>
                  <a:cubicBezTo>
                    <a:pt x="531" y="207"/>
                    <a:pt x="533" y="207"/>
                    <a:pt x="534" y="209"/>
                  </a:cubicBezTo>
                  <a:close/>
                  <a:moveTo>
                    <a:pt x="534" y="229"/>
                  </a:moveTo>
                  <a:cubicBezTo>
                    <a:pt x="534" y="241"/>
                    <a:pt x="534" y="241"/>
                    <a:pt x="534" y="241"/>
                  </a:cubicBezTo>
                  <a:cubicBezTo>
                    <a:pt x="533" y="241"/>
                    <a:pt x="531" y="241"/>
                    <a:pt x="530" y="240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1" y="234"/>
                    <a:pt x="531" y="235"/>
                    <a:pt x="532" y="236"/>
                  </a:cubicBezTo>
                  <a:cubicBezTo>
                    <a:pt x="533" y="233"/>
                    <a:pt x="534" y="231"/>
                    <a:pt x="534" y="229"/>
                  </a:cubicBezTo>
                  <a:close/>
                  <a:moveTo>
                    <a:pt x="534" y="245"/>
                  </a:moveTo>
                  <a:cubicBezTo>
                    <a:pt x="534" y="252"/>
                    <a:pt x="534" y="252"/>
                    <a:pt x="534" y="252"/>
                  </a:cubicBezTo>
                  <a:cubicBezTo>
                    <a:pt x="534" y="252"/>
                    <a:pt x="534" y="253"/>
                    <a:pt x="533" y="253"/>
                  </a:cubicBezTo>
                  <a:cubicBezTo>
                    <a:pt x="534" y="253"/>
                    <a:pt x="534" y="253"/>
                    <a:pt x="534" y="254"/>
                  </a:cubicBezTo>
                  <a:cubicBezTo>
                    <a:pt x="534" y="258"/>
                    <a:pt x="534" y="258"/>
                    <a:pt x="534" y="258"/>
                  </a:cubicBezTo>
                  <a:cubicBezTo>
                    <a:pt x="533" y="258"/>
                    <a:pt x="531" y="257"/>
                    <a:pt x="530" y="257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531" y="249"/>
                    <a:pt x="533" y="247"/>
                    <a:pt x="534" y="245"/>
                  </a:cubicBezTo>
                  <a:close/>
                  <a:moveTo>
                    <a:pt x="534" y="268"/>
                  </a:moveTo>
                  <a:cubicBezTo>
                    <a:pt x="534" y="272"/>
                    <a:pt x="534" y="272"/>
                    <a:pt x="534" y="272"/>
                  </a:cubicBezTo>
                  <a:cubicBezTo>
                    <a:pt x="533" y="271"/>
                    <a:pt x="531" y="270"/>
                    <a:pt x="530" y="269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1" y="266"/>
                    <a:pt x="533" y="267"/>
                    <a:pt x="534" y="268"/>
                  </a:cubicBezTo>
                  <a:close/>
                  <a:moveTo>
                    <a:pt x="534" y="276"/>
                  </a:moveTo>
                  <a:cubicBezTo>
                    <a:pt x="534" y="281"/>
                    <a:pt x="534" y="281"/>
                    <a:pt x="534" y="281"/>
                  </a:cubicBezTo>
                  <a:cubicBezTo>
                    <a:pt x="533" y="282"/>
                    <a:pt x="531" y="284"/>
                    <a:pt x="530" y="286"/>
                  </a:cubicBezTo>
                  <a:cubicBezTo>
                    <a:pt x="530" y="277"/>
                    <a:pt x="530" y="277"/>
                    <a:pt x="530" y="277"/>
                  </a:cubicBezTo>
                  <a:cubicBezTo>
                    <a:pt x="532" y="277"/>
                    <a:pt x="533" y="277"/>
                    <a:pt x="534" y="276"/>
                  </a:cubicBezTo>
                  <a:close/>
                  <a:moveTo>
                    <a:pt x="534" y="302"/>
                  </a:moveTo>
                  <a:cubicBezTo>
                    <a:pt x="534" y="314"/>
                    <a:pt x="534" y="314"/>
                    <a:pt x="534" y="314"/>
                  </a:cubicBezTo>
                  <a:cubicBezTo>
                    <a:pt x="533" y="314"/>
                    <a:pt x="533" y="314"/>
                    <a:pt x="533" y="314"/>
                  </a:cubicBezTo>
                  <a:cubicBezTo>
                    <a:pt x="533" y="329"/>
                    <a:pt x="533" y="329"/>
                    <a:pt x="531" y="334"/>
                  </a:cubicBezTo>
                  <a:cubicBezTo>
                    <a:pt x="530" y="334"/>
                    <a:pt x="530" y="334"/>
                    <a:pt x="530" y="33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1" y="303"/>
                    <a:pt x="533" y="302"/>
                    <a:pt x="534" y="302"/>
                  </a:cubicBezTo>
                  <a:close/>
                  <a:moveTo>
                    <a:pt x="534" y="340"/>
                  </a:moveTo>
                  <a:cubicBezTo>
                    <a:pt x="534" y="360"/>
                    <a:pt x="534" y="360"/>
                    <a:pt x="534" y="360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30" y="351"/>
                    <a:pt x="530" y="351"/>
                    <a:pt x="530" y="351"/>
                  </a:cubicBezTo>
                  <a:cubicBezTo>
                    <a:pt x="531" y="351"/>
                    <a:pt x="531" y="351"/>
                    <a:pt x="531" y="351"/>
                  </a:cubicBezTo>
                  <a:cubicBezTo>
                    <a:pt x="532" y="348"/>
                    <a:pt x="532" y="345"/>
                    <a:pt x="533" y="342"/>
                  </a:cubicBezTo>
                  <a:cubicBezTo>
                    <a:pt x="534" y="340"/>
                    <a:pt x="534" y="340"/>
                    <a:pt x="534" y="340"/>
                  </a:cubicBezTo>
                  <a:close/>
                  <a:moveTo>
                    <a:pt x="534" y="361"/>
                  </a:moveTo>
                  <a:cubicBezTo>
                    <a:pt x="534" y="374"/>
                    <a:pt x="534" y="374"/>
                    <a:pt x="534" y="374"/>
                  </a:cubicBezTo>
                  <a:cubicBezTo>
                    <a:pt x="533" y="376"/>
                    <a:pt x="531" y="378"/>
                    <a:pt x="530" y="381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30" y="364"/>
                    <a:pt x="530" y="364"/>
                    <a:pt x="530" y="364"/>
                  </a:cubicBezTo>
                  <a:cubicBezTo>
                    <a:pt x="531" y="364"/>
                    <a:pt x="533" y="363"/>
                    <a:pt x="534" y="361"/>
                  </a:cubicBezTo>
                  <a:close/>
                  <a:moveTo>
                    <a:pt x="534" y="390"/>
                  </a:moveTo>
                  <a:cubicBezTo>
                    <a:pt x="534" y="399"/>
                    <a:pt x="534" y="399"/>
                    <a:pt x="534" y="399"/>
                  </a:cubicBezTo>
                  <a:cubicBezTo>
                    <a:pt x="534" y="396"/>
                    <a:pt x="533" y="396"/>
                    <a:pt x="533" y="394"/>
                  </a:cubicBezTo>
                  <a:cubicBezTo>
                    <a:pt x="532" y="394"/>
                    <a:pt x="531" y="394"/>
                    <a:pt x="530" y="394"/>
                  </a:cubicBezTo>
                  <a:cubicBezTo>
                    <a:pt x="530" y="390"/>
                    <a:pt x="530" y="390"/>
                    <a:pt x="530" y="390"/>
                  </a:cubicBezTo>
                  <a:cubicBezTo>
                    <a:pt x="534" y="390"/>
                    <a:pt x="534" y="390"/>
                    <a:pt x="534" y="390"/>
                  </a:cubicBezTo>
                  <a:close/>
                  <a:moveTo>
                    <a:pt x="534" y="411"/>
                  </a:moveTo>
                  <a:cubicBezTo>
                    <a:pt x="534" y="414"/>
                    <a:pt x="534" y="414"/>
                    <a:pt x="534" y="414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34" y="411"/>
                    <a:pt x="534" y="411"/>
                    <a:pt x="534" y="411"/>
                  </a:cubicBezTo>
                  <a:close/>
                  <a:moveTo>
                    <a:pt x="534" y="421"/>
                  </a:moveTo>
                  <a:cubicBezTo>
                    <a:pt x="534" y="440"/>
                    <a:pt x="534" y="440"/>
                    <a:pt x="534" y="440"/>
                  </a:cubicBezTo>
                  <a:cubicBezTo>
                    <a:pt x="533" y="438"/>
                    <a:pt x="532" y="436"/>
                    <a:pt x="531" y="435"/>
                  </a:cubicBezTo>
                  <a:cubicBezTo>
                    <a:pt x="531" y="430"/>
                    <a:pt x="531" y="427"/>
                    <a:pt x="531" y="423"/>
                  </a:cubicBezTo>
                  <a:cubicBezTo>
                    <a:pt x="533" y="422"/>
                    <a:pt x="533" y="422"/>
                    <a:pt x="534" y="421"/>
                  </a:cubicBezTo>
                  <a:close/>
                  <a:moveTo>
                    <a:pt x="534" y="452"/>
                  </a:moveTo>
                  <a:cubicBezTo>
                    <a:pt x="534" y="461"/>
                    <a:pt x="534" y="461"/>
                    <a:pt x="534" y="461"/>
                  </a:cubicBezTo>
                  <a:cubicBezTo>
                    <a:pt x="533" y="461"/>
                    <a:pt x="531" y="461"/>
                    <a:pt x="530" y="461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31" y="451"/>
                    <a:pt x="531" y="451"/>
                    <a:pt x="531" y="452"/>
                  </a:cubicBezTo>
                  <a:cubicBezTo>
                    <a:pt x="534" y="452"/>
                    <a:pt x="534" y="452"/>
                    <a:pt x="534" y="452"/>
                  </a:cubicBezTo>
                  <a:close/>
                  <a:moveTo>
                    <a:pt x="534" y="466"/>
                  </a:moveTo>
                  <a:cubicBezTo>
                    <a:pt x="534" y="476"/>
                    <a:pt x="534" y="476"/>
                    <a:pt x="534" y="476"/>
                  </a:cubicBezTo>
                  <a:cubicBezTo>
                    <a:pt x="533" y="476"/>
                    <a:pt x="531" y="477"/>
                    <a:pt x="530" y="477"/>
                  </a:cubicBezTo>
                  <a:cubicBezTo>
                    <a:pt x="530" y="467"/>
                    <a:pt x="530" y="467"/>
                    <a:pt x="530" y="467"/>
                  </a:cubicBezTo>
                  <a:cubicBezTo>
                    <a:pt x="532" y="467"/>
                    <a:pt x="533" y="466"/>
                    <a:pt x="534" y="466"/>
                  </a:cubicBezTo>
                  <a:close/>
                  <a:moveTo>
                    <a:pt x="534" y="522"/>
                  </a:moveTo>
                  <a:cubicBezTo>
                    <a:pt x="534" y="534"/>
                    <a:pt x="534" y="534"/>
                    <a:pt x="534" y="534"/>
                  </a:cubicBezTo>
                  <a:cubicBezTo>
                    <a:pt x="533" y="537"/>
                    <a:pt x="531" y="539"/>
                    <a:pt x="530" y="541"/>
                  </a:cubicBezTo>
                  <a:cubicBezTo>
                    <a:pt x="530" y="533"/>
                    <a:pt x="530" y="533"/>
                    <a:pt x="530" y="533"/>
                  </a:cubicBezTo>
                  <a:cubicBezTo>
                    <a:pt x="531" y="531"/>
                    <a:pt x="532" y="530"/>
                    <a:pt x="533" y="528"/>
                  </a:cubicBezTo>
                  <a:cubicBezTo>
                    <a:pt x="532" y="526"/>
                    <a:pt x="531" y="524"/>
                    <a:pt x="530" y="523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4" y="522"/>
                    <a:pt x="534" y="522"/>
                    <a:pt x="534" y="522"/>
                  </a:cubicBezTo>
                  <a:close/>
                  <a:moveTo>
                    <a:pt x="534" y="550"/>
                  </a:moveTo>
                  <a:cubicBezTo>
                    <a:pt x="534" y="557"/>
                    <a:pt x="534" y="557"/>
                    <a:pt x="534" y="55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30" y="547"/>
                    <a:pt x="530" y="547"/>
                    <a:pt x="530" y="547"/>
                  </a:cubicBezTo>
                  <a:cubicBezTo>
                    <a:pt x="531" y="548"/>
                    <a:pt x="531" y="550"/>
                    <a:pt x="532" y="551"/>
                  </a:cubicBezTo>
                  <a:cubicBezTo>
                    <a:pt x="533" y="550"/>
                    <a:pt x="534" y="550"/>
                    <a:pt x="534" y="550"/>
                  </a:cubicBezTo>
                  <a:close/>
                  <a:moveTo>
                    <a:pt x="534" y="560"/>
                  </a:moveTo>
                  <a:cubicBezTo>
                    <a:pt x="534" y="572"/>
                    <a:pt x="534" y="572"/>
                    <a:pt x="534" y="572"/>
                  </a:cubicBezTo>
                  <a:cubicBezTo>
                    <a:pt x="533" y="571"/>
                    <a:pt x="531" y="571"/>
                    <a:pt x="530" y="572"/>
                  </a:cubicBezTo>
                  <a:cubicBezTo>
                    <a:pt x="530" y="566"/>
                    <a:pt x="530" y="566"/>
                    <a:pt x="530" y="566"/>
                  </a:cubicBezTo>
                  <a:cubicBezTo>
                    <a:pt x="531" y="565"/>
                    <a:pt x="531" y="565"/>
                    <a:pt x="531" y="565"/>
                  </a:cubicBezTo>
                  <a:cubicBezTo>
                    <a:pt x="532" y="563"/>
                    <a:pt x="532" y="562"/>
                    <a:pt x="534" y="560"/>
                  </a:cubicBezTo>
                  <a:close/>
                  <a:moveTo>
                    <a:pt x="534" y="583"/>
                  </a:moveTo>
                  <a:cubicBezTo>
                    <a:pt x="534" y="596"/>
                    <a:pt x="534" y="596"/>
                    <a:pt x="534" y="596"/>
                  </a:cubicBezTo>
                  <a:cubicBezTo>
                    <a:pt x="533" y="597"/>
                    <a:pt x="531" y="598"/>
                    <a:pt x="530" y="599"/>
                  </a:cubicBezTo>
                  <a:cubicBezTo>
                    <a:pt x="530" y="592"/>
                    <a:pt x="530" y="592"/>
                    <a:pt x="530" y="592"/>
                  </a:cubicBezTo>
                  <a:cubicBezTo>
                    <a:pt x="531" y="591"/>
                    <a:pt x="532" y="590"/>
                    <a:pt x="533" y="589"/>
                  </a:cubicBezTo>
                  <a:cubicBezTo>
                    <a:pt x="532" y="589"/>
                    <a:pt x="531" y="588"/>
                    <a:pt x="530" y="588"/>
                  </a:cubicBezTo>
                  <a:cubicBezTo>
                    <a:pt x="530" y="581"/>
                    <a:pt x="530" y="581"/>
                    <a:pt x="530" y="581"/>
                  </a:cubicBezTo>
                  <a:cubicBezTo>
                    <a:pt x="534" y="583"/>
                    <a:pt x="534" y="583"/>
                    <a:pt x="534" y="583"/>
                  </a:cubicBezTo>
                  <a:close/>
                  <a:moveTo>
                    <a:pt x="534" y="721"/>
                  </a:moveTo>
                  <a:cubicBezTo>
                    <a:pt x="534" y="729"/>
                    <a:pt x="534" y="729"/>
                    <a:pt x="534" y="729"/>
                  </a:cubicBezTo>
                  <a:cubicBezTo>
                    <a:pt x="533" y="729"/>
                    <a:pt x="531" y="730"/>
                    <a:pt x="530" y="730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1" y="722"/>
                    <a:pt x="533" y="722"/>
                    <a:pt x="534" y="721"/>
                  </a:cubicBezTo>
                  <a:close/>
                  <a:moveTo>
                    <a:pt x="534" y="745"/>
                  </a:moveTo>
                  <a:cubicBezTo>
                    <a:pt x="534" y="756"/>
                    <a:pt x="534" y="756"/>
                    <a:pt x="534" y="756"/>
                  </a:cubicBezTo>
                  <a:cubicBezTo>
                    <a:pt x="533" y="755"/>
                    <a:pt x="531" y="754"/>
                    <a:pt x="530" y="753"/>
                  </a:cubicBezTo>
                  <a:cubicBezTo>
                    <a:pt x="530" y="742"/>
                    <a:pt x="530" y="742"/>
                    <a:pt x="530" y="742"/>
                  </a:cubicBezTo>
                  <a:cubicBezTo>
                    <a:pt x="531" y="743"/>
                    <a:pt x="533" y="744"/>
                    <a:pt x="534" y="745"/>
                  </a:cubicBezTo>
                  <a:close/>
                  <a:moveTo>
                    <a:pt x="522" y="21"/>
                  </a:moveTo>
                  <a:cubicBezTo>
                    <a:pt x="524" y="22"/>
                    <a:pt x="527" y="23"/>
                    <a:pt x="530" y="23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28" y="31"/>
                    <a:pt x="525" y="30"/>
                    <a:pt x="522" y="29"/>
                  </a:cubicBezTo>
                  <a:cubicBezTo>
                    <a:pt x="522" y="21"/>
                    <a:pt x="522" y="21"/>
                    <a:pt x="522" y="21"/>
                  </a:cubicBezTo>
                  <a:close/>
                  <a:moveTo>
                    <a:pt x="530" y="771"/>
                  </a:moveTo>
                  <a:cubicBezTo>
                    <a:pt x="527" y="772"/>
                    <a:pt x="524" y="773"/>
                    <a:pt x="522" y="774"/>
                  </a:cubicBezTo>
                  <a:cubicBezTo>
                    <a:pt x="522" y="764"/>
                    <a:pt x="522" y="764"/>
                    <a:pt x="522" y="764"/>
                  </a:cubicBezTo>
                  <a:cubicBezTo>
                    <a:pt x="524" y="764"/>
                    <a:pt x="527" y="763"/>
                    <a:pt x="530" y="763"/>
                  </a:cubicBezTo>
                  <a:cubicBezTo>
                    <a:pt x="530" y="771"/>
                    <a:pt x="530" y="771"/>
                    <a:pt x="530" y="771"/>
                  </a:cubicBezTo>
                  <a:close/>
                  <a:moveTo>
                    <a:pt x="530" y="62"/>
                  </a:moveTo>
                  <a:cubicBezTo>
                    <a:pt x="530" y="72"/>
                    <a:pt x="530" y="72"/>
                    <a:pt x="530" y="72"/>
                  </a:cubicBezTo>
                  <a:cubicBezTo>
                    <a:pt x="527" y="71"/>
                    <a:pt x="524" y="70"/>
                    <a:pt x="522" y="69"/>
                  </a:cubicBezTo>
                  <a:cubicBezTo>
                    <a:pt x="522" y="33"/>
                    <a:pt x="522" y="33"/>
                    <a:pt x="522" y="33"/>
                  </a:cubicBezTo>
                  <a:cubicBezTo>
                    <a:pt x="522" y="35"/>
                    <a:pt x="523" y="41"/>
                    <a:pt x="526" y="53"/>
                  </a:cubicBezTo>
                  <a:cubicBezTo>
                    <a:pt x="527" y="57"/>
                    <a:pt x="529" y="60"/>
                    <a:pt x="530" y="62"/>
                  </a:cubicBezTo>
                  <a:close/>
                  <a:moveTo>
                    <a:pt x="530" y="205"/>
                  </a:moveTo>
                  <a:cubicBezTo>
                    <a:pt x="530" y="211"/>
                    <a:pt x="530" y="211"/>
                    <a:pt x="530" y="211"/>
                  </a:cubicBezTo>
                  <a:cubicBezTo>
                    <a:pt x="529" y="211"/>
                    <a:pt x="528" y="210"/>
                    <a:pt x="526" y="209"/>
                  </a:cubicBezTo>
                  <a:cubicBezTo>
                    <a:pt x="526" y="216"/>
                    <a:pt x="526" y="223"/>
                    <a:pt x="526" y="230"/>
                  </a:cubicBezTo>
                  <a:cubicBezTo>
                    <a:pt x="527" y="231"/>
                    <a:pt x="529" y="232"/>
                    <a:pt x="530" y="234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7" y="238"/>
                    <a:pt x="524" y="235"/>
                    <a:pt x="522" y="233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24" y="202"/>
                    <a:pt x="527" y="204"/>
                    <a:pt x="530" y="205"/>
                  </a:cubicBezTo>
                  <a:close/>
                  <a:moveTo>
                    <a:pt x="530" y="250"/>
                  </a:moveTo>
                  <a:cubicBezTo>
                    <a:pt x="530" y="257"/>
                    <a:pt x="530" y="257"/>
                    <a:pt x="530" y="257"/>
                  </a:cubicBezTo>
                  <a:cubicBezTo>
                    <a:pt x="527" y="257"/>
                    <a:pt x="526" y="258"/>
                    <a:pt x="526" y="262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0" y="269"/>
                    <a:pt x="530" y="269"/>
                    <a:pt x="530" y="269"/>
                  </a:cubicBezTo>
                  <a:cubicBezTo>
                    <a:pt x="527" y="267"/>
                    <a:pt x="524" y="266"/>
                    <a:pt x="522" y="266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4" y="256"/>
                    <a:pt x="527" y="253"/>
                    <a:pt x="530" y="250"/>
                  </a:cubicBezTo>
                  <a:close/>
                  <a:moveTo>
                    <a:pt x="530" y="277"/>
                  </a:moveTo>
                  <a:cubicBezTo>
                    <a:pt x="530" y="286"/>
                    <a:pt x="530" y="286"/>
                    <a:pt x="530" y="286"/>
                  </a:cubicBezTo>
                  <a:cubicBezTo>
                    <a:pt x="527" y="289"/>
                    <a:pt x="524" y="293"/>
                    <a:pt x="522" y="296"/>
                  </a:cubicBezTo>
                  <a:cubicBezTo>
                    <a:pt x="522" y="286"/>
                    <a:pt x="522" y="286"/>
                    <a:pt x="522" y="286"/>
                  </a:cubicBezTo>
                  <a:cubicBezTo>
                    <a:pt x="523" y="285"/>
                    <a:pt x="525" y="285"/>
                    <a:pt x="527" y="284"/>
                  </a:cubicBezTo>
                  <a:cubicBezTo>
                    <a:pt x="527" y="283"/>
                    <a:pt x="527" y="282"/>
                    <a:pt x="528" y="282"/>
                  </a:cubicBezTo>
                  <a:cubicBezTo>
                    <a:pt x="527" y="281"/>
                    <a:pt x="524" y="280"/>
                    <a:pt x="522" y="278"/>
                  </a:cubicBezTo>
                  <a:cubicBezTo>
                    <a:pt x="522" y="274"/>
                    <a:pt x="522" y="274"/>
                    <a:pt x="522" y="274"/>
                  </a:cubicBezTo>
                  <a:cubicBezTo>
                    <a:pt x="523" y="275"/>
                    <a:pt x="525" y="277"/>
                    <a:pt x="527" y="278"/>
                  </a:cubicBezTo>
                  <a:cubicBezTo>
                    <a:pt x="528" y="278"/>
                    <a:pt x="529" y="278"/>
                    <a:pt x="530" y="277"/>
                  </a:cubicBezTo>
                  <a:close/>
                  <a:moveTo>
                    <a:pt x="530" y="304"/>
                  </a:moveTo>
                  <a:cubicBezTo>
                    <a:pt x="530" y="334"/>
                    <a:pt x="530" y="334"/>
                    <a:pt x="530" y="334"/>
                  </a:cubicBezTo>
                  <a:cubicBezTo>
                    <a:pt x="527" y="336"/>
                    <a:pt x="524" y="338"/>
                    <a:pt x="522" y="339"/>
                  </a:cubicBezTo>
                  <a:cubicBezTo>
                    <a:pt x="522" y="328"/>
                    <a:pt x="522" y="328"/>
                    <a:pt x="522" y="328"/>
                  </a:cubicBezTo>
                  <a:cubicBezTo>
                    <a:pt x="523" y="328"/>
                    <a:pt x="524" y="328"/>
                    <a:pt x="525" y="327"/>
                  </a:cubicBezTo>
                  <a:cubicBezTo>
                    <a:pt x="526" y="320"/>
                    <a:pt x="520" y="318"/>
                    <a:pt x="522" y="311"/>
                  </a:cubicBezTo>
                  <a:cubicBezTo>
                    <a:pt x="524" y="309"/>
                    <a:pt x="527" y="306"/>
                    <a:pt x="530" y="304"/>
                  </a:cubicBezTo>
                  <a:close/>
                  <a:moveTo>
                    <a:pt x="530" y="351"/>
                  </a:moveTo>
                  <a:cubicBezTo>
                    <a:pt x="530" y="360"/>
                    <a:pt x="530" y="360"/>
                    <a:pt x="530" y="360"/>
                  </a:cubicBezTo>
                  <a:cubicBezTo>
                    <a:pt x="524" y="360"/>
                    <a:pt x="524" y="360"/>
                    <a:pt x="524" y="360"/>
                  </a:cubicBezTo>
                  <a:cubicBezTo>
                    <a:pt x="524" y="362"/>
                    <a:pt x="524" y="363"/>
                    <a:pt x="524" y="365"/>
                  </a:cubicBezTo>
                  <a:cubicBezTo>
                    <a:pt x="527" y="365"/>
                    <a:pt x="529" y="365"/>
                    <a:pt x="530" y="364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28" y="381"/>
                    <a:pt x="526" y="381"/>
                    <a:pt x="524" y="382"/>
                  </a:cubicBezTo>
                  <a:cubicBezTo>
                    <a:pt x="523" y="380"/>
                    <a:pt x="522" y="378"/>
                    <a:pt x="522" y="377"/>
                  </a:cubicBezTo>
                  <a:cubicBezTo>
                    <a:pt x="522" y="351"/>
                    <a:pt x="522" y="351"/>
                    <a:pt x="522" y="351"/>
                  </a:cubicBezTo>
                  <a:cubicBezTo>
                    <a:pt x="524" y="351"/>
                    <a:pt x="528" y="351"/>
                    <a:pt x="530" y="351"/>
                  </a:cubicBezTo>
                  <a:close/>
                  <a:moveTo>
                    <a:pt x="530" y="390"/>
                  </a:moveTo>
                  <a:cubicBezTo>
                    <a:pt x="530" y="394"/>
                    <a:pt x="530" y="394"/>
                    <a:pt x="530" y="394"/>
                  </a:cubicBezTo>
                  <a:cubicBezTo>
                    <a:pt x="529" y="394"/>
                    <a:pt x="527" y="393"/>
                    <a:pt x="525" y="393"/>
                  </a:cubicBezTo>
                  <a:cubicBezTo>
                    <a:pt x="527" y="399"/>
                    <a:pt x="526" y="406"/>
                    <a:pt x="530" y="410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22" y="414"/>
                    <a:pt x="522" y="414"/>
                    <a:pt x="522" y="414"/>
                  </a:cubicBezTo>
                  <a:cubicBezTo>
                    <a:pt x="522" y="411"/>
                    <a:pt x="522" y="411"/>
                    <a:pt x="522" y="411"/>
                  </a:cubicBezTo>
                  <a:cubicBezTo>
                    <a:pt x="524" y="411"/>
                    <a:pt x="524" y="411"/>
                    <a:pt x="524" y="411"/>
                  </a:cubicBezTo>
                  <a:cubicBezTo>
                    <a:pt x="523" y="405"/>
                    <a:pt x="523" y="401"/>
                    <a:pt x="522" y="398"/>
                  </a:cubicBezTo>
                  <a:cubicBezTo>
                    <a:pt x="522" y="390"/>
                    <a:pt x="522" y="390"/>
                    <a:pt x="522" y="390"/>
                  </a:cubicBezTo>
                  <a:cubicBezTo>
                    <a:pt x="530" y="390"/>
                    <a:pt x="530" y="390"/>
                    <a:pt x="530" y="390"/>
                  </a:cubicBezTo>
                  <a:close/>
                  <a:moveTo>
                    <a:pt x="530" y="451"/>
                  </a:moveTo>
                  <a:cubicBezTo>
                    <a:pt x="530" y="461"/>
                    <a:pt x="530" y="461"/>
                    <a:pt x="530" y="461"/>
                  </a:cubicBezTo>
                  <a:cubicBezTo>
                    <a:pt x="527" y="460"/>
                    <a:pt x="524" y="460"/>
                    <a:pt x="522" y="459"/>
                  </a:cubicBezTo>
                  <a:cubicBezTo>
                    <a:pt x="522" y="446"/>
                    <a:pt x="522" y="446"/>
                    <a:pt x="522" y="446"/>
                  </a:cubicBezTo>
                  <a:cubicBezTo>
                    <a:pt x="525" y="447"/>
                    <a:pt x="528" y="449"/>
                    <a:pt x="530" y="451"/>
                  </a:cubicBezTo>
                  <a:close/>
                  <a:moveTo>
                    <a:pt x="530" y="467"/>
                  </a:moveTo>
                  <a:cubicBezTo>
                    <a:pt x="530" y="477"/>
                    <a:pt x="530" y="477"/>
                    <a:pt x="530" y="477"/>
                  </a:cubicBezTo>
                  <a:cubicBezTo>
                    <a:pt x="527" y="478"/>
                    <a:pt x="524" y="479"/>
                    <a:pt x="522" y="480"/>
                  </a:cubicBezTo>
                  <a:cubicBezTo>
                    <a:pt x="522" y="469"/>
                    <a:pt x="522" y="469"/>
                    <a:pt x="522" y="469"/>
                  </a:cubicBezTo>
                  <a:cubicBezTo>
                    <a:pt x="524" y="468"/>
                    <a:pt x="527" y="467"/>
                    <a:pt x="530" y="467"/>
                  </a:cubicBezTo>
                  <a:close/>
                  <a:moveTo>
                    <a:pt x="530" y="518"/>
                  </a:moveTo>
                  <a:cubicBezTo>
                    <a:pt x="530" y="523"/>
                    <a:pt x="530" y="523"/>
                    <a:pt x="530" y="523"/>
                  </a:cubicBezTo>
                  <a:cubicBezTo>
                    <a:pt x="529" y="522"/>
                    <a:pt x="529" y="522"/>
                    <a:pt x="528" y="522"/>
                  </a:cubicBezTo>
                  <a:cubicBezTo>
                    <a:pt x="526" y="526"/>
                    <a:pt x="523" y="529"/>
                    <a:pt x="522" y="533"/>
                  </a:cubicBezTo>
                  <a:cubicBezTo>
                    <a:pt x="522" y="525"/>
                    <a:pt x="522" y="525"/>
                    <a:pt x="522" y="525"/>
                  </a:cubicBezTo>
                  <a:cubicBezTo>
                    <a:pt x="523" y="522"/>
                    <a:pt x="524" y="519"/>
                    <a:pt x="522" y="515"/>
                  </a:cubicBezTo>
                  <a:cubicBezTo>
                    <a:pt x="522" y="509"/>
                    <a:pt x="522" y="509"/>
                    <a:pt x="522" y="509"/>
                  </a:cubicBezTo>
                  <a:cubicBezTo>
                    <a:pt x="530" y="518"/>
                    <a:pt x="530" y="518"/>
                    <a:pt x="530" y="518"/>
                  </a:cubicBezTo>
                  <a:close/>
                  <a:moveTo>
                    <a:pt x="530" y="533"/>
                  </a:moveTo>
                  <a:cubicBezTo>
                    <a:pt x="530" y="541"/>
                    <a:pt x="530" y="541"/>
                    <a:pt x="530" y="541"/>
                  </a:cubicBezTo>
                  <a:cubicBezTo>
                    <a:pt x="529" y="543"/>
                    <a:pt x="529" y="545"/>
                    <a:pt x="530" y="54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22" y="539"/>
                    <a:pt x="522" y="539"/>
                    <a:pt x="522" y="539"/>
                  </a:cubicBezTo>
                  <a:cubicBezTo>
                    <a:pt x="522" y="541"/>
                    <a:pt x="523" y="542"/>
                    <a:pt x="524" y="543"/>
                  </a:cubicBezTo>
                  <a:cubicBezTo>
                    <a:pt x="526" y="539"/>
                    <a:pt x="528" y="536"/>
                    <a:pt x="530" y="533"/>
                  </a:cubicBezTo>
                  <a:close/>
                  <a:moveTo>
                    <a:pt x="530" y="566"/>
                  </a:moveTo>
                  <a:cubicBezTo>
                    <a:pt x="530" y="572"/>
                    <a:pt x="530" y="572"/>
                    <a:pt x="530" y="572"/>
                  </a:cubicBezTo>
                  <a:cubicBezTo>
                    <a:pt x="527" y="572"/>
                    <a:pt x="524" y="574"/>
                    <a:pt x="522" y="578"/>
                  </a:cubicBezTo>
                  <a:cubicBezTo>
                    <a:pt x="524" y="579"/>
                    <a:pt x="527" y="580"/>
                    <a:pt x="530" y="581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27" y="586"/>
                    <a:pt x="525" y="586"/>
                    <a:pt x="522" y="584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4" y="568"/>
                    <a:pt x="527" y="567"/>
                    <a:pt x="530" y="566"/>
                  </a:cubicBezTo>
                  <a:close/>
                  <a:moveTo>
                    <a:pt x="530" y="592"/>
                  </a:moveTo>
                  <a:cubicBezTo>
                    <a:pt x="530" y="599"/>
                    <a:pt x="530" y="599"/>
                    <a:pt x="530" y="599"/>
                  </a:cubicBezTo>
                  <a:cubicBezTo>
                    <a:pt x="527" y="601"/>
                    <a:pt x="524" y="603"/>
                    <a:pt x="522" y="605"/>
                  </a:cubicBezTo>
                  <a:cubicBezTo>
                    <a:pt x="522" y="595"/>
                    <a:pt x="522" y="595"/>
                    <a:pt x="522" y="595"/>
                  </a:cubicBezTo>
                  <a:cubicBezTo>
                    <a:pt x="525" y="594"/>
                    <a:pt x="527" y="594"/>
                    <a:pt x="530" y="592"/>
                  </a:cubicBezTo>
                  <a:close/>
                  <a:moveTo>
                    <a:pt x="530" y="723"/>
                  </a:moveTo>
                  <a:cubicBezTo>
                    <a:pt x="530" y="730"/>
                    <a:pt x="530" y="730"/>
                    <a:pt x="530" y="730"/>
                  </a:cubicBezTo>
                  <a:cubicBezTo>
                    <a:pt x="527" y="731"/>
                    <a:pt x="524" y="732"/>
                    <a:pt x="522" y="735"/>
                  </a:cubicBezTo>
                  <a:cubicBezTo>
                    <a:pt x="524" y="737"/>
                    <a:pt x="527" y="740"/>
                    <a:pt x="530" y="742"/>
                  </a:cubicBezTo>
                  <a:cubicBezTo>
                    <a:pt x="530" y="753"/>
                    <a:pt x="530" y="753"/>
                    <a:pt x="530" y="753"/>
                  </a:cubicBezTo>
                  <a:cubicBezTo>
                    <a:pt x="527" y="750"/>
                    <a:pt x="524" y="748"/>
                    <a:pt x="522" y="746"/>
                  </a:cubicBezTo>
                  <a:cubicBezTo>
                    <a:pt x="522" y="726"/>
                    <a:pt x="522" y="726"/>
                    <a:pt x="522" y="726"/>
                  </a:cubicBezTo>
                  <a:cubicBezTo>
                    <a:pt x="524" y="725"/>
                    <a:pt x="527" y="723"/>
                    <a:pt x="530" y="723"/>
                  </a:cubicBezTo>
                  <a:close/>
                  <a:moveTo>
                    <a:pt x="515" y="19"/>
                  </a:moveTo>
                  <a:cubicBezTo>
                    <a:pt x="517" y="20"/>
                    <a:pt x="519" y="20"/>
                    <a:pt x="522" y="21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1" y="29"/>
                    <a:pt x="521" y="29"/>
                    <a:pt x="521" y="29"/>
                  </a:cubicBezTo>
                  <a:cubicBezTo>
                    <a:pt x="521" y="30"/>
                    <a:pt x="521" y="30"/>
                    <a:pt x="522" y="33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19" y="68"/>
                    <a:pt x="517" y="67"/>
                    <a:pt x="515" y="66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5" y="59"/>
                    <a:pt x="516" y="59"/>
                    <a:pt x="516" y="59"/>
                  </a:cubicBezTo>
                  <a:cubicBezTo>
                    <a:pt x="516" y="59"/>
                    <a:pt x="517" y="58"/>
                    <a:pt x="518" y="58"/>
                  </a:cubicBezTo>
                  <a:cubicBezTo>
                    <a:pt x="517" y="55"/>
                    <a:pt x="516" y="54"/>
                    <a:pt x="515" y="43"/>
                  </a:cubicBezTo>
                  <a:cubicBezTo>
                    <a:pt x="515" y="19"/>
                    <a:pt x="515" y="19"/>
                    <a:pt x="515" y="19"/>
                  </a:cubicBezTo>
                  <a:close/>
                  <a:moveTo>
                    <a:pt x="522" y="774"/>
                  </a:moveTo>
                  <a:cubicBezTo>
                    <a:pt x="519" y="775"/>
                    <a:pt x="517" y="775"/>
                    <a:pt x="515" y="776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64"/>
                    <a:pt x="516" y="765"/>
                    <a:pt x="516" y="765"/>
                  </a:cubicBezTo>
                  <a:cubicBezTo>
                    <a:pt x="518" y="765"/>
                    <a:pt x="520" y="765"/>
                    <a:pt x="522" y="764"/>
                  </a:cubicBezTo>
                  <a:cubicBezTo>
                    <a:pt x="522" y="774"/>
                    <a:pt x="522" y="774"/>
                    <a:pt x="522" y="774"/>
                  </a:cubicBezTo>
                  <a:close/>
                  <a:moveTo>
                    <a:pt x="522" y="200"/>
                  </a:moveTo>
                  <a:cubicBezTo>
                    <a:pt x="522" y="233"/>
                    <a:pt x="522" y="233"/>
                    <a:pt x="522" y="233"/>
                  </a:cubicBezTo>
                  <a:cubicBezTo>
                    <a:pt x="519" y="231"/>
                    <a:pt x="517" y="229"/>
                    <a:pt x="515" y="228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23"/>
                    <a:pt x="516" y="224"/>
                    <a:pt x="516" y="224"/>
                  </a:cubicBezTo>
                  <a:cubicBezTo>
                    <a:pt x="517" y="224"/>
                    <a:pt x="517" y="224"/>
                    <a:pt x="518" y="224"/>
                  </a:cubicBezTo>
                  <a:cubicBezTo>
                    <a:pt x="518" y="214"/>
                    <a:pt x="521" y="206"/>
                    <a:pt x="515" y="202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7" y="197"/>
                    <a:pt x="519" y="199"/>
                    <a:pt x="522" y="200"/>
                  </a:cubicBezTo>
                  <a:close/>
                  <a:moveTo>
                    <a:pt x="522" y="259"/>
                  </a:moveTo>
                  <a:cubicBezTo>
                    <a:pt x="522" y="266"/>
                    <a:pt x="522" y="266"/>
                    <a:pt x="522" y="266"/>
                  </a:cubicBezTo>
                  <a:cubicBezTo>
                    <a:pt x="520" y="266"/>
                    <a:pt x="518" y="267"/>
                    <a:pt x="516" y="270"/>
                  </a:cubicBezTo>
                  <a:cubicBezTo>
                    <a:pt x="518" y="271"/>
                    <a:pt x="520" y="273"/>
                    <a:pt x="522" y="274"/>
                  </a:cubicBezTo>
                  <a:cubicBezTo>
                    <a:pt x="522" y="278"/>
                    <a:pt x="522" y="278"/>
                    <a:pt x="522" y="278"/>
                  </a:cubicBezTo>
                  <a:cubicBezTo>
                    <a:pt x="519" y="277"/>
                    <a:pt x="517" y="276"/>
                    <a:pt x="515" y="275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7" y="264"/>
                    <a:pt x="519" y="262"/>
                    <a:pt x="522" y="259"/>
                  </a:cubicBezTo>
                  <a:close/>
                  <a:moveTo>
                    <a:pt x="522" y="286"/>
                  </a:moveTo>
                  <a:cubicBezTo>
                    <a:pt x="522" y="296"/>
                    <a:pt x="522" y="296"/>
                    <a:pt x="522" y="296"/>
                  </a:cubicBezTo>
                  <a:cubicBezTo>
                    <a:pt x="519" y="298"/>
                    <a:pt x="517" y="300"/>
                    <a:pt x="515" y="303"/>
                  </a:cubicBezTo>
                  <a:cubicBezTo>
                    <a:pt x="515" y="294"/>
                    <a:pt x="515" y="294"/>
                    <a:pt x="515" y="294"/>
                  </a:cubicBezTo>
                  <a:cubicBezTo>
                    <a:pt x="516" y="294"/>
                    <a:pt x="517" y="293"/>
                    <a:pt x="519" y="291"/>
                  </a:cubicBezTo>
                  <a:cubicBezTo>
                    <a:pt x="518" y="291"/>
                    <a:pt x="516" y="289"/>
                    <a:pt x="515" y="288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6" y="285"/>
                    <a:pt x="518" y="286"/>
                    <a:pt x="519" y="287"/>
                  </a:cubicBezTo>
                  <a:cubicBezTo>
                    <a:pt x="522" y="286"/>
                    <a:pt x="522" y="286"/>
                    <a:pt x="522" y="286"/>
                  </a:cubicBezTo>
                  <a:close/>
                  <a:moveTo>
                    <a:pt x="522" y="328"/>
                  </a:moveTo>
                  <a:cubicBezTo>
                    <a:pt x="522" y="339"/>
                    <a:pt x="522" y="339"/>
                    <a:pt x="522" y="339"/>
                  </a:cubicBezTo>
                  <a:cubicBezTo>
                    <a:pt x="519" y="340"/>
                    <a:pt x="517" y="341"/>
                    <a:pt x="515" y="341"/>
                  </a:cubicBezTo>
                  <a:cubicBezTo>
                    <a:pt x="515" y="329"/>
                    <a:pt x="515" y="329"/>
                    <a:pt x="515" y="329"/>
                  </a:cubicBezTo>
                  <a:cubicBezTo>
                    <a:pt x="517" y="329"/>
                    <a:pt x="519" y="329"/>
                    <a:pt x="522" y="328"/>
                  </a:cubicBezTo>
                  <a:close/>
                  <a:moveTo>
                    <a:pt x="522" y="351"/>
                  </a:moveTo>
                  <a:cubicBezTo>
                    <a:pt x="522" y="377"/>
                    <a:pt x="522" y="377"/>
                    <a:pt x="522" y="377"/>
                  </a:cubicBezTo>
                  <a:cubicBezTo>
                    <a:pt x="518" y="370"/>
                    <a:pt x="516" y="363"/>
                    <a:pt x="516" y="353"/>
                  </a:cubicBezTo>
                  <a:cubicBezTo>
                    <a:pt x="518" y="352"/>
                    <a:pt x="519" y="351"/>
                    <a:pt x="522" y="351"/>
                  </a:cubicBezTo>
                  <a:close/>
                  <a:moveTo>
                    <a:pt x="522" y="390"/>
                  </a:moveTo>
                  <a:cubicBezTo>
                    <a:pt x="522" y="398"/>
                    <a:pt x="522" y="398"/>
                    <a:pt x="522" y="398"/>
                  </a:cubicBezTo>
                  <a:cubicBezTo>
                    <a:pt x="520" y="396"/>
                    <a:pt x="519" y="394"/>
                    <a:pt x="515" y="394"/>
                  </a:cubicBezTo>
                  <a:cubicBezTo>
                    <a:pt x="515" y="390"/>
                    <a:pt x="515" y="390"/>
                    <a:pt x="515" y="390"/>
                  </a:cubicBezTo>
                  <a:cubicBezTo>
                    <a:pt x="522" y="390"/>
                    <a:pt x="522" y="390"/>
                    <a:pt x="522" y="390"/>
                  </a:cubicBezTo>
                  <a:close/>
                  <a:moveTo>
                    <a:pt x="522" y="411"/>
                  </a:moveTo>
                  <a:cubicBezTo>
                    <a:pt x="522" y="414"/>
                    <a:pt x="522" y="414"/>
                    <a:pt x="522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7" y="410"/>
                    <a:pt x="517" y="411"/>
                    <a:pt x="518" y="411"/>
                  </a:cubicBezTo>
                  <a:cubicBezTo>
                    <a:pt x="522" y="411"/>
                    <a:pt x="522" y="411"/>
                    <a:pt x="522" y="411"/>
                  </a:cubicBezTo>
                  <a:close/>
                  <a:moveTo>
                    <a:pt x="522" y="446"/>
                  </a:moveTo>
                  <a:cubicBezTo>
                    <a:pt x="522" y="459"/>
                    <a:pt x="522" y="459"/>
                    <a:pt x="522" y="459"/>
                  </a:cubicBezTo>
                  <a:cubicBezTo>
                    <a:pt x="519" y="458"/>
                    <a:pt x="517" y="457"/>
                    <a:pt x="515" y="456"/>
                  </a:cubicBezTo>
                  <a:cubicBezTo>
                    <a:pt x="515" y="443"/>
                    <a:pt x="515" y="443"/>
                    <a:pt x="515" y="443"/>
                  </a:cubicBezTo>
                  <a:cubicBezTo>
                    <a:pt x="517" y="444"/>
                    <a:pt x="519" y="444"/>
                    <a:pt x="522" y="446"/>
                  </a:cubicBezTo>
                  <a:close/>
                  <a:moveTo>
                    <a:pt x="522" y="469"/>
                  </a:moveTo>
                  <a:cubicBezTo>
                    <a:pt x="522" y="480"/>
                    <a:pt x="522" y="480"/>
                    <a:pt x="522" y="480"/>
                  </a:cubicBezTo>
                  <a:cubicBezTo>
                    <a:pt x="519" y="481"/>
                    <a:pt x="517" y="482"/>
                    <a:pt x="515" y="484"/>
                  </a:cubicBezTo>
                  <a:cubicBezTo>
                    <a:pt x="515" y="471"/>
                    <a:pt x="515" y="471"/>
                    <a:pt x="515" y="471"/>
                  </a:cubicBezTo>
                  <a:cubicBezTo>
                    <a:pt x="517" y="470"/>
                    <a:pt x="519" y="469"/>
                    <a:pt x="522" y="469"/>
                  </a:cubicBezTo>
                  <a:close/>
                  <a:moveTo>
                    <a:pt x="522" y="509"/>
                  </a:moveTo>
                  <a:cubicBezTo>
                    <a:pt x="522" y="515"/>
                    <a:pt x="522" y="515"/>
                    <a:pt x="522" y="515"/>
                  </a:cubicBezTo>
                  <a:cubicBezTo>
                    <a:pt x="521" y="514"/>
                    <a:pt x="520" y="513"/>
                    <a:pt x="520" y="512"/>
                  </a:cubicBezTo>
                  <a:cubicBezTo>
                    <a:pt x="518" y="515"/>
                    <a:pt x="516" y="517"/>
                    <a:pt x="515" y="520"/>
                  </a:cubicBezTo>
                  <a:cubicBezTo>
                    <a:pt x="515" y="512"/>
                    <a:pt x="515" y="512"/>
                    <a:pt x="515" y="512"/>
                  </a:cubicBezTo>
                  <a:cubicBezTo>
                    <a:pt x="515" y="510"/>
                    <a:pt x="515" y="509"/>
                    <a:pt x="515" y="508"/>
                  </a:cubicBezTo>
                  <a:cubicBezTo>
                    <a:pt x="515" y="502"/>
                    <a:pt x="515" y="502"/>
                    <a:pt x="515" y="502"/>
                  </a:cubicBezTo>
                  <a:cubicBezTo>
                    <a:pt x="522" y="509"/>
                    <a:pt x="522" y="509"/>
                    <a:pt x="522" y="509"/>
                  </a:cubicBezTo>
                  <a:close/>
                  <a:moveTo>
                    <a:pt x="522" y="525"/>
                  </a:moveTo>
                  <a:cubicBezTo>
                    <a:pt x="522" y="533"/>
                    <a:pt x="522" y="533"/>
                    <a:pt x="522" y="533"/>
                  </a:cubicBezTo>
                  <a:cubicBezTo>
                    <a:pt x="521" y="534"/>
                    <a:pt x="520" y="535"/>
                    <a:pt x="520" y="537"/>
                  </a:cubicBezTo>
                  <a:cubicBezTo>
                    <a:pt x="520" y="538"/>
                    <a:pt x="521" y="539"/>
                    <a:pt x="522" y="539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15" y="533"/>
                    <a:pt x="515" y="533"/>
                    <a:pt x="515" y="533"/>
                  </a:cubicBezTo>
                  <a:cubicBezTo>
                    <a:pt x="516" y="533"/>
                    <a:pt x="516" y="533"/>
                    <a:pt x="517" y="533"/>
                  </a:cubicBezTo>
                  <a:cubicBezTo>
                    <a:pt x="518" y="530"/>
                    <a:pt x="520" y="527"/>
                    <a:pt x="522" y="525"/>
                  </a:cubicBezTo>
                  <a:close/>
                  <a:moveTo>
                    <a:pt x="522" y="569"/>
                  </a:moveTo>
                  <a:cubicBezTo>
                    <a:pt x="522" y="584"/>
                    <a:pt x="522" y="584"/>
                    <a:pt x="522" y="584"/>
                  </a:cubicBezTo>
                  <a:cubicBezTo>
                    <a:pt x="520" y="584"/>
                    <a:pt x="518" y="583"/>
                    <a:pt x="515" y="582"/>
                  </a:cubicBezTo>
                  <a:cubicBezTo>
                    <a:pt x="515" y="575"/>
                    <a:pt x="515" y="575"/>
                    <a:pt x="515" y="575"/>
                  </a:cubicBezTo>
                  <a:cubicBezTo>
                    <a:pt x="517" y="574"/>
                    <a:pt x="519" y="572"/>
                    <a:pt x="522" y="569"/>
                  </a:cubicBezTo>
                  <a:close/>
                  <a:moveTo>
                    <a:pt x="522" y="595"/>
                  </a:moveTo>
                  <a:cubicBezTo>
                    <a:pt x="522" y="605"/>
                    <a:pt x="522" y="605"/>
                    <a:pt x="522" y="605"/>
                  </a:cubicBezTo>
                  <a:cubicBezTo>
                    <a:pt x="519" y="606"/>
                    <a:pt x="517" y="607"/>
                    <a:pt x="515" y="608"/>
                  </a:cubicBezTo>
                  <a:cubicBezTo>
                    <a:pt x="515" y="602"/>
                    <a:pt x="515" y="602"/>
                    <a:pt x="515" y="602"/>
                  </a:cubicBezTo>
                  <a:cubicBezTo>
                    <a:pt x="515" y="601"/>
                    <a:pt x="516" y="600"/>
                    <a:pt x="516" y="599"/>
                  </a:cubicBezTo>
                  <a:cubicBezTo>
                    <a:pt x="515" y="599"/>
                    <a:pt x="515" y="599"/>
                    <a:pt x="515" y="599"/>
                  </a:cubicBezTo>
                  <a:cubicBezTo>
                    <a:pt x="515" y="592"/>
                    <a:pt x="515" y="592"/>
                    <a:pt x="515" y="592"/>
                  </a:cubicBezTo>
                  <a:cubicBezTo>
                    <a:pt x="520" y="596"/>
                    <a:pt x="520" y="596"/>
                    <a:pt x="520" y="596"/>
                  </a:cubicBezTo>
                  <a:cubicBezTo>
                    <a:pt x="521" y="596"/>
                    <a:pt x="521" y="596"/>
                    <a:pt x="522" y="595"/>
                  </a:cubicBezTo>
                  <a:close/>
                  <a:moveTo>
                    <a:pt x="522" y="726"/>
                  </a:moveTo>
                  <a:cubicBezTo>
                    <a:pt x="522" y="746"/>
                    <a:pt x="522" y="746"/>
                    <a:pt x="522" y="746"/>
                  </a:cubicBezTo>
                  <a:cubicBezTo>
                    <a:pt x="519" y="744"/>
                    <a:pt x="517" y="743"/>
                    <a:pt x="515" y="742"/>
                  </a:cubicBezTo>
                  <a:cubicBezTo>
                    <a:pt x="515" y="730"/>
                    <a:pt x="515" y="730"/>
                    <a:pt x="515" y="730"/>
                  </a:cubicBezTo>
                  <a:cubicBezTo>
                    <a:pt x="517" y="729"/>
                    <a:pt x="519" y="727"/>
                    <a:pt x="522" y="726"/>
                  </a:cubicBezTo>
                  <a:close/>
                  <a:moveTo>
                    <a:pt x="515" y="674"/>
                  </a:moveTo>
                  <a:cubicBezTo>
                    <a:pt x="515" y="671"/>
                    <a:pt x="515" y="671"/>
                    <a:pt x="515" y="671"/>
                  </a:cubicBezTo>
                  <a:cubicBezTo>
                    <a:pt x="516" y="674"/>
                    <a:pt x="516" y="674"/>
                    <a:pt x="516" y="674"/>
                  </a:cubicBezTo>
                  <a:lnTo>
                    <a:pt x="515" y="674"/>
                  </a:lnTo>
                  <a:close/>
                  <a:moveTo>
                    <a:pt x="509" y="17"/>
                  </a:moveTo>
                  <a:cubicBezTo>
                    <a:pt x="511" y="18"/>
                    <a:pt x="513" y="18"/>
                    <a:pt x="515" y="19"/>
                  </a:cubicBezTo>
                  <a:cubicBezTo>
                    <a:pt x="515" y="43"/>
                    <a:pt x="515" y="43"/>
                    <a:pt x="515" y="43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2" y="34"/>
                    <a:pt x="511" y="31"/>
                    <a:pt x="509" y="28"/>
                  </a:cubicBezTo>
                  <a:cubicBezTo>
                    <a:pt x="509" y="17"/>
                    <a:pt x="509" y="17"/>
                    <a:pt x="509" y="17"/>
                  </a:cubicBezTo>
                  <a:close/>
                  <a:moveTo>
                    <a:pt x="515" y="776"/>
                  </a:moveTo>
                  <a:cubicBezTo>
                    <a:pt x="513" y="777"/>
                    <a:pt x="511" y="777"/>
                    <a:pt x="509" y="778"/>
                  </a:cubicBezTo>
                  <a:cubicBezTo>
                    <a:pt x="509" y="760"/>
                    <a:pt x="509" y="760"/>
                    <a:pt x="509" y="760"/>
                  </a:cubicBezTo>
                  <a:cubicBezTo>
                    <a:pt x="511" y="761"/>
                    <a:pt x="513" y="763"/>
                    <a:pt x="515" y="764"/>
                  </a:cubicBezTo>
                  <a:cubicBezTo>
                    <a:pt x="515" y="776"/>
                    <a:pt x="515" y="776"/>
                    <a:pt x="515" y="776"/>
                  </a:cubicBezTo>
                  <a:close/>
                  <a:moveTo>
                    <a:pt x="515" y="59"/>
                  </a:moveTo>
                  <a:cubicBezTo>
                    <a:pt x="515" y="66"/>
                    <a:pt x="515" y="66"/>
                    <a:pt x="515" y="66"/>
                  </a:cubicBezTo>
                  <a:cubicBezTo>
                    <a:pt x="513" y="66"/>
                    <a:pt x="511" y="65"/>
                    <a:pt x="509" y="65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10" y="57"/>
                    <a:pt x="512" y="58"/>
                    <a:pt x="515" y="59"/>
                  </a:cubicBezTo>
                  <a:close/>
                  <a:moveTo>
                    <a:pt x="515" y="196"/>
                  </a:moveTo>
                  <a:cubicBezTo>
                    <a:pt x="515" y="202"/>
                    <a:pt x="515" y="202"/>
                    <a:pt x="515" y="202"/>
                  </a:cubicBezTo>
                  <a:cubicBezTo>
                    <a:pt x="513" y="201"/>
                    <a:pt x="511" y="200"/>
                    <a:pt x="509" y="199"/>
                  </a:cubicBezTo>
                  <a:cubicBezTo>
                    <a:pt x="509" y="210"/>
                    <a:pt x="507" y="216"/>
                    <a:pt x="515" y="223"/>
                  </a:cubicBezTo>
                  <a:cubicBezTo>
                    <a:pt x="515" y="228"/>
                    <a:pt x="515" y="228"/>
                    <a:pt x="515" y="228"/>
                  </a:cubicBezTo>
                  <a:cubicBezTo>
                    <a:pt x="513" y="226"/>
                    <a:pt x="511" y="225"/>
                    <a:pt x="509" y="224"/>
                  </a:cubicBezTo>
                  <a:cubicBezTo>
                    <a:pt x="509" y="193"/>
                    <a:pt x="509" y="193"/>
                    <a:pt x="509" y="193"/>
                  </a:cubicBezTo>
                  <a:cubicBezTo>
                    <a:pt x="511" y="194"/>
                    <a:pt x="513" y="195"/>
                    <a:pt x="515" y="196"/>
                  </a:cubicBezTo>
                  <a:close/>
                  <a:moveTo>
                    <a:pt x="515" y="266"/>
                  </a:moveTo>
                  <a:cubicBezTo>
                    <a:pt x="515" y="275"/>
                    <a:pt x="515" y="275"/>
                    <a:pt x="515" y="275"/>
                  </a:cubicBezTo>
                  <a:cubicBezTo>
                    <a:pt x="512" y="274"/>
                    <a:pt x="510" y="274"/>
                    <a:pt x="509" y="277"/>
                  </a:cubicBezTo>
                  <a:cubicBezTo>
                    <a:pt x="509" y="272"/>
                    <a:pt x="509" y="272"/>
                    <a:pt x="509" y="272"/>
                  </a:cubicBezTo>
                  <a:cubicBezTo>
                    <a:pt x="511" y="270"/>
                    <a:pt x="513" y="268"/>
                    <a:pt x="515" y="266"/>
                  </a:cubicBezTo>
                  <a:close/>
                  <a:moveTo>
                    <a:pt x="515" y="284"/>
                  </a:moveTo>
                  <a:cubicBezTo>
                    <a:pt x="515" y="288"/>
                    <a:pt x="515" y="288"/>
                    <a:pt x="515" y="288"/>
                  </a:cubicBezTo>
                  <a:cubicBezTo>
                    <a:pt x="513" y="287"/>
                    <a:pt x="511" y="285"/>
                    <a:pt x="509" y="284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11" y="281"/>
                    <a:pt x="513" y="283"/>
                    <a:pt x="515" y="284"/>
                  </a:cubicBezTo>
                  <a:close/>
                  <a:moveTo>
                    <a:pt x="515" y="294"/>
                  </a:moveTo>
                  <a:cubicBezTo>
                    <a:pt x="515" y="303"/>
                    <a:pt x="515" y="303"/>
                    <a:pt x="515" y="303"/>
                  </a:cubicBezTo>
                  <a:cubicBezTo>
                    <a:pt x="513" y="304"/>
                    <a:pt x="511" y="306"/>
                    <a:pt x="509" y="307"/>
                  </a:cubicBezTo>
                  <a:cubicBezTo>
                    <a:pt x="509" y="301"/>
                    <a:pt x="509" y="301"/>
                    <a:pt x="509" y="301"/>
                  </a:cubicBezTo>
                  <a:cubicBezTo>
                    <a:pt x="509" y="301"/>
                    <a:pt x="510" y="300"/>
                    <a:pt x="510" y="299"/>
                  </a:cubicBezTo>
                  <a:cubicBezTo>
                    <a:pt x="510" y="299"/>
                    <a:pt x="509" y="299"/>
                    <a:pt x="509" y="299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12" y="296"/>
                    <a:pt x="513" y="295"/>
                    <a:pt x="515" y="294"/>
                  </a:cubicBezTo>
                  <a:close/>
                  <a:moveTo>
                    <a:pt x="515" y="329"/>
                  </a:moveTo>
                  <a:cubicBezTo>
                    <a:pt x="515" y="341"/>
                    <a:pt x="515" y="341"/>
                    <a:pt x="515" y="341"/>
                  </a:cubicBezTo>
                  <a:cubicBezTo>
                    <a:pt x="513" y="342"/>
                    <a:pt x="511" y="342"/>
                    <a:pt x="509" y="342"/>
                  </a:cubicBezTo>
                  <a:cubicBezTo>
                    <a:pt x="509" y="330"/>
                    <a:pt x="509" y="330"/>
                    <a:pt x="509" y="330"/>
                  </a:cubicBezTo>
                  <a:cubicBezTo>
                    <a:pt x="511" y="329"/>
                    <a:pt x="513" y="329"/>
                    <a:pt x="515" y="329"/>
                  </a:cubicBezTo>
                  <a:close/>
                  <a:moveTo>
                    <a:pt x="515" y="390"/>
                  </a:moveTo>
                  <a:cubicBezTo>
                    <a:pt x="515" y="394"/>
                    <a:pt x="515" y="394"/>
                    <a:pt x="515" y="394"/>
                  </a:cubicBezTo>
                  <a:cubicBezTo>
                    <a:pt x="514" y="393"/>
                    <a:pt x="513" y="393"/>
                    <a:pt x="512" y="393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10" y="410"/>
                    <a:pt x="511" y="410"/>
                    <a:pt x="512" y="410"/>
                  </a:cubicBezTo>
                  <a:cubicBezTo>
                    <a:pt x="510" y="406"/>
                    <a:pt x="510" y="402"/>
                    <a:pt x="509" y="399"/>
                  </a:cubicBezTo>
                  <a:cubicBezTo>
                    <a:pt x="509" y="390"/>
                    <a:pt x="509" y="390"/>
                    <a:pt x="509" y="390"/>
                  </a:cubicBezTo>
                  <a:cubicBezTo>
                    <a:pt x="515" y="390"/>
                    <a:pt x="515" y="390"/>
                    <a:pt x="515" y="390"/>
                  </a:cubicBezTo>
                  <a:close/>
                  <a:moveTo>
                    <a:pt x="515" y="443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2" y="453"/>
                    <a:pt x="509" y="450"/>
                    <a:pt x="509" y="445"/>
                  </a:cubicBezTo>
                  <a:cubicBezTo>
                    <a:pt x="511" y="444"/>
                    <a:pt x="513" y="443"/>
                    <a:pt x="515" y="443"/>
                  </a:cubicBezTo>
                  <a:close/>
                  <a:moveTo>
                    <a:pt x="515" y="471"/>
                  </a:moveTo>
                  <a:cubicBezTo>
                    <a:pt x="515" y="484"/>
                    <a:pt x="515" y="484"/>
                    <a:pt x="515" y="484"/>
                  </a:cubicBezTo>
                  <a:cubicBezTo>
                    <a:pt x="513" y="484"/>
                    <a:pt x="512" y="485"/>
                    <a:pt x="510" y="486"/>
                  </a:cubicBezTo>
                  <a:cubicBezTo>
                    <a:pt x="510" y="486"/>
                    <a:pt x="509" y="485"/>
                    <a:pt x="509" y="484"/>
                  </a:cubicBezTo>
                  <a:cubicBezTo>
                    <a:pt x="509" y="474"/>
                    <a:pt x="509" y="474"/>
                    <a:pt x="509" y="474"/>
                  </a:cubicBezTo>
                  <a:cubicBezTo>
                    <a:pt x="510" y="473"/>
                    <a:pt x="512" y="472"/>
                    <a:pt x="515" y="471"/>
                  </a:cubicBezTo>
                  <a:close/>
                  <a:moveTo>
                    <a:pt x="515" y="502"/>
                  </a:moveTo>
                  <a:cubicBezTo>
                    <a:pt x="515" y="508"/>
                    <a:pt x="515" y="508"/>
                    <a:pt x="515" y="508"/>
                  </a:cubicBezTo>
                  <a:cubicBezTo>
                    <a:pt x="514" y="506"/>
                    <a:pt x="513" y="505"/>
                    <a:pt x="510" y="504"/>
                  </a:cubicBezTo>
                  <a:cubicBezTo>
                    <a:pt x="509" y="506"/>
                    <a:pt x="509" y="506"/>
                    <a:pt x="509" y="506"/>
                  </a:cubicBezTo>
                  <a:cubicBezTo>
                    <a:pt x="509" y="496"/>
                    <a:pt x="509" y="496"/>
                    <a:pt x="509" y="496"/>
                  </a:cubicBezTo>
                  <a:cubicBezTo>
                    <a:pt x="515" y="502"/>
                    <a:pt x="515" y="502"/>
                    <a:pt x="515" y="502"/>
                  </a:cubicBezTo>
                  <a:close/>
                  <a:moveTo>
                    <a:pt x="515" y="512"/>
                  </a:moveTo>
                  <a:cubicBezTo>
                    <a:pt x="515" y="520"/>
                    <a:pt x="515" y="520"/>
                    <a:pt x="515" y="520"/>
                  </a:cubicBezTo>
                  <a:cubicBezTo>
                    <a:pt x="512" y="524"/>
                    <a:pt x="510" y="528"/>
                    <a:pt x="515" y="533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09" y="531"/>
                    <a:pt x="509" y="531"/>
                    <a:pt x="509" y="531"/>
                  </a:cubicBezTo>
                  <a:cubicBezTo>
                    <a:pt x="509" y="522"/>
                    <a:pt x="509" y="522"/>
                    <a:pt x="509" y="522"/>
                  </a:cubicBezTo>
                  <a:cubicBezTo>
                    <a:pt x="511" y="519"/>
                    <a:pt x="514" y="515"/>
                    <a:pt x="515" y="512"/>
                  </a:cubicBezTo>
                  <a:close/>
                  <a:moveTo>
                    <a:pt x="515" y="575"/>
                  </a:moveTo>
                  <a:cubicBezTo>
                    <a:pt x="515" y="582"/>
                    <a:pt x="515" y="582"/>
                    <a:pt x="515" y="582"/>
                  </a:cubicBezTo>
                  <a:cubicBezTo>
                    <a:pt x="513" y="583"/>
                    <a:pt x="511" y="584"/>
                    <a:pt x="509" y="585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511" y="578"/>
                    <a:pt x="513" y="577"/>
                    <a:pt x="515" y="575"/>
                  </a:cubicBezTo>
                  <a:close/>
                  <a:moveTo>
                    <a:pt x="515" y="592"/>
                  </a:moveTo>
                  <a:cubicBezTo>
                    <a:pt x="515" y="599"/>
                    <a:pt x="515" y="599"/>
                    <a:pt x="515" y="599"/>
                  </a:cubicBezTo>
                  <a:cubicBezTo>
                    <a:pt x="512" y="598"/>
                    <a:pt x="510" y="596"/>
                    <a:pt x="509" y="596"/>
                  </a:cubicBezTo>
                  <a:cubicBezTo>
                    <a:pt x="509" y="589"/>
                    <a:pt x="509" y="589"/>
                    <a:pt x="509" y="589"/>
                  </a:cubicBezTo>
                  <a:cubicBezTo>
                    <a:pt x="511" y="590"/>
                    <a:pt x="513" y="591"/>
                    <a:pt x="515" y="592"/>
                  </a:cubicBezTo>
                  <a:close/>
                  <a:moveTo>
                    <a:pt x="515" y="602"/>
                  </a:moveTo>
                  <a:cubicBezTo>
                    <a:pt x="515" y="608"/>
                    <a:pt x="515" y="608"/>
                    <a:pt x="515" y="608"/>
                  </a:cubicBezTo>
                  <a:cubicBezTo>
                    <a:pt x="513" y="609"/>
                    <a:pt x="511" y="610"/>
                    <a:pt x="509" y="611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511" y="604"/>
                    <a:pt x="513" y="603"/>
                    <a:pt x="515" y="602"/>
                  </a:cubicBezTo>
                  <a:close/>
                  <a:moveTo>
                    <a:pt x="515" y="671"/>
                  </a:moveTo>
                  <a:cubicBezTo>
                    <a:pt x="515" y="674"/>
                    <a:pt x="515" y="674"/>
                    <a:pt x="515" y="674"/>
                  </a:cubicBezTo>
                  <a:cubicBezTo>
                    <a:pt x="509" y="676"/>
                    <a:pt x="509" y="676"/>
                    <a:pt x="509" y="676"/>
                  </a:cubicBezTo>
                  <a:cubicBezTo>
                    <a:pt x="509" y="664"/>
                    <a:pt x="509" y="664"/>
                    <a:pt x="509" y="664"/>
                  </a:cubicBezTo>
                  <a:cubicBezTo>
                    <a:pt x="512" y="663"/>
                    <a:pt x="512" y="663"/>
                    <a:pt x="512" y="663"/>
                  </a:cubicBezTo>
                  <a:cubicBezTo>
                    <a:pt x="513" y="666"/>
                    <a:pt x="514" y="668"/>
                    <a:pt x="515" y="671"/>
                  </a:cubicBezTo>
                  <a:close/>
                  <a:moveTo>
                    <a:pt x="515" y="730"/>
                  </a:moveTo>
                  <a:cubicBezTo>
                    <a:pt x="515" y="742"/>
                    <a:pt x="515" y="742"/>
                    <a:pt x="515" y="742"/>
                  </a:cubicBezTo>
                  <a:cubicBezTo>
                    <a:pt x="513" y="742"/>
                    <a:pt x="511" y="741"/>
                    <a:pt x="509" y="741"/>
                  </a:cubicBezTo>
                  <a:cubicBezTo>
                    <a:pt x="509" y="731"/>
                    <a:pt x="509" y="731"/>
                    <a:pt x="509" y="731"/>
                  </a:cubicBezTo>
                  <a:cubicBezTo>
                    <a:pt x="515" y="730"/>
                    <a:pt x="515" y="730"/>
                    <a:pt x="515" y="730"/>
                  </a:cubicBezTo>
                  <a:close/>
                  <a:moveTo>
                    <a:pt x="509" y="141"/>
                  </a:moveTo>
                  <a:cubicBezTo>
                    <a:pt x="509" y="132"/>
                    <a:pt x="509" y="132"/>
                    <a:pt x="509" y="132"/>
                  </a:cubicBezTo>
                  <a:cubicBezTo>
                    <a:pt x="511" y="134"/>
                    <a:pt x="512" y="137"/>
                    <a:pt x="510" y="141"/>
                  </a:cubicBezTo>
                  <a:cubicBezTo>
                    <a:pt x="510" y="141"/>
                    <a:pt x="509" y="141"/>
                    <a:pt x="509" y="141"/>
                  </a:cubicBezTo>
                  <a:close/>
                  <a:moveTo>
                    <a:pt x="504" y="16"/>
                  </a:moveTo>
                  <a:cubicBezTo>
                    <a:pt x="505" y="16"/>
                    <a:pt x="507" y="17"/>
                    <a:pt x="509" y="17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7" y="26"/>
                    <a:pt x="506" y="25"/>
                    <a:pt x="504" y="24"/>
                  </a:cubicBezTo>
                  <a:cubicBezTo>
                    <a:pt x="504" y="16"/>
                    <a:pt x="504" y="16"/>
                    <a:pt x="504" y="16"/>
                  </a:cubicBezTo>
                  <a:close/>
                  <a:moveTo>
                    <a:pt x="509" y="778"/>
                  </a:moveTo>
                  <a:cubicBezTo>
                    <a:pt x="507" y="778"/>
                    <a:pt x="505" y="779"/>
                    <a:pt x="504" y="779"/>
                  </a:cubicBezTo>
                  <a:cubicBezTo>
                    <a:pt x="504" y="771"/>
                    <a:pt x="504" y="771"/>
                    <a:pt x="504" y="771"/>
                  </a:cubicBezTo>
                  <a:cubicBezTo>
                    <a:pt x="505" y="771"/>
                    <a:pt x="505" y="770"/>
                    <a:pt x="506" y="770"/>
                  </a:cubicBezTo>
                  <a:cubicBezTo>
                    <a:pt x="505" y="770"/>
                    <a:pt x="505" y="769"/>
                    <a:pt x="504" y="768"/>
                  </a:cubicBezTo>
                  <a:cubicBezTo>
                    <a:pt x="504" y="756"/>
                    <a:pt x="504" y="756"/>
                    <a:pt x="504" y="756"/>
                  </a:cubicBezTo>
                  <a:cubicBezTo>
                    <a:pt x="505" y="757"/>
                    <a:pt x="507" y="758"/>
                    <a:pt x="509" y="760"/>
                  </a:cubicBezTo>
                  <a:cubicBezTo>
                    <a:pt x="509" y="778"/>
                    <a:pt x="509" y="778"/>
                    <a:pt x="509" y="778"/>
                  </a:cubicBezTo>
                  <a:close/>
                  <a:moveTo>
                    <a:pt x="509" y="56"/>
                  </a:moveTo>
                  <a:cubicBezTo>
                    <a:pt x="509" y="65"/>
                    <a:pt x="509" y="65"/>
                    <a:pt x="509" y="65"/>
                  </a:cubicBezTo>
                  <a:cubicBezTo>
                    <a:pt x="508" y="65"/>
                    <a:pt x="507" y="65"/>
                    <a:pt x="506" y="65"/>
                  </a:cubicBezTo>
                  <a:cubicBezTo>
                    <a:pt x="505" y="64"/>
                    <a:pt x="505" y="64"/>
                    <a:pt x="504" y="6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7" y="55"/>
                    <a:pt x="509" y="56"/>
                  </a:cubicBezTo>
                  <a:close/>
                  <a:moveTo>
                    <a:pt x="509" y="132"/>
                  </a:moveTo>
                  <a:cubicBezTo>
                    <a:pt x="509" y="141"/>
                    <a:pt x="509" y="141"/>
                    <a:pt x="509" y="141"/>
                  </a:cubicBezTo>
                  <a:cubicBezTo>
                    <a:pt x="507" y="142"/>
                    <a:pt x="505" y="143"/>
                    <a:pt x="504" y="143"/>
                  </a:cubicBezTo>
                  <a:cubicBezTo>
                    <a:pt x="504" y="129"/>
                    <a:pt x="504" y="129"/>
                    <a:pt x="504" y="129"/>
                  </a:cubicBezTo>
                  <a:cubicBezTo>
                    <a:pt x="506" y="130"/>
                    <a:pt x="508" y="130"/>
                    <a:pt x="509" y="132"/>
                  </a:cubicBezTo>
                  <a:close/>
                  <a:moveTo>
                    <a:pt x="509" y="193"/>
                  </a:moveTo>
                  <a:cubicBezTo>
                    <a:pt x="509" y="224"/>
                    <a:pt x="509" y="224"/>
                    <a:pt x="509" y="224"/>
                  </a:cubicBezTo>
                  <a:cubicBezTo>
                    <a:pt x="507" y="222"/>
                    <a:pt x="505" y="222"/>
                    <a:pt x="504" y="221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5" y="191"/>
                    <a:pt x="507" y="192"/>
                    <a:pt x="509" y="193"/>
                  </a:cubicBezTo>
                  <a:close/>
                  <a:moveTo>
                    <a:pt x="509" y="272"/>
                  </a:moveTo>
                  <a:cubicBezTo>
                    <a:pt x="509" y="277"/>
                    <a:pt x="509" y="277"/>
                    <a:pt x="509" y="277"/>
                  </a:cubicBezTo>
                  <a:cubicBezTo>
                    <a:pt x="508" y="277"/>
                    <a:pt x="508" y="278"/>
                    <a:pt x="508" y="279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07" y="284"/>
                    <a:pt x="505" y="283"/>
                    <a:pt x="504" y="283"/>
                  </a:cubicBezTo>
                  <a:cubicBezTo>
                    <a:pt x="504" y="277"/>
                    <a:pt x="504" y="277"/>
                    <a:pt x="504" y="277"/>
                  </a:cubicBezTo>
                  <a:cubicBezTo>
                    <a:pt x="505" y="275"/>
                    <a:pt x="507" y="274"/>
                    <a:pt x="509" y="272"/>
                  </a:cubicBezTo>
                  <a:close/>
                  <a:moveTo>
                    <a:pt x="509" y="296"/>
                  </a:moveTo>
                  <a:cubicBezTo>
                    <a:pt x="509" y="299"/>
                    <a:pt x="509" y="299"/>
                    <a:pt x="509" y="299"/>
                  </a:cubicBezTo>
                  <a:cubicBezTo>
                    <a:pt x="507" y="298"/>
                    <a:pt x="505" y="297"/>
                    <a:pt x="504" y="296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7" y="293"/>
                    <a:pt x="507" y="294"/>
                    <a:pt x="509" y="296"/>
                  </a:cubicBezTo>
                  <a:close/>
                  <a:moveTo>
                    <a:pt x="509" y="301"/>
                  </a:moveTo>
                  <a:cubicBezTo>
                    <a:pt x="509" y="307"/>
                    <a:pt x="509" y="307"/>
                    <a:pt x="509" y="307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8"/>
                    <a:pt x="506" y="310"/>
                    <a:pt x="504" y="312"/>
                  </a:cubicBezTo>
                  <a:cubicBezTo>
                    <a:pt x="504" y="305"/>
                    <a:pt x="504" y="305"/>
                    <a:pt x="504" y="305"/>
                  </a:cubicBezTo>
                  <a:cubicBezTo>
                    <a:pt x="506" y="304"/>
                    <a:pt x="508" y="303"/>
                    <a:pt x="509" y="301"/>
                  </a:cubicBezTo>
                  <a:close/>
                  <a:moveTo>
                    <a:pt x="509" y="330"/>
                  </a:moveTo>
                  <a:cubicBezTo>
                    <a:pt x="509" y="342"/>
                    <a:pt x="509" y="342"/>
                    <a:pt x="509" y="342"/>
                  </a:cubicBezTo>
                  <a:cubicBezTo>
                    <a:pt x="508" y="343"/>
                    <a:pt x="507" y="343"/>
                    <a:pt x="506" y="343"/>
                  </a:cubicBezTo>
                  <a:cubicBezTo>
                    <a:pt x="504" y="340"/>
                    <a:pt x="504" y="340"/>
                    <a:pt x="504" y="340"/>
                  </a:cubicBezTo>
                  <a:cubicBezTo>
                    <a:pt x="504" y="330"/>
                    <a:pt x="504" y="330"/>
                    <a:pt x="504" y="330"/>
                  </a:cubicBezTo>
                  <a:cubicBezTo>
                    <a:pt x="506" y="330"/>
                    <a:pt x="507" y="330"/>
                    <a:pt x="509" y="330"/>
                  </a:cubicBezTo>
                  <a:close/>
                  <a:moveTo>
                    <a:pt x="509" y="390"/>
                  </a:moveTo>
                  <a:cubicBezTo>
                    <a:pt x="509" y="399"/>
                    <a:pt x="509" y="399"/>
                    <a:pt x="509" y="399"/>
                  </a:cubicBezTo>
                  <a:cubicBezTo>
                    <a:pt x="508" y="397"/>
                    <a:pt x="507" y="395"/>
                    <a:pt x="506" y="393"/>
                  </a:cubicBezTo>
                  <a:cubicBezTo>
                    <a:pt x="505" y="399"/>
                    <a:pt x="505" y="405"/>
                    <a:pt x="505" y="411"/>
                  </a:cubicBezTo>
                  <a:cubicBezTo>
                    <a:pt x="506" y="411"/>
                    <a:pt x="508" y="411"/>
                    <a:pt x="509" y="410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388"/>
                    <a:pt x="504" y="388"/>
                    <a:pt x="504" y="388"/>
                  </a:cubicBezTo>
                  <a:cubicBezTo>
                    <a:pt x="504" y="389"/>
                    <a:pt x="504" y="389"/>
                    <a:pt x="504" y="389"/>
                  </a:cubicBezTo>
                  <a:cubicBezTo>
                    <a:pt x="505" y="389"/>
                    <a:pt x="505" y="389"/>
                    <a:pt x="506" y="390"/>
                  </a:cubicBezTo>
                  <a:cubicBezTo>
                    <a:pt x="509" y="390"/>
                    <a:pt x="509" y="390"/>
                    <a:pt x="509" y="390"/>
                  </a:cubicBezTo>
                  <a:close/>
                  <a:moveTo>
                    <a:pt x="509" y="474"/>
                  </a:moveTo>
                  <a:cubicBezTo>
                    <a:pt x="509" y="484"/>
                    <a:pt x="509" y="484"/>
                    <a:pt x="509" y="484"/>
                  </a:cubicBezTo>
                  <a:cubicBezTo>
                    <a:pt x="506" y="480"/>
                    <a:pt x="506" y="477"/>
                    <a:pt x="509" y="474"/>
                  </a:cubicBezTo>
                  <a:close/>
                  <a:moveTo>
                    <a:pt x="509" y="496"/>
                  </a:moveTo>
                  <a:cubicBezTo>
                    <a:pt x="509" y="506"/>
                    <a:pt x="509" y="506"/>
                    <a:pt x="509" y="506"/>
                  </a:cubicBezTo>
                  <a:cubicBezTo>
                    <a:pt x="507" y="510"/>
                    <a:pt x="505" y="512"/>
                    <a:pt x="504" y="516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6" y="504"/>
                    <a:pt x="507" y="501"/>
                    <a:pt x="504" y="497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9" y="496"/>
                    <a:pt x="509" y="496"/>
                    <a:pt x="509" y="496"/>
                  </a:cubicBezTo>
                  <a:close/>
                  <a:moveTo>
                    <a:pt x="509" y="522"/>
                  </a:moveTo>
                  <a:cubicBezTo>
                    <a:pt x="509" y="531"/>
                    <a:pt x="509" y="531"/>
                    <a:pt x="509" y="53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504" y="521"/>
                    <a:pt x="504" y="521"/>
                    <a:pt x="504" y="521"/>
                  </a:cubicBezTo>
                  <a:cubicBezTo>
                    <a:pt x="505" y="522"/>
                    <a:pt x="505" y="524"/>
                    <a:pt x="506" y="525"/>
                  </a:cubicBezTo>
                  <a:cubicBezTo>
                    <a:pt x="507" y="524"/>
                    <a:pt x="508" y="523"/>
                    <a:pt x="509" y="522"/>
                  </a:cubicBezTo>
                  <a:close/>
                  <a:moveTo>
                    <a:pt x="509" y="579"/>
                  </a:moveTo>
                  <a:cubicBezTo>
                    <a:pt x="509" y="585"/>
                    <a:pt x="509" y="585"/>
                    <a:pt x="509" y="585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6" y="588"/>
                    <a:pt x="508" y="588"/>
                    <a:pt x="509" y="589"/>
                  </a:cubicBezTo>
                  <a:cubicBezTo>
                    <a:pt x="509" y="596"/>
                    <a:pt x="509" y="596"/>
                    <a:pt x="509" y="596"/>
                  </a:cubicBezTo>
                  <a:cubicBezTo>
                    <a:pt x="507" y="595"/>
                    <a:pt x="505" y="594"/>
                    <a:pt x="504" y="594"/>
                  </a:cubicBezTo>
                  <a:cubicBezTo>
                    <a:pt x="504" y="582"/>
                    <a:pt x="504" y="582"/>
                    <a:pt x="504" y="582"/>
                  </a:cubicBezTo>
                  <a:cubicBezTo>
                    <a:pt x="505" y="581"/>
                    <a:pt x="507" y="580"/>
                    <a:pt x="509" y="579"/>
                  </a:cubicBezTo>
                  <a:close/>
                  <a:moveTo>
                    <a:pt x="509" y="605"/>
                  </a:moveTo>
                  <a:cubicBezTo>
                    <a:pt x="509" y="611"/>
                    <a:pt x="509" y="611"/>
                    <a:pt x="509" y="611"/>
                  </a:cubicBezTo>
                  <a:cubicBezTo>
                    <a:pt x="508" y="611"/>
                    <a:pt x="506" y="611"/>
                    <a:pt x="505" y="612"/>
                  </a:cubicBezTo>
                  <a:cubicBezTo>
                    <a:pt x="505" y="612"/>
                    <a:pt x="504" y="612"/>
                    <a:pt x="504" y="613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5" y="605"/>
                    <a:pt x="507" y="605"/>
                    <a:pt x="509" y="605"/>
                  </a:cubicBezTo>
                  <a:close/>
                  <a:moveTo>
                    <a:pt x="509" y="664"/>
                  </a:moveTo>
                  <a:cubicBezTo>
                    <a:pt x="509" y="676"/>
                    <a:pt x="509" y="676"/>
                    <a:pt x="509" y="676"/>
                  </a:cubicBezTo>
                  <a:cubicBezTo>
                    <a:pt x="504" y="678"/>
                    <a:pt x="504" y="678"/>
                    <a:pt x="504" y="678"/>
                  </a:cubicBezTo>
                  <a:cubicBezTo>
                    <a:pt x="504" y="666"/>
                    <a:pt x="504" y="666"/>
                    <a:pt x="504" y="666"/>
                  </a:cubicBezTo>
                  <a:cubicBezTo>
                    <a:pt x="509" y="664"/>
                    <a:pt x="509" y="664"/>
                    <a:pt x="509" y="664"/>
                  </a:cubicBezTo>
                  <a:close/>
                  <a:moveTo>
                    <a:pt x="509" y="731"/>
                  </a:moveTo>
                  <a:cubicBezTo>
                    <a:pt x="509" y="741"/>
                    <a:pt x="509" y="741"/>
                    <a:pt x="509" y="741"/>
                  </a:cubicBezTo>
                  <a:cubicBezTo>
                    <a:pt x="507" y="741"/>
                    <a:pt x="505" y="741"/>
                    <a:pt x="504" y="741"/>
                  </a:cubicBezTo>
                  <a:cubicBezTo>
                    <a:pt x="504" y="732"/>
                    <a:pt x="504" y="732"/>
                    <a:pt x="504" y="732"/>
                  </a:cubicBezTo>
                  <a:lnTo>
                    <a:pt x="509" y="731"/>
                  </a:lnTo>
                  <a:close/>
                  <a:moveTo>
                    <a:pt x="499" y="14"/>
                  </a:moveTo>
                  <a:cubicBezTo>
                    <a:pt x="501" y="15"/>
                    <a:pt x="502" y="15"/>
                    <a:pt x="504" y="16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502" y="23"/>
                    <a:pt x="501" y="22"/>
                    <a:pt x="499" y="22"/>
                  </a:cubicBezTo>
                  <a:cubicBezTo>
                    <a:pt x="499" y="14"/>
                    <a:pt x="499" y="14"/>
                    <a:pt x="499" y="14"/>
                  </a:cubicBezTo>
                  <a:close/>
                  <a:moveTo>
                    <a:pt x="504" y="779"/>
                  </a:moveTo>
                  <a:cubicBezTo>
                    <a:pt x="502" y="780"/>
                    <a:pt x="501" y="781"/>
                    <a:pt x="499" y="781"/>
                  </a:cubicBezTo>
                  <a:cubicBezTo>
                    <a:pt x="499" y="772"/>
                    <a:pt x="499" y="772"/>
                    <a:pt x="499" y="772"/>
                  </a:cubicBezTo>
                  <a:cubicBezTo>
                    <a:pt x="501" y="772"/>
                    <a:pt x="502" y="772"/>
                    <a:pt x="504" y="771"/>
                  </a:cubicBezTo>
                  <a:cubicBezTo>
                    <a:pt x="504" y="779"/>
                    <a:pt x="504" y="779"/>
                    <a:pt x="504" y="779"/>
                  </a:cubicBezTo>
                  <a:close/>
                  <a:moveTo>
                    <a:pt x="504" y="54"/>
                  </a:moveTo>
                  <a:cubicBezTo>
                    <a:pt x="504" y="63"/>
                    <a:pt x="504" y="63"/>
                    <a:pt x="504" y="63"/>
                  </a:cubicBezTo>
                  <a:cubicBezTo>
                    <a:pt x="502" y="63"/>
                    <a:pt x="501" y="62"/>
                    <a:pt x="499" y="61"/>
                  </a:cubicBezTo>
                  <a:cubicBezTo>
                    <a:pt x="499" y="49"/>
                    <a:pt x="499" y="49"/>
                    <a:pt x="499" y="49"/>
                  </a:cubicBezTo>
                  <a:cubicBezTo>
                    <a:pt x="500" y="51"/>
                    <a:pt x="502" y="52"/>
                    <a:pt x="504" y="54"/>
                  </a:cubicBezTo>
                  <a:close/>
                  <a:moveTo>
                    <a:pt x="504" y="129"/>
                  </a:moveTo>
                  <a:cubicBezTo>
                    <a:pt x="504" y="143"/>
                    <a:pt x="504" y="143"/>
                    <a:pt x="504" y="143"/>
                  </a:cubicBezTo>
                  <a:cubicBezTo>
                    <a:pt x="502" y="143"/>
                    <a:pt x="501" y="143"/>
                    <a:pt x="499" y="143"/>
                  </a:cubicBezTo>
                  <a:cubicBezTo>
                    <a:pt x="499" y="127"/>
                    <a:pt x="499" y="127"/>
                    <a:pt x="499" y="127"/>
                  </a:cubicBezTo>
                  <a:cubicBezTo>
                    <a:pt x="501" y="128"/>
                    <a:pt x="502" y="128"/>
                    <a:pt x="504" y="129"/>
                  </a:cubicBezTo>
                  <a:close/>
                  <a:moveTo>
                    <a:pt x="504" y="190"/>
                  </a:moveTo>
                  <a:cubicBezTo>
                    <a:pt x="504" y="221"/>
                    <a:pt x="504" y="221"/>
                    <a:pt x="504" y="221"/>
                  </a:cubicBezTo>
                  <a:cubicBezTo>
                    <a:pt x="502" y="219"/>
                    <a:pt x="501" y="219"/>
                    <a:pt x="499" y="217"/>
                  </a:cubicBezTo>
                  <a:cubicBezTo>
                    <a:pt x="499" y="213"/>
                    <a:pt x="499" y="213"/>
                    <a:pt x="499" y="213"/>
                  </a:cubicBezTo>
                  <a:cubicBezTo>
                    <a:pt x="499" y="213"/>
                    <a:pt x="500" y="214"/>
                    <a:pt x="501" y="215"/>
                  </a:cubicBezTo>
                  <a:cubicBezTo>
                    <a:pt x="501" y="215"/>
                    <a:pt x="502" y="215"/>
                    <a:pt x="503" y="215"/>
                  </a:cubicBezTo>
                  <a:cubicBezTo>
                    <a:pt x="503" y="205"/>
                    <a:pt x="503" y="198"/>
                    <a:pt x="499" y="194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501" y="188"/>
                    <a:pt x="502" y="189"/>
                    <a:pt x="504" y="190"/>
                  </a:cubicBezTo>
                  <a:close/>
                  <a:moveTo>
                    <a:pt x="504" y="277"/>
                  </a:moveTo>
                  <a:cubicBezTo>
                    <a:pt x="504" y="283"/>
                    <a:pt x="504" y="283"/>
                    <a:pt x="504" y="283"/>
                  </a:cubicBezTo>
                  <a:cubicBezTo>
                    <a:pt x="502" y="284"/>
                    <a:pt x="500" y="285"/>
                    <a:pt x="499" y="287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504" y="277"/>
                    <a:pt x="504" y="277"/>
                    <a:pt x="504" y="277"/>
                  </a:cubicBezTo>
                  <a:close/>
                  <a:moveTo>
                    <a:pt x="504" y="291"/>
                  </a:moveTo>
                  <a:cubicBezTo>
                    <a:pt x="504" y="296"/>
                    <a:pt x="504" y="296"/>
                    <a:pt x="504" y="296"/>
                  </a:cubicBezTo>
                  <a:cubicBezTo>
                    <a:pt x="502" y="295"/>
                    <a:pt x="501" y="294"/>
                    <a:pt x="499" y="293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501" y="289"/>
                    <a:pt x="503" y="290"/>
                    <a:pt x="504" y="291"/>
                  </a:cubicBezTo>
                  <a:close/>
                  <a:moveTo>
                    <a:pt x="504" y="305"/>
                  </a:moveTo>
                  <a:cubicBezTo>
                    <a:pt x="504" y="312"/>
                    <a:pt x="504" y="312"/>
                    <a:pt x="504" y="312"/>
                  </a:cubicBezTo>
                  <a:cubicBezTo>
                    <a:pt x="502" y="313"/>
                    <a:pt x="501" y="315"/>
                    <a:pt x="499" y="317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00" y="311"/>
                    <a:pt x="501" y="310"/>
                    <a:pt x="502" y="309"/>
                  </a:cubicBezTo>
                  <a:cubicBezTo>
                    <a:pt x="501" y="308"/>
                    <a:pt x="500" y="308"/>
                    <a:pt x="499" y="307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503" y="305"/>
                    <a:pt x="503" y="305"/>
                    <a:pt x="503" y="305"/>
                  </a:cubicBezTo>
                  <a:cubicBezTo>
                    <a:pt x="504" y="305"/>
                    <a:pt x="504" y="305"/>
                    <a:pt x="504" y="305"/>
                  </a:cubicBezTo>
                  <a:close/>
                  <a:moveTo>
                    <a:pt x="504" y="330"/>
                  </a:moveTo>
                  <a:cubicBezTo>
                    <a:pt x="504" y="340"/>
                    <a:pt x="504" y="340"/>
                    <a:pt x="504" y="340"/>
                  </a:cubicBezTo>
                  <a:cubicBezTo>
                    <a:pt x="501" y="338"/>
                    <a:pt x="500" y="338"/>
                    <a:pt x="499" y="337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9" y="332"/>
                    <a:pt x="499" y="331"/>
                    <a:pt x="499" y="330"/>
                  </a:cubicBezTo>
                  <a:cubicBezTo>
                    <a:pt x="504" y="330"/>
                    <a:pt x="504" y="330"/>
                    <a:pt x="504" y="330"/>
                  </a:cubicBezTo>
                  <a:close/>
                  <a:moveTo>
                    <a:pt x="504" y="388"/>
                  </a:moveTo>
                  <a:cubicBezTo>
                    <a:pt x="504" y="415"/>
                    <a:pt x="504" y="415"/>
                    <a:pt x="504" y="415"/>
                  </a:cubicBezTo>
                  <a:cubicBezTo>
                    <a:pt x="503" y="423"/>
                    <a:pt x="501" y="431"/>
                    <a:pt x="499" y="438"/>
                  </a:cubicBezTo>
                  <a:cubicBezTo>
                    <a:pt x="499" y="421"/>
                    <a:pt x="499" y="421"/>
                    <a:pt x="499" y="421"/>
                  </a:cubicBezTo>
                  <a:cubicBezTo>
                    <a:pt x="500" y="420"/>
                    <a:pt x="500" y="418"/>
                    <a:pt x="501" y="416"/>
                  </a:cubicBezTo>
                  <a:cubicBezTo>
                    <a:pt x="499" y="416"/>
                    <a:pt x="499" y="416"/>
                    <a:pt x="499" y="416"/>
                  </a:cubicBezTo>
                  <a:cubicBezTo>
                    <a:pt x="499" y="411"/>
                    <a:pt x="499" y="411"/>
                    <a:pt x="499" y="411"/>
                  </a:cubicBezTo>
                  <a:cubicBezTo>
                    <a:pt x="500" y="410"/>
                    <a:pt x="500" y="409"/>
                    <a:pt x="501" y="409"/>
                  </a:cubicBezTo>
                  <a:cubicBezTo>
                    <a:pt x="501" y="406"/>
                    <a:pt x="501" y="404"/>
                    <a:pt x="501" y="402"/>
                  </a:cubicBezTo>
                  <a:cubicBezTo>
                    <a:pt x="500" y="402"/>
                    <a:pt x="499" y="403"/>
                    <a:pt x="499" y="403"/>
                  </a:cubicBezTo>
                  <a:cubicBezTo>
                    <a:pt x="499" y="398"/>
                    <a:pt x="499" y="398"/>
                    <a:pt x="499" y="398"/>
                  </a:cubicBezTo>
                  <a:cubicBezTo>
                    <a:pt x="501" y="396"/>
                    <a:pt x="503" y="393"/>
                    <a:pt x="500" y="389"/>
                  </a:cubicBezTo>
                  <a:cubicBezTo>
                    <a:pt x="499" y="390"/>
                    <a:pt x="499" y="390"/>
                    <a:pt x="499" y="390"/>
                  </a:cubicBezTo>
                  <a:cubicBezTo>
                    <a:pt x="499" y="383"/>
                    <a:pt x="499" y="383"/>
                    <a:pt x="499" y="383"/>
                  </a:cubicBezTo>
                  <a:cubicBezTo>
                    <a:pt x="500" y="381"/>
                    <a:pt x="500" y="379"/>
                    <a:pt x="499" y="377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501" y="373"/>
                    <a:pt x="503" y="380"/>
                    <a:pt x="504" y="388"/>
                  </a:cubicBezTo>
                  <a:close/>
                  <a:moveTo>
                    <a:pt x="504" y="491"/>
                  </a:moveTo>
                  <a:cubicBezTo>
                    <a:pt x="504" y="497"/>
                    <a:pt x="504" y="497"/>
                    <a:pt x="504" y="497"/>
                  </a:cubicBezTo>
                  <a:cubicBezTo>
                    <a:pt x="503" y="496"/>
                    <a:pt x="503" y="495"/>
                    <a:pt x="502" y="495"/>
                  </a:cubicBezTo>
                  <a:cubicBezTo>
                    <a:pt x="501" y="496"/>
                    <a:pt x="500" y="498"/>
                    <a:pt x="499" y="499"/>
                  </a:cubicBezTo>
                  <a:cubicBezTo>
                    <a:pt x="499" y="486"/>
                    <a:pt x="499" y="486"/>
                    <a:pt x="499" y="486"/>
                  </a:cubicBezTo>
                  <a:cubicBezTo>
                    <a:pt x="504" y="491"/>
                    <a:pt x="504" y="491"/>
                    <a:pt x="504" y="491"/>
                  </a:cubicBezTo>
                  <a:close/>
                  <a:moveTo>
                    <a:pt x="504" y="507"/>
                  </a:moveTo>
                  <a:cubicBezTo>
                    <a:pt x="504" y="516"/>
                    <a:pt x="504" y="516"/>
                    <a:pt x="504" y="516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03" y="520"/>
                    <a:pt x="503" y="520"/>
                    <a:pt x="504" y="52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499" y="522"/>
                    <a:pt x="499" y="522"/>
                    <a:pt x="499" y="522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501" y="512"/>
                    <a:pt x="503" y="510"/>
                    <a:pt x="504" y="507"/>
                  </a:cubicBezTo>
                  <a:close/>
                  <a:moveTo>
                    <a:pt x="504" y="582"/>
                  </a:moveTo>
                  <a:cubicBezTo>
                    <a:pt x="504" y="594"/>
                    <a:pt x="504" y="594"/>
                    <a:pt x="504" y="594"/>
                  </a:cubicBezTo>
                  <a:cubicBezTo>
                    <a:pt x="502" y="593"/>
                    <a:pt x="501" y="593"/>
                    <a:pt x="499" y="593"/>
                  </a:cubicBezTo>
                  <a:cubicBezTo>
                    <a:pt x="499" y="585"/>
                    <a:pt x="499" y="585"/>
                    <a:pt x="499" y="585"/>
                  </a:cubicBezTo>
                  <a:cubicBezTo>
                    <a:pt x="501" y="584"/>
                    <a:pt x="502" y="583"/>
                    <a:pt x="504" y="582"/>
                  </a:cubicBezTo>
                  <a:close/>
                  <a:moveTo>
                    <a:pt x="504" y="605"/>
                  </a:moveTo>
                  <a:cubicBezTo>
                    <a:pt x="504" y="613"/>
                    <a:pt x="504" y="613"/>
                    <a:pt x="504" y="613"/>
                  </a:cubicBezTo>
                  <a:cubicBezTo>
                    <a:pt x="502" y="614"/>
                    <a:pt x="501" y="615"/>
                    <a:pt x="499" y="616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502" y="605"/>
                    <a:pt x="502" y="605"/>
                    <a:pt x="502" y="605"/>
                  </a:cubicBezTo>
                  <a:cubicBezTo>
                    <a:pt x="502" y="605"/>
                    <a:pt x="503" y="605"/>
                    <a:pt x="504" y="605"/>
                  </a:cubicBezTo>
                  <a:close/>
                  <a:moveTo>
                    <a:pt x="504" y="666"/>
                  </a:moveTo>
                  <a:cubicBezTo>
                    <a:pt x="504" y="678"/>
                    <a:pt x="504" y="678"/>
                    <a:pt x="504" y="678"/>
                  </a:cubicBezTo>
                  <a:cubicBezTo>
                    <a:pt x="499" y="680"/>
                    <a:pt x="499" y="680"/>
                    <a:pt x="499" y="680"/>
                  </a:cubicBezTo>
                  <a:cubicBezTo>
                    <a:pt x="499" y="668"/>
                    <a:pt x="499" y="668"/>
                    <a:pt x="499" y="668"/>
                  </a:cubicBezTo>
                  <a:cubicBezTo>
                    <a:pt x="504" y="666"/>
                    <a:pt x="504" y="666"/>
                    <a:pt x="504" y="666"/>
                  </a:cubicBezTo>
                  <a:close/>
                  <a:moveTo>
                    <a:pt x="504" y="732"/>
                  </a:moveTo>
                  <a:cubicBezTo>
                    <a:pt x="504" y="741"/>
                    <a:pt x="504" y="741"/>
                    <a:pt x="504" y="741"/>
                  </a:cubicBezTo>
                  <a:cubicBezTo>
                    <a:pt x="502" y="741"/>
                    <a:pt x="501" y="742"/>
                    <a:pt x="499" y="742"/>
                  </a:cubicBezTo>
                  <a:cubicBezTo>
                    <a:pt x="499" y="733"/>
                    <a:pt x="499" y="733"/>
                    <a:pt x="499" y="733"/>
                  </a:cubicBezTo>
                  <a:cubicBezTo>
                    <a:pt x="501" y="732"/>
                    <a:pt x="502" y="732"/>
                    <a:pt x="504" y="732"/>
                  </a:cubicBezTo>
                  <a:close/>
                  <a:moveTo>
                    <a:pt x="504" y="756"/>
                  </a:moveTo>
                  <a:cubicBezTo>
                    <a:pt x="504" y="768"/>
                    <a:pt x="504" y="768"/>
                    <a:pt x="504" y="768"/>
                  </a:cubicBezTo>
                  <a:cubicBezTo>
                    <a:pt x="502" y="766"/>
                    <a:pt x="500" y="764"/>
                    <a:pt x="499" y="763"/>
                  </a:cubicBezTo>
                  <a:cubicBezTo>
                    <a:pt x="499" y="751"/>
                    <a:pt x="499" y="751"/>
                    <a:pt x="499" y="751"/>
                  </a:cubicBezTo>
                  <a:cubicBezTo>
                    <a:pt x="501" y="753"/>
                    <a:pt x="502" y="754"/>
                    <a:pt x="504" y="756"/>
                  </a:cubicBezTo>
                  <a:close/>
                  <a:moveTo>
                    <a:pt x="499" y="98"/>
                  </a:moveTo>
                  <a:cubicBezTo>
                    <a:pt x="499" y="87"/>
                    <a:pt x="499" y="87"/>
                    <a:pt x="499" y="87"/>
                  </a:cubicBezTo>
                  <a:cubicBezTo>
                    <a:pt x="500" y="88"/>
                    <a:pt x="501" y="89"/>
                    <a:pt x="503" y="90"/>
                  </a:cubicBezTo>
                  <a:cubicBezTo>
                    <a:pt x="502" y="93"/>
                    <a:pt x="501" y="96"/>
                    <a:pt x="501" y="98"/>
                  </a:cubicBezTo>
                  <a:lnTo>
                    <a:pt x="499" y="98"/>
                  </a:lnTo>
                  <a:close/>
                  <a:moveTo>
                    <a:pt x="496" y="14"/>
                  </a:moveTo>
                  <a:cubicBezTo>
                    <a:pt x="497" y="14"/>
                    <a:pt x="498" y="14"/>
                    <a:pt x="499" y="14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8" y="21"/>
                    <a:pt x="497" y="21"/>
                    <a:pt x="496" y="21"/>
                  </a:cubicBezTo>
                  <a:cubicBezTo>
                    <a:pt x="496" y="14"/>
                    <a:pt x="496" y="14"/>
                    <a:pt x="496" y="14"/>
                  </a:cubicBezTo>
                  <a:close/>
                  <a:moveTo>
                    <a:pt x="499" y="781"/>
                  </a:moveTo>
                  <a:cubicBezTo>
                    <a:pt x="498" y="782"/>
                    <a:pt x="498" y="782"/>
                    <a:pt x="497" y="782"/>
                  </a:cubicBezTo>
                  <a:cubicBezTo>
                    <a:pt x="497" y="782"/>
                    <a:pt x="496" y="782"/>
                    <a:pt x="496" y="782"/>
                  </a:cubicBezTo>
                  <a:cubicBezTo>
                    <a:pt x="496" y="773"/>
                    <a:pt x="496" y="773"/>
                    <a:pt x="496" y="773"/>
                  </a:cubicBezTo>
                  <a:cubicBezTo>
                    <a:pt x="497" y="773"/>
                    <a:pt x="498" y="773"/>
                    <a:pt x="499" y="772"/>
                  </a:cubicBezTo>
                  <a:cubicBezTo>
                    <a:pt x="499" y="781"/>
                    <a:pt x="499" y="781"/>
                    <a:pt x="499" y="781"/>
                  </a:cubicBezTo>
                  <a:close/>
                  <a:moveTo>
                    <a:pt x="499" y="49"/>
                  </a:moveTo>
                  <a:cubicBezTo>
                    <a:pt x="499" y="61"/>
                    <a:pt x="499" y="61"/>
                    <a:pt x="499" y="61"/>
                  </a:cubicBezTo>
                  <a:cubicBezTo>
                    <a:pt x="498" y="60"/>
                    <a:pt x="497" y="60"/>
                    <a:pt x="496" y="5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7" y="46"/>
                    <a:pt x="497" y="48"/>
                    <a:pt x="499" y="49"/>
                  </a:cubicBezTo>
                  <a:close/>
                  <a:moveTo>
                    <a:pt x="499" y="87"/>
                  </a:moveTo>
                  <a:cubicBezTo>
                    <a:pt x="499" y="98"/>
                    <a:pt x="499" y="98"/>
                    <a:pt x="499" y="98"/>
                  </a:cubicBezTo>
                  <a:cubicBezTo>
                    <a:pt x="498" y="97"/>
                    <a:pt x="497" y="97"/>
                    <a:pt x="496" y="97"/>
                  </a:cubicBezTo>
                  <a:cubicBezTo>
                    <a:pt x="496" y="86"/>
                    <a:pt x="496" y="86"/>
                    <a:pt x="496" y="86"/>
                  </a:cubicBezTo>
                  <a:cubicBezTo>
                    <a:pt x="497" y="86"/>
                    <a:pt x="498" y="87"/>
                    <a:pt x="499" y="87"/>
                  </a:cubicBezTo>
                  <a:close/>
                  <a:moveTo>
                    <a:pt x="499" y="127"/>
                  </a:moveTo>
                  <a:cubicBezTo>
                    <a:pt x="499" y="143"/>
                    <a:pt x="499" y="143"/>
                    <a:pt x="499" y="143"/>
                  </a:cubicBezTo>
                  <a:cubicBezTo>
                    <a:pt x="498" y="143"/>
                    <a:pt x="497" y="143"/>
                    <a:pt x="496" y="143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7" y="126"/>
                    <a:pt x="498" y="127"/>
                    <a:pt x="499" y="127"/>
                  </a:cubicBezTo>
                  <a:close/>
                  <a:moveTo>
                    <a:pt x="499" y="188"/>
                  </a:moveTo>
                  <a:cubicBezTo>
                    <a:pt x="499" y="194"/>
                    <a:pt x="499" y="194"/>
                    <a:pt x="499" y="194"/>
                  </a:cubicBezTo>
                  <a:cubicBezTo>
                    <a:pt x="498" y="194"/>
                    <a:pt x="497" y="193"/>
                    <a:pt x="496" y="192"/>
                  </a:cubicBezTo>
                  <a:cubicBezTo>
                    <a:pt x="496" y="186"/>
                    <a:pt x="496" y="186"/>
                    <a:pt x="496" y="186"/>
                  </a:cubicBezTo>
                  <a:cubicBezTo>
                    <a:pt x="497" y="187"/>
                    <a:pt x="498" y="187"/>
                    <a:pt x="499" y="188"/>
                  </a:cubicBezTo>
                  <a:close/>
                  <a:moveTo>
                    <a:pt x="499" y="213"/>
                  </a:moveTo>
                  <a:cubicBezTo>
                    <a:pt x="499" y="217"/>
                    <a:pt x="499" y="217"/>
                    <a:pt x="499" y="217"/>
                  </a:cubicBezTo>
                  <a:cubicBezTo>
                    <a:pt x="498" y="217"/>
                    <a:pt x="497" y="216"/>
                    <a:pt x="496" y="216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497" y="211"/>
                    <a:pt x="497" y="212"/>
                    <a:pt x="499" y="213"/>
                  </a:cubicBezTo>
                  <a:close/>
                  <a:moveTo>
                    <a:pt x="499" y="281"/>
                  </a:moveTo>
                  <a:cubicBezTo>
                    <a:pt x="499" y="287"/>
                    <a:pt x="499" y="287"/>
                    <a:pt x="499" y="287"/>
                  </a:cubicBezTo>
                  <a:cubicBezTo>
                    <a:pt x="499" y="287"/>
                    <a:pt x="499" y="287"/>
                    <a:pt x="498" y="288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499" y="293"/>
                    <a:pt x="499" y="293"/>
                    <a:pt x="499" y="293"/>
                  </a:cubicBezTo>
                  <a:cubicBezTo>
                    <a:pt x="498" y="293"/>
                    <a:pt x="497" y="292"/>
                    <a:pt x="496" y="292"/>
                  </a:cubicBezTo>
                  <a:cubicBezTo>
                    <a:pt x="496" y="285"/>
                    <a:pt x="496" y="285"/>
                    <a:pt x="496" y="285"/>
                  </a:cubicBezTo>
                  <a:cubicBezTo>
                    <a:pt x="499" y="281"/>
                    <a:pt x="499" y="281"/>
                    <a:pt x="499" y="281"/>
                  </a:cubicBezTo>
                  <a:close/>
                  <a:moveTo>
                    <a:pt x="499" y="302"/>
                  </a:moveTo>
                  <a:cubicBezTo>
                    <a:pt x="499" y="307"/>
                    <a:pt x="499" y="307"/>
                    <a:pt x="499" y="307"/>
                  </a:cubicBezTo>
                  <a:cubicBezTo>
                    <a:pt x="498" y="306"/>
                    <a:pt x="497" y="305"/>
                    <a:pt x="496" y="304"/>
                  </a:cubicBezTo>
                  <a:cubicBezTo>
                    <a:pt x="496" y="300"/>
                    <a:pt x="496" y="300"/>
                    <a:pt x="496" y="300"/>
                  </a:cubicBezTo>
                  <a:cubicBezTo>
                    <a:pt x="499" y="302"/>
                    <a:pt x="499" y="302"/>
                    <a:pt x="499" y="302"/>
                  </a:cubicBezTo>
                  <a:close/>
                  <a:moveTo>
                    <a:pt x="499" y="311"/>
                  </a:moveTo>
                  <a:cubicBezTo>
                    <a:pt x="499" y="317"/>
                    <a:pt x="499" y="317"/>
                    <a:pt x="499" y="317"/>
                  </a:cubicBezTo>
                  <a:cubicBezTo>
                    <a:pt x="498" y="317"/>
                    <a:pt x="497" y="319"/>
                    <a:pt x="496" y="319"/>
                  </a:cubicBezTo>
                  <a:cubicBezTo>
                    <a:pt x="496" y="313"/>
                    <a:pt x="496" y="313"/>
                    <a:pt x="496" y="313"/>
                  </a:cubicBezTo>
                  <a:cubicBezTo>
                    <a:pt x="497" y="312"/>
                    <a:pt x="498" y="312"/>
                    <a:pt x="499" y="311"/>
                  </a:cubicBezTo>
                  <a:close/>
                  <a:moveTo>
                    <a:pt x="499" y="333"/>
                  </a:moveTo>
                  <a:cubicBezTo>
                    <a:pt x="499" y="337"/>
                    <a:pt x="499" y="337"/>
                    <a:pt x="499" y="337"/>
                  </a:cubicBezTo>
                  <a:cubicBezTo>
                    <a:pt x="498" y="337"/>
                    <a:pt x="498" y="337"/>
                    <a:pt x="498" y="337"/>
                  </a:cubicBezTo>
                  <a:cubicBezTo>
                    <a:pt x="498" y="336"/>
                    <a:pt x="499" y="334"/>
                    <a:pt x="499" y="333"/>
                  </a:cubicBezTo>
                  <a:close/>
                  <a:moveTo>
                    <a:pt x="499" y="365"/>
                  </a:move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8" y="376"/>
                    <a:pt x="498" y="376"/>
                  </a:cubicBezTo>
                  <a:cubicBezTo>
                    <a:pt x="496" y="378"/>
                    <a:pt x="496" y="378"/>
                    <a:pt x="496" y="378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497" y="359"/>
                    <a:pt x="498" y="362"/>
                    <a:pt x="499" y="365"/>
                  </a:cubicBezTo>
                  <a:close/>
                  <a:moveTo>
                    <a:pt x="499" y="383"/>
                  </a:moveTo>
                  <a:cubicBezTo>
                    <a:pt x="499" y="390"/>
                    <a:pt x="499" y="390"/>
                    <a:pt x="499" y="390"/>
                  </a:cubicBezTo>
                  <a:cubicBezTo>
                    <a:pt x="498" y="391"/>
                    <a:pt x="497" y="391"/>
                    <a:pt x="496" y="392"/>
                  </a:cubicBezTo>
                  <a:cubicBezTo>
                    <a:pt x="496" y="388"/>
                    <a:pt x="496" y="388"/>
                    <a:pt x="496" y="388"/>
                  </a:cubicBezTo>
                  <a:cubicBezTo>
                    <a:pt x="497" y="387"/>
                    <a:pt x="498" y="385"/>
                    <a:pt x="499" y="383"/>
                  </a:cubicBezTo>
                  <a:close/>
                  <a:moveTo>
                    <a:pt x="499" y="398"/>
                  </a:moveTo>
                  <a:cubicBezTo>
                    <a:pt x="499" y="403"/>
                    <a:pt x="499" y="403"/>
                    <a:pt x="499" y="403"/>
                  </a:cubicBezTo>
                  <a:cubicBezTo>
                    <a:pt x="498" y="404"/>
                    <a:pt x="497" y="405"/>
                    <a:pt x="496" y="405"/>
                  </a:cubicBezTo>
                  <a:cubicBezTo>
                    <a:pt x="496" y="401"/>
                    <a:pt x="496" y="401"/>
                    <a:pt x="496" y="401"/>
                  </a:cubicBezTo>
                  <a:cubicBezTo>
                    <a:pt x="497" y="400"/>
                    <a:pt x="498" y="399"/>
                    <a:pt x="499" y="398"/>
                  </a:cubicBezTo>
                  <a:close/>
                  <a:moveTo>
                    <a:pt x="499" y="411"/>
                  </a:moveTo>
                  <a:cubicBezTo>
                    <a:pt x="499" y="416"/>
                    <a:pt x="499" y="416"/>
                    <a:pt x="499" y="416"/>
                  </a:cubicBezTo>
                  <a:cubicBezTo>
                    <a:pt x="496" y="418"/>
                    <a:pt x="496" y="418"/>
                    <a:pt x="496" y="418"/>
                  </a:cubicBezTo>
                  <a:cubicBezTo>
                    <a:pt x="496" y="412"/>
                    <a:pt x="496" y="412"/>
                    <a:pt x="496" y="412"/>
                  </a:cubicBezTo>
                  <a:cubicBezTo>
                    <a:pt x="497" y="412"/>
                    <a:pt x="498" y="411"/>
                    <a:pt x="499" y="411"/>
                  </a:cubicBezTo>
                  <a:close/>
                  <a:moveTo>
                    <a:pt x="499" y="421"/>
                  </a:moveTo>
                  <a:cubicBezTo>
                    <a:pt x="499" y="438"/>
                    <a:pt x="499" y="438"/>
                    <a:pt x="499" y="438"/>
                  </a:cubicBezTo>
                  <a:cubicBezTo>
                    <a:pt x="498" y="440"/>
                    <a:pt x="497" y="443"/>
                    <a:pt x="496" y="44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7" y="433"/>
                    <a:pt x="497" y="431"/>
                    <a:pt x="498" y="429"/>
                  </a:cubicBezTo>
                  <a:cubicBezTo>
                    <a:pt x="497" y="429"/>
                    <a:pt x="496" y="429"/>
                    <a:pt x="496" y="429"/>
                  </a:cubicBezTo>
                  <a:cubicBezTo>
                    <a:pt x="496" y="424"/>
                    <a:pt x="496" y="424"/>
                    <a:pt x="496" y="424"/>
                  </a:cubicBezTo>
                  <a:cubicBezTo>
                    <a:pt x="497" y="423"/>
                    <a:pt x="498" y="423"/>
                    <a:pt x="499" y="421"/>
                  </a:cubicBezTo>
                  <a:close/>
                  <a:moveTo>
                    <a:pt x="499" y="486"/>
                  </a:moveTo>
                  <a:cubicBezTo>
                    <a:pt x="499" y="499"/>
                    <a:pt x="499" y="499"/>
                    <a:pt x="499" y="499"/>
                  </a:cubicBezTo>
                  <a:cubicBezTo>
                    <a:pt x="497" y="501"/>
                    <a:pt x="496" y="503"/>
                    <a:pt x="496" y="505"/>
                  </a:cubicBezTo>
                  <a:cubicBezTo>
                    <a:pt x="496" y="498"/>
                    <a:pt x="496" y="498"/>
                    <a:pt x="496" y="498"/>
                  </a:cubicBezTo>
                  <a:cubicBezTo>
                    <a:pt x="497" y="495"/>
                    <a:pt x="497" y="493"/>
                    <a:pt x="496" y="488"/>
                  </a:cubicBezTo>
                  <a:cubicBezTo>
                    <a:pt x="496" y="483"/>
                    <a:pt x="496" y="483"/>
                    <a:pt x="496" y="483"/>
                  </a:cubicBezTo>
                  <a:cubicBezTo>
                    <a:pt x="499" y="486"/>
                    <a:pt x="499" y="486"/>
                    <a:pt x="499" y="486"/>
                  </a:cubicBezTo>
                  <a:close/>
                  <a:moveTo>
                    <a:pt x="499" y="516"/>
                  </a:moveTo>
                  <a:cubicBezTo>
                    <a:pt x="499" y="522"/>
                    <a:pt x="499" y="522"/>
                    <a:pt x="499" y="522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6" y="514"/>
                    <a:pt x="496" y="514"/>
                    <a:pt x="496" y="514"/>
                  </a:cubicBezTo>
                  <a:cubicBezTo>
                    <a:pt x="496" y="514"/>
                    <a:pt x="497" y="515"/>
                    <a:pt x="497" y="516"/>
                  </a:cubicBezTo>
                  <a:cubicBezTo>
                    <a:pt x="499" y="516"/>
                    <a:pt x="499" y="516"/>
                    <a:pt x="499" y="516"/>
                  </a:cubicBezTo>
                  <a:close/>
                  <a:moveTo>
                    <a:pt x="499" y="585"/>
                  </a:moveTo>
                  <a:cubicBezTo>
                    <a:pt x="499" y="593"/>
                    <a:pt x="499" y="593"/>
                    <a:pt x="499" y="593"/>
                  </a:cubicBezTo>
                  <a:cubicBezTo>
                    <a:pt x="498" y="593"/>
                    <a:pt x="497" y="593"/>
                    <a:pt x="496" y="593"/>
                  </a:cubicBezTo>
                  <a:cubicBezTo>
                    <a:pt x="496" y="586"/>
                    <a:pt x="496" y="586"/>
                    <a:pt x="496" y="586"/>
                  </a:cubicBezTo>
                  <a:cubicBezTo>
                    <a:pt x="497" y="586"/>
                    <a:pt x="498" y="586"/>
                    <a:pt x="499" y="585"/>
                  </a:cubicBezTo>
                  <a:close/>
                  <a:moveTo>
                    <a:pt x="499" y="603"/>
                  </a:moveTo>
                  <a:cubicBezTo>
                    <a:pt x="499" y="610"/>
                    <a:pt x="499" y="610"/>
                    <a:pt x="499" y="610"/>
                  </a:cubicBezTo>
                  <a:cubicBezTo>
                    <a:pt x="498" y="609"/>
                    <a:pt x="497" y="609"/>
                    <a:pt x="496" y="608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9" y="603"/>
                    <a:pt x="499" y="603"/>
                    <a:pt x="499" y="603"/>
                  </a:cubicBezTo>
                  <a:close/>
                  <a:moveTo>
                    <a:pt x="499" y="611"/>
                  </a:moveTo>
                  <a:cubicBezTo>
                    <a:pt x="499" y="616"/>
                    <a:pt x="499" y="616"/>
                    <a:pt x="499" y="616"/>
                  </a:cubicBezTo>
                  <a:cubicBezTo>
                    <a:pt x="498" y="617"/>
                    <a:pt x="497" y="617"/>
                    <a:pt x="496" y="618"/>
                  </a:cubicBezTo>
                  <a:cubicBezTo>
                    <a:pt x="496" y="612"/>
                    <a:pt x="496" y="612"/>
                    <a:pt x="496" y="612"/>
                  </a:cubicBezTo>
                  <a:cubicBezTo>
                    <a:pt x="497" y="612"/>
                    <a:pt x="497" y="611"/>
                    <a:pt x="499" y="611"/>
                  </a:cubicBezTo>
                  <a:close/>
                  <a:moveTo>
                    <a:pt x="499" y="668"/>
                  </a:moveTo>
                  <a:cubicBezTo>
                    <a:pt x="499" y="680"/>
                    <a:pt x="499" y="680"/>
                    <a:pt x="499" y="680"/>
                  </a:cubicBezTo>
                  <a:cubicBezTo>
                    <a:pt x="496" y="681"/>
                    <a:pt x="496" y="681"/>
                    <a:pt x="496" y="681"/>
                  </a:cubicBezTo>
                  <a:cubicBezTo>
                    <a:pt x="496" y="669"/>
                    <a:pt x="496" y="669"/>
                    <a:pt x="496" y="669"/>
                  </a:cubicBezTo>
                  <a:cubicBezTo>
                    <a:pt x="499" y="668"/>
                    <a:pt x="499" y="668"/>
                    <a:pt x="499" y="668"/>
                  </a:cubicBezTo>
                  <a:close/>
                  <a:moveTo>
                    <a:pt x="499" y="733"/>
                  </a:moveTo>
                  <a:cubicBezTo>
                    <a:pt x="499" y="742"/>
                    <a:pt x="499" y="742"/>
                    <a:pt x="499" y="742"/>
                  </a:cubicBezTo>
                  <a:cubicBezTo>
                    <a:pt x="498" y="742"/>
                    <a:pt x="497" y="743"/>
                    <a:pt x="496" y="743"/>
                  </a:cubicBezTo>
                  <a:cubicBezTo>
                    <a:pt x="496" y="734"/>
                    <a:pt x="496" y="734"/>
                    <a:pt x="496" y="734"/>
                  </a:cubicBezTo>
                  <a:cubicBezTo>
                    <a:pt x="497" y="734"/>
                    <a:pt x="497" y="733"/>
                    <a:pt x="498" y="733"/>
                  </a:cubicBezTo>
                  <a:cubicBezTo>
                    <a:pt x="499" y="733"/>
                    <a:pt x="499" y="733"/>
                    <a:pt x="499" y="733"/>
                  </a:cubicBezTo>
                  <a:close/>
                  <a:moveTo>
                    <a:pt x="499" y="751"/>
                  </a:moveTo>
                  <a:cubicBezTo>
                    <a:pt x="499" y="763"/>
                    <a:pt x="499" y="763"/>
                    <a:pt x="499" y="763"/>
                  </a:cubicBezTo>
                  <a:cubicBezTo>
                    <a:pt x="498" y="762"/>
                    <a:pt x="497" y="761"/>
                    <a:pt x="496" y="760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7" y="749"/>
                    <a:pt x="498" y="750"/>
                    <a:pt x="499" y="751"/>
                  </a:cubicBezTo>
                  <a:close/>
                  <a:moveTo>
                    <a:pt x="496" y="563"/>
                  </a:moveTo>
                  <a:cubicBezTo>
                    <a:pt x="496" y="558"/>
                    <a:pt x="496" y="558"/>
                    <a:pt x="496" y="558"/>
                  </a:cubicBezTo>
                  <a:cubicBezTo>
                    <a:pt x="497" y="559"/>
                    <a:pt x="497" y="559"/>
                    <a:pt x="497" y="559"/>
                  </a:cubicBezTo>
                  <a:cubicBezTo>
                    <a:pt x="496" y="561"/>
                    <a:pt x="496" y="562"/>
                    <a:pt x="496" y="563"/>
                  </a:cubicBezTo>
                  <a:close/>
                  <a:moveTo>
                    <a:pt x="496" y="121"/>
                  </a:moveTo>
                  <a:cubicBezTo>
                    <a:pt x="496" y="112"/>
                    <a:pt x="496" y="112"/>
                    <a:pt x="496" y="112"/>
                  </a:cubicBezTo>
                  <a:cubicBezTo>
                    <a:pt x="497" y="114"/>
                    <a:pt x="498" y="116"/>
                    <a:pt x="498" y="119"/>
                  </a:cubicBezTo>
                  <a:cubicBezTo>
                    <a:pt x="497" y="120"/>
                    <a:pt x="496" y="120"/>
                    <a:pt x="496" y="121"/>
                  </a:cubicBezTo>
                  <a:close/>
                  <a:moveTo>
                    <a:pt x="491" y="12"/>
                  </a:moveTo>
                  <a:cubicBezTo>
                    <a:pt x="492" y="13"/>
                    <a:pt x="494" y="13"/>
                    <a:pt x="496" y="14"/>
                  </a:cubicBezTo>
                  <a:cubicBezTo>
                    <a:pt x="496" y="21"/>
                    <a:pt x="496" y="21"/>
                    <a:pt x="496" y="21"/>
                  </a:cubicBezTo>
                  <a:cubicBezTo>
                    <a:pt x="494" y="21"/>
                    <a:pt x="493" y="20"/>
                    <a:pt x="491" y="20"/>
                  </a:cubicBezTo>
                  <a:cubicBezTo>
                    <a:pt x="491" y="12"/>
                    <a:pt x="491" y="12"/>
                    <a:pt x="491" y="12"/>
                  </a:cubicBezTo>
                  <a:close/>
                  <a:moveTo>
                    <a:pt x="496" y="782"/>
                  </a:moveTo>
                  <a:cubicBezTo>
                    <a:pt x="494" y="782"/>
                    <a:pt x="492" y="783"/>
                    <a:pt x="491" y="783"/>
                  </a:cubicBezTo>
                  <a:cubicBezTo>
                    <a:pt x="491" y="774"/>
                    <a:pt x="491" y="774"/>
                    <a:pt x="491" y="774"/>
                  </a:cubicBezTo>
                  <a:cubicBezTo>
                    <a:pt x="493" y="774"/>
                    <a:pt x="494" y="774"/>
                    <a:pt x="496" y="773"/>
                  </a:cubicBezTo>
                  <a:cubicBezTo>
                    <a:pt x="496" y="782"/>
                    <a:pt x="496" y="782"/>
                    <a:pt x="496" y="782"/>
                  </a:cubicBezTo>
                  <a:close/>
                  <a:moveTo>
                    <a:pt x="496" y="44"/>
                  </a:moveTo>
                  <a:cubicBezTo>
                    <a:pt x="496" y="59"/>
                    <a:pt x="496" y="59"/>
                    <a:pt x="496" y="59"/>
                  </a:cubicBezTo>
                  <a:cubicBezTo>
                    <a:pt x="493" y="57"/>
                    <a:pt x="493" y="57"/>
                    <a:pt x="493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35"/>
                    <a:pt x="494" y="40"/>
                    <a:pt x="496" y="44"/>
                  </a:cubicBezTo>
                  <a:close/>
                  <a:moveTo>
                    <a:pt x="496" y="86"/>
                  </a:move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4" y="100"/>
                    <a:pt x="493" y="103"/>
                    <a:pt x="492" y="106"/>
                  </a:cubicBezTo>
                  <a:cubicBezTo>
                    <a:pt x="493" y="108"/>
                    <a:pt x="495" y="110"/>
                    <a:pt x="496" y="112"/>
                  </a:cubicBezTo>
                  <a:cubicBezTo>
                    <a:pt x="496" y="121"/>
                    <a:pt x="496" y="121"/>
                    <a:pt x="496" y="121"/>
                  </a:cubicBezTo>
                  <a:cubicBezTo>
                    <a:pt x="494" y="122"/>
                    <a:pt x="493" y="122"/>
                    <a:pt x="491" y="122"/>
                  </a:cubicBezTo>
                  <a:cubicBezTo>
                    <a:pt x="491" y="81"/>
                    <a:pt x="491" y="81"/>
                    <a:pt x="491" y="81"/>
                  </a:cubicBezTo>
                  <a:cubicBezTo>
                    <a:pt x="491" y="82"/>
                    <a:pt x="491" y="83"/>
                    <a:pt x="491" y="84"/>
                  </a:cubicBezTo>
                  <a:cubicBezTo>
                    <a:pt x="493" y="85"/>
                    <a:pt x="494" y="85"/>
                    <a:pt x="496" y="86"/>
                  </a:cubicBezTo>
                  <a:close/>
                  <a:moveTo>
                    <a:pt x="496" y="126"/>
                  </a:moveTo>
                  <a:cubicBezTo>
                    <a:pt x="496" y="143"/>
                    <a:pt x="496" y="143"/>
                    <a:pt x="496" y="143"/>
                  </a:cubicBezTo>
                  <a:cubicBezTo>
                    <a:pt x="494" y="142"/>
                    <a:pt x="492" y="142"/>
                    <a:pt x="491" y="141"/>
                  </a:cubicBezTo>
                  <a:cubicBezTo>
                    <a:pt x="491" y="125"/>
                    <a:pt x="491" y="125"/>
                    <a:pt x="491" y="125"/>
                  </a:cubicBezTo>
                  <a:cubicBezTo>
                    <a:pt x="492" y="125"/>
                    <a:pt x="494" y="126"/>
                    <a:pt x="496" y="126"/>
                  </a:cubicBezTo>
                  <a:close/>
                  <a:moveTo>
                    <a:pt x="496" y="186"/>
                  </a:moveTo>
                  <a:cubicBezTo>
                    <a:pt x="496" y="192"/>
                    <a:pt x="496" y="192"/>
                    <a:pt x="496" y="192"/>
                  </a:cubicBezTo>
                  <a:cubicBezTo>
                    <a:pt x="494" y="191"/>
                    <a:pt x="493" y="191"/>
                    <a:pt x="491" y="190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2" y="185"/>
                    <a:pt x="494" y="186"/>
                    <a:pt x="496" y="186"/>
                  </a:cubicBezTo>
                  <a:close/>
                  <a:moveTo>
                    <a:pt x="496" y="210"/>
                  </a:moveTo>
                  <a:cubicBezTo>
                    <a:pt x="496" y="216"/>
                    <a:pt x="496" y="216"/>
                    <a:pt x="496" y="216"/>
                  </a:cubicBezTo>
                  <a:cubicBezTo>
                    <a:pt x="494" y="215"/>
                    <a:pt x="492" y="214"/>
                    <a:pt x="491" y="213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2" y="201"/>
                    <a:pt x="492" y="206"/>
                    <a:pt x="496" y="210"/>
                  </a:cubicBezTo>
                  <a:close/>
                  <a:moveTo>
                    <a:pt x="496" y="285"/>
                  </a:moveTo>
                  <a:cubicBezTo>
                    <a:pt x="496" y="292"/>
                    <a:pt x="496" y="292"/>
                    <a:pt x="496" y="292"/>
                  </a:cubicBezTo>
                  <a:cubicBezTo>
                    <a:pt x="495" y="292"/>
                    <a:pt x="495" y="292"/>
                    <a:pt x="495" y="291"/>
                  </a:cubicBezTo>
                  <a:cubicBezTo>
                    <a:pt x="493" y="292"/>
                    <a:pt x="492" y="294"/>
                    <a:pt x="491" y="294"/>
                  </a:cubicBezTo>
                  <a:cubicBezTo>
                    <a:pt x="491" y="291"/>
                    <a:pt x="491" y="291"/>
                    <a:pt x="491" y="291"/>
                  </a:cubicBezTo>
                  <a:cubicBezTo>
                    <a:pt x="493" y="289"/>
                    <a:pt x="494" y="288"/>
                    <a:pt x="494" y="286"/>
                  </a:cubicBezTo>
                  <a:cubicBezTo>
                    <a:pt x="496" y="285"/>
                    <a:pt x="496" y="285"/>
                    <a:pt x="496" y="285"/>
                  </a:cubicBezTo>
                  <a:close/>
                  <a:moveTo>
                    <a:pt x="496" y="300"/>
                  </a:moveTo>
                  <a:cubicBezTo>
                    <a:pt x="496" y="304"/>
                    <a:pt x="496" y="304"/>
                    <a:pt x="496" y="304"/>
                  </a:cubicBezTo>
                  <a:cubicBezTo>
                    <a:pt x="494" y="303"/>
                    <a:pt x="493" y="302"/>
                    <a:pt x="491" y="302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297"/>
                    <a:pt x="491" y="297"/>
                    <a:pt x="491" y="297"/>
                  </a:cubicBezTo>
                  <a:cubicBezTo>
                    <a:pt x="492" y="298"/>
                    <a:pt x="494" y="299"/>
                    <a:pt x="496" y="300"/>
                  </a:cubicBezTo>
                  <a:close/>
                  <a:moveTo>
                    <a:pt x="496" y="313"/>
                  </a:moveTo>
                  <a:cubicBezTo>
                    <a:pt x="496" y="319"/>
                    <a:pt x="496" y="319"/>
                    <a:pt x="496" y="319"/>
                  </a:cubicBezTo>
                  <a:cubicBezTo>
                    <a:pt x="494" y="321"/>
                    <a:pt x="492" y="323"/>
                    <a:pt x="491" y="324"/>
                  </a:cubicBezTo>
                  <a:cubicBezTo>
                    <a:pt x="491" y="320"/>
                    <a:pt x="491" y="320"/>
                    <a:pt x="491" y="320"/>
                  </a:cubicBezTo>
                  <a:cubicBezTo>
                    <a:pt x="491" y="319"/>
                    <a:pt x="492" y="318"/>
                    <a:pt x="492" y="317"/>
                  </a:cubicBezTo>
                  <a:cubicBezTo>
                    <a:pt x="492" y="317"/>
                    <a:pt x="491" y="316"/>
                    <a:pt x="491" y="316"/>
                  </a:cubicBezTo>
                  <a:cubicBezTo>
                    <a:pt x="491" y="312"/>
                    <a:pt x="491" y="312"/>
                    <a:pt x="491" y="312"/>
                  </a:cubicBezTo>
                  <a:cubicBezTo>
                    <a:pt x="492" y="313"/>
                    <a:pt x="492" y="313"/>
                    <a:pt x="492" y="313"/>
                  </a:cubicBezTo>
                  <a:cubicBezTo>
                    <a:pt x="493" y="313"/>
                    <a:pt x="495" y="313"/>
                    <a:pt x="496" y="313"/>
                  </a:cubicBezTo>
                  <a:close/>
                  <a:moveTo>
                    <a:pt x="496" y="356"/>
                  </a:moveTo>
                  <a:cubicBezTo>
                    <a:pt x="496" y="378"/>
                    <a:pt x="496" y="378"/>
                    <a:pt x="496" y="378"/>
                  </a:cubicBezTo>
                  <a:cubicBezTo>
                    <a:pt x="493" y="380"/>
                    <a:pt x="492" y="382"/>
                    <a:pt x="491" y="384"/>
                  </a:cubicBezTo>
                  <a:cubicBezTo>
                    <a:pt x="491" y="378"/>
                    <a:pt x="491" y="378"/>
                    <a:pt x="491" y="378"/>
                  </a:cubicBezTo>
                  <a:cubicBezTo>
                    <a:pt x="492" y="376"/>
                    <a:pt x="494" y="375"/>
                    <a:pt x="495" y="373"/>
                  </a:cubicBezTo>
                  <a:cubicBezTo>
                    <a:pt x="495" y="365"/>
                    <a:pt x="495" y="365"/>
                    <a:pt x="494" y="363"/>
                  </a:cubicBezTo>
                  <a:cubicBezTo>
                    <a:pt x="493" y="365"/>
                    <a:pt x="492" y="366"/>
                    <a:pt x="491" y="367"/>
                  </a:cubicBezTo>
                  <a:cubicBezTo>
                    <a:pt x="491" y="346"/>
                    <a:pt x="491" y="346"/>
                    <a:pt x="491" y="346"/>
                  </a:cubicBezTo>
                  <a:cubicBezTo>
                    <a:pt x="493" y="350"/>
                    <a:pt x="494" y="353"/>
                    <a:pt x="496" y="356"/>
                  </a:cubicBezTo>
                  <a:close/>
                  <a:moveTo>
                    <a:pt x="496" y="388"/>
                  </a:moveTo>
                  <a:cubicBezTo>
                    <a:pt x="496" y="392"/>
                    <a:pt x="496" y="392"/>
                    <a:pt x="496" y="392"/>
                  </a:cubicBezTo>
                  <a:cubicBezTo>
                    <a:pt x="493" y="395"/>
                    <a:pt x="492" y="396"/>
                    <a:pt x="491" y="399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2" y="390"/>
                    <a:pt x="494" y="389"/>
                    <a:pt x="496" y="388"/>
                  </a:cubicBezTo>
                  <a:close/>
                  <a:moveTo>
                    <a:pt x="496" y="401"/>
                  </a:moveTo>
                  <a:cubicBezTo>
                    <a:pt x="496" y="405"/>
                    <a:pt x="496" y="405"/>
                    <a:pt x="496" y="405"/>
                  </a:cubicBezTo>
                  <a:cubicBezTo>
                    <a:pt x="494" y="406"/>
                    <a:pt x="492" y="408"/>
                    <a:pt x="491" y="408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2" y="403"/>
                    <a:pt x="494" y="402"/>
                    <a:pt x="496" y="401"/>
                  </a:cubicBezTo>
                  <a:close/>
                  <a:moveTo>
                    <a:pt x="496" y="412"/>
                  </a:moveTo>
                  <a:cubicBezTo>
                    <a:pt x="496" y="418"/>
                    <a:pt x="496" y="418"/>
                    <a:pt x="496" y="418"/>
                  </a:cubicBezTo>
                  <a:cubicBezTo>
                    <a:pt x="494" y="418"/>
                    <a:pt x="492" y="419"/>
                    <a:pt x="491" y="420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3" y="414"/>
                    <a:pt x="494" y="413"/>
                    <a:pt x="496" y="412"/>
                  </a:cubicBezTo>
                  <a:close/>
                  <a:moveTo>
                    <a:pt x="496" y="424"/>
                  </a:moveTo>
                  <a:cubicBezTo>
                    <a:pt x="496" y="429"/>
                    <a:pt x="496" y="429"/>
                    <a:pt x="496" y="429"/>
                  </a:cubicBezTo>
                  <a:cubicBezTo>
                    <a:pt x="494" y="429"/>
                    <a:pt x="492" y="430"/>
                    <a:pt x="491" y="430"/>
                  </a:cubicBezTo>
                  <a:cubicBezTo>
                    <a:pt x="491" y="425"/>
                    <a:pt x="491" y="425"/>
                    <a:pt x="491" y="425"/>
                  </a:cubicBezTo>
                  <a:cubicBezTo>
                    <a:pt x="493" y="425"/>
                    <a:pt x="494" y="425"/>
                    <a:pt x="496" y="424"/>
                  </a:cubicBezTo>
                  <a:close/>
                  <a:moveTo>
                    <a:pt x="496" y="436"/>
                  </a:moveTo>
                  <a:cubicBezTo>
                    <a:pt x="496" y="446"/>
                    <a:pt x="496" y="446"/>
                    <a:pt x="496" y="446"/>
                  </a:cubicBezTo>
                  <a:cubicBezTo>
                    <a:pt x="494" y="449"/>
                    <a:pt x="493" y="452"/>
                    <a:pt x="491" y="456"/>
                  </a:cubicBezTo>
                  <a:cubicBezTo>
                    <a:pt x="491" y="446"/>
                    <a:pt x="491" y="446"/>
                    <a:pt x="491" y="446"/>
                  </a:cubicBezTo>
                  <a:cubicBezTo>
                    <a:pt x="492" y="445"/>
                    <a:pt x="493" y="444"/>
                    <a:pt x="494" y="441"/>
                  </a:cubicBezTo>
                  <a:cubicBezTo>
                    <a:pt x="493" y="441"/>
                    <a:pt x="492" y="441"/>
                    <a:pt x="491" y="441"/>
                  </a:cubicBezTo>
                  <a:cubicBezTo>
                    <a:pt x="491" y="437"/>
                    <a:pt x="491" y="437"/>
                    <a:pt x="491" y="437"/>
                  </a:cubicBezTo>
                  <a:cubicBezTo>
                    <a:pt x="496" y="436"/>
                    <a:pt x="496" y="436"/>
                    <a:pt x="496" y="436"/>
                  </a:cubicBezTo>
                  <a:close/>
                  <a:moveTo>
                    <a:pt x="496" y="483"/>
                  </a:moveTo>
                  <a:cubicBezTo>
                    <a:pt x="496" y="488"/>
                    <a:pt x="496" y="488"/>
                    <a:pt x="496" y="488"/>
                  </a:cubicBezTo>
                  <a:cubicBezTo>
                    <a:pt x="495" y="488"/>
                    <a:pt x="495" y="488"/>
                    <a:pt x="495" y="487"/>
                  </a:cubicBezTo>
                  <a:cubicBezTo>
                    <a:pt x="494" y="487"/>
                    <a:pt x="493" y="486"/>
                    <a:pt x="492" y="486"/>
                  </a:cubicBezTo>
                  <a:cubicBezTo>
                    <a:pt x="491" y="489"/>
                    <a:pt x="491" y="489"/>
                    <a:pt x="491" y="489"/>
                  </a:cubicBezTo>
                  <a:cubicBezTo>
                    <a:pt x="491" y="478"/>
                    <a:pt x="491" y="478"/>
                    <a:pt x="491" y="478"/>
                  </a:cubicBezTo>
                  <a:cubicBezTo>
                    <a:pt x="496" y="483"/>
                    <a:pt x="496" y="483"/>
                    <a:pt x="496" y="483"/>
                  </a:cubicBezTo>
                  <a:close/>
                  <a:moveTo>
                    <a:pt x="496" y="498"/>
                  </a:moveTo>
                  <a:cubicBezTo>
                    <a:pt x="496" y="505"/>
                    <a:pt x="496" y="505"/>
                    <a:pt x="496" y="505"/>
                  </a:cubicBezTo>
                  <a:cubicBezTo>
                    <a:pt x="494" y="507"/>
                    <a:pt x="494" y="510"/>
                    <a:pt x="496" y="514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1" y="514"/>
                    <a:pt x="491" y="514"/>
                    <a:pt x="491" y="514"/>
                  </a:cubicBezTo>
                  <a:cubicBezTo>
                    <a:pt x="491" y="505"/>
                    <a:pt x="491" y="505"/>
                    <a:pt x="491" y="505"/>
                  </a:cubicBezTo>
                  <a:cubicBezTo>
                    <a:pt x="493" y="502"/>
                    <a:pt x="495" y="500"/>
                    <a:pt x="496" y="498"/>
                  </a:cubicBezTo>
                  <a:close/>
                  <a:moveTo>
                    <a:pt x="496" y="558"/>
                  </a:moveTo>
                  <a:cubicBezTo>
                    <a:pt x="496" y="563"/>
                    <a:pt x="496" y="563"/>
                    <a:pt x="496" y="563"/>
                  </a:cubicBezTo>
                  <a:cubicBezTo>
                    <a:pt x="495" y="566"/>
                    <a:pt x="493" y="568"/>
                    <a:pt x="491" y="570"/>
                  </a:cubicBezTo>
                  <a:cubicBezTo>
                    <a:pt x="491" y="550"/>
                    <a:pt x="491" y="550"/>
                    <a:pt x="491" y="550"/>
                  </a:cubicBezTo>
                  <a:cubicBezTo>
                    <a:pt x="496" y="558"/>
                    <a:pt x="496" y="558"/>
                    <a:pt x="496" y="558"/>
                  </a:cubicBezTo>
                  <a:close/>
                  <a:moveTo>
                    <a:pt x="496" y="586"/>
                  </a:moveTo>
                  <a:cubicBezTo>
                    <a:pt x="496" y="593"/>
                    <a:pt x="496" y="593"/>
                    <a:pt x="496" y="593"/>
                  </a:cubicBezTo>
                  <a:cubicBezTo>
                    <a:pt x="494" y="594"/>
                    <a:pt x="493" y="594"/>
                    <a:pt x="491" y="595"/>
                  </a:cubicBezTo>
                  <a:cubicBezTo>
                    <a:pt x="491" y="589"/>
                    <a:pt x="491" y="589"/>
                    <a:pt x="491" y="589"/>
                  </a:cubicBezTo>
                  <a:cubicBezTo>
                    <a:pt x="496" y="586"/>
                    <a:pt x="496" y="586"/>
                    <a:pt x="496" y="586"/>
                  </a:cubicBezTo>
                  <a:close/>
                  <a:moveTo>
                    <a:pt x="496" y="601"/>
                  </a:moveTo>
                  <a:cubicBezTo>
                    <a:pt x="496" y="608"/>
                    <a:pt x="496" y="608"/>
                    <a:pt x="496" y="608"/>
                  </a:cubicBezTo>
                  <a:cubicBezTo>
                    <a:pt x="494" y="607"/>
                    <a:pt x="492" y="606"/>
                    <a:pt x="491" y="605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2" y="599"/>
                    <a:pt x="494" y="600"/>
                    <a:pt x="496" y="601"/>
                  </a:cubicBezTo>
                  <a:close/>
                  <a:moveTo>
                    <a:pt x="496" y="612"/>
                  </a:moveTo>
                  <a:cubicBezTo>
                    <a:pt x="496" y="618"/>
                    <a:pt x="496" y="618"/>
                    <a:pt x="496" y="618"/>
                  </a:cubicBezTo>
                  <a:cubicBezTo>
                    <a:pt x="494" y="619"/>
                    <a:pt x="492" y="620"/>
                    <a:pt x="491" y="620"/>
                  </a:cubicBezTo>
                  <a:cubicBezTo>
                    <a:pt x="491" y="614"/>
                    <a:pt x="491" y="614"/>
                    <a:pt x="491" y="614"/>
                  </a:cubicBezTo>
                  <a:cubicBezTo>
                    <a:pt x="493" y="613"/>
                    <a:pt x="494" y="613"/>
                    <a:pt x="496" y="612"/>
                  </a:cubicBezTo>
                  <a:close/>
                  <a:moveTo>
                    <a:pt x="496" y="669"/>
                  </a:moveTo>
                  <a:cubicBezTo>
                    <a:pt x="496" y="681"/>
                    <a:pt x="496" y="681"/>
                    <a:pt x="496" y="681"/>
                  </a:cubicBezTo>
                  <a:cubicBezTo>
                    <a:pt x="491" y="683"/>
                    <a:pt x="491" y="683"/>
                    <a:pt x="491" y="683"/>
                  </a:cubicBezTo>
                  <a:cubicBezTo>
                    <a:pt x="491" y="671"/>
                    <a:pt x="491" y="671"/>
                    <a:pt x="491" y="671"/>
                  </a:cubicBezTo>
                  <a:cubicBezTo>
                    <a:pt x="496" y="669"/>
                    <a:pt x="496" y="669"/>
                    <a:pt x="496" y="669"/>
                  </a:cubicBezTo>
                  <a:close/>
                  <a:moveTo>
                    <a:pt x="496" y="734"/>
                  </a:moveTo>
                  <a:cubicBezTo>
                    <a:pt x="496" y="743"/>
                    <a:pt x="496" y="743"/>
                    <a:pt x="496" y="743"/>
                  </a:cubicBezTo>
                  <a:cubicBezTo>
                    <a:pt x="494" y="743"/>
                    <a:pt x="493" y="744"/>
                    <a:pt x="491" y="744"/>
                  </a:cubicBezTo>
                  <a:cubicBezTo>
                    <a:pt x="493" y="746"/>
                    <a:pt x="494" y="747"/>
                    <a:pt x="496" y="748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4" y="758"/>
                    <a:pt x="492" y="757"/>
                    <a:pt x="491" y="755"/>
                  </a:cubicBezTo>
                  <a:cubicBezTo>
                    <a:pt x="491" y="736"/>
                    <a:pt x="491" y="736"/>
                    <a:pt x="491" y="736"/>
                  </a:cubicBezTo>
                  <a:cubicBezTo>
                    <a:pt x="492" y="736"/>
                    <a:pt x="494" y="735"/>
                    <a:pt x="496" y="734"/>
                  </a:cubicBezTo>
                  <a:close/>
                  <a:moveTo>
                    <a:pt x="491" y="257"/>
                  </a:moveTo>
                  <a:cubicBezTo>
                    <a:pt x="491" y="245"/>
                    <a:pt x="491" y="245"/>
                    <a:pt x="491" y="245"/>
                  </a:cubicBezTo>
                  <a:cubicBezTo>
                    <a:pt x="491" y="247"/>
                    <a:pt x="492" y="250"/>
                    <a:pt x="492" y="253"/>
                  </a:cubicBezTo>
                  <a:cubicBezTo>
                    <a:pt x="491" y="255"/>
                    <a:pt x="491" y="256"/>
                    <a:pt x="491" y="257"/>
                  </a:cubicBezTo>
                  <a:close/>
                  <a:moveTo>
                    <a:pt x="489" y="12"/>
                  </a:moveTo>
                  <a:cubicBezTo>
                    <a:pt x="490" y="12"/>
                    <a:pt x="490" y="12"/>
                    <a:pt x="491" y="12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0" y="20"/>
                    <a:pt x="490" y="20"/>
                    <a:pt x="489" y="20"/>
                  </a:cubicBezTo>
                  <a:cubicBezTo>
                    <a:pt x="489" y="12"/>
                    <a:pt x="489" y="12"/>
                    <a:pt x="489" y="12"/>
                  </a:cubicBezTo>
                  <a:close/>
                  <a:moveTo>
                    <a:pt x="491" y="783"/>
                  </a:moveTo>
                  <a:cubicBezTo>
                    <a:pt x="489" y="783"/>
                    <a:pt x="489" y="783"/>
                    <a:pt x="489" y="783"/>
                  </a:cubicBezTo>
                  <a:cubicBezTo>
                    <a:pt x="489" y="774"/>
                    <a:pt x="489" y="774"/>
                    <a:pt x="489" y="774"/>
                  </a:cubicBezTo>
                  <a:cubicBezTo>
                    <a:pt x="490" y="774"/>
                    <a:pt x="490" y="774"/>
                    <a:pt x="491" y="774"/>
                  </a:cubicBezTo>
                  <a:cubicBezTo>
                    <a:pt x="491" y="783"/>
                    <a:pt x="491" y="783"/>
                    <a:pt x="491" y="783"/>
                  </a:cubicBezTo>
                  <a:close/>
                  <a:moveTo>
                    <a:pt x="491" y="29"/>
                  </a:moveTo>
                  <a:cubicBezTo>
                    <a:pt x="491" y="57"/>
                    <a:pt x="491" y="57"/>
                    <a:pt x="491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24"/>
                    <a:pt x="489" y="24"/>
                    <a:pt x="489" y="24"/>
                  </a:cubicBezTo>
                  <a:cubicBezTo>
                    <a:pt x="490" y="26"/>
                    <a:pt x="490" y="27"/>
                    <a:pt x="491" y="29"/>
                  </a:cubicBezTo>
                  <a:close/>
                  <a:moveTo>
                    <a:pt x="491" y="81"/>
                  </a:moveTo>
                  <a:cubicBezTo>
                    <a:pt x="491" y="122"/>
                    <a:pt x="491" y="122"/>
                    <a:pt x="491" y="122"/>
                  </a:cubicBezTo>
                  <a:cubicBezTo>
                    <a:pt x="490" y="122"/>
                    <a:pt x="490" y="122"/>
                    <a:pt x="489" y="122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90" y="76"/>
                    <a:pt x="490" y="77"/>
                    <a:pt x="491" y="81"/>
                  </a:cubicBezTo>
                  <a:close/>
                  <a:moveTo>
                    <a:pt x="491" y="125"/>
                  </a:move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90" y="141"/>
                    <a:pt x="489" y="141"/>
                  </a:cubicBezTo>
                  <a:cubicBezTo>
                    <a:pt x="489" y="125"/>
                    <a:pt x="489" y="125"/>
                    <a:pt x="489" y="125"/>
                  </a:cubicBezTo>
                  <a:cubicBezTo>
                    <a:pt x="491" y="125"/>
                    <a:pt x="491" y="125"/>
                    <a:pt x="491" y="125"/>
                  </a:cubicBezTo>
                  <a:close/>
                  <a:moveTo>
                    <a:pt x="491" y="184"/>
                  </a:move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0" y="190"/>
                    <a:pt x="490" y="190"/>
                  </a:cubicBezTo>
                  <a:cubicBezTo>
                    <a:pt x="490" y="192"/>
                    <a:pt x="491" y="193"/>
                    <a:pt x="491" y="195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0" y="213"/>
                    <a:pt x="490" y="213"/>
                    <a:pt x="489" y="213"/>
                  </a:cubicBezTo>
                  <a:cubicBezTo>
                    <a:pt x="489" y="183"/>
                    <a:pt x="489" y="183"/>
                    <a:pt x="489" y="183"/>
                  </a:cubicBezTo>
                  <a:cubicBezTo>
                    <a:pt x="490" y="183"/>
                    <a:pt x="490" y="184"/>
                    <a:pt x="491" y="184"/>
                  </a:cubicBezTo>
                  <a:close/>
                  <a:moveTo>
                    <a:pt x="491" y="245"/>
                  </a:moveTo>
                  <a:cubicBezTo>
                    <a:pt x="491" y="257"/>
                    <a:pt x="491" y="257"/>
                    <a:pt x="491" y="257"/>
                  </a:cubicBezTo>
                  <a:cubicBezTo>
                    <a:pt x="490" y="259"/>
                    <a:pt x="490" y="261"/>
                    <a:pt x="489" y="263"/>
                  </a:cubicBezTo>
                  <a:cubicBezTo>
                    <a:pt x="489" y="241"/>
                    <a:pt x="489" y="241"/>
                    <a:pt x="489" y="241"/>
                  </a:cubicBezTo>
                  <a:cubicBezTo>
                    <a:pt x="490" y="242"/>
                    <a:pt x="490" y="244"/>
                    <a:pt x="491" y="245"/>
                  </a:cubicBezTo>
                  <a:close/>
                  <a:moveTo>
                    <a:pt x="491" y="291"/>
                  </a:moveTo>
                  <a:cubicBezTo>
                    <a:pt x="491" y="294"/>
                    <a:pt x="491" y="294"/>
                    <a:pt x="491" y="294"/>
                  </a:cubicBezTo>
                  <a:cubicBezTo>
                    <a:pt x="491" y="295"/>
                    <a:pt x="491" y="295"/>
                    <a:pt x="491" y="295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90" y="301"/>
                    <a:pt x="489" y="301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490" y="292"/>
                    <a:pt x="490" y="292"/>
                    <a:pt x="491" y="291"/>
                  </a:cubicBezTo>
                  <a:close/>
                  <a:moveTo>
                    <a:pt x="491" y="312"/>
                  </a:moveTo>
                  <a:cubicBezTo>
                    <a:pt x="491" y="316"/>
                    <a:pt x="491" y="316"/>
                    <a:pt x="491" y="316"/>
                  </a:cubicBezTo>
                  <a:cubicBezTo>
                    <a:pt x="489" y="315"/>
                    <a:pt x="489" y="315"/>
                    <a:pt x="489" y="315"/>
                  </a:cubicBezTo>
                  <a:cubicBezTo>
                    <a:pt x="489" y="311"/>
                    <a:pt x="489" y="311"/>
                    <a:pt x="489" y="311"/>
                  </a:cubicBezTo>
                  <a:cubicBezTo>
                    <a:pt x="491" y="312"/>
                    <a:pt x="491" y="312"/>
                    <a:pt x="491" y="312"/>
                  </a:cubicBezTo>
                  <a:close/>
                  <a:moveTo>
                    <a:pt x="491" y="320"/>
                  </a:moveTo>
                  <a:cubicBezTo>
                    <a:pt x="491" y="324"/>
                    <a:pt x="491" y="324"/>
                    <a:pt x="491" y="324"/>
                  </a:cubicBezTo>
                  <a:cubicBezTo>
                    <a:pt x="490" y="325"/>
                    <a:pt x="490" y="325"/>
                    <a:pt x="489" y="326"/>
                  </a:cubicBezTo>
                  <a:cubicBezTo>
                    <a:pt x="489" y="321"/>
                    <a:pt x="489" y="321"/>
                    <a:pt x="489" y="321"/>
                  </a:cubicBezTo>
                  <a:cubicBezTo>
                    <a:pt x="490" y="321"/>
                    <a:pt x="490" y="320"/>
                    <a:pt x="491" y="320"/>
                  </a:cubicBezTo>
                  <a:close/>
                  <a:moveTo>
                    <a:pt x="491" y="346"/>
                  </a:moveTo>
                  <a:cubicBezTo>
                    <a:pt x="491" y="367"/>
                    <a:pt x="491" y="367"/>
                    <a:pt x="491" y="367"/>
                  </a:cubicBezTo>
                  <a:cubicBezTo>
                    <a:pt x="490" y="368"/>
                    <a:pt x="489" y="369"/>
                    <a:pt x="489" y="370"/>
                  </a:cubicBezTo>
                  <a:cubicBezTo>
                    <a:pt x="489" y="363"/>
                    <a:pt x="489" y="363"/>
                    <a:pt x="489" y="363"/>
                  </a:cubicBezTo>
                  <a:cubicBezTo>
                    <a:pt x="491" y="361"/>
                    <a:pt x="491" y="361"/>
                    <a:pt x="491" y="361"/>
                  </a:cubicBezTo>
                  <a:cubicBezTo>
                    <a:pt x="490" y="358"/>
                    <a:pt x="490" y="355"/>
                    <a:pt x="490" y="352"/>
                  </a:cubicBezTo>
                  <a:cubicBezTo>
                    <a:pt x="490" y="352"/>
                    <a:pt x="489" y="352"/>
                    <a:pt x="489" y="353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0" y="345"/>
                    <a:pt x="490" y="346"/>
                    <a:pt x="491" y="346"/>
                  </a:cubicBezTo>
                  <a:close/>
                  <a:moveTo>
                    <a:pt x="491" y="378"/>
                  </a:moveTo>
                  <a:cubicBezTo>
                    <a:pt x="491" y="384"/>
                    <a:pt x="491" y="384"/>
                    <a:pt x="491" y="384"/>
                  </a:cubicBezTo>
                  <a:cubicBezTo>
                    <a:pt x="490" y="386"/>
                    <a:pt x="490" y="388"/>
                    <a:pt x="490" y="391"/>
                  </a:cubicBezTo>
                  <a:cubicBezTo>
                    <a:pt x="490" y="391"/>
                    <a:pt x="491" y="391"/>
                    <a:pt x="491" y="391"/>
                  </a:cubicBezTo>
                  <a:cubicBezTo>
                    <a:pt x="491" y="399"/>
                    <a:pt x="491" y="399"/>
                    <a:pt x="491" y="399"/>
                  </a:cubicBezTo>
                  <a:cubicBezTo>
                    <a:pt x="490" y="401"/>
                    <a:pt x="490" y="402"/>
                    <a:pt x="490" y="404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1" y="408"/>
                    <a:pt x="491" y="408"/>
                    <a:pt x="491" y="408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0" y="411"/>
                    <a:pt x="490" y="412"/>
                    <a:pt x="490" y="414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1" y="420"/>
                    <a:pt x="491" y="420"/>
                    <a:pt x="491" y="420"/>
                  </a:cubicBezTo>
                  <a:cubicBezTo>
                    <a:pt x="490" y="420"/>
                    <a:pt x="490" y="420"/>
                    <a:pt x="490" y="420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91" y="378"/>
                    <a:pt x="491" y="378"/>
                    <a:pt x="491" y="378"/>
                  </a:cubicBezTo>
                  <a:close/>
                  <a:moveTo>
                    <a:pt x="491" y="425"/>
                  </a:moveTo>
                  <a:cubicBezTo>
                    <a:pt x="491" y="430"/>
                    <a:pt x="491" y="430"/>
                    <a:pt x="491" y="430"/>
                  </a:cubicBezTo>
                  <a:cubicBezTo>
                    <a:pt x="490" y="430"/>
                    <a:pt x="490" y="431"/>
                    <a:pt x="489" y="431"/>
                  </a:cubicBezTo>
                  <a:cubicBezTo>
                    <a:pt x="489" y="426"/>
                    <a:pt x="489" y="426"/>
                    <a:pt x="489" y="426"/>
                  </a:cubicBezTo>
                  <a:cubicBezTo>
                    <a:pt x="490" y="426"/>
                    <a:pt x="490" y="426"/>
                    <a:pt x="491" y="425"/>
                  </a:cubicBezTo>
                  <a:close/>
                  <a:moveTo>
                    <a:pt x="491" y="437"/>
                  </a:moveTo>
                  <a:cubicBezTo>
                    <a:pt x="491" y="441"/>
                    <a:pt x="491" y="441"/>
                    <a:pt x="491" y="441"/>
                  </a:cubicBezTo>
                  <a:cubicBezTo>
                    <a:pt x="490" y="441"/>
                    <a:pt x="490" y="441"/>
                    <a:pt x="489" y="442"/>
                  </a:cubicBezTo>
                  <a:cubicBezTo>
                    <a:pt x="489" y="437"/>
                    <a:pt x="489" y="437"/>
                    <a:pt x="489" y="437"/>
                  </a:cubicBezTo>
                  <a:cubicBezTo>
                    <a:pt x="491" y="437"/>
                    <a:pt x="491" y="437"/>
                    <a:pt x="491" y="437"/>
                  </a:cubicBezTo>
                  <a:close/>
                  <a:moveTo>
                    <a:pt x="491" y="446"/>
                  </a:moveTo>
                  <a:cubicBezTo>
                    <a:pt x="491" y="456"/>
                    <a:pt x="491" y="456"/>
                    <a:pt x="491" y="456"/>
                  </a:cubicBezTo>
                  <a:cubicBezTo>
                    <a:pt x="490" y="457"/>
                    <a:pt x="490" y="458"/>
                    <a:pt x="489" y="459"/>
                  </a:cubicBezTo>
                  <a:cubicBezTo>
                    <a:pt x="489" y="447"/>
                    <a:pt x="489" y="447"/>
                    <a:pt x="489" y="447"/>
                  </a:cubicBezTo>
                  <a:cubicBezTo>
                    <a:pt x="490" y="447"/>
                    <a:pt x="490" y="447"/>
                    <a:pt x="491" y="446"/>
                  </a:cubicBezTo>
                  <a:close/>
                  <a:moveTo>
                    <a:pt x="491" y="478"/>
                  </a:moveTo>
                  <a:cubicBezTo>
                    <a:pt x="491" y="489"/>
                    <a:pt x="491" y="489"/>
                    <a:pt x="491" y="489"/>
                  </a:cubicBezTo>
                  <a:cubicBezTo>
                    <a:pt x="489" y="493"/>
                    <a:pt x="489" y="493"/>
                    <a:pt x="489" y="493"/>
                  </a:cubicBezTo>
                  <a:cubicBezTo>
                    <a:pt x="489" y="476"/>
                    <a:pt x="489" y="476"/>
                    <a:pt x="489" y="476"/>
                  </a:cubicBezTo>
                  <a:cubicBezTo>
                    <a:pt x="491" y="478"/>
                    <a:pt x="491" y="478"/>
                    <a:pt x="491" y="478"/>
                  </a:cubicBezTo>
                  <a:close/>
                  <a:moveTo>
                    <a:pt x="491" y="505"/>
                  </a:moveTo>
                  <a:cubicBezTo>
                    <a:pt x="491" y="514"/>
                    <a:pt x="491" y="514"/>
                    <a:pt x="491" y="514"/>
                  </a:cubicBezTo>
                  <a:cubicBezTo>
                    <a:pt x="489" y="512"/>
                    <a:pt x="489" y="512"/>
                    <a:pt x="489" y="512"/>
                  </a:cubicBezTo>
                  <a:cubicBezTo>
                    <a:pt x="489" y="507"/>
                    <a:pt x="489" y="507"/>
                    <a:pt x="489" y="507"/>
                  </a:cubicBezTo>
                  <a:cubicBezTo>
                    <a:pt x="490" y="506"/>
                    <a:pt x="490" y="506"/>
                    <a:pt x="491" y="505"/>
                  </a:cubicBezTo>
                  <a:close/>
                  <a:moveTo>
                    <a:pt x="491" y="550"/>
                  </a:moveTo>
                  <a:cubicBezTo>
                    <a:pt x="491" y="570"/>
                    <a:pt x="491" y="570"/>
                    <a:pt x="491" y="570"/>
                  </a:cubicBezTo>
                  <a:cubicBezTo>
                    <a:pt x="490" y="570"/>
                    <a:pt x="490" y="571"/>
                    <a:pt x="489" y="571"/>
                  </a:cubicBezTo>
                  <a:cubicBezTo>
                    <a:pt x="489" y="547"/>
                    <a:pt x="489" y="547"/>
                    <a:pt x="489" y="547"/>
                  </a:cubicBezTo>
                  <a:cubicBezTo>
                    <a:pt x="491" y="550"/>
                    <a:pt x="491" y="550"/>
                    <a:pt x="491" y="550"/>
                  </a:cubicBezTo>
                  <a:close/>
                  <a:moveTo>
                    <a:pt x="491" y="589"/>
                  </a:moveTo>
                  <a:cubicBezTo>
                    <a:pt x="491" y="595"/>
                    <a:pt x="491" y="595"/>
                    <a:pt x="491" y="595"/>
                  </a:cubicBezTo>
                  <a:cubicBezTo>
                    <a:pt x="490" y="596"/>
                    <a:pt x="490" y="596"/>
                    <a:pt x="489" y="596"/>
                  </a:cubicBezTo>
                  <a:cubicBezTo>
                    <a:pt x="489" y="590"/>
                    <a:pt x="489" y="590"/>
                    <a:pt x="489" y="590"/>
                  </a:cubicBezTo>
                  <a:cubicBezTo>
                    <a:pt x="491" y="589"/>
                    <a:pt x="491" y="589"/>
                    <a:pt x="491" y="589"/>
                  </a:cubicBezTo>
                  <a:close/>
                  <a:moveTo>
                    <a:pt x="491" y="598"/>
                  </a:moveTo>
                  <a:cubicBezTo>
                    <a:pt x="491" y="605"/>
                    <a:pt x="491" y="605"/>
                    <a:pt x="491" y="605"/>
                  </a:cubicBezTo>
                  <a:cubicBezTo>
                    <a:pt x="490" y="604"/>
                    <a:pt x="490" y="604"/>
                    <a:pt x="489" y="604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91" y="598"/>
                    <a:pt x="491" y="598"/>
                    <a:pt x="491" y="598"/>
                  </a:cubicBezTo>
                  <a:close/>
                  <a:moveTo>
                    <a:pt x="491" y="614"/>
                  </a:moveTo>
                  <a:cubicBezTo>
                    <a:pt x="491" y="620"/>
                    <a:pt x="491" y="620"/>
                    <a:pt x="491" y="620"/>
                  </a:cubicBezTo>
                  <a:cubicBezTo>
                    <a:pt x="490" y="621"/>
                    <a:pt x="490" y="621"/>
                    <a:pt x="489" y="621"/>
                  </a:cubicBezTo>
                  <a:cubicBezTo>
                    <a:pt x="489" y="614"/>
                    <a:pt x="489" y="614"/>
                    <a:pt x="489" y="614"/>
                  </a:cubicBezTo>
                  <a:cubicBezTo>
                    <a:pt x="491" y="614"/>
                    <a:pt x="491" y="614"/>
                    <a:pt x="491" y="614"/>
                  </a:cubicBezTo>
                  <a:close/>
                  <a:moveTo>
                    <a:pt x="491" y="671"/>
                  </a:moveTo>
                  <a:cubicBezTo>
                    <a:pt x="491" y="683"/>
                    <a:pt x="491" y="683"/>
                    <a:pt x="491" y="683"/>
                  </a:cubicBezTo>
                  <a:cubicBezTo>
                    <a:pt x="489" y="683"/>
                    <a:pt x="489" y="683"/>
                    <a:pt x="489" y="683"/>
                  </a:cubicBezTo>
                  <a:cubicBezTo>
                    <a:pt x="489" y="671"/>
                    <a:pt x="489" y="671"/>
                    <a:pt x="489" y="671"/>
                  </a:cubicBezTo>
                  <a:cubicBezTo>
                    <a:pt x="491" y="671"/>
                    <a:pt x="491" y="671"/>
                    <a:pt x="491" y="671"/>
                  </a:cubicBezTo>
                  <a:close/>
                  <a:moveTo>
                    <a:pt x="491" y="736"/>
                  </a:moveTo>
                  <a:cubicBezTo>
                    <a:pt x="491" y="755"/>
                    <a:pt x="491" y="755"/>
                    <a:pt x="491" y="755"/>
                  </a:cubicBezTo>
                  <a:cubicBezTo>
                    <a:pt x="490" y="755"/>
                    <a:pt x="490" y="754"/>
                    <a:pt x="489" y="754"/>
                  </a:cubicBezTo>
                  <a:cubicBezTo>
                    <a:pt x="489" y="737"/>
                    <a:pt x="489" y="737"/>
                    <a:pt x="489" y="737"/>
                  </a:cubicBezTo>
                  <a:cubicBezTo>
                    <a:pt x="490" y="736"/>
                    <a:pt x="490" y="736"/>
                    <a:pt x="491" y="736"/>
                  </a:cubicBezTo>
                  <a:close/>
                  <a:moveTo>
                    <a:pt x="489" y="145"/>
                  </a:moveTo>
                  <a:cubicBezTo>
                    <a:pt x="489" y="142"/>
                    <a:pt x="489" y="142"/>
                    <a:pt x="489" y="142"/>
                  </a:cubicBezTo>
                  <a:cubicBezTo>
                    <a:pt x="489" y="142"/>
                    <a:pt x="489" y="142"/>
                    <a:pt x="489" y="142"/>
                  </a:cubicBezTo>
                  <a:cubicBezTo>
                    <a:pt x="489" y="144"/>
                    <a:pt x="489" y="145"/>
                    <a:pt x="489" y="145"/>
                  </a:cubicBezTo>
                  <a:close/>
                  <a:moveTo>
                    <a:pt x="486" y="12"/>
                  </a:moveTo>
                  <a:cubicBezTo>
                    <a:pt x="487" y="12"/>
                    <a:pt x="488" y="12"/>
                    <a:pt x="489" y="12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1"/>
                    <a:pt x="488" y="22"/>
                    <a:pt x="489" y="24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8" y="57"/>
                    <a:pt x="487" y="57"/>
                    <a:pt x="486" y="57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8" y="50"/>
                    <a:pt x="488" y="50"/>
                    <a:pt x="488" y="50"/>
                  </a:cubicBezTo>
                  <a:cubicBezTo>
                    <a:pt x="487" y="48"/>
                    <a:pt x="487" y="46"/>
                    <a:pt x="486" y="45"/>
                  </a:cubicBezTo>
                  <a:cubicBezTo>
                    <a:pt x="486" y="12"/>
                    <a:pt x="486" y="12"/>
                    <a:pt x="486" y="12"/>
                  </a:cubicBezTo>
                  <a:close/>
                  <a:moveTo>
                    <a:pt x="489" y="783"/>
                  </a:moveTo>
                  <a:cubicBezTo>
                    <a:pt x="488" y="783"/>
                    <a:pt x="487" y="783"/>
                    <a:pt x="486" y="783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7" y="774"/>
                    <a:pt x="488" y="774"/>
                    <a:pt x="489" y="774"/>
                  </a:cubicBezTo>
                  <a:cubicBezTo>
                    <a:pt x="489" y="783"/>
                    <a:pt x="489" y="783"/>
                    <a:pt x="489" y="783"/>
                  </a:cubicBezTo>
                  <a:close/>
                  <a:moveTo>
                    <a:pt x="489" y="75"/>
                  </a:moveTo>
                  <a:cubicBezTo>
                    <a:pt x="489" y="122"/>
                    <a:pt x="489" y="122"/>
                    <a:pt x="489" y="122"/>
                  </a:cubicBezTo>
                  <a:cubicBezTo>
                    <a:pt x="488" y="121"/>
                    <a:pt x="487" y="121"/>
                    <a:pt x="486" y="121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89" y="75"/>
                    <a:pt x="489" y="75"/>
                    <a:pt x="489" y="75"/>
                  </a:cubicBezTo>
                  <a:close/>
                  <a:moveTo>
                    <a:pt x="489" y="125"/>
                  </a:moveTo>
                  <a:cubicBezTo>
                    <a:pt x="489" y="141"/>
                    <a:pt x="489" y="141"/>
                    <a:pt x="489" y="141"/>
                  </a:cubicBezTo>
                  <a:cubicBezTo>
                    <a:pt x="488" y="140"/>
                    <a:pt x="487" y="140"/>
                    <a:pt x="486" y="140"/>
                  </a:cubicBezTo>
                  <a:cubicBezTo>
                    <a:pt x="486" y="124"/>
                    <a:pt x="486" y="124"/>
                    <a:pt x="486" y="124"/>
                  </a:cubicBezTo>
                  <a:cubicBezTo>
                    <a:pt x="487" y="124"/>
                    <a:pt x="488" y="125"/>
                    <a:pt x="489" y="125"/>
                  </a:cubicBezTo>
                  <a:close/>
                  <a:moveTo>
                    <a:pt x="489" y="142"/>
                  </a:moveTo>
                  <a:cubicBezTo>
                    <a:pt x="489" y="145"/>
                    <a:pt x="489" y="145"/>
                    <a:pt x="489" y="145"/>
                  </a:cubicBezTo>
                  <a:cubicBezTo>
                    <a:pt x="489" y="146"/>
                    <a:pt x="488" y="147"/>
                    <a:pt x="488" y="148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6" y="141"/>
                    <a:pt x="486" y="141"/>
                    <a:pt x="486" y="141"/>
                  </a:cubicBezTo>
                  <a:cubicBezTo>
                    <a:pt x="487" y="141"/>
                    <a:pt x="488" y="142"/>
                    <a:pt x="489" y="142"/>
                  </a:cubicBezTo>
                  <a:close/>
                  <a:moveTo>
                    <a:pt x="489" y="183"/>
                  </a:moveTo>
                  <a:cubicBezTo>
                    <a:pt x="489" y="213"/>
                    <a:pt x="489" y="213"/>
                    <a:pt x="489" y="213"/>
                  </a:cubicBezTo>
                  <a:cubicBezTo>
                    <a:pt x="488" y="213"/>
                    <a:pt x="487" y="212"/>
                    <a:pt x="486" y="212"/>
                  </a:cubicBezTo>
                  <a:cubicBezTo>
                    <a:pt x="486" y="182"/>
                    <a:pt x="486" y="182"/>
                    <a:pt x="486" y="182"/>
                  </a:cubicBezTo>
                  <a:cubicBezTo>
                    <a:pt x="487" y="183"/>
                    <a:pt x="488" y="183"/>
                    <a:pt x="489" y="183"/>
                  </a:cubicBezTo>
                  <a:close/>
                  <a:moveTo>
                    <a:pt x="489" y="241"/>
                  </a:moveTo>
                  <a:cubicBezTo>
                    <a:pt x="489" y="263"/>
                    <a:pt x="489" y="263"/>
                    <a:pt x="489" y="263"/>
                  </a:cubicBezTo>
                  <a:cubicBezTo>
                    <a:pt x="489" y="264"/>
                    <a:pt x="489" y="264"/>
                    <a:pt x="489" y="264"/>
                  </a:cubicBezTo>
                  <a:cubicBezTo>
                    <a:pt x="488" y="264"/>
                    <a:pt x="487" y="265"/>
                    <a:pt x="486" y="266"/>
                  </a:cubicBezTo>
                  <a:cubicBezTo>
                    <a:pt x="486" y="237"/>
                    <a:pt x="486" y="237"/>
                    <a:pt x="486" y="237"/>
                  </a:cubicBezTo>
                  <a:cubicBezTo>
                    <a:pt x="487" y="238"/>
                    <a:pt x="488" y="240"/>
                    <a:pt x="489" y="241"/>
                  </a:cubicBezTo>
                  <a:close/>
                  <a:moveTo>
                    <a:pt x="489" y="293"/>
                  </a:moveTo>
                  <a:cubicBezTo>
                    <a:pt x="489" y="301"/>
                    <a:pt x="489" y="301"/>
                    <a:pt x="489" y="301"/>
                  </a:cubicBezTo>
                  <a:cubicBezTo>
                    <a:pt x="488" y="301"/>
                    <a:pt x="487" y="301"/>
                    <a:pt x="486" y="301"/>
                  </a:cubicBezTo>
                  <a:cubicBezTo>
                    <a:pt x="486" y="295"/>
                    <a:pt x="486" y="295"/>
                    <a:pt x="486" y="295"/>
                  </a:cubicBezTo>
                  <a:cubicBezTo>
                    <a:pt x="487" y="294"/>
                    <a:pt x="488" y="294"/>
                    <a:pt x="489" y="293"/>
                  </a:cubicBezTo>
                  <a:close/>
                  <a:moveTo>
                    <a:pt x="489" y="311"/>
                  </a:moveTo>
                  <a:cubicBezTo>
                    <a:pt x="489" y="315"/>
                    <a:pt x="489" y="315"/>
                    <a:pt x="489" y="315"/>
                  </a:cubicBezTo>
                  <a:cubicBezTo>
                    <a:pt x="488" y="314"/>
                    <a:pt x="487" y="314"/>
                    <a:pt x="486" y="313"/>
                  </a:cubicBezTo>
                  <a:cubicBezTo>
                    <a:pt x="486" y="309"/>
                    <a:pt x="486" y="309"/>
                    <a:pt x="486" y="309"/>
                  </a:cubicBezTo>
                  <a:cubicBezTo>
                    <a:pt x="489" y="311"/>
                    <a:pt x="489" y="311"/>
                    <a:pt x="489" y="311"/>
                  </a:cubicBezTo>
                  <a:close/>
                  <a:moveTo>
                    <a:pt x="489" y="321"/>
                  </a:moveTo>
                  <a:cubicBezTo>
                    <a:pt x="489" y="326"/>
                    <a:pt x="489" y="326"/>
                    <a:pt x="489" y="326"/>
                  </a:cubicBezTo>
                  <a:cubicBezTo>
                    <a:pt x="488" y="327"/>
                    <a:pt x="487" y="328"/>
                    <a:pt x="486" y="329"/>
                  </a:cubicBezTo>
                  <a:cubicBezTo>
                    <a:pt x="486" y="322"/>
                    <a:pt x="486" y="322"/>
                    <a:pt x="486" y="322"/>
                  </a:cubicBezTo>
                  <a:cubicBezTo>
                    <a:pt x="487" y="322"/>
                    <a:pt x="488" y="321"/>
                    <a:pt x="489" y="321"/>
                  </a:cubicBezTo>
                  <a:close/>
                  <a:moveTo>
                    <a:pt x="489" y="344"/>
                  </a:moveTo>
                  <a:cubicBezTo>
                    <a:pt x="489" y="353"/>
                    <a:pt x="489" y="353"/>
                    <a:pt x="489" y="353"/>
                  </a:cubicBezTo>
                  <a:cubicBezTo>
                    <a:pt x="488" y="353"/>
                    <a:pt x="487" y="354"/>
                    <a:pt x="486" y="354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7" y="341"/>
                    <a:pt x="488" y="342"/>
                    <a:pt x="489" y="344"/>
                  </a:cubicBezTo>
                  <a:close/>
                  <a:moveTo>
                    <a:pt x="489" y="363"/>
                  </a:moveTo>
                  <a:cubicBezTo>
                    <a:pt x="489" y="370"/>
                    <a:pt x="489" y="370"/>
                    <a:pt x="489" y="370"/>
                  </a:cubicBezTo>
                  <a:cubicBezTo>
                    <a:pt x="488" y="372"/>
                    <a:pt x="487" y="375"/>
                    <a:pt x="488" y="380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8" y="423"/>
                    <a:pt x="488" y="425"/>
                    <a:pt x="488" y="426"/>
                  </a:cubicBezTo>
                  <a:cubicBezTo>
                    <a:pt x="488" y="426"/>
                    <a:pt x="488" y="426"/>
                    <a:pt x="489" y="426"/>
                  </a:cubicBezTo>
                  <a:cubicBezTo>
                    <a:pt x="489" y="431"/>
                    <a:pt x="489" y="431"/>
                    <a:pt x="489" y="431"/>
                  </a:cubicBezTo>
                  <a:cubicBezTo>
                    <a:pt x="488" y="431"/>
                    <a:pt x="487" y="432"/>
                    <a:pt x="486" y="433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7" y="365"/>
                    <a:pt x="488" y="364"/>
                    <a:pt x="489" y="363"/>
                  </a:cubicBezTo>
                  <a:close/>
                  <a:moveTo>
                    <a:pt x="489" y="437"/>
                  </a:moveTo>
                  <a:cubicBezTo>
                    <a:pt x="489" y="442"/>
                    <a:pt x="489" y="442"/>
                    <a:pt x="489" y="442"/>
                  </a:cubicBezTo>
                  <a:cubicBezTo>
                    <a:pt x="488" y="442"/>
                    <a:pt x="487" y="442"/>
                    <a:pt x="486" y="442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9" y="437"/>
                    <a:pt x="489" y="437"/>
                    <a:pt x="489" y="437"/>
                  </a:cubicBezTo>
                  <a:close/>
                  <a:moveTo>
                    <a:pt x="489" y="447"/>
                  </a:moveTo>
                  <a:cubicBezTo>
                    <a:pt x="489" y="459"/>
                    <a:pt x="489" y="459"/>
                    <a:pt x="489" y="459"/>
                  </a:cubicBezTo>
                  <a:cubicBezTo>
                    <a:pt x="488" y="460"/>
                    <a:pt x="487" y="462"/>
                    <a:pt x="486" y="463"/>
                  </a:cubicBezTo>
                  <a:cubicBezTo>
                    <a:pt x="486" y="456"/>
                    <a:pt x="486" y="456"/>
                    <a:pt x="486" y="456"/>
                  </a:cubicBezTo>
                  <a:cubicBezTo>
                    <a:pt x="487" y="455"/>
                    <a:pt x="488" y="454"/>
                    <a:pt x="488" y="453"/>
                  </a:cubicBezTo>
                  <a:cubicBezTo>
                    <a:pt x="488" y="453"/>
                    <a:pt x="487" y="453"/>
                    <a:pt x="486" y="453"/>
                  </a:cubicBezTo>
                  <a:cubicBezTo>
                    <a:pt x="486" y="448"/>
                    <a:pt x="486" y="448"/>
                    <a:pt x="486" y="448"/>
                  </a:cubicBezTo>
                  <a:cubicBezTo>
                    <a:pt x="487" y="448"/>
                    <a:pt x="488" y="448"/>
                    <a:pt x="489" y="447"/>
                  </a:cubicBezTo>
                  <a:close/>
                  <a:moveTo>
                    <a:pt x="489" y="476"/>
                  </a:moveTo>
                  <a:cubicBezTo>
                    <a:pt x="489" y="493"/>
                    <a:pt x="489" y="493"/>
                    <a:pt x="489" y="493"/>
                  </a:cubicBezTo>
                  <a:cubicBezTo>
                    <a:pt x="486" y="498"/>
                    <a:pt x="486" y="498"/>
                    <a:pt x="486" y="498"/>
                  </a:cubicBezTo>
                  <a:cubicBezTo>
                    <a:pt x="486" y="489"/>
                    <a:pt x="486" y="489"/>
                    <a:pt x="486" y="489"/>
                  </a:cubicBezTo>
                  <a:cubicBezTo>
                    <a:pt x="488" y="486"/>
                    <a:pt x="489" y="484"/>
                    <a:pt x="486" y="479"/>
                  </a:cubicBezTo>
                  <a:cubicBezTo>
                    <a:pt x="486" y="473"/>
                    <a:pt x="486" y="473"/>
                    <a:pt x="486" y="473"/>
                  </a:cubicBezTo>
                  <a:cubicBezTo>
                    <a:pt x="489" y="476"/>
                    <a:pt x="489" y="476"/>
                    <a:pt x="489" y="476"/>
                  </a:cubicBezTo>
                  <a:close/>
                  <a:moveTo>
                    <a:pt x="489" y="507"/>
                  </a:moveTo>
                  <a:cubicBezTo>
                    <a:pt x="489" y="512"/>
                    <a:pt x="489" y="512"/>
                    <a:pt x="489" y="512"/>
                  </a:cubicBezTo>
                  <a:cubicBezTo>
                    <a:pt x="486" y="509"/>
                    <a:pt x="486" y="509"/>
                    <a:pt x="486" y="509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7" y="505"/>
                    <a:pt x="488" y="506"/>
                    <a:pt x="489" y="507"/>
                  </a:cubicBezTo>
                  <a:cubicBezTo>
                    <a:pt x="489" y="507"/>
                    <a:pt x="489" y="507"/>
                    <a:pt x="489" y="507"/>
                  </a:cubicBezTo>
                  <a:close/>
                  <a:moveTo>
                    <a:pt x="489" y="547"/>
                  </a:moveTo>
                  <a:cubicBezTo>
                    <a:pt x="489" y="571"/>
                    <a:pt x="489" y="571"/>
                    <a:pt x="489" y="571"/>
                  </a:cubicBezTo>
                  <a:cubicBezTo>
                    <a:pt x="488" y="572"/>
                    <a:pt x="487" y="573"/>
                    <a:pt x="486" y="574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6" y="559"/>
                    <a:pt x="486" y="558"/>
                    <a:pt x="486" y="558"/>
                  </a:cubicBezTo>
                  <a:cubicBezTo>
                    <a:pt x="486" y="558"/>
                    <a:pt x="486" y="558"/>
                    <a:pt x="486" y="558"/>
                  </a:cubicBezTo>
                  <a:cubicBezTo>
                    <a:pt x="486" y="542"/>
                    <a:pt x="486" y="542"/>
                    <a:pt x="486" y="542"/>
                  </a:cubicBezTo>
                  <a:cubicBezTo>
                    <a:pt x="489" y="547"/>
                    <a:pt x="489" y="547"/>
                    <a:pt x="489" y="547"/>
                  </a:cubicBezTo>
                  <a:close/>
                  <a:moveTo>
                    <a:pt x="489" y="590"/>
                  </a:move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604"/>
                    <a:pt x="489" y="604"/>
                    <a:pt x="489" y="604"/>
                  </a:cubicBezTo>
                  <a:cubicBezTo>
                    <a:pt x="488" y="603"/>
                    <a:pt x="487" y="603"/>
                    <a:pt x="486" y="602"/>
                  </a:cubicBezTo>
                  <a:cubicBezTo>
                    <a:pt x="486" y="592"/>
                    <a:pt x="486" y="592"/>
                    <a:pt x="486" y="592"/>
                  </a:cubicBezTo>
                  <a:cubicBezTo>
                    <a:pt x="487" y="591"/>
                    <a:pt x="487" y="591"/>
                    <a:pt x="488" y="590"/>
                  </a:cubicBezTo>
                  <a:cubicBezTo>
                    <a:pt x="489" y="590"/>
                    <a:pt x="489" y="590"/>
                    <a:pt x="489" y="590"/>
                  </a:cubicBezTo>
                  <a:close/>
                  <a:moveTo>
                    <a:pt x="489" y="614"/>
                  </a:moveTo>
                  <a:cubicBezTo>
                    <a:pt x="489" y="621"/>
                    <a:pt x="489" y="621"/>
                    <a:pt x="489" y="621"/>
                  </a:cubicBezTo>
                  <a:cubicBezTo>
                    <a:pt x="488" y="622"/>
                    <a:pt x="487" y="622"/>
                    <a:pt x="486" y="622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486" y="615"/>
                    <a:pt x="486" y="615"/>
                    <a:pt x="486" y="615"/>
                  </a:cubicBezTo>
                  <a:cubicBezTo>
                    <a:pt x="489" y="614"/>
                    <a:pt x="489" y="614"/>
                    <a:pt x="489" y="614"/>
                  </a:cubicBezTo>
                  <a:close/>
                  <a:moveTo>
                    <a:pt x="489" y="671"/>
                  </a:moveTo>
                  <a:cubicBezTo>
                    <a:pt x="489" y="683"/>
                    <a:pt x="489" y="683"/>
                    <a:pt x="489" y="683"/>
                  </a:cubicBezTo>
                  <a:cubicBezTo>
                    <a:pt x="486" y="684"/>
                    <a:pt x="486" y="684"/>
                    <a:pt x="486" y="684"/>
                  </a:cubicBezTo>
                  <a:cubicBezTo>
                    <a:pt x="486" y="673"/>
                    <a:pt x="486" y="673"/>
                    <a:pt x="486" y="673"/>
                  </a:cubicBezTo>
                  <a:cubicBezTo>
                    <a:pt x="489" y="671"/>
                    <a:pt x="489" y="671"/>
                    <a:pt x="489" y="671"/>
                  </a:cubicBezTo>
                  <a:close/>
                  <a:moveTo>
                    <a:pt x="489" y="737"/>
                  </a:moveTo>
                  <a:cubicBezTo>
                    <a:pt x="489" y="754"/>
                    <a:pt x="489" y="754"/>
                    <a:pt x="489" y="754"/>
                  </a:cubicBezTo>
                  <a:cubicBezTo>
                    <a:pt x="488" y="753"/>
                    <a:pt x="487" y="753"/>
                    <a:pt x="486" y="752"/>
                  </a:cubicBezTo>
                  <a:cubicBezTo>
                    <a:pt x="486" y="738"/>
                    <a:pt x="486" y="738"/>
                    <a:pt x="486" y="738"/>
                  </a:cubicBezTo>
                  <a:cubicBezTo>
                    <a:pt x="487" y="737"/>
                    <a:pt x="488" y="737"/>
                    <a:pt x="489" y="737"/>
                  </a:cubicBezTo>
                  <a:close/>
                  <a:moveTo>
                    <a:pt x="485" y="11"/>
                  </a:moveTo>
                  <a:cubicBezTo>
                    <a:pt x="486" y="12"/>
                    <a:pt x="486" y="12"/>
                    <a:pt x="486" y="12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11"/>
                    <a:pt x="485" y="11"/>
                    <a:pt x="485" y="11"/>
                  </a:cubicBezTo>
                  <a:close/>
                  <a:moveTo>
                    <a:pt x="486" y="783"/>
                  </a:moveTo>
                  <a:cubicBezTo>
                    <a:pt x="485" y="784"/>
                    <a:pt x="485" y="784"/>
                    <a:pt x="485" y="78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6" y="783"/>
                    <a:pt x="486" y="783"/>
                    <a:pt x="486" y="783"/>
                  </a:cubicBezTo>
                  <a:close/>
                  <a:moveTo>
                    <a:pt x="486" y="50"/>
                  </a:moveTo>
                  <a:cubicBezTo>
                    <a:pt x="486" y="57"/>
                    <a:pt x="486" y="57"/>
                    <a:pt x="486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6" y="75"/>
                  </a:moveTo>
                  <a:cubicBezTo>
                    <a:pt x="486" y="121"/>
                    <a:pt x="486" y="121"/>
                    <a:pt x="486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75"/>
                    <a:pt x="485" y="75"/>
                    <a:pt x="485" y="75"/>
                  </a:cubicBezTo>
                  <a:cubicBezTo>
                    <a:pt x="486" y="75"/>
                    <a:pt x="486" y="75"/>
                    <a:pt x="486" y="75"/>
                  </a:cubicBezTo>
                  <a:close/>
                  <a:moveTo>
                    <a:pt x="486" y="124"/>
                  </a:moveTo>
                  <a:cubicBezTo>
                    <a:pt x="486" y="140"/>
                    <a:pt x="486" y="140"/>
                    <a:pt x="486" y="140"/>
                  </a:cubicBezTo>
                  <a:cubicBezTo>
                    <a:pt x="485" y="139"/>
                    <a:pt x="485" y="139"/>
                    <a:pt x="485" y="139"/>
                  </a:cubicBezTo>
                  <a:cubicBezTo>
                    <a:pt x="485" y="124"/>
                    <a:pt x="485" y="124"/>
                    <a:pt x="485" y="124"/>
                  </a:cubicBezTo>
                  <a:cubicBezTo>
                    <a:pt x="486" y="124"/>
                    <a:pt x="486" y="124"/>
                    <a:pt x="486" y="124"/>
                  </a:cubicBezTo>
                  <a:close/>
                  <a:moveTo>
                    <a:pt x="486" y="141"/>
                  </a:moveTo>
                  <a:cubicBezTo>
                    <a:pt x="486" y="148"/>
                    <a:pt x="486" y="148"/>
                    <a:pt x="486" y="148"/>
                  </a:cubicBezTo>
                  <a:cubicBezTo>
                    <a:pt x="485" y="148"/>
                    <a:pt x="485" y="148"/>
                    <a:pt x="485" y="148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6" y="141"/>
                    <a:pt x="486" y="141"/>
                    <a:pt x="486" y="141"/>
                  </a:cubicBezTo>
                  <a:close/>
                  <a:moveTo>
                    <a:pt x="486" y="182"/>
                  </a:moveTo>
                  <a:cubicBezTo>
                    <a:pt x="486" y="212"/>
                    <a:pt x="486" y="212"/>
                    <a:pt x="486" y="212"/>
                  </a:cubicBezTo>
                  <a:cubicBezTo>
                    <a:pt x="485" y="211"/>
                    <a:pt x="485" y="211"/>
                    <a:pt x="485" y="211"/>
                  </a:cubicBezTo>
                  <a:cubicBezTo>
                    <a:pt x="485" y="206"/>
                    <a:pt x="485" y="206"/>
                    <a:pt x="485" y="206"/>
                  </a:cubicBezTo>
                  <a:cubicBezTo>
                    <a:pt x="486" y="205"/>
                    <a:pt x="486" y="205"/>
                    <a:pt x="486" y="205"/>
                  </a:cubicBezTo>
                  <a:cubicBezTo>
                    <a:pt x="486" y="203"/>
                    <a:pt x="486" y="201"/>
                    <a:pt x="485" y="200"/>
                  </a:cubicBezTo>
                  <a:cubicBezTo>
                    <a:pt x="485" y="182"/>
                    <a:pt x="485" y="182"/>
                    <a:pt x="485" y="182"/>
                  </a:cubicBezTo>
                  <a:cubicBezTo>
                    <a:pt x="486" y="182"/>
                    <a:pt x="486" y="182"/>
                    <a:pt x="486" y="182"/>
                  </a:cubicBezTo>
                  <a:close/>
                  <a:moveTo>
                    <a:pt x="486" y="237"/>
                  </a:moveTo>
                  <a:cubicBezTo>
                    <a:pt x="486" y="266"/>
                    <a:pt x="486" y="266"/>
                    <a:pt x="486" y="266"/>
                  </a:cubicBezTo>
                  <a:cubicBezTo>
                    <a:pt x="486" y="266"/>
                    <a:pt x="486" y="266"/>
                    <a:pt x="485" y="266"/>
                  </a:cubicBezTo>
                  <a:cubicBezTo>
                    <a:pt x="485" y="236"/>
                    <a:pt x="485" y="236"/>
                    <a:pt x="485" y="236"/>
                  </a:cubicBezTo>
                  <a:cubicBezTo>
                    <a:pt x="486" y="237"/>
                    <a:pt x="486" y="237"/>
                    <a:pt x="486" y="237"/>
                  </a:cubicBezTo>
                  <a:close/>
                  <a:moveTo>
                    <a:pt x="486" y="295"/>
                  </a:moveTo>
                  <a:cubicBezTo>
                    <a:pt x="486" y="301"/>
                    <a:pt x="486" y="301"/>
                    <a:pt x="486" y="301"/>
                  </a:cubicBezTo>
                  <a:cubicBezTo>
                    <a:pt x="486" y="301"/>
                    <a:pt x="486" y="301"/>
                    <a:pt x="485" y="301"/>
                  </a:cubicBezTo>
                  <a:cubicBezTo>
                    <a:pt x="485" y="296"/>
                    <a:pt x="485" y="296"/>
                    <a:pt x="485" y="296"/>
                  </a:cubicBezTo>
                  <a:cubicBezTo>
                    <a:pt x="486" y="295"/>
                    <a:pt x="486" y="295"/>
                    <a:pt x="486" y="295"/>
                  </a:cubicBezTo>
                  <a:close/>
                  <a:moveTo>
                    <a:pt x="486" y="309"/>
                  </a:moveTo>
                  <a:cubicBezTo>
                    <a:pt x="486" y="313"/>
                    <a:pt x="486" y="313"/>
                    <a:pt x="486" y="313"/>
                  </a:cubicBezTo>
                  <a:cubicBezTo>
                    <a:pt x="486" y="313"/>
                    <a:pt x="486" y="313"/>
                    <a:pt x="485" y="313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6" y="309"/>
                    <a:pt x="486" y="309"/>
                    <a:pt x="486" y="309"/>
                  </a:cubicBezTo>
                  <a:close/>
                  <a:moveTo>
                    <a:pt x="486" y="322"/>
                  </a:moveTo>
                  <a:cubicBezTo>
                    <a:pt x="486" y="329"/>
                    <a:pt x="486" y="329"/>
                    <a:pt x="486" y="329"/>
                  </a:cubicBezTo>
                  <a:cubicBezTo>
                    <a:pt x="486" y="329"/>
                    <a:pt x="486" y="330"/>
                    <a:pt x="485" y="330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6" y="323"/>
                    <a:pt x="486" y="322"/>
                    <a:pt x="486" y="322"/>
                  </a:cubicBezTo>
                  <a:close/>
                  <a:moveTo>
                    <a:pt x="486" y="340"/>
                  </a:moveTo>
                  <a:cubicBezTo>
                    <a:pt x="486" y="354"/>
                    <a:pt x="486" y="354"/>
                    <a:pt x="486" y="354"/>
                  </a:cubicBezTo>
                  <a:cubicBezTo>
                    <a:pt x="486" y="355"/>
                    <a:pt x="486" y="355"/>
                    <a:pt x="485" y="355"/>
                  </a:cubicBezTo>
                  <a:cubicBezTo>
                    <a:pt x="485" y="339"/>
                    <a:pt x="485" y="339"/>
                    <a:pt x="485" y="339"/>
                  </a:cubicBezTo>
                  <a:cubicBezTo>
                    <a:pt x="486" y="340"/>
                    <a:pt x="486" y="340"/>
                    <a:pt x="486" y="340"/>
                  </a:cubicBezTo>
                  <a:close/>
                  <a:moveTo>
                    <a:pt x="486" y="366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5" y="434"/>
                  </a:cubicBezTo>
                  <a:cubicBezTo>
                    <a:pt x="485" y="420"/>
                    <a:pt x="485" y="420"/>
                    <a:pt x="485" y="420"/>
                  </a:cubicBezTo>
                  <a:cubicBezTo>
                    <a:pt x="486" y="420"/>
                    <a:pt x="486" y="419"/>
                    <a:pt x="486" y="419"/>
                  </a:cubicBezTo>
                  <a:cubicBezTo>
                    <a:pt x="486" y="410"/>
                    <a:pt x="486" y="400"/>
                    <a:pt x="485" y="390"/>
                  </a:cubicBezTo>
                  <a:cubicBezTo>
                    <a:pt x="485" y="367"/>
                    <a:pt x="485" y="367"/>
                    <a:pt x="485" y="367"/>
                  </a:cubicBezTo>
                  <a:cubicBezTo>
                    <a:pt x="486" y="366"/>
                    <a:pt x="486" y="366"/>
                    <a:pt x="486" y="366"/>
                  </a:cubicBezTo>
                  <a:close/>
                  <a:moveTo>
                    <a:pt x="486" y="438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5" y="442"/>
                    <a:pt x="485" y="442"/>
                    <a:pt x="485" y="442"/>
                  </a:cubicBezTo>
                  <a:cubicBezTo>
                    <a:pt x="485" y="438"/>
                    <a:pt x="485" y="438"/>
                    <a:pt x="485" y="438"/>
                  </a:cubicBezTo>
                  <a:cubicBezTo>
                    <a:pt x="486" y="438"/>
                    <a:pt x="486" y="438"/>
                    <a:pt x="486" y="438"/>
                  </a:cubicBezTo>
                  <a:close/>
                  <a:moveTo>
                    <a:pt x="486" y="448"/>
                  </a:moveTo>
                  <a:cubicBezTo>
                    <a:pt x="486" y="453"/>
                    <a:pt x="486" y="453"/>
                    <a:pt x="486" y="453"/>
                  </a:cubicBezTo>
                  <a:cubicBezTo>
                    <a:pt x="485" y="453"/>
                    <a:pt x="485" y="453"/>
                    <a:pt x="485" y="453"/>
                  </a:cubicBezTo>
                  <a:cubicBezTo>
                    <a:pt x="485" y="448"/>
                    <a:pt x="485" y="448"/>
                    <a:pt x="485" y="448"/>
                  </a:cubicBezTo>
                  <a:cubicBezTo>
                    <a:pt x="486" y="448"/>
                    <a:pt x="486" y="448"/>
                    <a:pt x="486" y="448"/>
                  </a:cubicBezTo>
                  <a:close/>
                  <a:moveTo>
                    <a:pt x="486" y="456"/>
                  </a:moveTo>
                  <a:cubicBezTo>
                    <a:pt x="486" y="463"/>
                    <a:pt x="486" y="463"/>
                    <a:pt x="486" y="463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485" y="457"/>
                    <a:pt x="485" y="457"/>
                    <a:pt x="485" y="457"/>
                  </a:cubicBezTo>
                  <a:cubicBezTo>
                    <a:pt x="486" y="456"/>
                    <a:pt x="486" y="456"/>
                    <a:pt x="486" y="456"/>
                  </a:cubicBezTo>
                  <a:close/>
                  <a:moveTo>
                    <a:pt x="486" y="473"/>
                  </a:moveTo>
                  <a:cubicBezTo>
                    <a:pt x="486" y="479"/>
                    <a:pt x="486" y="479"/>
                    <a:pt x="486" y="479"/>
                  </a:cubicBezTo>
                  <a:cubicBezTo>
                    <a:pt x="486" y="479"/>
                    <a:pt x="486" y="478"/>
                    <a:pt x="485" y="478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6" y="473"/>
                    <a:pt x="486" y="473"/>
                    <a:pt x="486" y="473"/>
                  </a:cubicBezTo>
                  <a:close/>
                  <a:moveTo>
                    <a:pt x="486" y="489"/>
                  </a:moveTo>
                  <a:cubicBezTo>
                    <a:pt x="486" y="498"/>
                    <a:pt x="486" y="498"/>
                    <a:pt x="486" y="498"/>
                  </a:cubicBezTo>
                  <a:cubicBezTo>
                    <a:pt x="485" y="499"/>
                    <a:pt x="485" y="499"/>
                    <a:pt x="485" y="499"/>
                  </a:cubicBezTo>
                  <a:cubicBezTo>
                    <a:pt x="485" y="491"/>
                    <a:pt x="485" y="491"/>
                    <a:pt x="485" y="491"/>
                  </a:cubicBezTo>
                  <a:cubicBezTo>
                    <a:pt x="486" y="490"/>
                    <a:pt x="486" y="490"/>
                    <a:pt x="486" y="489"/>
                  </a:cubicBezTo>
                  <a:close/>
                  <a:moveTo>
                    <a:pt x="486" y="503"/>
                  </a:moveTo>
                  <a:cubicBezTo>
                    <a:pt x="486" y="509"/>
                    <a:pt x="486" y="509"/>
                    <a:pt x="486" y="509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6" y="503"/>
                    <a:pt x="486" y="503"/>
                    <a:pt x="486" y="503"/>
                  </a:cubicBezTo>
                  <a:close/>
                  <a:moveTo>
                    <a:pt x="486" y="542"/>
                  </a:moveTo>
                  <a:cubicBezTo>
                    <a:pt x="486" y="558"/>
                    <a:pt x="486" y="558"/>
                    <a:pt x="486" y="558"/>
                  </a:cubicBezTo>
                  <a:cubicBezTo>
                    <a:pt x="485" y="558"/>
                    <a:pt x="485" y="558"/>
                    <a:pt x="485" y="558"/>
                  </a:cubicBezTo>
                  <a:cubicBezTo>
                    <a:pt x="485" y="541"/>
                    <a:pt x="485" y="541"/>
                    <a:pt x="485" y="541"/>
                  </a:cubicBezTo>
                  <a:cubicBezTo>
                    <a:pt x="486" y="542"/>
                    <a:pt x="486" y="542"/>
                    <a:pt x="486" y="542"/>
                  </a:cubicBezTo>
                  <a:close/>
                  <a:moveTo>
                    <a:pt x="486" y="559"/>
                  </a:moveTo>
                  <a:cubicBezTo>
                    <a:pt x="486" y="574"/>
                    <a:pt x="486" y="574"/>
                    <a:pt x="486" y="574"/>
                  </a:cubicBezTo>
                  <a:cubicBezTo>
                    <a:pt x="485" y="574"/>
                    <a:pt x="485" y="574"/>
                    <a:pt x="485" y="574"/>
                  </a:cubicBezTo>
                  <a:cubicBezTo>
                    <a:pt x="485" y="563"/>
                    <a:pt x="485" y="563"/>
                    <a:pt x="485" y="563"/>
                  </a:cubicBezTo>
                  <a:cubicBezTo>
                    <a:pt x="486" y="563"/>
                    <a:pt x="486" y="563"/>
                    <a:pt x="486" y="563"/>
                  </a:cubicBezTo>
                  <a:cubicBezTo>
                    <a:pt x="486" y="562"/>
                    <a:pt x="486" y="560"/>
                    <a:pt x="486" y="559"/>
                  </a:cubicBezTo>
                  <a:close/>
                  <a:moveTo>
                    <a:pt x="486" y="592"/>
                  </a:moveTo>
                  <a:cubicBezTo>
                    <a:pt x="486" y="602"/>
                    <a:pt x="486" y="602"/>
                    <a:pt x="486" y="602"/>
                  </a:cubicBezTo>
                  <a:cubicBezTo>
                    <a:pt x="486" y="602"/>
                    <a:pt x="486" y="602"/>
                    <a:pt x="485" y="602"/>
                  </a:cubicBezTo>
                  <a:cubicBezTo>
                    <a:pt x="485" y="592"/>
                    <a:pt x="485" y="592"/>
                    <a:pt x="485" y="592"/>
                  </a:cubicBezTo>
                  <a:cubicBezTo>
                    <a:pt x="486" y="592"/>
                    <a:pt x="486" y="592"/>
                    <a:pt x="486" y="592"/>
                  </a:cubicBezTo>
                  <a:close/>
                  <a:moveTo>
                    <a:pt x="486" y="614"/>
                  </a:moveTo>
                  <a:cubicBezTo>
                    <a:pt x="486" y="622"/>
                    <a:pt x="486" y="622"/>
                    <a:pt x="486" y="622"/>
                  </a:cubicBezTo>
                  <a:cubicBezTo>
                    <a:pt x="485" y="623"/>
                    <a:pt x="485" y="623"/>
                    <a:pt x="485" y="623"/>
                  </a:cubicBezTo>
                  <a:cubicBezTo>
                    <a:pt x="485" y="614"/>
                    <a:pt x="485" y="614"/>
                    <a:pt x="485" y="614"/>
                  </a:cubicBezTo>
                  <a:cubicBezTo>
                    <a:pt x="486" y="614"/>
                    <a:pt x="486" y="614"/>
                    <a:pt x="486" y="614"/>
                  </a:cubicBezTo>
                  <a:close/>
                  <a:moveTo>
                    <a:pt x="486" y="673"/>
                  </a:moveTo>
                  <a:cubicBezTo>
                    <a:pt x="486" y="684"/>
                    <a:pt x="486" y="684"/>
                    <a:pt x="486" y="684"/>
                  </a:cubicBezTo>
                  <a:cubicBezTo>
                    <a:pt x="485" y="685"/>
                    <a:pt x="485" y="685"/>
                    <a:pt x="485" y="685"/>
                  </a:cubicBezTo>
                  <a:cubicBezTo>
                    <a:pt x="485" y="673"/>
                    <a:pt x="485" y="673"/>
                    <a:pt x="485" y="673"/>
                  </a:cubicBezTo>
                  <a:cubicBezTo>
                    <a:pt x="486" y="673"/>
                    <a:pt x="486" y="673"/>
                    <a:pt x="486" y="673"/>
                  </a:cubicBezTo>
                  <a:close/>
                  <a:moveTo>
                    <a:pt x="486" y="738"/>
                  </a:moveTo>
                  <a:cubicBezTo>
                    <a:pt x="486" y="752"/>
                    <a:pt x="486" y="752"/>
                    <a:pt x="486" y="752"/>
                  </a:cubicBezTo>
                  <a:cubicBezTo>
                    <a:pt x="486" y="752"/>
                    <a:pt x="486" y="752"/>
                    <a:pt x="485" y="751"/>
                  </a:cubicBezTo>
                  <a:cubicBezTo>
                    <a:pt x="485" y="738"/>
                    <a:pt x="485" y="738"/>
                    <a:pt x="485" y="738"/>
                  </a:cubicBezTo>
                  <a:lnTo>
                    <a:pt x="486" y="738"/>
                  </a:lnTo>
                  <a:close/>
                  <a:moveTo>
                    <a:pt x="484" y="11"/>
                  </a:moveTo>
                  <a:cubicBezTo>
                    <a:pt x="485" y="11"/>
                    <a:pt x="485" y="11"/>
                    <a:pt x="485" y="11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0"/>
                    <a:pt x="484" y="38"/>
                    <a:pt x="484" y="37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5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5" y="774"/>
                    <a:pt x="485" y="77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5" y="784"/>
                    <a:pt x="485" y="784"/>
                    <a:pt x="485" y="784"/>
                  </a:cubicBezTo>
                  <a:close/>
                  <a:moveTo>
                    <a:pt x="485" y="50"/>
                  </a:moveTo>
                  <a:cubicBezTo>
                    <a:pt x="485" y="57"/>
                    <a:pt x="485" y="57"/>
                    <a:pt x="485" y="57"/>
                  </a:cubicBezTo>
                  <a:cubicBezTo>
                    <a:pt x="484" y="57"/>
                    <a:pt x="484" y="57"/>
                    <a:pt x="484" y="57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75"/>
                  </a:move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4" y="120"/>
                    <a:pt x="484" y="120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5" y="75"/>
                    <a:pt x="485" y="75"/>
                    <a:pt x="485" y="75"/>
                  </a:cubicBezTo>
                  <a:close/>
                  <a:moveTo>
                    <a:pt x="485" y="124"/>
                  </a:moveTo>
                  <a:cubicBezTo>
                    <a:pt x="485" y="139"/>
                    <a:pt x="485" y="139"/>
                    <a:pt x="485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5" y="124"/>
                    <a:pt x="485" y="124"/>
                  </a:cubicBezTo>
                  <a:close/>
                  <a:moveTo>
                    <a:pt x="485" y="141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5" y="140"/>
                    <a:pt x="485" y="141"/>
                  </a:cubicBezTo>
                  <a:close/>
                  <a:moveTo>
                    <a:pt x="485" y="182"/>
                  </a:moveTo>
                  <a:cubicBezTo>
                    <a:pt x="485" y="200"/>
                    <a:pt x="485" y="200"/>
                    <a:pt x="485" y="200"/>
                  </a:cubicBezTo>
                  <a:cubicBezTo>
                    <a:pt x="485" y="197"/>
                    <a:pt x="485" y="195"/>
                    <a:pt x="484" y="193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5" y="182"/>
                    <a:pt x="485" y="182"/>
                    <a:pt x="485" y="182"/>
                  </a:cubicBezTo>
                  <a:close/>
                  <a:moveTo>
                    <a:pt x="485" y="206"/>
                  </a:moveTo>
                  <a:cubicBezTo>
                    <a:pt x="485" y="211"/>
                    <a:pt x="485" y="211"/>
                    <a:pt x="485" y="211"/>
                  </a:cubicBezTo>
                  <a:cubicBezTo>
                    <a:pt x="485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5" y="206"/>
                    <a:pt x="485" y="206"/>
                  </a:cubicBezTo>
                  <a:close/>
                  <a:moveTo>
                    <a:pt x="485" y="236"/>
                  </a:moveTo>
                  <a:cubicBezTo>
                    <a:pt x="485" y="266"/>
                    <a:pt x="485" y="266"/>
                    <a:pt x="485" y="266"/>
                  </a:cubicBezTo>
                  <a:cubicBezTo>
                    <a:pt x="485" y="267"/>
                    <a:pt x="484" y="267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6"/>
                    <a:pt x="485" y="236"/>
                    <a:pt x="485" y="236"/>
                  </a:cubicBezTo>
                  <a:close/>
                  <a:moveTo>
                    <a:pt x="485" y="296"/>
                  </a:moveTo>
                  <a:cubicBezTo>
                    <a:pt x="485" y="301"/>
                    <a:pt x="485" y="301"/>
                    <a:pt x="485" y="301"/>
                  </a:cubicBezTo>
                  <a:cubicBezTo>
                    <a:pt x="485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5" y="296"/>
                    <a:pt x="485" y="296"/>
                    <a:pt x="485" y="296"/>
                  </a:cubicBezTo>
                  <a:close/>
                  <a:moveTo>
                    <a:pt x="485" y="308"/>
                  </a:moveTo>
                  <a:cubicBezTo>
                    <a:pt x="485" y="313"/>
                    <a:pt x="485" y="313"/>
                    <a:pt x="485" y="313"/>
                  </a:cubicBezTo>
                  <a:cubicBezTo>
                    <a:pt x="485" y="313"/>
                    <a:pt x="484" y="312"/>
                    <a:pt x="484" y="312"/>
                  </a:cubicBezTo>
                  <a:cubicBezTo>
                    <a:pt x="484" y="308"/>
                    <a:pt x="484" y="308"/>
                    <a:pt x="484" y="308"/>
                  </a:cubicBezTo>
                  <a:cubicBezTo>
                    <a:pt x="485" y="308"/>
                    <a:pt x="485" y="308"/>
                    <a:pt x="485" y="308"/>
                  </a:cubicBezTo>
                  <a:close/>
                  <a:moveTo>
                    <a:pt x="485" y="323"/>
                  </a:moveTo>
                  <a:cubicBezTo>
                    <a:pt x="485" y="330"/>
                    <a:pt x="485" y="330"/>
                    <a:pt x="485" y="330"/>
                  </a:cubicBezTo>
                  <a:cubicBezTo>
                    <a:pt x="485" y="330"/>
                    <a:pt x="484" y="331"/>
                    <a:pt x="484" y="332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5" y="323"/>
                    <a:pt x="485" y="323"/>
                    <a:pt x="485" y="323"/>
                  </a:cubicBezTo>
                  <a:close/>
                  <a:moveTo>
                    <a:pt x="485" y="339"/>
                  </a:moveTo>
                  <a:cubicBezTo>
                    <a:pt x="485" y="355"/>
                    <a:pt x="485" y="355"/>
                    <a:pt x="485" y="355"/>
                  </a:cubicBezTo>
                  <a:cubicBezTo>
                    <a:pt x="485" y="356"/>
                    <a:pt x="484" y="357"/>
                    <a:pt x="484" y="359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4" y="349"/>
                    <a:pt x="485" y="347"/>
                    <a:pt x="484" y="346"/>
                  </a:cubicBezTo>
                  <a:cubicBezTo>
                    <a:pt x="484" y="338"/>
                    <a:pt x="484" y="338"/>
                    <a:pt x="484" y="338"/>
                  </a:cubicBezTo>
                  <a:cubicBezTo>
                    <a:pt x="484" y="338"/>
                    <a:pt x="485" y="339"/>
                    <a:pt x="485" y="339"/>
                  </a:cubicBezTo>
                  <a:close/>
                  <a:moveTo>
                    <a:pt x="485" y="367"/>
                  </a:moveTo>
                  <a:cubicBezTo>
                    <a:pt x="485" y="390"/>
                    <a:pt x="485" y="390"/>
                    <a:pt x="485" y="390"/>
                  </a:cubicBezTo>
                  <a:cubicBezTo>
                    <a:pt x="485" y="387"/>
                    <a:pt x="485" y="384"/>
                    <a:pt x="484" y="381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5" y="367"/>
                    <a:pt x="485" y="367"/>
                    <a:pt x="485" y="367"/>
                  </a:cubicBezTo>
                  <a:close/>
                  <a:moveTo>
                    <a:pt x="485" y="420"/>
                  </a:moveTo>
                  <a:cubicBezTo>
                    <a:pt x="485" y="434"/>
                    <a:pt x="485" y="434"/>
                    <a:pt x="485" y="434"/>
                  </a:cubicBezTo>
                  <a:cubicBezTo>
                    <a:pt x="485" y="434"/>
                    <a:pt x="484" y="435"/>
                    <a:pt x="484" y="436"/>
                  </a:cubicBezTo>
                  <a:cubicBezTo>
                    <a:pt x="484" y="423"/>
                    <a:pt x="484" y="423"/>
                    <a:pt x="484" y="423"/>
                  </a:cubicBezTo>
                  <a:cubicBezTo>
                    <a:pt x="485" y="422"/>
                    <a:pt x="485" y="421"/>
                    <a:pt x="485" y="420"/>
                  </a:cubicBezTo>
                  <a:close/>
                  <a:moveTo>
                    <a:pt x="485" y="438"/>
                  </a:moveTo>
                  <a:cubicBezTo>
                    <a:pt x="485" y="442"/>
                    <a:pt x="485" y="442"/>
                    <a:pt x="485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5" y="438"/>
                    <a:pt x="485" y="438"/>
                    <a:pt x="485" y="438"/>
                  </a:cubicBezTo>
                  <a:close/>
                  <a:moveTo>
                    <a:pt x="485" y="448"/>
                  </a:moveTo>
                  <a:cubicBezTo>
                    <a:pt x="485" y="453"/>
                    <a:pt x="485" y="453"/>
                    <a:pt x="485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5" y="448"/>
                    <a:pt x="485" y="448"/>
                  </a:cubicBezTo>
                  <a:close/>
                  <a:moveTo>
                    <a:pt x="485" y="457"/>
                  </a:moveTo>
                  <a:cubicBezTo>
                    <a:pt x="485" y="465"/>
                    <a:pt x="485" y="465"/>
                    <a:pt x="485" y="465"/>
                  </a:cubicBezTo>
                  <a:cubicBezTo>
                    <a:pt x="485" y="465"/>
                    <a:pt x="484" y="466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5" y="457"/>
                    <a:pt x="485" y="457"/>
                    <a:pt x="485" y="457"/>
                  </a:cubicBezTo>
                  <a:close/>
                  <a:moveTo>
                    <a:pt x="485" y="472"/>
                  </a:moveTo>
                  <a:cubicBezTo>
                    <a:pt x="485" y="478"/>
                    <a:pt x="485" y="478"/>
                    <a:pt x="485" y="478"/>
                  </a:cubicBezTo>
                  <a:cubicBezTo>
                    <a:pt x="485" y="478"/>
                    <a:pt x="485" y="477"/>
                    <a:pt x="485" y="477"/>
                  </a:cubicBezTo>
                  <a:cubicBezTo>
                    <a:pt x="484" y="477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5" y="472"/>
                    <a:pt x="485" y="472"/>
                    <a:pt x="485" y="472"/>
                  </a:cubicBezTo>
                  <a:close/>
                  <a:moveTo>
                    <a:pt x="485" y="491"/>
                  </a:moveTo>
                  <a:cubicBezTo>
                    <a:pt x="485" y="499"/>
                    <a:pt x="485" y="499"/>
                    <a:pt x="485" y="499"/>
                  </a:cubicBezTo>
                  <a:cubicBezTo>
                    <a:pt x="485" y="501"/>
                    <a:pt x="485" y="501"/>
                    <a:pt x="485" y="501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4" y="507"/>
                    <a:pt x="484" y="507"/>
                    <a:pt x="484" y="507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2"/>
                    <a:pt x="485" y="492"/>
                    <a:pt x="485" y="491"/>
                  </a:cubicBezTo>
                  <a:close/>
                  <a:moveTo>
                    <a:pt x="485" y="541"/>
                  </a:moveTo>
                  <a:cubicBezTo>
                    <a:pt x="485" y="558"/>
                    <a:pt x="485" y="558"/>
                    <a:pt x="485" y="558"/>
                  </a:cubicBezTo>
                  <a:cubicBezTo>
                    <a:pt x="485" y="558"/>
                    <a:pt x="484" y="559"/>
                    <a:pt x="484" y="559"/>
                  </a:cubicBezTo>
                  <a:cubicBezTo>
                    <a:pt x="484" y="539"/>
                    <a:pt x="484" y="539"/>
                    <a:pt x="484" y="539"/>
                  </a:cubicBezTo>
                  <a:cubicBezTo>
                    <a:pt x="485" y="541"/>
                    <a:pt x="485" y="541"/>
                    <a:pt x="485" y="541"/>
                  </a:cubicBezTo>
                  <a:close/>
                  <a:moveTo>
                    <a:pt x="485" y="563"/>
                  </a:moveTo>
                  <a:cubicBezTo>
                    <a:pt x="485" y="574"/>
                    <a:pt x="485" y="574"/>
                    <a:pt x="485" y="574"/>
                  </a:cubicBezTo>
                  <a:cubicBezTo>
                    <a:pt x="484" y="575"/>
                    <a:pt x="484" y="575"/>
                    <a:pt x="484" y="575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5" y="563"/>
                    <a:pt x="485" y="563"/>
                    <a:pt x="485" y="563"/>
                  </a:cubicBezTo>
                  <a:close/>
                  <a:moveTo>
                    <a:pt x="485" y="592"/>
                  </a:moveTo>
                  <a:cubicBezTo>
                    <a:pt x="485" y="602"/>
                    <a:pt x="485" y="602"/>
                    <a:pt x="485" y="602"/>
                  </a:cubicBezTo>
                  <a:cubicBezTo>
                    <a:pt x="485" y="602"/>
                    <a:pt x="484" y="602"/>
                    <a:pt x="484" y="602"/>
                  </a:cubicBezTo>
                  <a:cubicBezTo>
                    <a:pt x="484" y="593"/>
                    <a:pt x="484" y="593"/>
                    <a:pt x="484" y="593"/>
                  </a:cubicBezTo>
                  <a:cubicBezTo>
                    <a:pt x="484" y="593"/>
                    <a:pt x="485" y="593"/>
                    <a:pt x="485" y="592"/>
                  </a:cubicBezTo>
                  <a:close/>
                  <a:moveTo>
                    <a:pt x="485" y="614"/>
                  </a:moveTo>
                  <a:cubicBezTo>
                    <a:pt x="485" y="623"/>
                    <a:pt x="485" y="623"/>
                    <a:pt x="485" y="623"/>
                  </a:cubicBezTo>
                  <a:cubicBezTo>
                    <a:pt x="484" y="623"/>
                    <a:pt x="484" y="623"/>
                    <a:pt x="484" y="623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5" y="614"/>
                    <a:pt x="485" y="614"/>
                    <a:pt x="485" y="614"/>
                  </a:cubicBezTo>
                  <a:close/>
                  <a:moveTo>
                    <a:pt x="485" y="673"/>
                  </a:moveTo>
                  <a:cubicBezTo>
                    <a:pt x="485" y="685"/>
                    <a:pt x="485" y="685"/>
                    <a:pt x="485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5" y="673"/>
                    <a:pt x="485" y="673"/>
                    <a:pt x="485" y="673"/>
                  </a:cubicBezTo>
                  <a:close/>
                  <a:moveTo>
                    <a:pt x="485" y="738"/>
                  </a:moveTo>
                  <a:cubicBezTo>
                    <a:pt x="485" y="751"/>
                    <a:pt x="485" y="751"/>
                    <a:pt x="485" y="751"/>
                  </a:cubicBezTo>
                  <a:cubicBezTo>
                    <a:pt x="485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ubicBezTo>
                    <a:pt x="484" y="738"/>
                    <a:pt x="485" y="738"/>
                    <a:pt x="485" y="738"/>
                  </a:cubicBezTo>
                  <a:close/>
                  <a:moveTo>
                    <a:pt x="484" y="11"/>
                  </a:moveTo>
                  <a:cubicBezTo>
                    <a:pt x="484" y="11"/>
                    <a:pt x="484" y="11"/>
                    <a:pt x="484" y="11"/>
                  </a:cubicBezTo>
                  <a:cubicBezTo>
                    <a:pt x="484" y="37"/>
                    <a:pt x="484" y="37"/>
                    <a:pt x="484" y="3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4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7"/>
                    <a:pt x="484" y="57"/>
                    <a:pt x="484" y="57"/>
                  </a:cubicBezTo>
                  <a:cubicBezTo>
                    <a:pt x="484" y="56"/>
                    <a:pt x="484" y="56"/>
                    <a:pt x="484" y="56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20"/>
                    <a:pt x="484" y="120"/>
                    <a:pt x="484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4" y="122"/>
                    <a:pt x="484" y="123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lose/>
                  <a:moveTo>
                    <a:pt x="484" y="140"/>
                  </a:moveTo>
                  <a:cubicBezTo>
                    <a:pt x="484" y="148"/>
                    <a:pt x="484" y="148"/>
                    <a:pt x="484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3"/>
                    <a:pt x="484" y="193"/>
                    <a:pt x="484" y="193"/>
                  </a:cubicBezTo>
                  <a:cubicBezTo>
                    <a:pt x="484" y="192"/>
                    <a:pt x="484" y="192"/>
                    <a:pt x="484" y="19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4" y="181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4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4" y="268"/>
                    <a:pt x="484" y="268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5"/>
                    <a:pt x="484" y="235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4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4" y="297"/>
                    <a:pt x="484" y="297"/>
                    <a:pt x="484" y="297"/>
                  </a:cubicBezTo>
                  <a:close/>
                  <a:moveTo>
                    <a:pt x="484" y="308"/>
                  </a:moveTo>
                  <a:cubicBezTo>
                    <a:pt x="484" y="312"/>
                    <a:pt x="484" y="312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08"/>
                    <a:pt x="484" y="308"/>
                    <a:pt x="484" y="308"/>
                  </a:cubicBezTo>
                  <a:close/>
                  <a:moveTo>
                    <a:pt x="484" y="322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4" y="332"/>
                    <a:pt x="484" y="332"/>
                    <a:pt x="484" y="332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4" y="322"/>
                    <a:pt x="484" y="322"/>
                    <a:pt x="484" y="322"/>
                  </a:cubicBezTo>
                  <a:close/>
                  <a:moveTo>
                    <a:pt x="484" y="338"/>
                  </a:moveTo>
                  <a:cubicBezTo>
                    <a:pt x="484" y="346"/>
                    <a:pt x="484" y="346"/>
                    <a:pt x="484" y="346"/>
                  </a:cubicBezTo>
                  <a:cubicBezTo>
                    <a:pt x="484" y="345"/>
                    <a:pt x="484" y="345"/>
                    <a:pt x="484" y="344"/>
                  </a:cubicBezTo>
                  <a:cubicBezTo>
                    <a:pt x="484" y="337"/>
                    <a:pt x="484" y="337"/>
                    <a:pt x="484" y="337"/>
                  </a:cubicBezTo>
                  <a:cubicBezTo>
                    <a:pt x="484" y="338"/>
                    <a:pt x="484" y="338"/>
                    <a:pt x="484" y="338"/>
                  </a:cubicBezTo>
                  <a:close/>
                  <a:moveTo>
                    <a:pt x="484" y="350"/>
                  </a:moveTo>
                  <a:cubicBezTo>
                    <a:pt x="484" y="359"/>
                    <a:pt x="484" y="359"/>
                    <a:pt x="484" y="359"/>
                  </a:cubicBezTo>
                  <a:cubicBezTo>
                    <a:pt x="483" y="361"/>
                    <a:pt x="484" y="365"/>
                    <a:pt x="484" y="369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4" y="381"/>
                    <a:pt x="484" y="381"/>
                    <a:pt x="484" y="381"/>
                  </a:cubicBezTo>
                  <a:cubicBezTo>
                    <a:pt x="484" y="380"/>
                    <a:pt x="484" y="379"/>
                    <a:pt x="484" y="378"/>
                  </a:cubicBezTo>
                  <a:cubicBezTo>
                    <a:pt x="484" y="351"/>
                    <a:pt x="484" y="351"/>
                    <a:pt x="484" y="351"/>
                  </a:cubicBezTo>
                  <a:cubicBezTo>
                    <a:pt x="484" y="351"/>
                    <a:pt x="484" y="350"/>
                    <a:pt x="484" y="350"/>
                  </a:cubicBezTo>
                  <a:close/>
                  <a:moveTo>
                    <a:pt x="484" y="423"/>
                  </a:moveTo>
                  <a:cubicBezTo>
                    <a:pt x="484" y="436"/>
                    <a:pt x="484" y="436"/>
                    <a:pt x="484" y="436"/>
                  </a:cubicBezTo>
                  <a:cubicBezTo>
                    <a:pt x="484" y="436"/>
                    <a:pt x="484" y="436"/>
                    <a:pt x="484" y="437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84" y="423"/>
                    <a:pt x="484" y="423"/>
                    <a:pt x="484" y="423"/>
                  </a:cubicBezTo>
                  <a:close/>
                  <a:moveTo>
                    <a:pt x="484" y="438"/>
                  </a:move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38"/>
                    <a:pt x="484" y="438"/>
                    <a:pt x="484" y="438"/>
                  </a:cubicBezTo>
                  <a:close/>
                  <a:moveTo>
                    <a:pt x="484" y="448"/>
                  </a:moveTo>
                  <a:cubicBezTo>
                    <a:pt x="484" y="453"/>
                    <a:pt x="484" y="453"/>
                    <a:pt x="484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4" y="448"/>
                    <a:pt x="484" y="448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lose/>
                  <a:moveTo>
                    <a:pt x="484" y="471"/>
                  </a:moveTo>
                  <a:cubicBezTo>
                    <a:pt x="484" y="478"/>
                    <a:pt x="484" y="478"/>
                    <a:pt x="484" y="478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1"/>
                    <a:pt x="484" y="471"/>
                    <a:pt x="484" y="471"/>
                  </a:cubicBezTo>
                  <a:close/>
                  <a:moveTo>
                    <a:pt x="484" y="493"/>
                  </a:moveTo>
                  <a:cubicBezTo>
                    <a:pt x="484" y="507"/>
                    <a:pt x="484" y="507"/>
                    <a:pt x="484" y="507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484" y="494"/>
                    <a:pt x="484" y="494"/>
                    <a:pt x="484" y="494"/>
                  </a:cubicBezTo>
                  <a:cubicBezTo>
                    <a:pt x="484" y="494"/>
                    <a:pt x="484" y="493"/>
                    <a:pt x="484" y="493"/>
                  </a:cubicBezTo>
                  <a:close/>
                  <a:moveTo>
                    <a:pt x="484" y="539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4" y="559"/>
                    <a:pt x="484" y="559"/>
                    <a:pt x="484" y="559"/>
                  </a:cubicBezTo>
                  <a:cubicBezTo>
                    <a:pt x="484" y="538"/>
                    <a:pt x="484" y="538"/>
                    <a:pt x="484" y="538"/>
                  </a:cubicBezTo>
                  <a:cubicBezTo>
                    <a:pt x="484" y="539"/>
                    <a:pt x="484" y="539"/>
                    <a:pt x="484" y="539"/>
                  </a:cubicBezTo>
                  <a:close/>
                  <a:moveTo>
                    <a:pt x="484" y="564"/>
                  </a:moveTo>
                  <a:cubicBezTo>
                    <a:pt x="484" y="575"/>
                    <a:pt x="484" y="575"/>
                    <a:pt x="484" y="575"/>
                  </a:cubicBezTo>
                  <a:cubicBezTo>
                    <a:pt x="484" y="576"/>
                    <a:pt x="484" y="576"/>
                    <a:pt x="484" y="576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4" y="564"/>
                    <a:pt x="484" y="564"/>
                    <a:pt x="484" y="564"/>
                  </a:cubicBezTo>
                  <a:close/>
                  <a:moveTo>
                    <a:pt x="484" y="593"/>
                  </a:moveTo>
                  <a:cubicBezTo>
                    <a:pt x="484" y="602"/>
                    <a:pt x="484" y="602"/>
                    <a:pt x="484" y="602"/>
                  </a:cubicBezTo>
                  <a:cubicBezTo>
                    <a:pt x="484" y="602"/>
                    <a:pt x="484" y="601"/>
                    <a:pt x="484" y="601"/>
                  </a:cubicBezTo>
                  <a:cubicBezTo>
                    <a:pt x="484" y="594"/>
                    <a:pt x="484" y="594"/>
                    <a:pt x="484" y="594"/>
                  </a:cubicBezTo>
                  <a:cubicBezTo>
                    <a:pt x="484" y="593"/>
                    <a:pt x="484" y="593"/>
                    <a:pt x="484" y="593"/>
                  </a:cubicBezTo>
                  <a:close/>
                  <a:moveTo>
                    <a:pt x="484" y="613"/>
                  </a:moveTo>
                  <a:cubicBezTo>
                    <a:pt x="484" y="623"/>
                    <a:pt x="484" y="623"/>
                    <a:pt x="484" y="623"/>
                  </a:cubicBezTo>
                  <a:cubicBezTo>
                    <a:pt x="484" y="624"/>
                    <a:pt x="484" y="624"/>
                    <a:pt x="484" y="624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4" y="613"/>
                    <a:pt x="484" y="613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5"/>
                    <a:pt x="484" y="685"/>
                    <a:pt x="484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84"/>
                    <a:pt x="484" y="684"/>
                    <a:pt x="484" y="684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4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lose/>
                  <a:moveTo>
                    <a:pt x="478" y="10"/>
                  </a:moveTo>
                  <a:cubicBezTo>
                    <a:pt x="478" y="10"/>
                    <a:pt x="479" y="10"/>
                    <a:pt x="479" y="10"/>
                  </a:cubicBezTo>
                  <a:cubicBezTo>
                    <a:pt x="481" y="10"/>
                    <a:pt x="482" y="11"/>
                    <a:pt x="484" y="11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2" y="30"/>
                    <a:pt x="480" y="25"/>
                    <a:pt x="478" y="22"/>
                  </a:cubicBezTo>
                  <a:cubicBezTo>
                    <a:pt x="478" y="10"/>
                    <a:pt x="478" y="10"/>
                    <a:pt x="478" y="10"/>
                  </a:cubicBezTo>
                  <a:close/>
                  <a:moveTo>
                    <a:pt x="484" y="784"/>
                  </a:moveTo>
                  <a:cubicBezTo>
                    <a:pt x="482" y="784"/>
                    <a:pt x="480" y="785"/>
                    <a:pt x="478" y="785"/>
                  </a:cubicBezTo>
                  <a:cubicBezTo>
                    <a:pt x="478" y="770"/>
                    <a:pt x="478" y="770"/>
                    <a:pt x="478" y="770"/>
                  </a:cubicBezTo>
                  <a:cubicBezTo>
                    <a:pt x="480" y="772"/>
                    <a:pt x="482" y="773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6"/>
                    <a:pt x="484" y="56"/>
                    <a:pt x="484" y="56"/>
                  </a:cubicBezTo>
                  <a:cubicBezTo>
                    <a:pt x="482" y="56"/>
                    <a:pt x="480" y="56"/>
                    <a:pt x="478" y="56"/>
                  </a:cubicBezTo>
                  <a:cubicBezTo>
                    <a:pt x="478" y="48"/>
                    <a:pt x="478" y="48"/>
                    <a:pt x="478" y="48"/>
                  </a:cubicBezTo>
                  <a:cubicBezTo>
                    <a:pt x="483" y="50"/>
                    <a:pt x="483" y="50"/>
                    <a:pt x="483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39"/>
                    <a:pt x="484" y="139"/>
                    <a:pt x="484" y="139"/>
                  </a:cubicBezTo>
                  <a:cubicBezTo>
                    <a:pt x="482" y="138"/>
                    <a:pt x="480" y="137"/>
                    <a:pt x="478" y="136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481" y="104"/>
                    <a:pt x="481" y="103"/>
                    <a:pt x="481" y="102"/>
                  </a:cubicBezTo>
                  <a:cubicBezTo>
                    <a:pt x="480" y="102"/>
                    <a:pt x="479" y="102"/>
                    <a:pt x="478" y="101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0"/>
                    <a:pt x="480" y="80"/>
                    <a:pt x="480" y="80"/>
                  </a:cubicBezTo>
                  <a:cubicBezTo>
                    <a:pt x="482" y="78"/>
                    <a:pt x="482" y="77"/>
                    <a:pt x="484" y="75"/>
                  </a:cubicBezTo>
                  <a:close/>
                  <a:moveTo>
                    <a:pt x="484" y="140"/>
                  </a:moveTo>
                  <a:cubicBezTo>
                    <a:pt x="482" y="139"/>
                    <a:pt x="480" y="139"/>
                    <a:pt x="478" y="138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80" y="148"/>
                    <a:pt x="482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1"/>
                    <a:pt x="484" y="191"/>
                    <a:pt x="484" y="191"/>
                  </a:cubicBezTo>
                  <a:cubicBezTo>
                    <a:pt x="482" y="189"/>
                    <a:pt x="481" y="186"/>
                    <a:pt x="478" y="185"/>
                  </a:cubicBezTo>
                  <a:cubicBezTo>
                    <a:pt x="478" y="179"/>
                    <a:pt x="478" y="179"/>
                    <a:pt x="478" y="179"/>
                  </a:cubicBezTo>
                  <a:cubicBezTo>
                    <a:pt x="480" y="180"/>
                    <a:pt x="482" y="180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2" y="210"/>
                    <a:pt x="480" y="210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8" y="202"/>
                    <a:pt x="478" y="202"/>
                    <a:pt x="478" y="202"/>
                  </a:cubicBezTo>
                  <a:cubicBezTo>
                    <a:pt x="479" y="203"/>
                    <a:pt x="481" y="205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1" y="271"/>
                    <a:pt x="479" y="275"/>
                    <a:pt x="478" y="279"/>
                  </a:cubicBezTo>
                  <a:cubicBezTo>
                    <a:pt x="478" y="251"/>
                    <a:pt x="478" y="251"/>
                    <a:pt x="478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81" y="251"/>
                    <a:pt x="482" y="250"/>
                    <a:pt x="483" y="250"/>
                  </a:cubicBezTo>
                  <a:cubicBezTo>
                    <a:pt x="482" y="246"/>
                    <a:pt x="481" y="244"/>
                    <a:pt x="478" y="243"/>
                  </a:cubicBezTo>
                  <a:cubicBezTo>
                    <a:pt x="478" y="232"/>
                    <a:pt x="478" y="232"/>
                    <a:pt x="478" y="232"/>
                  </a:cubicBezTo>
                  <a:cubicBezTo>
                    <a:pt x="480" y="233"/>
                    <a:pt x="482" y="234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3" y="302"/>
                    <a:pt x="483" y="302"/>
                    <a:pt x="482" y="302"/>
                  </a:cubicBezTo>
                  <a:cubicBezTo>
                    <a:pt x="482" y="304"/>
                    <a:pt x="482" y="305"/>
                    <a:pt x="482" y="306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2" y="311"/>
                    <a:pt x="480" y="310"/>
                    <a:pt x="478" y="309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1"/>
                    <a:pt x="482" y="299"/>
                    <a:pt x="484" y="297"/>
                  </a:cubicBezTo>
                  <a:close/>
                  <a:moveTo>
                    <a:pt x="484" y="322"/>
                  </a:moveTo>
                  <a:cubicBezTo>
                    <a:pt x="484" y="327"/>
                    <a:pt x="484" y="327"/>
                    <a:pt x="484" y="327"/>
                  </a:cubicBezTo>
                  <a:cubicBezTo>
                    <a:pt x="482" y="325"/>
                    <a:pt x="480" y="324"/>
                    <a:pt x="478" y="322"/>
                  </a:cubicBezTo>
                  <a:cubicBezTo>
                    <a:pt x="478" y="318"/>
                    <a:pt x="478" y="318"/>
                    <a:pt x="478" y="318"/>
                  </a:cubicBezTo>
                  <a:cubicBezTo>
                    <a:pt x="480" y="319"/>
                    <a:pt x="482" y="320"/>
                    <a:pt x="484" y="322"/>
                  </a:cubicBezTo>
                  <a:close/>
                  <a:moveTo>
                    <a:pt x="484" y="327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3" y="334"/>
                    <a:pt x="482" y="335"/>
                    <a:pt x="482" y="336"/>
                  </a:cubicBezTo>
                  <a:cubicBezTo>
                    <a:pt x="483" y="336"/>
                    <a:pt x="483" y="337"/>
                    <a:pt x="484" y="337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3"/>
                    <a:pt x="482" y="342"/>
                    <a:pt x="481" y="340"/>
                  </a:cubicBezTo>
                  <a:cubicBezTo>
                    <a:pt x="480" y="344"/>
                    <a:pt x="478" y="346"/>
                    <a:pt x="478" y="349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80" y="330"/>
                    <a:pt x="482" y="328"/>
                    <a:pt x="484" y="327"/>
                  </a:cubicBezTo>
                  <a:close/>
                  <a:moveTo>
                    <a:pt x="484" y="351"/>
                  </a:moveTo>
                  <a:cubicBezTo>
                    <a:pt x="484" y="378"/>
                    <a:pt x="484" y="378"/>
                    <a:pt x="484" y="378"/>
                  </a:cubicBezTo>
                  <a:cubicBezTo>
                    <a:pt x="482" y="373"/>
                    <a:pt x="480" y="367"/>
                    <a:pt x="478" y="362"/>
                  </a:cubicBezTo>
                  <a:cubicBezTo>
                    <a:pt x="478" y="354"/>
                    <a:pt x="478" y="354"/>
                    <a:pt x="478" y="354"/>
                  </a:cubicBezTo>
                  <a:cubicBezTo>
                    <a:pt x="478" y="355"/>
                    <a:pt x="479" y="357"/>
                    <a:pt x="479" y="358"/>
                  </a:cubicBezTo>
                  <a:cubicBezTo>
                    <a:pt x="481" y="355"/>
                    <a:pt x="483" y="353"/>
                    <a:pt x="484" y="351"/>
                  </a:cubicBezTo>
                  <a:close/>
                  <a:moveTo>
                    <a:pt x="484" y="425"/>
                  </a:moveTo>
                  <a:cubicBezTo>
                    <a:pt x="484" y="437"/>
                    <a:pt x="484" y="437"/>
                    <a:pt x="484" y="437"/>
                  </a:cubicBezTo>
                  <a:cubicBezTo>
                    <a:pt x="483" y="437"/>
                    <a:pt x="483" y="438"/>
                    <a:pt x="483" y="438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0" y="443"/>
                    <a:pt x="480" y="443"/>
                    <a:pt x="480" y="443"/>
                  </a:cubicBezTo>
                  <a:cubicBezTo>
                    <a:pt x="480" y="445"/>
                    <a:pt x="479" y="447"/>
                    <a:pt x="478" y="449"/>
                  </a:cubicBezTo>
                  <a:cubicBezTo>
                    <a:pt x="480" y="448"/>
                    <a:pt x="482" y="448"/>
                    <a:pt x="484" y="448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2" y="453"/>
                    <a:pt x="480" y="452"/>
                    <a:pt x="478" y="453"/>
                  </a:cubicBezTo>
                  <a:cubicBezTo>
                    <a:pt x="478" y="441"/>
                    <a:pt x="478" y="441"/>
                    <a:pt x="478" y="441"/>
                  </a:cubicBezTo>
                  <a:cubicBezTo>
                    <a:pt x="481" y="434"/>
                    <a:pt x="482" y="429"/>
                    <a:pt x="484" y="425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3" y="468"/>
                    <a:pt x="483" y="469"/>
                    <a:pt x="482" y="469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2" y="482"/>
                    <a:pt x="479" y="484"/>
                    <a:pt x="478" y="487"/>
                  </a:cubicBezTo>
                  <a:cubicBezTo>
                    <a:pt x="478" y="481"/>
                    <a:pt x="478" y="481"/>
                    <a:pt x="478" y="481"/>
                  </a:cubicBezTo>
                  <a:cubicBezTo>
                    <a:pt x="479" y="478"/>
                    <a:pt x="480" y="476"/>
                    <a:pt x="479" y="472"/>
                  </a:cubicBezTo>
                  <a:cubicBezTo>
                    <a:pt x="478" y="473"/>
                    <a:pt x="478" y="473"/>
                    <a:pt x="478" y="473"/>
                  </a:cubicBezTo>
                  <a:cubicBezTo>
                    <a:pt x="478" y="467"/>
                    <a:pt x="478" y="467"/>
                    <a:pt x="478" y="467"/>
                  </a:cubicBezTo>
                  <a:cubicBezTo>
                    <a:pt x="479" y="467"/>
                    <a:pt x="480" y="466"/>
                    <a:pt x="482" y="465"/>
                  </a:cubicBezTo>
                  <a:cubicBezTo>
                    <a:pt x="480" y="464"/>
                    <a:pt x="479" y="463"/>
                    <a:pt x="478" y="463"/>
                  </a:cubicBezTo>
                  <a:cubicBezTo>
                    <a:pt x="478" y="459"/>
                    <a:pt x="478" y="459"/>
                    <a:pt x="478" y="459"/>
                  </a:cubicBezTo>
                  <a:cubicBezTo>
                    <a:pt x="480" y="459"/>
                    <a:pt x="482" y="459"/>
                    <a:pt x="484" y="458"/>
                  </a:cubicBezTo>
                  <a:close/>
                  <a:moveTo>
                    <a:pt x="484" y="494"/>
                  </a:moveTo>
                  <a:cubicBezTo>
                    <a:pt x="484" y="506"/>
                    <a:pt x="484" y="506"/>
                    <a:pt x="484" y="50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8" y="497"/>
                    <a:pt x="479" y="497"/>
                    <a:pt x="479" y="498"/>
                  </a:cubicBezTo>
                  <a:cubicBezTo>
                    <a:pt x="480" y="498"/>
                    <a:pt x="481" y="498"/>
                    <a:pt x="482" y="498"/>
                  </a:cubicBezTo>
                  <a:cubicBezTo>
                    <a:pt x="482" y="497"/>
                    <a:pt x="483" y="495"/>
                    <a:pt x="484" y="494"/>
                  </a:cubicBezTo>
                  <a:close/>
                  <a:moveTo>
                    <a:pt x="484" y="538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2" y="560"/>
                    <a:pt x="480" y="560"/>
                    <a:pt x="478" y="561"/>
                  </a:cubicBezTo>
                  <a:cubicBezTo>
                    <a:pt x="478" y="551"/>
                    <a:pt x="478" y="551"/>
                    <a:pt x="478" y="551"/>
                  </a:cubicBezTo>
                  <a:cubicBezTo>
                    <a:pt x="478" y="551"/>
                    <a:pt x="479" y="550"/>
                    <a:pt x="480" y="550"/>
                  </a:cubicBezTo>
                  <a:cubicBezTo>
                    <a:pt x="480" y="548"/>
                    <a:pt x="480" y="547"/>
                    <a:pt x="480" y="545"/>
                  </a:cubicBezTo>
                  <a:cubicBezTo>
                    <a:pt x="479" y="545"/>
                    <a:pt x="478" y="545"/>
                    <a:pt x="478" y="54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80" y="531"/>
                    <a:pt x="482" y="535"/>
                    <a:pt x="484" y="538"/>
                  </a:cubicBezTo>
                  <a:close/>
                  <a:moveTo>
                    <a:pt x="484" y="564"/>
                  </a:moveTo>
                  <a:cubicBezTo>
                    <a:pt x="484" y="576"/>
                    <a:pt x="484" y="576"/>
                    <a:pt x="484" y="576"/>
                  </a:cubicBezTo>
                  <a:cubicBezTo>
                    <a:pt x="483" y="576"/>
                    <a:pt x="482" y="577"/>
                    <a:pt x="481" y="578"/>
                  </a:cubicBezTo>
                  <a:cubicBezTo>
                    <a:pt x="482" y="581"/>
                    <a:pt x="482" y="584"/>
                    <a:pt x="482" y="586"/>
                  </a:cubicBezTo>
                  <a:cubicBezTo>
                    <a:pt x="478" y="585"/>
                    <a:pt x="478" y="585"/>
                    <a:pt x="478" y="585"/>
                  </a:cubicBezTo>
                  <a:cubicBezTo>
                    <a:pt x="478" y="567"/>
                    <a:pt x="478" y="567"/>
                    <a:pt x="478" y="567"/>
                  </a:cubicBezTo>
                  <a:cubicBezTo>
                    <a:pt x="480" y="566"/>
                    <a:pt x="482" y="565"/>
                    <a:pt x="484" y="564"/>
                  </a:cubicBezTo>
                  <a:close/>
                  <a:moveTo>
                    <a:pt x="484" y="594"/>
                  </a:moveTo>
                  <a:cubicBezTo>
                    <a:pt x="484" y="601"/>
                    <a:pt x="484" y="601"/>
                    <a:pt x="484" y="601"/>
                  </a:cubicBezTo>
                  <a:cubicBezTo>
                    <a:pt x="482" y="601"/>
                    <a:pt x="480" y="601"/>
                    <a:pt x="478" y="601"/>
                  </a:cubicBezTo>
                  <a:cubicBezTo>
                    <a:pt x="478" y="595"/>
                    <a:pt x="478" y="595"/>
                    <a:pt x="478" y="595"/>
                  </a:cubicBezTo>
                  <a:cubicBezTo>
                    <a:pt x="480" y="595"/>
                    <a:pt x="482" y="594"/>
                    <a:pt x="484" y="594"/>
                  </a:cubicBezTo>
                  <a:close/>
                  <a:moveTo>
                    <a:pt x="484" y="613"/>
                  </a:moveTo>
                  <a:cubicBezTo>
                    <a:pt x="484" y="624"/>
                    <a:pt x="484" y="624"/>
                    <a:pt x="484" y="624"/>
                  </a:cubicBezTo>
                  <a:cubicBezTo>
                    <a:pt x="482" y="624"/>
                    <a:pt x="480" y="625"/>
                    <a:pt x="478" y="626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8"/>
                    <a:pt x="478" y="617"/>
                    <a:pt x="478" y="616"/>
                  </a:cubicBezTo>
                  <a:cubicBezTo>
                    <a:pt x="478" y="609"/>
                    <a:pt x="478" y="609"/>
                    <a:pt x="478" y="609"/>
                  </a:cubicBezTo>
                  <a:cubicBezTo>
                    <a:pt x="480" y="611"/>
                    <a:pt x="481" y="611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4"/>
                    <a:pt x="484" y="684"/>
                    <a:pt x="484" y="684"/>
                  </a:cubicBezTo>
                  <a:cubicBezTo>
                    <a:pt x="482" y="681"/>
                    <a:pt x="482" y="678"/>
                    <a:pt x="480" y="675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2" y="750"/>
                    <a:pt x="480" y="749"/>
                    <a:pt x="478" y="749"/>
                  </a:cubicBezTo>
                  <a:cubicBezTo>
                    <a:pt x="478" y="740"/>
                    <a:pt x="478" y="740"/>
                    <a:pt x="478" y="740"/>
                  </a:cubicBezTo>
                  <a:cubicBezTo>
                    <a:pt x="480" y="739"/>
                    <a:pt x="482" y="739"/>
                    <a:pt x="484" y="738"/>
                  </a:cubicBezTo>
                  <a:close/>
                  <a:moveTo>
                    <a:pt x="475" y="9"/>
                  </a:moveTo>
                  <a:cubicBezTo>
                    <a:pt x="476" y="9"/>
                    <a:pt x="477" y="9"/>
                    <a:pt x="478" y="10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7" y="21"/>
                    <a:pt x="476" y="20"/>
                    <a:pt x="475" y="19"/>
                  </a:cubicBezTo>
                  <a:cubicBezTo>
                    <a:pt x="475" y="9"/>
                    <a:pt x="475" y="9"/>
                    <a:pt x="475" y="9"/>
                  </a:cubicBezTo>
                  <a:close/>
                  <a:moveTo>
                    <a:pt x="478" y="785"/>
                  </a:moveTo>
                  <a:cubicBezTo>
                    <a:pt x="475" y="786"/>
                    <a:pt x="475" y="786"/>
                    <a:pt x="475" y="786"/>
                  </a:cubicBezTo>
                  <a:cubicBezTo>
                    <a:pt x="475" y="768"/>
                    <a:pt x="475" y="768"/>
                    <a:pt x="475" y="768"/>
                  </a:cubicBezTo>
                  <a:cubicBezTo>
                    <a:pt x="476" y="769"/>
                    <a:pt x="477" y="770"/>
                    <a:pt x="478" y="770"/>
                  </a:cubicBezTo>
                  <a:cubicBezTo>
                    <a:pt x="478" y="785"/>
                    <a:pt x="478" y="785"/>
                    <a:pt x="478" y="785"/>
                  </a:cubicBezTo>
                  <a:close/>
                  <a:moveTo>
                    <a:pt x="478" y="48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7" y="56"/>
                    <a:pt x="476" y="55"/>
                    <a:pt x="475" y="55"/>
                  </a:cubicBezTo>
                  <a:cubicBezTo>
                    <a:pt x="475" y="47"/>
                    <a:pt x="475" y="47"/>
                    <a:pt x="475" y="47"/>
                  </a:cubicBezTo>
                  <a:cubicBezTo>
                    <a:pt x="478" y="48"/>
                    <a:pt x="478" y="48"/>
                    <a:pt x="478" y="48"/>
                  </a:cubicBezTo>
                  <a:close/>
                  <a:moveTo>
                    <a:pt x="478" y="80"/>
                  </a:moveTo>
                  <a:cubicBezTo>
                    <a:pt x="478" y="101"/>
                    <a:pt x="478" y="101"/>
                    <a:pt x="478" y="101"/>
                  </a:cubicBezTo>
                  <a:cubicBezTo>
                    <a:pt x="477" y="101"/>
                    <a:pt x="476" y="101"/>
                    <a:pt x="475" y="101"/>
                  </a:cubicBezTo>
                  <a:cubicBezTo>
                    <a:pt x="475" y="79"/>
                    <a:pt x="475" y="79"/>
                    <a:pt x="475" y="79"/>
                  </a:cubicBezTo>
                  <a:cubicBezTo>
                    <a:pt x="476" y="80"/>
                    <a:pt x="477" y="80"/>
                    <a:pt x="478" y="80"/>
                  </a:cubicBezTo>
                  <a:close/>
                  <a:moveTo>
                    <a:pt x="478" y="106"/>
                  </a:moveTo>
                  <a:cubicBezTo>
                    <a:pt x="478" y="136"/>
                    <a:pt x="478" y="136"/>
                    <a:pt x="478" y="136"/>
                  </a:cubicBezTo>
                  <a:cubicBezTo>
                    <a:pt x="475" y="135"/>
                    <a:pt x="475" y="135"/>
                    <a:pt x="475" y="135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6" y="117"/>
                    <a:pt x="476" y="117"/>
                    <a:pt x="476" y="117"/>
                  </a:cubicBezTo>
                  <a:cubicBezTo>
                    <a:pt x="476" y="115"/>
                    <a:pt x="476" y="114"/>
                    <a:pt x="475" y="111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478" y="106"/>
                    <a:pt x="478" y="106"/>
                    <a:pt x="478" y="106"/>
                  </a:cubicBezTo>
                  <a:close/>
                  <a:moveTo>
                    <a:pt x="478" y="138"/>
                  </a:moveTo>
                  <a:cubicBezTo>
                    <a:pt x="478" y="147"/>
                    <a:pt x="478" y="147"/>
                    <a:pt x="478" y="147"/>
                  </a:cubicBezTo>
                  <a:cubicBezTo>
                    <a:pt x="477" y="147"/>
                    <a:pt x="476" y="147"/>
                    <a:pt x="475" y="147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8"/>
                    <a:pt x="478" y="138"/>
                  </a:cubicBezTo>
                  <a:close/>
                  <a:moveTo>
                    <a:pt x="478" y="179"/>
                  </a:moveTo>
                  <a:cubicBezTo>
                    <a:pt x="478" y="185"/>
                    <a:pt x="478" y="185"/>
                    <a:pt x="478" y="185"/>
                  </a:cubicBezTo>
                  <a:cubicBezTo>
                    <a:pt x="477" y="184"/>
                    <a:pt x="476" y="183"/>
                    <a:pt x="475" y="183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9"/>
                    <a:pt x="477" y="179"/>
                    <a:pt x="478" y="179"/>
                  </a:cubicBezTo>
                  <a:close/>
                  <a:moveTo>
                    <a:pt x="478" y="202"/>
                  </a:moveTo>
                  <a:cubicBezTo>
                    <a:pt x="478" y="209"/>
                    <a:pt x="478" y="209"/>
                    <a:pt x="478" y="209"/>
                  </a:cubicBezTo>
                  <a:cubicBezTo>
                    <a:pt x="477" y="209"/>
                    <a:pt x="476" y="208"/>
                    <a:pt x="475" y="207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476" y="199"/>
                    <a:pt x="477" y="200"/>
                    <a:pt x="478" y="202"/>
                  </a:cubicBezTo>
                  <a:close/>
                  <a:moveTo>
                    <a:pt x="478" y="232"/>
                  </a:moveTo>
                  <a:cubicBezTo>
                    <a:pt x="478" y="243"/>
                    <a:pt x="478" y="243"/>
                    <a:pt x="478" y="243"/>
                  </a:cubicBezTo>
                  <a:cubicBezTo>
                    <a:pt x="477" y="243"/>
                    <a:pt x="476" y="243"/>
                    <a:pt x="475" y="243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6" y="231"/>
                    <a:pt x="477" y="232"/>
                    <a:pt x="478" y="232"/>
                  </a:cubicBezTo>
                  <a:close/>
                  <a:moveTo>
                    <a:pt x="478" y="251"/>
                  </a:moveTo>
                  <a:cubicBezTo>
                    <a:pt x="478" y="279"/>
                    <a:pt x="478" y="279"/>
                    <a:pt x="478" y="279"/>
                  </a:cubicBezTo>
                  <a:cubicBezTo>
                    <a:pt x="477" y="281"/>
                    <a:pt x="477" y="284"/>
                    <a:pt x="476" y="286"/>
                  </a:cubicBezTo>
                  <a:cubicBezTo>
                    <a:pt x="475" y="287"/>
                    <a:pt x="475" y="287"/>
                    <a:pt x="475" y="28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6" y="266"/>
                    <a:pt x="476" y="266"/>
                    <a:pt x="477" y="266"/>
                  </a:cubicBezTo>
                  <a:cubicBezTo>
                    <a:pt x="477" y="264"/>
                    <a:pt x="477" y="262"/>
                    <a:pt x="477" y="260"/>
                  </a:cubicBezTo>
                  <a:cubicBezTo>
                    <a:pt x="477" y="260"/>
                    <a:pt x="476" y="260"/>
                    <a:pt x="475" y="26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78" y="251"/>
                    <a:pt x="478" y="251"/>
                    <a:pt x="478" y="251"/>
                  </a:cubicBezTo>
                  <a:close/>
                  <a:moveTo>
                    <a:pt x="478" y="302"/>
                  </a:moveTo>
                  <a:cubicBezTo>
                    <a:pt x="478" y="309"/>
                    <a:pt x="478" y="309"/>
                    <a:pt x="478" y="309"/>
                  </a:cubicBezTo>
                  <a:cubicBezTo>
                    <a:pt x="478" y="309"/>
                    <a:pt x="477" y="309"/>
                    <a:pt x="477" y="309"/>
                  </a:cubicBezTo>
                  <a:cubicBezTo>
                    <a:pt x="476" y="310"/>
                    <a:pt x="476" y="310"/>
                    <a:pt x="475" y="310"/>
                  </a:cubicBezTo>
                  <a:cubicBezTo>
                    <a:pt x="475" y="307"/>
                    <a:pt x="475" y="307"/>
                    <a:pt x="475" y="307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5"/>
                    <a:pt x="477" y="304"/>
                    <a:pt x="478" y="302"/>
                  </a:cubicBezTo>
                  <a:close/>
                  <a:moveTo>
                    <a:pt x="478" y="318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7" y="322"/>
                    <a:pt x="476" y="321"/>
                    <a:pt x="475" y="321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8" y="318"/>
                    <a:pt x="478" y="318"/>
                    <a:pt x="478" y="318"/>
                  </a:cubicBezTo>
                  <a:close/>
                  <a:moveTo>
                    <a:pt x="478" y="331"/>
                  </a:moveTo>
                  <a:cubicBezTo>
                    <a:pt x="478" y="349"/>
                    <a:pt x="478" y="349"/>
                    <a:pt x="478" y="349"/>
                  </a:cubicBezTo>
                  <a:cubicBezTo>
                    <a:pt x="478" y="351"/>
                    <a:pt x="478" y="352"/>
                    <a:pt x="478" y="354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7" y="360"/>
                    <a:pt x="476" y="358"/>
                    <a:pt x="475" y="357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7" y="341"/>
                    <a:pt x="477" y="337"/>
                    <a:pt x="475" y="333"/>
                  </a:cubicBezTo>
                  <a:cubicBezTo>
                    <a:pt x="475" y="328"/>
                    <a:pt x="475" y="328"/>
                    <a:pt x="475" y="328"/>
                  </a:cubicBezTo>
                  <a:cubicBezTo>
                    <a:pt x="478" y="331"/>
                    <a:pt x="478" y="331"/>
                    <a:pt x="478" y="331"/>
                  </a:cubicBezTo>
                  <a:close/>
                  <a:moveTo>
                    <a:pt x="478" y="441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7" y="453"/>
                    <a:pt x="476" y="454"/>
                    <a:pt x="475" y="454"/>
                  </a:cubicBezTo>
                  <a:cubicBezTo>
                    <a:pt x="475" y="447"/>
                    <a:pt x="475" y="447"/>
                    <a:pt x="475" y="447"/>
                  </a:cubicBezTo>
                  <a:cubicBezTo>
                    <a:pt x="476" y="445"/>
                    <a:pt x="477" y="443"/>
                    <a:pt x="478" y="441"/>
                  </a:cubicBezTo>
                  <a:close/>
                  <a:moveTo>
                    <a:pt x="478" y="459"/>
                  </a:moveTo>
                  <a:cubicBezTo>
                    <a:pt x="478" y="463"/>
                    <a:pt x="478" y="463"/>
                    <a:pt x="478" y="463"/>
                  </a:cubicBezTo>
                  <a:cubicBezTo>
                    <a:pt x="477" y="463"/>
                    <a:pt x="476" y="463"/>
                    <a:pt x="475" y="463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8" y="459"/>
                    <a:pt x="478" y="459"/>
                    <a:pt x="478" y="459"/>
                  </a:cubicBezTo>
                  <a:close/>
                  <a:moveTo>
                    <a:pt x="478" y="467"/>
                  </a:moveTo>
                  <a:cubicBezTo>
                    <a:pt x="478" y="473"/>
                    <a:pt x="478" y="473"/>
                    <a:pt x="478" y="473"/>
                  </a:cubicBezTo>
                  <a:cubicBezTo>
                    <a:pt x="477" y="474"/>
                    <a:pt x="476" y="475"/>
                    <a:pt x="475" y="476"/>
                  </a:cubicBezTo>
                  <a:cubicBezTo>
                    <a:pt x="475" y="469"/>
                    <a:pt x="475" y="469"/>
                    <a:pt x="475" y="469"/>
                  </a:cubicBezTo>
                  <a:cubicBezTo>
                    <a:pt x="476" y="469"/>
                    <a:pt x="477" y="468"/>
                    <a:pt x="478" y="467"/>
                  </a:cubicBezTo>
                  <a:close/>
                  <a:moveTo>
                    <a:pt x="478" y="481"/>
                  </a:moveTo>
                  <a:cubicBezTo>
                    <a:pt x="478" y="487"/>
                    <a:pt x="478" y="487"/>
                    <a:pt x="478" y="487"/>
                  </a:cubicBezTo>
                  <a:cubicBezTo>
                    <a:pt x="476" y="490"/>
                    <a:pt x="476" y="493"/>
                    <a:pt x="478" y="49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5" y="498"/>
                    <a:pt x="475" y="498"/>
                    <a:pt x="475" y="498"/>
                  </a:cubicBezTo>
                  <a:cubicBezTo>
                    <a:pt x="475" y="485"/>
                    <a:pt x="475" y="485"/>
                    <a:pt x="475" y="485"/>
                  </a:cubicBezTo>
                  <a:cubicBezTo>
                    <a:pt x="476" y="483"/>
                    <a:pt x="477" y="482"/>
                    <a:pt x="478" y="481"/>
                  </a:cubicBezTo>
                  <a:close/>
                  <a:moveTo>
                    <a:pt x="478" y="528"/>
                  </a:moveTo>
                  <a:cubicBezTo>
                    <a:pt x="478" y="545"/>
                    <a:pt x="478" y="545"/>
                    <a:pt x="478" y="545"/>
                  </a:cubicBezTo>
                  <a:cubicBezTo>
                    <a:pt x="477" y="545"/>
                    <a:pt x="476" y="545"/>
                    <a:pt x="475" y="545"/>
                  </a:cubicBezTo>
                  <a:cubicBezTo>
                    <a:pt x="475" y="526"/>
                    <a:pt x="475" y="526"/>
                    <a:pt x="475" y="526"/>
                  </a:cubicBezTo>
                  <a:cubicBezTo>
                    <a:pt x="476" y="526"/>
                    <a:pt x="477" y="527"/>
                    <a:pt x="477" y="527"/>
                  </a:cubicBezTo>
                  <a:cubicBezTo>
                    <a:pt x="478" y="528"/>
                    <a:pt x="478" y="528"/>
                    <a:pt x="478" y="528"/>
                  </a:cubicBezTo>
                  <a:close/>
                  <a:moveTo>
                    <a:pt x="478" y="551"/>
                  </a:moveTo>
                  <a:cubicBezTo>
                    <a:pt x="478" y="561"/>
                    <a:pt x="478" y="561"/>
                    <a:pt x="478" y="561"/>
                  </a:cubicBezTo>
                  <a:cubicBezTo>
                    <a:pt x="477" y="562"/>
                    <a:pt x="476" y="562"/>
                    <a:pt x="475" y="562"/>
                  </a:cubicBezTo>
                  <a:cubicBezTo>
                    <a:pt x="475" y="552"/>
                    <a:pt x="475" y="552"/>
                    <a:pt x="475" y="552"/>
                  </a:cubicBezTo>
                  <a:cubicBezTo>
                    <a:pt x="476" y="552"/>
                    <a:pt x="477" y="552"/>
                    <a:pt x="478" y="551"/>
                  </a:cubicBezTo>
                  <a:close/>
                  <a:moveTo>
                    <a:pt x="478" y="567"/>
                  </a:moveTo>
                  <a:cubicBezTo>
                    <a:pt x="478" y="585"/>
                    <a:pt x="478" y="585"/>
                    <a:pt x="478" y="585"/>
                  </a:cubicBezTo>
                  <a:cubicBezTo>
                    <a:pt x="475" y="584"/>
                    <a:pt x="475" y="584"/>
                    <a:pt x="475" y="584"/>
                  </a:cubicBezTo>
                  <a:cubicBezTo>
                    <a:pt x="475" y="569"/>
                    <a:pt x="475" y="569"/>
                    <a:pt x="475" y="569"/>
                  </a:cubicBezTo>
                  <a:cubicBezTo>
                    <a:pt x="478" y="567"/>
                    <a:pt x="478" y="567"/>
                    <a:pt x="478" y="567"/>
                  </a:cubicBezTo>
                  <a:close/>
                  <a:moveTo>
                    <a:pt x="478" y="595"/>
                  </a:moveTo>
                  <a:cubicBezTo>
                    <a:pt x="478" y="601"/>
                    <a:pt x="478" y="601"/>
                    <a:pt x="478" y="601"/>
                  </a:cubicBezTo>
                  <a:cubicBezTo>
                    <a:pt x="477" y="601"/>
                    <a:pt x="476" y="601"/>
                    <a:pt x="475" y="602"/>
                  </a:cubicBezTo>
                  <a:cubicBezTo>
                    <a:pt x="475" y="596"/>
                    <a:pt x="475" y="596"/>
                    <a:pt x="475" y="596"/>
                  </a:cubicBezTo>
                  <a:cubicBezTo>
                    <a:pt x="476" y="596"/>
                    <a:pt x="477" y="596"/>
                    <a:pt x="478" y="595"/>
                  </a:cubicBezTo>
                  <a:close/>
                  <a:moveTo>
                    <a:pt x="478" y="609"/>
                  </a:moveTo>
                  <a:cubicBezTo>
                    <a:pt x="478" y="616"/>
                    <a:pt x="478" y="616"/>
                    <a:pt x="478" y="616"/>
                  </a:cubicBezTo>
                  <a:cubicBezTo>
                    <a:pt x="477" y="615"/>
                    <a:pt x="476" y="613"/>
                    <a:pt x="475" y="613"/>
                  </a:cubicBezTo>
                  <a:cubicBezTo>
                    <a:pt x="475" y="607"/>
                    <a:pt x="475" y="607"/>
                    <a:pt x="475" y="607"/>
                  </a:cubicBezTo>
                  <a:cubicBezTo>
                    <a:pt x="476" y="608"/>
                    <a:pt x="477" y="609"/>
                    <a:pt x="478" y="609"/>
                  </a:cubicBezTo>
                  <a:close/>
                  <a:moveTo>
                    <a:pt x="478" y="620"/>
                  </a:moveTo>
                  <a:cubicBezTo>
                    <a:pt x="478" y="626"/>
                    <a:pt x="478" y="626"/>
                    <a:pt x="478" y="626"/>
                  </a:cubicBezTo>
                  <a:cubicBezTo>
                    <a:pt x="477" y="626"/>
                    <a:pt x="476" y="626"/>
                    <a:pt x="475" y="626"/>
                  </a:cubicBezTo>
                  <a:cubicBezTo>
                    <a:pt x="475" y="620"/>
                    <a:pt x="475" y="620"/>
                    <a:pt x="475" y="620"/>
                  </a:cubicBezTo>
                  <a:cubicBezTo>
                    <a:pt x="478" y="620"/>
                    <a:pt x="478" y="620"/>
                    <a:pt x="478" y="620"/>
                  </a:cubicBezTo>
                  <a:close/>
                  <a:moveTo>
                    <a:pt x="478" y="740"/>
                  </a:moveTo>
                  <a:cubicBezTo>
                    <a:pt x="478" y="749"/>
                    <a:pt x="478" y="749"/>
                    <a:pt x="478" y="749"/>
                  </a:cubicBezTo>
                  <a:cubicBezTo>
                    <a:pt x="477" y="749"/>
                    <a:pt x="476" y="749"/>
                    <a:pt x="475" y="749"/>
                  </a:cubicBezTo>
                  <a:cubicBezTo>
                    <a:pt x="475" y="740"/>
                    <a:pt x="475" y="740"/>
                    <a:pt x="475" y="740"/>
                  </a:cubicBezTo>
                  <a:cubicBezTo>
                    <a:pt x="476" y="740"/>
                    <a:pt x="477" y="740"/>
                    <a:pt x="478" y="740"/>
                  </a:cubicBezTo>
                  <a:close/>
                  <a:moveTo>
                    <a:pt x="475" y="522"/>
                  </a:moveTo>
                  <a:cubicBezTo>
                    <a:pt x="475" y="514"/>
                    <a:pt x="475" y="514"/>
                    <a:pt x="475" y="514"/>
                  </a:cubicBezTo>
                  <a:cubicBezTo>
                    <a:pt x="476" y="516"/>
                    <a:pt x="476" y="519"/>
                    <a:pt x="477" y="522"/>
                  </a:cubicBezTo>
                  <a:cubicBezTo>
                    <a:pt x="476" y="522"/>
                    <a:pt x="476" y="522"/>
                    <a:pt x="475" y="522"/>
                  </a:cubicBezTo>
                  <a:close/>
                  <a:moveTo>
                    <a:pt x="471" y="7"/>
                  </a:moveTo>
                  <a:cubicBezTo>
                    <a:pt x="472" y="8"/>
                    <a:pt x="474" y="8"/>
                    <a:pt x="475" y="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8"/>
                    <a:pt x="473" y="17"/>
                    <a:pt x="471" y="16"/>
                  </a:cubicBezTo>
                  <a:cubicBezTo>
                    <a:pt x="471" y="7"/>
                    <a:pt x="471" y="7"/>
                    <a:pt x="471" y="7"/>
                  </a:cubicBezTo>
                  <a:close/>
                  <a:moveTo>
                    <a:pt x="475" y="786"/>
                  </a:moveTo>
                  <a:cubicBezTo>
                    <a:pt x="474" y="786"/>
                    <a:pt x="472" y="786"/>
                    <a:pt x="471" y="787"/>
                  </a:cubicBezTo>
                  <a:cubicBezTo>
                    <a:pt x="471" y="779"/>
                    <a:pt x="471" y="779"/>
                    <a:pt x="471" y="779"/>
                  </a:cubicBezTo>
                  <a:cubicBezTo>
                    <a:pt x="472" y="778"/>
                    <a:pt x="472" y="778"/>
                    <a:pt x="473" y="778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471" y="764"/>
                    <a:pt x="471" y="764"/>
                    <a:pt x="471" y="764"/>
                  </a:cubicBezTo>
                  <a:cubicBezTo>
                    <a:pt x="472" y="765"/>
                    <a:pt x="474" y="767"/>
                    <a:pt x="475" y="768"/>
                  </a:cubicBezTo>
                  <a:cubicBezTo>
                    <a:pt x="475" y="786"/>
                    <a:pt x="475" y="786"/>
                    <a:pt x="475" y="786"/>
                  </a:cubicBezTo>
                  <a:close/>
                  <a:moveTo>
                    <a:pt x="475" y="47"/>
                  </a:moveTo>
                  <a:cubicBezTo>
                    <a:pt x="475" y="55"/>
                    <a:pt x="475" y="55"/>
                    <a:pt x="475" y="55"/>
                  </a:cubicBezTo>
                  <a:cubicBezTo>
                    <a:pt x="474" y="55"/>
                    <a:pt x="472" y="54"/>
                    <a:pt x="471" y="54"/>
                  </a:cubicBezTo>
                  <a:cubicBezTo>
                    <a:pt x="471" y="46"/>
                    <a:pt x="471" y="46"/>
                    <a:pt x="471" y="46"/>
                  </a:cubicBezTo>
                  <a:cubicBezTo>
                    <a:pt x="475" y="47"/>
                    <a:pt x="475" y="47"/>
                    <a:pt x="475" y="47"/>
                  </a:cubicBezTo>
                  <a:close/>
                  <a:moveTo>
                    <a:pt x="475" y="79"/>
                  </a:moveTo>
                  <a:cubicBezTo>
                    <a:pt x="475" y="101"/>
                    <a:pt x="475" y="101"/>
                    <a:pt x="475" y="101"/>
                  </a:cubicBezTo>
                  <a:cubicBezTo>
                    <a:pt x="474" y="101"/>
                    <a:pt x="474" y="101"/>
                    <a:pt x="472" y="101"/>
                  </a:cubicBezTo>
                  <a:cubicBezTo>
                    <a:pt x="472" y="103"/>
                    <a:pt x="472" y="104"/>
                    <a:pt x="471" y="105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2" y="79"/>
                    <a:pt x="474" y="79"/>
                    <a:pt x="475" y="79"/>
                  </a:cubicBezTo>
                  <a:close/>
                  <a:moveTo>
                    <a:pt x="475" y="107"/>
                  </a:moveTo>
                  <a:cubicBezTo>
                    <a:pt x="475" y="111"/>
                    <a:pt x="475" y="111"/>
                    <a:pt x="475" y="111"/>
                  </a:cubicBezTo>
                  <a:cubicBezTo>
                    <a:pt x="475" y="110"/>
                    <a:pt x="475" y="109"/>
                    <a:pt x="475" y="107"/>
                  </a:cubicBezTo>
                  <a:cubicBezTo>
                    <a:pt x="475" y="107"/>
                    <a:pt x="475" y="107"/>
                    <a:pt x="475" y="107"/>
                  </a:cubicBezTo>
                  <a:close/>
                  <a:moveTo>
                    <a:pt x="475" y="117"/>
                  </a:moveTo>
                  <a:cubicBezTo>
                    <a:pt x="475" y="135"/>
                    <a:pt x="475" y="135"/>
                    <a:pt x="475" y="135"/>
                  </a:cubicBezTo>
                  <a:cubicBezTo>
                    <a:pt x="474" y="134"/>
                    <a:pt x="472" y="133"/>
                    <a:pt x="471" y="133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4" y="117"/>
                    <a:pt x="475" y="117"/>
                  </a:cubicBezTo>
                  <a:close/>
                  <a:moveTo>
                    <a:pt x="475" y="137"/>
                  </a:moveTo>
                  <a:cubicBezTo>
                    <a:pt x="475" y="147"/>
                    <a:pt x="475" y="147"/>
                    <a:pt x="475" y="147"/>
                  </a:cubicBezTo>
                  <a:cubicBezTo>
                    <a:pt x="474" y="147"/>
                    <a:pt x="472" y="147"/>
                    <a:pt x="471" y="147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2" y="136"/>
                    <a:pt x="474" y="137"/>
                    <a:pt x="475" y="137"/>
                  </a:cubicBezTo>
                  <a:close/>
                  <a:moveTo>
                    <a:pt x="475" y="178"/>
                  </a:moveTo>
                  <a:cubicBezTo>
                    <a:pt x="475" y="183"/>
                    <a:pt x="475" y="183"/>
                    <a:pt x="475" y="183"/>
                  </a:cubicBezTo>
                  <a:cubicBezTo>
                    <a:pt x="474" y="183"/>
                    <a:pt x="473" y="182"/>
                    <a:pt x="472" y="182"/>
                  </a:cubicBezTo>
                  <a:cubicBezTo>
                    <a:pt x="473" y="189"/>
                    <a:pt x="473" y="194"/>
                    <a:pt x="475" y="198"/>
                  </a:cubicBezTo>
                  <a:cubicBezTo>
                    <a:pt x="475" y="207"/>
                    <a:pt x="475" y="207"/>
                    <a:pt x="475" y="207"/>
                  </a:cubicBezTo>
                  <a:cubicBezTo>
                    <a:pt x="474" y="207"/>
                    <a:pt x="472" y="206"/>
                    <a:pt x="471" y="205"/>
                  </a:cubicBezTo>
                  <a:cubicBezTo>
                    <a:pt x="471" y="177"/>
                    <a:pt x="471" y="177"/>
                    <a:pt x="471" y="177"/>
                  </a:cubicBezTo>
                  <a:cubicBezTo>
                    <a:pt x="472" y="177"/>
                    <a:pt x="474" y="178"/>
                    <a:pt x="475" y="178"/>
                  </a:cubicBezTo>
                  <a:close/>
                  <a:moveTo>
                    <a:pt x="475" y="231"/>
                  </a:moveTo>
                  <a:cubicBezTo>
                    <a:pt x="475" y="243"/>
                    <a:pt x="475" y="243"/>
                    <a:pt x="475" y="243"/>
                  </a:cubicBezTo>
                  <a:cubicBezTo>
                    <a:pt x="475" y="243"/>
                    <a:pt x="475" y="243"/>
                    <a:pt x="475" y="243"/>
                  </a:cubicBezTo>
                  <a:cubicBezTo>
                    <a:pt x="475" y="242"/>
                    <a:pt x="475" y="241"/>
                    <a:pt x="475" y="241"/>
                  </a:cubicBezTo>
                  <a:cubicBezTo>
                    <a:pt x="474" y="240"/>
                    <a:pt x="472" y="239"/>
                    <a:pt x="471" y="238"/>
                  </a:cubicBezTo>
                  <a:cubicBezTo>
                    <a:pt x="471" y="229"/>
                    <a:pt x="471" y="229"/>
                    <a:pt x="471" y="229"/>
                  </a:cubicBezTo>
                  <a:cubicBezTo>
                    <a:pt x="471" y="229"/>
                    <a:pt x="472" y="230"/>
                    <a:pt x="472" y="230"/>
                  </a:cubicBezTo>
                  <a:cubicBezTo>
                    <a:pt x="473" y="230"/>
                    <a:pt x="474" y="231"/>
                    <a:pt x="475" y="231"/>
                  </a:cubicBezTo>
                  <a:close/>
                  <a:moveTo>
                    <a:pt x="475" y="250"/>
                  </a:moveTo>
                  <a:cubicBezTo>
                    <a:pt x="475" y="260"/>
                    <a:pt x="475" y="260"/>
                    <a:pt x="475" y="260"/>
                  </a:cubicBezTo>
                  <a:cubicBezTo>
                    <a:pt x="474" y="260"/>
                    <a:pt x="472" y="259"/>
                    <a:pt x="471" y="259"/>
                  </a:cubicBezTo>
                  <a:cubicBezTo>
                    <a:pt x="471" y="249"/>
                    <a:pt x="471" y="249"/>
                    <a:pt x="471" y="249"/>
                  </a:cubicBezTo>
                  <a:cubicBezTo>
                    <a:pt x="475" y="250"/>
                    <a:pt x="475" y="250"/>
                    <a:pt x="475" y="250"/>
                  </a:cubicBezTo>
                  <a:close/>
                  <a:moveTo>
                    <a:pt x="475" y="267"/>
                  </a:moveTo>
                  <a:cubicBezTo>
                    <a:pt x="475" y="287"/>
                    <a:pt x="475" y="287"/>
                    <a:pt x="475" y="287"/>
                  </a:cubicBezTo>
                  <a:cubicBezTo>
                    <a:pt x="474" y="289"/>
                    <a:pt x="472" y="290"/>
                    <a:pt x="471" y="291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72" y="267"/>
                    <a:pt x="472" y="267"/>
                    <a:pt x="472" y="267"/>
                  </a:cubicBezTo>
                  <a:cubicBezTo>
                    <a:pt x="473" y="267"/>
                    <a:pt x="474" y="267"/>
                    <a:pt x="475" y="267"/>
                  </a:cubicBezTo>
                  <a:close/>
                  <a:moveTo>
                    <a:pt x="475" y="307"/>
                  </a:moveTo>
                  <a:cubicBezTo>
                    <a:pt x="475" y="310"/>
                    <a:pt x="475" y="310"/>
                    <a:pt x="475" y="310"/>
                  </a:cubicBezTo>
                  <a:cubicBezTo>
                    <a:pt x="474" y="311"/>
                    <a:pt x="474" y="312"/>
                    <a:pt x="473" y="312"/>
                  </a:cubicBezTo>
                  <a:cubicBezTo>
                    <a:pt x="473" y="313"/>
                    <a:pt x="473" y="314"/>
                    <a:pt x="473" y="315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5" y="321"/>
                    <a:pt x="475" y="321"/>
                    <a:pt x="475" y="321"/>
                  </a:cubicBezTo>
                  <a:cubicBezTo>
                    <a:pt x="474" y="320"/>
                    <a:pt x="473" y="319"/>
                    <a:pt x="471" y="319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2" y="308"/>
                    <a:pt x="474" y="308"/>
                    <a:pt x="475" y="307"/>
                  </a:cubicBezTo>
                  <a:close/>
                  <a:moveTo>
                    <a:pt x="475" y="328"/>
                  </a:moveTo>
                  <a:cubicBezTo>
                    <a:pt x="475" y="333"/>
                    <a:pt x="475" y="333"/>
                    <a:pt x="475" y="333"/>
                  </a:cubicBezTo>
                  <a:cubicBezTo>
                    <a:pt x="475" y="332"/>
                    <a:pt x="474" y="331"/>
                    <a:pt x="473" y="330"/>
                  </a:cubicBezTo>
                  <a:cubicBezTo>
                    <a:pt x="472" y="332"/>
                    <a:pt x="472" y="335"/>
                    <a:pt x="471" y="337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5"/>
                    <a:pt x="474" y="326"/>
                    <a:pt x="475" y="328"/>
                  </a:cubicBezTo>
                  <a:close/>
                  <a:moveTo>
                    <a:pt x="475" y="344"/>
                  </a:moveTo>
                  <a:cubicBezTo>
                    <a:pt x="475" y="357"/>
                    <a:pt x="475" y="357"/>
                    <a:pt x="475" y="357"/>
                  </a:cubicBezTo>
                  <a:cubicBezTo>
                    <a:pt x="474" y="355"/>
                    <a:pt x="473" y="353"/>
                    <a:pt x="471" y="351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45"/>
                    <a:pt x="472" y="346"/>
                    <a:pt x="472" y="347"/>
                  </a:cubicBezTo>
                  <a:cubicBezTo>
                    <a:pt x="474" y="347"/>
                    <a:pt x="475" y="346"/>
                    <a:pt x="475" y="344"/>
                  </a:cubicBezTo>
                  <a:close/>
                  <a:moveTo>
                    <a:pt x="475" y="447"/>
                  </a:moveTo>
                  <a:cubicBezTo>
                    <a:pt x="475" y="454"/>
                    <a:pt x="475" y="454"/>
                    <a:pt x="475" y="454"/>
                  </a:cubicBezTo>
                  <a:cubicBezTo>
                    <a:pt x="474" y="455"/>
                    <a:pt x="473" y="456"/>
                    <a:pt x="472" y="458"/>
                  </a:cubicBezTo>
                  <a:cubicBezTo>
                    <a:pt x="473" y="459"/>
                    <a:pt x="474" y="459"/>
                    <a:pt x="475" y="459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5" y="463"/>
                    <a:pt x="475" y="463"/>
                    <a:pt x="475" y="463"/>
                  </a:cubicBezTo>
                  <a:cubicBezTo>
                    <a:pt x="474" y="463"/>
                    <a:pt x="472" y="463"/>
                    <a:pt x="471" y="463"/>
                  </a:cubicBezTo>
                  <a:cubicBezTo>
                    <a:pt x="471" y="453"/>
                    <a:pt x="471" y="453"/>
                    <a:pt x="471" y="453"/>
                  </a:cubicBezTo>
                  <a:cubicBezTo>
                    <a:pt x="472" y="452"/>
                    <a:pt x="473" y="451"/>
                    <a:pt x="474" y="450"/>
                  </a:cubicBezTo>
                  <a:cubicBezTo>
                    <a:pt x="474" y="449"/>
                    <a:pt x="475" y="448"/>
                    <a:pt x="475" y="447"/>
                  </a:cubicBezTo>
                  <a:close/>
                  <a:moveTo>
                    <a:pt x="475" y="469"/>
                  </a:moveTo>
                  <a:cubicBezTo>
                    <a:pt x="475" y="476"/>
                    <a:pt x="475" y="476"/>
                    <a:pt x="475" y="476"/>
                  </a:cubicBezTo>
                  <a:cubicBezTo>
                    <a:pt x="474" y="477"/>
                    <a:pt x="472" y="478"/>
                    <a:pt x="471" y="480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2" y="476"/>
                    <a:pt x="472" y="475"/>
                    <a:pt x="474" y="474"/>
                  </a:cubicBezTo>
                  <a:cubicBezTo>
                    <a:pt x="473" y="474"/>
                    <a:pt x="472" y="474"/>
                    <a:pt x="471" y="474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3" y="469"/>
                    <a:pt x="474" y="469"/>
                    <a:pt x="475" y="469"/>
                  </a:cubicBezTo>
                  <a:close/>
                  <a:moveTo>
                    <a:pt x="475" y="485"/>
                  </a:moveTo>
                  <a:cubicBezTo>
                    <a:pt x="475" y="498"/>
                    <a:pt x="475" y="498"/>
                    <a:pt x="475" y="498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3" y="488"/>
                    <a:pt x="474" y="486"/>
                    <a:pt x="475" y="485"/>
                  </a:cubicBezTo>
                  <a:close/>
                  <a:moveTo>
                    <a:pt x="475" y="514"/>
                  </a:moveTo>
                  <a:cubicBezTo>
                    <a:pt x="475" y="522"/>
                    <a:pt x="475" y="522"/>
                    <a:pt x="475" y="522"/>
                  </a:cubicBezTo>
                  <a:cubicBezTo>
                    <a:pt x="475" y="522"/>
                    <a:pt x="474" y="522"/>
                    <a:pt x="474" y="523"/>
                  </a:cubicBezTo>
                  <a:cubicBezTo>
                    <a:pt x="472" y="522"/>
                    <a:pt x="472" y="521"/>
                    <a:pt x="471" y="520"/>
                  </a:cubicBezTo>
                  <a:cubicBezTo>
                    <a:pt x="471" y="507"/>
                    <a:pt x="471" y="507"/>
                    <a:pt x="471" y="507"/>
                  </a:cubicBezTo>
                  <a:cubicBezTo>
                    <a:pt x="474" y="507"/>
                    <a:pt x="474" y="507"/>
                    <a:pt x="474" y="507"/>
                  </a:cubicBezTo>
                  <a:cubicBezTo>
                    <a:pt x="474" y="510"/>
                    <a:pt x="475" y="512"/>
                    <a:pt x="475" y="514"/>
                  </a:cubicBezTo>
                  <a:close/>
                  <a:moveTo>
                    <a:pt x="475" y="526"/>
                  </a:moveTo>
                  <a:cubicBezTo>
                    <a:pt x="475" y="545"/>
                    <a:pt x="475" y="545"/>
                    <a:pt x="475" y="545"/>
                  </a:cubicBezTo>
                  <a:cubicBezTo>
                    <a:pt x="474" y="546"/>
                    <a:pt x="473" y="546"/>
                    <a:pt x="471" y="547"/>
                  </a:cubicBezTo>
                  <a:cubicBezTo>
                    <a:pt x="471" y="540"/>
                    <a:pt x="471" y="540"/>
                    <a:pt x="471" y="540"/>
                  </a:cubicBezTo>
                  <a:cubicBezTo>
                    <a:pt x="475" y="538"/>
                    <a:pt x="475" y="538"/>
                    <a:pt x="475" y="538"/>
                  </a:cubicBezTo>
                  <a:cubicBezTo>
                    <a:pt x="474" y="537"/>
                    <a:pt x="474" y="536"/>
                    <a:pt x="474" y="535"/>
                  </a:cubicBezTo>
                  <a:cubicBezTo>
                    <a:pt x="473" y="535"/>
                    <a:pt x="472" y="535"/>
                    <a:pt x="471" y="535"/>
                  </a:cubicBezTo>
                  <a:cubicBezTo>
                    <a:pt x="471" y="526"/>
                    <a:pt x="471" y="526"/>
                    <a:pt x="471" y="526"/>
                  </a:cubicBezTo>
                  <a:cubicBezTo>
                    <a:pt x="472" y="526"/>
                    <a:pt x="474" y="526"/>
                    <a:pt x="475" y="526"/>
                  </a:cubicBezTo>
                  <a:close/>
                  <a:moveTo>
                    <a:pt x="475" y="552"/>
                  </a:moveTo>
                  <a:cubicBezTo>
                    <a:pt x="475" y="562"/>
                    <a:pt x="475" y="562"/>
                    <a:pt x="475" y="562"/>
                  </a:cubicBezTo>
                  <a:cubicBezTo>
                    <a:pt x="474" y="563"/>
                    <a:pt x="472" y="564"/>
                    <a:pt x="471" y="565"/>
                  </a:cubicBezTo>
                  <a:cubicBezTo>
                    <a:pt x="471" y="554"/>
                    <a:pt x="471" y="554"/>
                    <a:pt x="471" y="554"/>
                  </a:cubicBezTo>
                  <a:cubicBezTo>
                    <a:pt x="472" y="554"/>
                    <a:pt x="474" y="553"/>
                    <a:pt x="475" y="552"/>
                  </a:cubicBezTo>
                  <a:close/>
                  <a:moveTo>
                    <a:pt x="475" y="569"/>
                  </a:moveTo>
                  <a:cubicBezTo>
                    <a:pt x="475" y="584"/>
                    <a:pt x="475" y="584"/>
                    <a:pt x="475" y="584"/>
                  </a:cubicBezTo>
                  <a:cubicBezTo>
                    <a:pt x="474" y="584"/>
                    <a:pt x="473" y="584"/>
                    <a:pt x="472" y="583"/>
                  </a:cubicBezTo>
                  <a:cubicBezTo>
                    <a:pt x="471" y="584"/>
                    <a:pt x="471" y="584"/>
                    <a:pt x="471" y="584"/>
                  </a:cubicBezTo>
                  <a:cubicBezTo>
                    <a:pt x="471" y="571"/>
                    <a:pt x="471" y="571"/>
                    <a:pt x="471" y="571"/>
                  </a:cubicBezTo>
                  <a:cubicBezTo>
                    <a:pt x="472" y="570"/>
                    <a:pt x="474" y="570"/>
                    <a:pt x="475" y="569"/>
                  </a:cubicBezTo>
                  <a:close/>
                  <a:moveTo>
                    <a:pt x="475" y="596"/>
                  </a:moveTo>
                  <a:cubicBezTo>
                    <a:pt x="475" y="602"/>
                    <a:pt x="475" y="602"/>
                    <a:pt x="475" y="602"/>
                  </a:cubicBezTo>
                  <a:cubicBezTo>
                    <a:pt x="474" y="602"/>
                    <a:pt x="473" y="603"/>
                    <a:pt x="471" y="603"/>
                  </a:cubicBezTo>
                  <a:cubicBezTo>
                    <a:pt x="473" y="605"/>
                    <a:pt x="474" y="606"/>
                    <a:pt x="475" y="607"/>
                  </a:cubicBezTo>
                  <a:cubicBezTo>
                    <a:pt x="475" y="613"/>
                    <a:pt x="475" y="613"/>
                    <a:pt x="475" y="613"/>
                  </a:cubicBezTo>
                  <a:cubicBezTo>
                    <a:pt x="474" y="611"/>
                    <a:pt x="473" y="610"/>
                    <a:pt x="471" y="609"/>
                  </a:cubicBezTo>
                  <a:cubicBezTo>
                    <a:pt x="471" y="598"/>
                    <a:pt x="471" y="598"/>
                    <a:pt x="471" y="598"/>
                  </a:cubicBezTo>
                  <a:cubicBezTo>
                    <a:pt x="472" y="597"/>
                    <a:pt x="473" y="597"/>
                    <a:pt x="474" y="596"/>
                  </a:cubicBezTo>
                  <a:cubicBezTo>
                    <a:pt x="474" y="596"/>
                    <a:pt x="475" y="596"/>
                    <a:pt x="475" y="596"/>
                  </a:cubicBezTo>
                  <a:close/>
                  <a:moveTo>
                    <a:pt x="475" y="620"/>
                  </a:moveTo>
                  <a:cubicBezTo>
                    <a:pt x="475" y="626"/>
                    <a:pt x="475" y="626"/>
                    <a:pt x="475" y="626"/>
                  </a:cubicBezTo>
                  <a:cubicBezTo>
                    <a:pt x="474" y="627"/>
                    <a:pt x="472" y="627"/>
                    <a:pt x="471" y="628"/>
                  </a:cubicBezTo>
                  <a:cubicBezTo>
                    <a:pt x="471" y="621"/>
                    <a:pt x="471" y="621"/>
                    <a:pt x="471" y="621"/>
                  </a:cubicBezTo>
                  <a:cubicBezTo>
                    <a:pt x="472" y="621"/>
                    <a:pt x="474" y="620"/>
                    <a:pt x="475" y="620"/>
                  </a:cubicBezTo>
                  <a:close/>
                  <a:moveTo>
                    <a:pt x="475" y="740"/>
                  </a:moveTo>
                  <a:cubicBezTo>
                    <a:pt x="475" y="749"/>
                    <a:pt x="475" y="749"/>
                    <a:pt x="475" y="749"/>
                  </a:cubicBezTo>
                  <a:cubicBezTo>
                    <a:pt x="474" y="749"/>
                    <a:pt x="473" y="749"/>
                    <a:pt x="471" y="749"/>
                  </a:cubicBezTo>
                  <a:cubicBezTo>
                    <a:pt x="471" y="741"/>
                    <a:pt x="471" y="741"/>
                    <a:pt x="471" y="741"/>
                  </a:cubicBezTo>
                  <a:cubicBezTo>
                    <a:pt x="472" y="741"/>
                    <a:pt x="474" y="741"/>
                    <a:pt x="475" y="740"/>
                  </a:cubicBezTo>
                  <a:close/>
                  <a:moveTo>
                    <a:pt x="468" y="7"/>
                  </a:moveTo>
                  <a:cubicBezTo>
                    <a:pt x="469" y="7"/>
                    <a:pt x="470" y="7"/>
                    <a:pt x="471" y="7"/>
                  </a:cubicBezTo>
                  <a:cubicBezTo>
                    <a:pt x="471" y="16"/>
                    <a:pt x="471" y="16"/>
                    <a:pt x="471" y="16"/>
                  </a:cubicBezTo>
                  <a:cubicBezTo>
                    <a:pt x="470" y="16"/>
                    <a:pt x="469" y="16"/>
                    <a:pt x="468" y="15"/>
                  </a:cubicBezTo>
                  <a:cubicBezTo>
                    <a:pt x="468" y="7"/>
                    <a:pt x="468" y="7"/>
                    <a:pt x="468" y="7"/>
                  </a:cubicBezTo>
                  <a:close/>
                  <a:moveTo>
                    <a:pt x="471" y="787"/>
                  </a:moveTo>
                  <a:cubicBezTo>
                    <a:pt x="470" y="787"/>
                    <a:pt x="469" y="787"/>
                    <a:pt x="468" y="787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9" y="779"/>
                    <a:pt x="470" y="779"/>
                    <a:pt x="471" y="779"/>
                  </a:cubicBezTo>
                  <a:cubicBezTo>
                    <a:pt x="471" y="787"/>
                    <a:pt x="471" y="787"/>
                    <a:pt x="471" y="787"/>
                  </a:cubicBezTo>
                  <a:close/>
                  <a:moveTo>
                    <a:pt x="471" y="46"/>
                  </a:moveTo>
                  <a:cubicBezTo>
                    <a:pt x="471" y="54"/>
                    <a:pt x="471" y="54"/>
                    <a:pt x="471" y="54"/>
                  </a:cubicBezTo>
                  <a:cubicBezTo>
                    <a:pt x="470" y="53"/>
                    <a:pt x="469" y="53"/>
                    <a:pt x="468" y="52"/>
                  </a:cubicBezTo>
                  <a:cubicBezTo>
                    <a:pt x="468" y="43"/>
                    <a:pt x="468" y="43"/>
                    <a:pt x="468" y="43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71" y="46"/>
                    <a:pt x="471" y="46"/>
                    <a:pt x="471" y="46"/>
                  </a:cubicBezTo>
                  <a:close/>
                  <a:moveTo>
                    <a:pt x="471" y="78"/>
                  </a:moveTo>
                  <a:cubicBezTo>
                    <a:pt x="471" y="105"/>
                    <a:pt x="471" y="105"/>
                    <a:pt x="471" y="105"/>
                  </a:cubicBezTo>
                  <a:cubicBezTo>
                    <a:pt x="469" y="109"/>
                    <a:pt x="468" y="113"/>
                    <a:pt x="469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1" y="133"/>
                    <a:pt x="471" y="133"/>
                    <a:pt x="471" y="133"/>
                  </a:cubicBezTo>
                  <a:cubicBezTo>
                    <a:pt x="470" y="132"/>
                    <a:pt x="469" y="132"/>
                    <a:pt x="468" y="131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8"/>
                    <a:pt x="470" y="78"/>
                    <a:pt x="471" y="78"/>
                  </a:cubicBezTo>
                  <a:close/>
                  <a:moveTo>
                    <a:pt x="471" y="136"/>
                  </a:moveTo>
                  <a:cubicBezTo>
                    <a:pt x="471" y="147"/>
                    <a:pt x="471" y="147"/>
                    <a:pt x="471" y="147"/>
                  </a:cubicBezTo>
                  <a:cubicBezTo>
                    <a:pt x="470" y="146"/>
                    <a:pt x="469" y="146"/>
                    <a:pt x="468" y="146"/>
                  </a:cubicBezTo>
                  <a:cubicBezTo>
                    <a:pt x="468" y="134"/>
                    <a:pt x="468" y="134"/>
                    <a:pt x="468" y="134"/>
                  </a:cubicBezTo>
                  <a:cubicBezTo>
                    <a:pt x="469" y="135"/>
                    <a:pt x="470" y="135"/>
                    <a:pt x="471" y="136"/>
                  </a:cubicBezTo>
                  <a:close/>
                  <a:moveTo>
                    <a:pt x="471" y="177"/>
                  </a:moveTo>
                  <a:cubicBezTo>
                    <a:pt x="471" y="205"/>
                    <a:pt x="471" y="205"/>
                    <a:pt x="471" y="205"/>
                  </a:cubicBezTo>
                  <a:cubicBezTo>
                    <a:pt x="470" y="205"/>
                    <a:pt x="469" y="204"/>
                    <a:pt x="468" y="204"/>
                  </a:cubicBezTo>
                  <a:cubicBezTo>
                    <a:pt x="468" y="199"/>
                    <a:pt x="468" y="199"/>
                    <a:pt x="468" y="199"/>
                  </a:cubicBezTo>
                  <a:cubicBezTo>
                    <a:pt x="469" y="199"/>
                    <a:pt x="469" y="199"/>
                    <a:pt x="469" y="199"/>
                  </a:cubicBezTo>
                  <a:cubicBezTo>
                    <a:pt x="468" y="198"/>
                    <a:pt x="468" y="196"/>
                    <a:pt x="468" y="195"/>
                  </a:cubicBezTo>
                  <a:cubicBezTo>
                    <a:pt x="468" y="176"/>
                    <a:pt x="468" y="176"/>
                    <a:pt x="468" y="176"/>
                  </a:cubicBezTo>
                  <a:cubicBezTo>
                    <a:pt x="469" y="176"/>
                    <a:pt x="470" y="177"/>
                    <a:pt x="471" y="177"/>
                  </a:cubicBezTo>
                  <a:close/>
                  <a:moveTo>
                    <a:pt x="471" y="229"/>
                  </a:moveTo>
                  <a:cubicBezTo>
                    <a:pt x="471" y="238"/>
                    <a:pt x="471" y="238"/>
                    <a:pt x="471" y="238"/>
                  </a:cubicBezTo>
                  <a:cubicBezTo>
                    <a:pt x="470" y="238"/>
                    <a:pt x="469" y="238"/>
                    <a:pt x="468" y="237"/>
                  </a:cubicBezTo>
                  <a:cubicBezTo>
                    <a:pt x="468" y="218"/>
                    <a:pt x="468" y="218"/>
                    <a:pt x="468" y="218"/>
                  </a:cubicBezTo>
                  <a:cubicBezTo>
                    <a:pt x="469" y="217"/>
                    <a:pt x="469" y="217"/>
                    <a:pt x="470" y="217"/>
                  </a:cubicBezTo>
                  <a:cubicBezTo>
                    <a:pt x="470" y="222"/>
                    <a:pt x="469" y="225"/>
                    <a:pt x="471" y="229"/>
                  </a:cubicBezTo>
                  <a:close/>
                  <a:moveTo>
                    <a:pt x="471" y="249"/>
                  </a:moveTo>
                  <a:cubicBezTo>
                    <a:pt x="471" y="259"/>
                    <a:pt x="471" y="259"/>
                    <a:pt x="471" y="259"/>
                  </a:cubicBezTo>
                  <a:cubicBezTo>
                    <a:pt x="470" y="259"/>
                    <a:pt x="469" y="258"/>
                    <a:pt x="468" y="258"/>
                  </a:cubicBezTo>
                  <a:cubicBezTo>
                    <a:pt x="468" y="248"/>
                    <a:pt x="468" y="248"/>
                    <a:pt x="468" y="248"/>
                  </a:cubicBezTo>
                  <a:cubicBezTo>
                    <a:pt x="469" y="248"/>
                    <a:pt x="469" y="249"/>
                    <a:pt x="470" y="249"/>
                  </a:cubicBezTo>
                  <a:cubicBezTo>
                    <a:pt x="471" y="249"/>
                    <a:pt x="471" y="249"/>
                    <a:pt x="471" y="249"/>
                  </a:cubicBezTo>
                  <a:close/>
                  <a:moveTo>
                    <a:pt x="471" y="267"/>
                  </a:moveTo>
                  <a:cubicBezTo>
                    <a:pt x="471" y="280"/>
                    <a:pt x="471" y="280"/>
                    <a:pt x="471" y="280"/>
                  </a:cubicBezTo>
                  <a:cubicBezTo>
                    <a:pt x="471" y="278"/>
                    <a:pt x="470" y="275"/>
                    <a:pt x="470" y="273"/>
                  </a:cubicBezTo>
                  <a:cubicBezTo>
                    <a:pt x="469" y="273"/>
                    <a:pt x="469" y="273"/>
                    <a:pt x="468" y="273"/>
                  </a:cubicBezTo>
                  <a:cubicBezTo>
                    <a:pt x="468" y="266"/>
                    <a:pt x="468" y="266"/>
                    <a:pt x="468" y="266"/>
                  </a:cubicBezTo>
                  <a:cubicBezTo>
                    <a:pt x="469" y="266"/>
                    <a:pt x="470" y="266"/>
                    <a:pt x="471" y="267"/>
                  </a:cubicBezTo>
                  <a:close/>
                  <a:moveTo>
                    <a:pt x="471" y="280"/>
                  </a:moveTo>
                  <a:cubicBezTo>
                    <a:pt x="471" y="291"/>
                    <a:pt x="471" y="291"/>
                    <a:pt x="471" y="291"/>
                  </a:cubicBezTo>
                  <a:cubicBezTo>
                    <a:pt x="470" y="291"/>
                    <a:pt x="469" y="292"/>
                    <a:pt x="468" y="293"/>
                  </a:cubicBezTo>
                  <a:cubicBezTo>
                    <a:pt x="468" y="283"/>
                    <a:pt x="468" y="283"/>
                    <a:pt x="468" y="283"/>
                  </a:cubicBezTo>
                  <a:cubicBezTo>
                    <a:pt x="468" y="282"/>
                    <a:pt x="469" y="281"/>
                    <a:pt x="469" y="280"/>
                  </a:cubicBezTo>
                  <a:cubicBezTo>
                    <a:pt x="471" y="280"/>
                    <a:pt x="471" y="280"/>
                    <a:pt x="471" y="280"/>
                  </a:cubicBezTo>
                  <a:close/>
                  <a:moveTo>
                    <a:pt x="471" y="310"/>
                  </a:moveTo>
                  <a:cubicBezTo>
                    <a:pt x="471" y="319"/>
                    <a:pt x="471" y="319"/>
                    <a:pt x="471" y="319"/>
                  </a:cubicBezTo>
                  <a:cubicBezTo>
                    <a:pt x="470" y="319"/>
                    <a:pt x="469" y="318"/>
                    <a:pt x="468" y="318"/>
                  </a:cubicBezTo>
                  <a:cubicBezTo>
                    <a:pt x="468" y="313"/>
                    <a:pt x="468" y="313"/>
                    <a:pt x="468" y="313"/>
                  </a:cubicBezTo>
                  <a:cubicBezTo>
                    <a:pt x="469" y="312"/>
                    <a:pt x="470" y="311"/>
                    <a:pt x="471" y="310"/>
                  </a:cubicBezTo>
                  <a:close/>
                  <a:moveTo>
                    <a:pt x="471" y="323"/>
                  </a:moveTo>
                  <a:cubicBezTo>
                    <a:pt x="471" y="337"/>
                    <a:pt x="471" y="337"/>
                    <a:pt x="471" y="337"/>
                  </a:cubicBezTo>
                  <a:cubicBezTo>
                    <a:pt x="471" y="339"/>
                    <a:pt x="470" y="342"/>
                    <a:pt x="471" y="344"/>
                  </a:cubicBezTo>
                  <a:cubicBezTo>
                    <a:pt x="471" y="351"/>
                    <a:pt x="471" y="351"/>
                    <a:pt x="471" y="351"/>
                  </a:cubicBezTo>
                  <a:cubicBezTo>
                    <a:pt x="470" y="350"/>
                    <a:pt x="469" y="349"/>
                    <a:pt x="468" y="347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8" y="330"/>
                    <a:pt x="468" y="329"/>
                    <a:pt x="468" y="327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8" y="320"/>
                    <a:pt x="469" y="321"/>
                    <a:pt x="471" y="323"/>
                  </a:cubicBezTo>
                  <a:close/>
                  <a:moveTo>
                    <a:pt x="471" y="453"/>
                  </a:moveTo>
                  <a:cubicBezTo>
                    <a:pt x="471" y="463"/>
                    <a:pt x="471" y="463"/>
                    <a:pt x="471" y="463"/>
                  </a:cubicBezTo>
                  <a:cubicBezTo>
                    <a:pt x="470" y="463"/>
                    <a:pt x="469" y="464"/>
                    <a:pt x="468" y="464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6"/>
                    <a:pt x="470" y="454"/>
                    <a:pt x="471" y="453"/>
                  </a:cubicBezTo>
                  <a:close/>
                  <a:moveTo>
                    <a:pt x="471" y="470"/>
                  </a:moveTo>
                  <a:cubicBezTo>
                    <a:pt x="471" y="474"/>
                    <a:pt x="471" y="474"/>
                    <a:pt x="471" y="474"/>
                  </a:cubicBezTo>
                  <a:cubicBezTo>
                    <a:pt x="470" y="473"/>
                    <a:pt x="469" y="473"/>
                    <a:pt x="468" y="473"/>
                  </a:cubicBezTo>
                  <a:cubicBezTo>
                    <a:pt x="468" y="468"/>
                    <a:pt x="468" y="468"/>
                    <a:pt x="468" y="468"/>
                  </a:cubicBezTo>
                  <a:cubicBezTo>
                    <a:pt x="471" y="470"/>
                    <a:pt x="471" y="470"/>
                    <a:pt x="471" y="470"/>
                  </a:cubicBezTo>
                  <a:close/>
                  <a:moveTo>
                    <a:pt x="471" y="476"/>
                  </a:moveTo>
                  <a:cubicBezTo>
                    <a:pt x="471" y="480"/>
                    <a:pt x="471" y="480"/>
                    <a:pt x="471" y="480"/>
                  </a:cubicBezTo>
                  <a:cubicBezTo>
                    <a:pt x="468" y="482"/>
                    <a:pt x="467" y="485"/>
                    <a:pt x="471" y="490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68" y="491"/>
                    <a:pt x="468" y="491"/>
                    <a:pt x="468" y="491"/>
                  </a:cubicBezTo>
                  <a:cubicBezTo>
                    <a:pt x="468" y="478"/>
                    <a:pt x="468" y="478"/>
                    <a:pt x="468" y="478"/>
                  </a:cubicBezTo>
                  <a:cubicBezTo>
                    <a:pt x="469" y="477"/>
                    <a:pt x="470" y="477"/>
                    <a:pt x="471" y="476"/>
                  </a:cubicBezTo>
                  <a:close/>
                  <a:moveTo>
                    <a:pt x="471" y="507"/>
                  </a:moveTo>
                  <a:cubicBezTo>
                    <a:pt x="471" y="520"/>
                    <a:pt x="471" y="520"/>
                    <a:pt x="471" y="520"/>
                  </a:cubicBezTo>
                  <a:cubicBezTo>
                    <a:pt x="468" y="517"/>
                    <a:pt x="468" y="512"/>
                    <a:pt x="468" y="507"/>
                  </a:cubicBezTo>
                  <a:cubicBezTo>
                    <a:pt x="471" y="507"/>
                    <a:pt x="471" y="507"/>
                    <a:pt x="471" y="507"/>
                  </a:cubicBezTo>
                  <a:close/>
                  <a:moveTo>
                    <a:pt x="471" y="526"/>
                  </a:moveTo>
                  <a:cubicBezTo>
                    <a:pt x="471" y="535"/>
                    <a:pt x="471" y="535"/>
                    <a:pt x="471" y="535"/>
                  </a:cubicBezTo>
                  <a:cubicBezTo>
                    <a:pt x="470" y="536"/>
                    <a:pt x="469" y="536"/>
                    <a:pt x="468" y="536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9" y="527"/>
                    <a:pt x="470" y="526"/>
                    <a:pt x="471" y="526"/>
                  </a:cubicBezTo>
                  <a:close/>
                  <a:moveTo>
                    <a:pt x="471" y="540"/>
                  </a:moveTo>
                  <a:cubicBezTo>
                    <a:pt x="471" y="547"/>
                    <a:pt x="471" y="547"/>
                    <a:pt x="471" y="547"/>
                  </a:cubicBezTo>
                  <a:cubicBezTo>
                    <a:pt x="470" y="548"/>
                    <a:pt x="470" y="548"/>
                    <a:pt x="470" y="548"/>
                  </a:cubicBezTo>
                  <a:cubicBezTo>
                    <a:pt x="470" y="548"/>
                    <a:pt x="470" y="549"/>
                    <a:pt x="470" y="550"/>
                  </a:cubicBezTo>
                  <a:cubicBezTo>
                    <a:pt x="469" y="550"/>
                    <a:pt x="469" y="550"/>
                    <a:pt x="468" y="551"/>
                  </a:cubicBezTo>
                  <a:cubicBezTo>
                    <a:pt x="468" y="542"/>
                    <a:pt x="468" y="542"/>
                    <a:pt x="468" y="542"/>
                  </a:cubicBezTo>
                  <a:cubicBezTo>
                    <a:pt x="471" y="540"/>
                    <a:pt x="471" y="540"/>
                    <a:pt x="471" y="540"/>
                  </a:cubicBezTo>
                  <a:close/>
                  <a:moveTo>
                    <a:pt x="471" y="554"/>
                  </a:moveTo>
                  <a:cubicBezTo>
                    <a:pt x="471" y="565"/>
                    <a:pt x="471" y="565"/>
                    <a:pt x="471" y="565"/>
                  </a:cubicBezTo>
                  <a:cubicBezTo>
                    <a:pt x="470" y="565"/>
                    <a:pt x="469" y="565"/>
                    <a:pt x="468" y="566"/>
                  </a:cubicBezTo>
                  <a:cubicBezTo>
                    <a:pt x="468" y="556"/>
                    <a:pt x="468" y="556"/>
                    <a:pt x="468" y="556"/>
                  </a:cubicBezTo>
                  <a:cubicBezTo>
                    <a:pt x="469" y="555"/>
                    <a:pt x="470" y="555"/>
                    <a:pt x="471" y="554"/>
                  </a:cubicBezTo>
                  <a:close/>
                  <a:moveTo>
                    <a:pt x="471" y="571"/>
                  </a:moveTo>
                  <a:cubicBezTo>
                    <a:pt x="471" y="584"/>
                    <a:pt x="471" y="584"/>
                    <a:pt x="471" y="584"/>
                  </a:cubicBezTo>
                  <a:cubicBezTo>
                    <a:pt x="468" y="585"/>
                    <a:pt x="468" y="585"/>
                    <a:pt x="468" y="585"/>
                  </a:cubicBezTo>
                  <a:cubicBezTo>
                    <a:pt x="468" y="573"/>
                    <a:pt x="468" y="573"/>
                    <a:pt x="468" y="573"/>
                  </a:cubicBezTo>
                  <a:cubicBezTo>
                    <a:pt x="469" y="572"/>
                    <a:pt x="470" y="572"/>
                    <a:pt x="471" y="571"/>
                  </a:cubicBezTo>
                  <a:close/>
                  <a:moveTo>
                    <a:pt x="471" y="598"/>
                  </a:moveTo>
                  <a:cubicBezTo>
                    <a:pt x="471" y="609"/>
                    <a:pt x="471" y="609"/>
                    <a:pt x="471" y="609"/>
                  </a:cubicBezTo>
                  <a:cubicBezTo>
                    <a:pt x="470" y="609"/>
                    <a:pt x="469" y="609"/>
                    <a:pt x="468" y="608"/>
                  </a:cubicBezTo>
                  <a:cubicBezTo>
                    <a:pt x="468" y="599"/>
                    <a:pt x="468" y="599"/>
                    <a:pt x="468" y="599"/>
                  </a:cubicBezTo>
                  <a:cubicBezTo>
                    <a:pt x="469" y="599"/>
                    <a:pt x="470" y="598"/>
                    <a:pt x="471" y="598"/>
                  </a:cubicBezTo>
                  <a:close/>
                  <a:moveTo>
                    <a:pt x="471" y="621"/>
                  </a:moveTo>
                  <a:cubicBezTo>
                    <a:pt x="471" y="628"/>
                    <a:pt x="471" y="628"/>
                    <a:pt x="471" y="628"/>
                  </a:cubicBezTo>
                  <a:cubicBezTo>
                    <a:pt x="470" y="628"/>
                    <a:pt x="469" y="628"/>
                    <a:pt x="468" y="628"/>
                  </a:cubicBezTo>
                  <a:cubicBezTo>
                    <a:pt x="468" y="622"/>
                    <a:pt x="468" y="622"/>
                    <a:pt x="468" y="622"/>
                  </a:cubicBezTo>
                  <a:cubicBezTo>
                    <a:pt x="469" y="621"/>
                    <a:pt x="470" y="621"/>
                    <a:pt x="471" y="621"/>
                  </a:cubicBezTo>
                  <a:close/>
                  <a:moveTo>
                    <a:pt x="471" y="741"/>
                  </a:moveTo>
                  <a:cubicBezTo>
                    <a:pt x="471" y="749"/>
                    <a:pt x="471" y="749"/>
                    <a:pt x="471" y="749"/>
                  </a:cubicBezTo>
                  <a:cubicBezTo>
                    <a:pt x="470" y="749"/>
                    <a:pt x="469" y="749"/>
                    <a:pt x="468" y="750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469" y="742"/>
                    <a:pt x="470" y="742"/>
                    <a:pt x="471" y="741"/>
                  </a:cubicBezTo>
                  <a:close/>
                  <a:moveTo>
                    <a:pt x="471" y="764"/>
                  </a:moveTo>
                  <a:cubicBezTo>
                    <a:pt x="471" y="776"/>
                    <a:pt x="471" y="776"/>
                    <a:pt x="471" y="776"/>
                  </a:cubicBezTo>
                  <a:cubicBezTo>
                    <a:pt x="468" y="772"/>
                    <a:pt x="468" y="772"/>
                    <a:pt x="468" y="772"/>
                  </a:cubicBezTo>
                  <a:cubicBezTo>
                    <a:pt x="468" y="760"/>
                    <a:pt x="468" y="760"/>
                    <a:pt x="468" y="760"/>
                  </a:cubicBezTo>
                  <a:cubicBezTo>
                    <a:pt x="469" y="762"/>
                    <a:pt x="470" y="763"/>
                    <a:pt x="471" y="764"/>
                  </a:cubicBezTo>
                  <a:close/>
                  <a:moveTo>
                    <a:pt x="467" y="6"/>
                  </a:moveTo>
                  <a:cubicBezTo>
                    <a:pt x="468" y="7"/>
                    <a:pt x="468" y="7"/>
                    <a:pt x="468" y="7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7" y="6"/>
                    <a:pt x="467" y="6"/>
                    <a:pt x="467" y="6"/>
                  </a:cubicBezTo>
                  <a:close/>
                  <a:moveTo>
                    <a:pt x="468" y="787"/>
                  </a:moveTo>
                  <a:cubicBezTo>
                    <a:pt x="467" y="787"/>
                    <a:pt x="467" y="787"/>
                    <a:pt x="467" y="787"/>
                  </a:cubicBezTo>
                  <a:cubicBezTo>
                    <a:pt x="467" y="780"/>
                    <a:pt x="467" y="780"/>
                    <a:pt x="467" y="780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8" y="787"/>
                    <a:pt x="468" y="787"/>
                    <a:pt x="468" y="787"/>
                  </a:cubicBezTo>
                  <a:close/>
                  <a:moveTo>
                    <a:pt x="468" y="43"/>
                  </a:moveTo>
                  <a:cubicBezTo>
                    <a:pt x="468" y="52"/>
                    <a:pt x="468" y="52"/>
                    <a:pt x="468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8" y="43"/>
                    <a:pt x="468" y="43"/>
                    <a:pt x="468" y="43"/>
                  </a:cubicBezTo>
                  <a:close/>
                  <a:moveTo>
                    <a:pt x="468" y="77"/>
                  </a:moveTo>
                  <a:cubicBezTo>
                    <a:pt x="468" y="131"/>
                    <a:pt x="468" y="131"/>
                    <a:pt x="468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68" y="77"/>
                    <a:pt x="468" y="77"/>
                    <a:pt x="468" y="77"/>
                  </a:cubicBezTo>
                  <a:close/>
                  <a:moveTo>
                    <a:pt x="468" y="134"/>
                  </a:moveTo>
                  <a:cubicBezTo>
                    <a:pt x="468" y="146"/>
                    <a:pt x="468" y="146"/>
                    <a:pt x="468" y="146"/>
                  </a:cubicBezTo>
                  <a:cubicBezTo>
                    <a:pt x="467" y="146"/>
                    <a:pt x="467" y="145"/>
                    <a:pt x="467" y="145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4"/>
                    <a:pt x="467" y="134"/>
                    <a:pt x="468" y="134"/>
                  </a:cubicBezTo>
                  <a:close/>
                  <a:moveTo>
                    <a:pt x="468" y="176"/>
                  </a:moveTo>
                  <a:cubicBezTo>
                    <a:pt x="468" y="195"/>
                    <a:pt x="468" y="195"/>
                    <a:pt x="468" y="195"/>
                  </a:cubicBezTo>
                  <a:cubicBezTo>
                    <a:pt x="467" y="193"/>
                    <a:pt x="467" y="191"/>
                    <a:pt x="467" y="190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8" y="176"/>
                    <a:pt x="468" y="176"/>
                    <a:pt x="468" y="176"/>
                  </a:cubicBezTo>
                  <a:close/>
                  <a:moveTo>
                    <a:pt x="468" y="199"/>
                  </a:moveTo>
                  <a:cubicBezTo>
                    <a:pt x="468" y="204"/>
                    <a:pt x="468" y="204"/>
                    <a:pt x="468" y="204"/>
                  </a:cubicBezTo>
                  <a:cubicBezTo>
                    <a:pt x="467" y="203"/>
                    <a:pt x="467" y="203"/>
                    <a:pt x="467" y="203"/>
                  </a:cubicBezTo>
                  <a:cubicBezTo>
                    <a:pt x="467" y="199"/>
                    <a:pt x="467" y="199"/>
                    <a:pt x="467" y="199"/>
                  </a:cubicBezTo>
                  <a:cubicBezTo>
                    <a:pt x="468" y="199"/>
                    <a:pt x="468" y="199"/>
                    <a:pt x="468" y="199"/>
                  </a:cubicBezTo>
                  <a:close/>
                  <a:moveTo>
                    <a:pt x="468" y="218"/>
                  </a:moveTo>
                  <a:cubicBezTo>
                    <a:pt x="468" y="237"/>
                    <a:pt x="468" y="237"/>
                    <a:pt x="468" y="237"/>
                  </a:cubicBezTo>
                  <a:cubicBezTo>
                    <a:pt x="467" y="237"/>
                    <a:pt x="467" y="237"/>
                    <a:pt x="467" y="237"/>
                  </a:cubicBezTo>
                  <a:cubicBezTo>
                    <a:pt x="467" y="218"/>
                    <a:pt x="467" y="218"/>
                    <a:pt x="467" y="218"/>
                  </a:cubicBezTo>
                  <a:cubicBezTo>
                    <a:pt x="468" y="218"/>
                    <a:pt x="468" y="218"/>
                    <a:pt x="468" y="218"/>
                  </a:cubicBezTo>
                  <a:close/>
                  <a:moveTo>
                    <a:pt x="468" y="248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58"/>
                    <a:pt x="467" y="258"/>
                    <a:pt x="467" y="258"/>
                  </a:cubicBezTo>
                  <a:cubicBezTo>
                    <a:pt x="467" y="247"/>
                    <a:pt x="467" y="247"/>
                    <a:pt x="467" y="247"/>
                  </a:cubicBezTo>
                  <a:cubicBezTo>
                    <a:pt x="467" y="248"/>
                    <a:pt x="467" y="248"/>
                    <a:pt x="468" y="248"/>
                  </a:cubicBezTo>
                  <a:close/>
                  <a:moveTo>
                    <a:pt x="468" y="266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7" y="273"/>
                    <a:pt x="467" y="273"/>
                    <a:pt x="467" y="273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8" y="266"/>
                    <a:pt x="468" y="266"/>
                    <a:pt x="468" y="266"/>
                  </a:cubicBezTo>
                  <a:close/>
                  <a:moveTo>
                    <a:pt x="468" y="283"/>
                  </a:moveTo>
                  <a:cubicBezTo>
                    <a:pt x="468" y="293"/>
                    <a:pt x="468" y="293"/>
                    <a:pt x="468" y="293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7" y="283"/>
                    <a:pt x="467" y="283"/>
                    <a:pt x="468" y="283"/>
                  </a:cubicBezTo>
                  <a:close/>
                  <a:moveTo>
                    <a:pt x="468" y="313"/>
                  </a:moveTo>
                  <a:cubicBezTo>
                    <a:pt x="468" y="318"/>
                    <a:pt x="468" y="318"/>
                    <a:pt x="468" y="318"/>
                  </a:cubicBezTo>
                  <a:cubicBezTo>
                    <a:pt x="467" y="318"/>
                    <a:pt x="467" y="318"/>
                    <a:pt x="467" y="318"/>
                  </a:cubicBezTo>
                  <a:cubicBezTo>
                    <a:pt x="468" y="318"/>
                    <a:pt x="468" y="319"/>
                    <a:pt x="468" y="319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6"/>
                    <a:pt x="467" y="325"/>
                    <a:pt x="467" y="325"/>
                  </a:cubicBezTo>
                  <a:cubicBezTo>
                    <a:pt x="467" y="314"/>
                    <a:pt x="467" y="314"/>
                    <a:pt x="467" y="314"/>
                  </a:cubicBezTo>
                  <a:cubicBezTo>
                    <a:pt x="467" y="314"/>
                    <a:pt x="467" y="313"/>
                    <a:pt x="468" y="313"/>
                  </a:cubicBezTo>
                  <a:close/>
                  <a:moveTo>
                    <a:pt x="468" y="332"/>
                  </a:moveTo>
                  <a:cubicBezTo>
                    <a:pt x="468" y="347"/>
                    <a:pt x="468" y="347"/>
                    <a:pt x="468" y="347"/>
                  </a:cubicBezTo>
                  <a:cubicBezTo>
                    <a:pt x="467" y="347"/>
                    <a:pt x="467" y="346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7" y="335"/>
                    <a:pt x="467" y="335"/>
                    <a:pt x="467" y="335"/>
                  </a:cubicBezTo>
                  <a:cubicBezTo>
                    <a:pt x="467" y="334"/>
                    <a:pt x="468" y="333"/>
                    <a:pt x="468" y="332"/>
                  </a:cubicBezTo>
                  <a:close/>
                  <a:moveTo>
                    <a:pt x="468" y="457"/>
                  </a:moveTo>
                  <a:cubicBezTo>
                    <a:pt x="468" y="464"/>
                    <a:pt x="468" y="464"/>
                    <a:pt x="468" y="464"/>
                  </a:cubicBezTo>
                  <a:cubicBezTo>
                    <a:pt x="467" y="464"/>
                    <a:pt x="467" y="465"/>
                    <a:pt x="467" y="465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8" y="457"/>
                    <a:pt x="468" y="457"/>
                    <a:pt x="468" y="457"/>
                  </a:cubicBezTo>
                  <a:close/>
                  <a:moveTo>
                    <a:pt x="468" y="468"/>
                  </a:moveTo>
                  <a:cubicBezTo>
                    <a:pt x="468" y="473"/>
                    <a:pt x="468" y="473"/>
                    <a:pt x="468" y="473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7" y="468"/>
                    <a:pt x="467" y="468"/>
                    <a:pt x="467" y="468"/>
                  </a:cubicBezTo>
                  <a:cubicBezTo>
                    <a:pt x="468" y="468"/>
                    <a:pt x="468" y="468"/>
                    <a:pt x="468" y="468"/>
                  </a:cubicBezTo>
                  <a:close/>
                  <a:moveTo>
                    <a:pt x="468" y="478"/>
                  </a:moveTo>
                  <a:cubicBezTo>
                    <a:pt x="468" y="491"/>
                    <a:pt x="468" y="491"/>
                    <a:pt x="468" y="491"/>
                  </a:cubicBezTo>
                  <a:cubicBezTo>
                    <a:pt x="467" y="490"/>
                    <a:pt x="467" y="490"/>
                    <a:pt x="467" y="490"/>
                  </a:cubicBezTo>
                  <a:cubicBezTo>
                    <a:pt x="467" y="478"/>
                    <a:pt x="467" y="478"/>
                    <a:pt x="467" y="478"/>
                  </a:cubicBezTo>
                  <a:cubicBezTo>
                    <a:pt x="468" y="478"/>
                    <a:pt x="468" y="478"/>
                    <a:pt x="468" y="478"/>
                  </a:cubicBezTo>
                  <a:close/>
                  <a:moveTo>
                    <a:pt x="468" y="527"/>
                  </a:moveTo>
                  <a:cubicBezTo>
                    <a:pt x="468" y="536"/>
                    <a:pt x="468" y="536"/>
                    <a:pt x="468" y="536"/>
                  </a:cubicBezTo>
                  <a:cubicBezTo>
                    <a:pt x="467" y="536"/>
                    <a:pt x="467" y="536"/>
                    <a:pt x="467" y="537"/>
                  </a:cubicBezTo>
                  <a:cubicBezTo>
                    <a:pt x="467" y="528"/>
                    <a:pt x="467" y="528"/>
                    <a:pt x="467" y="528"/>
                  </a:cubicBezTo>
                  <a:cubicBezTo>
                    <a:pt x="467" y="528"/>
                    <a:pt x="467" y="527"/>
                    <a:pt x="468" y="527"/>
                  </a:cubicBezTo>
                  <a:close/>
                  <a:moveTo>
                    <a:pt x="468" y="542"/>
                  </a:moveTo>
                  <a:cubicBezTo>
                    <a:pt x="468" y="551"/>
                    <a:pt x="468" y="551"/>
                    <a:pt x="468" y="551"/>
                  </a:cubicBezTo>
                  <a:cubicBezTo>
                    <a:pt x="467" y="551"/>
                    <a:pt x="467" y="551"/>
                    <a:pt x="467" y="551"/>
                  </a:cubicBezTo>
                  <a:cubicBezTo>
                    <a:pt x="467" y="542"/>
                    <a:pt x="467" y="542"/>
                    <a:pt x="467" y="542"/>
                  </a:cubicBezTo>
                  <a:cubicBezTo>
                    <a:pt x="468" y="542"/>
                    <a:pt x="468" y="542"/>
                    <a:pt x="468" y="542"/>
                  </a:cubicBezTo>
                  <a:close/>
                  <a:moveTo>
                    <a:pt x="468" y="556"/>
                  </a:moveTo>
                  <a:cubicBezTo>
                    <a:pt x="468" y="566"/>
                    <a:pt x="468" y="566"/>
                    <a:pt x="468" y="566"/>
                  </a:cubicBezTo>
                  <a:cubicBezTo>
                    <a:pt x="467" y="567"/>
                    <a:pt x="467" y="567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ubicBezTo>
                    <a:pt x="468" y="556"/>
                    <a:pt x="468" y="556"/>
                    <a:pt x="468" y="556"/>
                  </a:cubicBezTo>
                  <a:close/>
                  <a:moveTo>
                    <a:pt x="468" y="573"/>
                  </a:moveTo>
                  <a:cubicBezTo>
                    <a:pt x="468" y="585"/>
                    <a:pt x="468" y="585"/>
                    <a:pt x="468" y="585"/>
                  </a:cubicBezTo>
                  <a:cubicBezTo>
                    <a:pt x="467" y="585"/>
                    <a:pt x="467" y="585"/>
                    <a:pt x="467" y="585"/>
                  </a:cubicBezTo>
                  <a:cubicBezTo>
                    <a:pt x="467" y="573"/>
                    <a:pt x="467" y="573"/>
                    <a:pt x="467" y="573"/>
                  </a:cubicBezTo>
                  <a:cubicBezTo>
                    <a:pt x="468" y="573"/>
                    <a:pt x="468" y="573"/>
                    <a:pt x="468" y="573"/>
                  </a:cubicBezTo>
                  <a:close/>
                  <a:moveTo>
                    <a:pt x="468" y="599"/>
                  </a:moveTo>
                  <a:cubicBezTo>
                    <a:pt x="468" y="608"/>
                    <a:pt x="468" y="608"/>
                    <a:pt x="468" y="608"/>
                  </a:cubicBezTo>
                  <a:cubicBezTo>
                    <a:pt x="467" y="608"/>
                    <a:pt x="467" y="608"/>
                    <a:pt x="467" y="608"/>
                  </a:cubicBezTo>
                  <a:cubicBezTo>
                    <a:pt x="467" y="600"/>
                    <a:pt x="467" y="600"/>
                    <a:pt x="467" y="600"/>
                  </a:cubicBezTo>
                  <a:cubicBezTo>
                    <a:pt x="468" y="599"/>
                    <a:pt x="468" y="599"/>
                    <a:pt x="468" y="599"/>
                  </a:cubicBezTo>
                  <a:close/>
                  <a:moveTo>
                    <a:pt x="468" y="622"/>
                  </a:moveTo>
                  <a:cubicBezTo>
                    <a:pt x="468" y="628"/>
                    <a:pt x="468" y="628"/>
                    <a:pt x="468" y="628"/>
                  </a:cubicBezTo>
                  <a:cubicBezTo>
                    <a:pt x="467" y="629"/>
                    <a:pt x="467" y="629"/>
                    <a:pt x="467" y="629"/>
                  </a:cubicBezTo>
                  <a:cubicBezTo>
                    <a:pt x="467" y="621"/>
                    <a:pt x="467" y="621"/>
                    <a:pt x="467" y="621"/>
                  </a:cubicBezTo>
                  <a:cubicBezTo>
                    <a:pt x="467" y="622"/>
                    <a:pt x="467" y="622"/>
                    <a:pt x="467" y="622"/>
                  </a:cubicBezTo>
                  <a:cubicBezTo>
                    <a:pt x="468" y="622"/>
                    <a:pt x="468" y="622"/>
                    <a:pt x="468" y="622"/>
                  </a:cubicBezTo>
                  <a:close/>
                  <a:moveTo>
                    <a:pt x="468" y="742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7" y="750"/>
                    <a:pt x="467" y="750"/>
                    <a:pt x="467" y="750"/>
                  </a:cubicBezTo>
                  <a:cubicBezTo>
                    <a:pt x="467" y="742"/>
                    <a:pt x="467" y="742"/>
                    <a:pt x="467" y="742"/>
                  </a:cubicBezTo>
                  <a:cubicBezTo>
                    <a:pt x="468" y="742"/>
                    <a:pt x="468" y="742"/>
                    <a:pt x="468" y="742"/>
                  </a:cubicBezTo>
                  <a:close/>
                  <a:moveTo>
                    <a:pt x="468" y="760"/>
                  </a:moveTo>
                  <a:cubicBezTo>
                    <a:pt x="468" y="772"/>
                    <a:pt x="468" y="772"/>
                    <a:pt x="468" y="772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7" y="759"/>
                    <a:pt x="467" y="759"/>
                    <a:pt x="467" y="759"/>
                  </a:cubicBezTo>
                  <a:cubicBezTo>
                    <a:pt x="468" y="760"/>
                    <a:pt x="468" y="760"/>
                    <a:pt x="468" y="760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58" y="5"/>
                  </a:moveTo>
                  <a:cubicBezTo>
                    <a:pt x="461" y="6"/>
                    <a:pt x="464" y="6"/>
                    <a:pt x="467" y="6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4" y="14"/>
                    <a:pt x="461" y="14"/>
                    <a:pt x="458" y="14"/>
                  </a:cubicBezTo>
                  <a:cubicBezTo>
                    <a:pt x="458" y="5"/>
                    <a:pt x="458" y="5"/>
                    <a:pt x="458" y="5"/>
                  </a:cubicBezTo>
                  <a:close/>
                  <a:moveTo>
                    <a:pt x="467" y="787"/>
                  </a:moveTo>
                  <a:cubicBezTo>
                    <a:pt x="464" y="788"/>
                    <a:pt x="461" y="788"/>
                    <a:pt x="458" y="789"/>
                  </a:cubicBezTo>
                  <a:cubicBezTo>
                    <a:pt x="458" y="781"/>
                    <a:pt x="458" y="781"/>
                    <a:pt x="458" y="781"/>
                  </a:cubicBezTo>
                  <a:cubicBezTo>
                    <a:pt x="461" y="781"/>
                    <a:pt x="464" y="781"/>
                    <a:pt x="467" y="780"/>
                  </a:cubicBezTo>
                  <a:cubicBezTo>
                    <a:pt x="467" y="787"/>
                    <a:pt x="467" y="787"/>
                    <a:pt x="467" y="787"/>
                  </a:cubicBezTo>
                  <a:close/>
                  <a:moveTo>
                    <a:pt x="467" y="41"/>
                  </a:moveTo>
                  <a:cubicBezTo>
                    <a:pt x="467" y="52"/>
                    <a:pt x="467" y="52"/>
                    <a:pt x="467" y="52"/>
                  </a:cubicBezTo>
                  <a:cubicBezTo>
                    <a:pt x="466" y="51"/>
                    <a:pt x="465" y="51"/>
                    <a:pt x="464" y="50"/>
                  </a:cubicBezTo>
                  <a:cubicBezTo>
                    <a:pt x="462" y="50"/>
                    <a:pt x="460" y="50"/>
                    <a:pt x="458" y="50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61" y="27"/>
                    <a:pt x="464" y="34"/>
                    <a:pt x="467" y="41"/>
                  </a:cubicBezTo>
                  <a:close/>
                  <a:moveTo>
                    <a:pt x="467" y="77"/>
                  </a:moveTo>
                  <a:cubicBezTo>
                    <a:pt x="467" y="131"/>
                    <a:pt x="467" y="131"/>
                    <a:pt x="467" y="131"/>
                  </a:cubicBezTo>
                  <a:cubicBezTo>
                    <a:pt x="466" y="130"/>
                    <a:pt x="465" y="130"/>
                    <a:pt x="464" y="130"/>
                  </a:cubicBezTo>
                  <a:cubicBezTo>
                    <a:pt x="465" y="131"/>
                    <a:pt x="465" y="133"/>
                    <a:pt x="467" y="133"/>
                  </a:cubicBezTo>
                  <a:cubicBezTo>
                    <a:pt x="467" y="145"/>
                    <a:pt x="467" y="145"/>
                    <a:pt x="467" y="145"/>
                  </a:cubicBezTo>
                  <a:cubicBezTo>
                    <a:pt x="465" y="145"/>
                    <a:pt x="463" y="144"/>
                    <a:pt x="461" y="143"/>
                  </a:cubicBezTo>
                  <a:cubicBezTo>
                    <a:pt x="459" y="145"/>
                    <a:pt x="459" y="147"/>
                    <a:pt x="458" y="149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1"/>
                    <a:pt x="459" y="110"/>
                    <a:pt x="461" y="99"/>
                  </a:cubicBezTo>
                  <a:cubicBezTo>
                    <a:pt x="460" y="99"/>
                    <a:pt x="459" y="99"/>
                    <a:pt x="458" y="99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59" y="70"/>
                    <a:pt x="460" y="71"/>
                    <a:pt x="461" y="72"/>
                  </a:cubicBezTo>
                  <a:cubicBezTo>
                    <a:pt x="461" y="73"/>
                    <a:pt x="461" y="74"/>
                    <a:pt x="461" y="75"/>
                  </a:cubicBezTo>
                  <a:cubicBezTo>
                    <a:pt x="463" y="75"/>
                    <a:pt x="465" y="76"/>
                    <a:pt x="467" y="77"/>
                  </a:cubicBezTo>
                  <a:close/>
                  <a:moveTo>
                    <a:pt x="467" y="176"/>
                  </a:moveTo>
                  <a:cubicBezTo>
                    <a:pt x="467" y="190"/>
                    <a:pt x="467" y="190"/>
                    <a:pt x="467" y="190"/>
                  </a:cubicBezTo>
                  <a:cubicBezTo>
                    <a:pt x="466" y="184"/>
                    <a:pt x="464" y="180"/>
                    <a:pt x="458" y="178"/>
                  </a:cubicBezTo>
                  <a:cubicBezTo>
                    <a:pt x="458" y="172"/>
                    <a:pt x="458" y="172"/>
                    <a:pt x="458" y="172"/>
                  </a:cubicBezTo>
                  <a:cubicBezTo>
                    <a:pt x="460" y="173"/>
                    <a:pt x="463" y="174"/>
                    <a:pt x="465" y="175"/>
                  </a:cubicBezTo>
                  <a:cubicBezTo>
                    <a:pt x="466" y="175"/>
                    <a:pt x="466" y="175"/>
                    <a:pt x="467" y="176"/>
                  </a:cubicBezTo>
                  <a:close/>
                  <a:moveTo>
                    <a:pt x="467" y="199"/>
                  </a:moveTo>
                  <a:cubicBezTo>
                    <a:pt x="467" y="203"/>
                    <a:pt x="467" y="203"/>
                    <a:pt x="467" y="203"/>
                  </a:cubicBezTo>
                  <a:cubicBezTo>
                    <a:pt x="464" y="202"/>
                    <a:pt x="461" y="201"/>
                    <a:pt x="458" y="200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59" y="195"/>
                    <a:pt x="462" y="197"/>
                    <a:pt x="465" y="199"/>
                  </a:cubicBezTo>
                  <a:cubicBezTo>
                    <a:pt x="467" y="199"/>
                    <a:pt x="467" y="199"/>
                    <a:pt x="467" y="199"/>
                  </a:cubicBezTo>
                  <a:close/>
                  <a:moveTo>
                    <a:pt x="467" y="218"/>
                  </a:moveTo>
                  <a:cubicBezTo>
                    <a:pt x="467" y="237"/>
                    <a:pt x="467" y="237"/>
                    <a:pt x="467" y="237"/>
                  </a:cubicBezTo>
                  <a:cubicBezTo>
                    <a:pt x="464" y="236"/>
                    <a:pt x="461" y="235"/>
                    <a:pt x="458" y="234"/>
                  </a:cubicBezTo>
                  <a:cubicBezTo>
                    <a:pt x="458" y="224"/>
                    <a:pt x="458" y="224"/>
                    <a:pt x="458" y="224"/>
                  </a:cubicBezTo>
                  <a:cubicBezTo>
                    <a:pt x="458" y="224"/>
                    <a:pt x="459" y="224"/>
                    <a:pt x="459" y="224"/>
                  </a:cubicBezTo>
                  <a:cubicBezTo>
                    <a:pt x="463" y="221"/>
                    <a:pt x="464" y="220"/>
                    <a:pt x="467" y="218"/>
                  </a:cubicBezTo>
                  <a:close/>
                  <a:moveTo>
                    <a:pt x="467" y="247"/>
                  </a:moveTo>
                  <a:cubicBezTo>
                    <a:pt x="467" y="258"/>
                    <a:pt x="467" y="258"/>
                    <a:pt x="467" y="258"/>
                  </a:cubicBezTo>
                  <a:cubicBezTo>
                    <a:pt x="464" y="257"/>
                    <a:pt x="461" y="256"/>
                    <a:pt x="458" y="255"/>
                  </a:cubicBezTo>
                  <a:cubicBezTo>
                    <a:pt x="458" y="245"/>
                    <a:pt x="458" y="245"/>
                    <a:pt x="458" y="245"/>
                  </a:cubicBezTo>
                  <a:cubicBezTo>
                    <a:pt x="461" y="246"/>
                    <a:pt x="464" y="246"/>
                    <a:pt x="467" y="247"/>
                  </a:cubicBezTo>
                  <a:close/>
                  <a:moveTo>
                    <a:pt x="467" y="265"/>
                  </a:moveTo>
                  <a:cubicBezTo>
                    <a:pt x="467" y="273"/>
                    <a:pt x="467" y="273"/>
                    <a:pt x="467" y="273"/>
                  </a:cubicBezTo>
                  <a:cubicBezTo>
                    <a:pt x="464" y="273"/>
                    <a:pt x="461" y="272"/>
                    <a:pt x="458" y="271"/>
                  </a:cubicBezTo>
                  <a:cubicBezTo>
                    <a:pt x="458" y="263"/>
                    <a:pt x="458" y="263"/>
                    <a:pt x="458" y="263"/>
                  </a:cubicBezTo>
                  <a:cubicBezTo>
                    <a:pt x="461" y="264"/>
                    <a:pt x="464" y="264"/>
                    <a:pt x="467" y="265"/>
                  </a:cubicBezTo>
                  <a:close/>
                  <a:moveTo>
                    <a:pt x="467" y="283"/>
                  </a:moveTo>
                  <a:cubicBezTo>
                    <a:pt x="467" y="293"/>
                    <a:pt x="467" y="293"/>
                    <a:pt x="467" y="293"/>
                  </a:cubicBezTo>
                  <a:cubicBezTo>
                    <a:pt x="466" y="294"/>
                    <a:pt x="464" y="295"/>
                    <a:pt x="462" y="296"/>
                  </a:cubicBezTo>
                  <a:cubicBezTo>
                    <a:pt x="460" y="295"/>
                    <a:pt x="459" y="295"/>
                    <a:pt x="458" y="294"/>
                  </a:cubicBezTo>
                  <a:cubicBezTo>
                    <a:pt x="458" y="285"/>
                    <a:pt x="458" y="285"/>
                    <a:pt x="458" y="285"/>
                  </a:cubicBezTo>
                  <a:cubicBezTo>
                    <a:pt x="461" y="285"/>
                    <a:pt x="465" y="285"/>
                    <a:pt x="467" y="283"/>
                  </a:cubicBezTo>
                  <a:close/>
                  <a:moveTo>
                    <a:pt x="467" y="314"/>
                  </a:moveTo>
                  <a:cubicBezTo>
                    <a:pt x="467" y="325"/>
                    <a:pt x="467" y="325"/>
                    <a:pt x="467" y="325"/>
                  </a:cubicBezTo>
                  <a:cubicBezTo>
                    <a:pt x="466" y="323"/>
                    <a:pt x="465" y="322"/>
                    <a:pt x="463" y="320"/>
                  </a:cubicBezTo>
                  <a:cubicBezTo>
                    <a:pt x="463" y="328"/>
                    <a:pt x="461" y="333"/>
                    <a:pt x="465" y="339"/>
                  </a:cubicBezTo>
                  <a:cubicBezTo>
                    <a:pt x="466" y="338"/>
                    <a:pt x="467" y="336"/>
                    <a:pt x="467" y="335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0"/>
                    <a:pt x="461" y="340"/>
                    <a:pt x="458" y="334"/>
                  </a:cubicBezTo>
                  <a:cubicBezTo>
                    <a:pt x="458" y="334"/>
                    <a:pt x="458" y="334"/>
                    <a:pt x="458" y="334"/>
                  </a:cubicBezTo>
                  <a:cubicBezTo>
                    <a:pt x="458" y="329"/>
                    <a:pt x="458" y="329"/>
                    <a:pt x="458" y="329"/>
                  </a:cubicBezTo>
                  <a:cubicBezTo>
                    <a:pt x="459" y="324"/>
                    <a:pt x="459" y="321"/>
                    <a:pt x="458" y="318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60" y="313"/>
                    <a:pt x="461" y="315"/>
                    <a:pt x="463" y="317"/>
                  </a:cubicBezTo>
                  <a:cubicBezTo>
                    <a:pt x="465" y="316"/>
                    <a:pt x="466" y="315"/>
                    <a:pt x="467" y="314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58" y="386"/>
                    <a:pt x="458" y="386"/>
                    <a:pt x="458" y="386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67" y="458"/>
                  </a:moveTo>
                  <a:cubicBezTo>
                    <a:pt x="467" y="465"/>
                    <a:pt x="467" y="465"/>
                    <a:pt x="467" y="465"/>
                  </a:cubicBezTo>
                  <a:cubicBezTo>
                    <a:pt x="466" y="465"/>
                    <a:pt x="465" y="466"/>
                    <a:pt x="464" y="467"/>
                  </a:cubicBezTo>
                  <a:cubicBezTo>
                    <a:pt x="465" y="467"/>
                    <a:pt x="466" y="468"/>
                    <a:pt x="467" y="468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4" y="472"/>
                    <a:pt x="461" y="472"/>
                    <a:pt x="458" y="473"/>
                  </a:cubicBezTo>
                  <a:cubicBezTo>
                    <a:pt x="458" y="469"/>
                    <a:pt x="458" y="469"/>
                    <a:pt x="458" y="469"/>
                  </a:cubicBezTo>
                  <a:cubicBezTo>
                    <a:pt x="461" y="465"/>
                    <a:pt x="464" y="462"/>
                    <a:pt x="467" y="458"/>
                  </a:cubicBezTo>
                  <a:close/>
                  <a:moveTo>
                    <a:pt x="467" y="478"/>
                  </a:moveTo>
                  <a:cubicBezTo>
                    <a:pt x="467" y="490"/>
                    <a:pt x="467" y="490"/>
                    <a:pt x="467" y="490"/>
                  </a:cubicBezTo>
                  <a:cubicBezTo>
                    <a:pt x="465" y="488"/>
                    <a:pt x="465" y="488"/>
                    <a:pt x="465" y="488"/>
                  </a:cubicBezTo>
                  <a:cubicBezTo>
                    <a:pt x="464" y="488"/>
                    <a:pt x="464" y="488"/>
                    <a:pt x="463" y="488"/>
                  </a:cubicBezTo>
                  <a:cubicBezTo>
                    <a:pt x="461" y="489"/>
                    <a:pt x="459" y="490"/>
                    <a:pt x="458" y="492"/>
                  </a:cubicBezTo>
                  <a:cubicBezTo>
                    <a:pt x="458" y="486"/>
                    <a:pt x="458" y="486"/>
                    <a:pt x="458" y="486"/>
                  </a:cubicBezTo>
                  <a:cubicBezTo>
                    <a:pt x="459" y="486"/>
                    <a:pt x="461" y="485"/>
                    <a:pt x="463" y="483"/>
                  </a:cubicBezTo>
                  <a:cubicBezTo>
                    <a:pt x="461" y="482"/>
                    <a:pt x="459" y="482"/>
                    <a:pt x="458" y="481"/>
                  </a:cubicBezTo>
                  <a:cubicBezTo>
                    <a:pt x="458" y="476"/>
                    <a:pt x="458" y="476"/>
                    <a:pt x="458" y="476"/>
                  </a:cubicBezTo>
                  <a:cubicBezTo>
                    <a:pt x="460" y="477"/>
                    <a:pt x="463" y="478"/>
                    <a:pt x="465" y="479"/>
                  </a:cubicBezTo>
                  <a:cubicBezTo>
                    <a:pt x="467" y="478"/>
                    <a:pt x="467" y="478"/>
                    <a:pt x="467" y="478"/>
                  </a:cubicBezTo>
                  <a:close/>
                  <a:moveTo>
                    <a:pt x="467" y="528"/>
                  </a:moveTo>
                  <a:cubicBezTo>
                    <a:pt x="467" y="537"/>
                    <a:pt x="467" y="537"/>
                    <a:pt x="467" y="537"/>
                  </a:cubicBezTo>
                  <a:cubicBezTo>
                    <a:pt x="464" y="537"/>
                    <a:pt x="461" y="539"/>
                    <a:pt x="458" y="541"/>
                  </a:cubicBezTo>
                  <a:cubicBezTo>
                    <a:pt x="458" y="533"/>
                    <a:pt x="458" y="533"/>
                    <a:pt x="458" y="533"/>
                  </a:cubicBezTo>
                  <a:cubicBezTo>
                    <a:pt x="461" y="531"/>
                    <a:pt x="464" y="529"/>
                    <a:pt x="467" y="528"/>
                  </a:cubicBezTo>
                  <a:close/>
                  <a:moveTo>
                    <a:pt x="467" y="542"/>
                  </a:moveTo>
                  <a:cubicBezTo>
                    <a:pt x="467" y="551"/>
                    <a:pt x="467" y="551"/>
                    <a:pt x="467" y="551"/>
                  </a:cubicBezTo>
                  <a:cubicBezTo>
                    <a:pt x="464" y="553"/>
                    <a:pt x="461" y="555"/>
                    <a:pt x="458" y="556"/>
                  </a:cubicBezTo>
                  <a:cubicBezTo>
                    <a:pt x="458" y="547"/>
                    <a:pt x="458" y="547"/>
                    <a:pt x="458" y="547"/>
                  </a:cubicBezTo>
                  <a:cubicBezTo>
                    <a:pt x="460" y="546"/>
                    <a:pt x="463" y="544"/>
                    <a:pt x="467" y="542"/>
                  </a:cubicBezTo>
                  <a:close/>
                  <a:moveTo>
                    <a:pt x="467" y="556"/>
                  </a:moveTo>
                  <a:cubicBezTo>
                    <a:pt x="464" y="558"/>
                    <a:pt x="461" y="559"/>
                    <a:pt x="458" y="560"/>
                  </a:cubicBezTo>
                  <a:cubicBezTo>
                    <a:pt x="458" y="571"/>
                    <a:pt x="458" y="571"/>
                    <a:pt x="458" y="571"/>
                  </a:cubicBezTo>
                  <a:cubicBezTo>
                    <a:pt x="461" y="570"/>
                    <a:pt x="464" y="568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lose/>
                  <a:moveTo>
                    <a:pt x="467" y="573"/>
                  </a:moveTo>
                  <a:cubicBezTo>
                    <a:pt x="467" y="585"/>
                    <a:pt x="467" y="585"/>
                    <a:pt x="467" y="585"/>
                  </a:cubicBezTo>
                  <a:cubicBezTo>
                    <a:pt x="463" y="586"/>
                    <a:pt x="460" y="587"/>
                    <a:pt x="458" y="588"/>
                  </a:cubicBezTo>
                  <a:cubicBezTo>
                    <a:pt x="458" y="577"/>
                    <a:pt x="458" y="577"/>
                    <a:pt x="458" y="577"/>
                  </a:cubicBezTo>
                  <a:cubicBezTo>
                    <a:pt x="461" y="576"/>
                    <a:pt x="464" y="575"/>
                    <a:pt x="467" y="573"/>
                  </a:cubicBezTo>
                  <a:close/>
                  <a:moveTo>
                    <a:pt x="467" y="600"/>
                  </a:moveTo>
                  <a:cubicBezTo>
                    <a:pt x="467" y="608"/>
                    <a:pt x="467" y="608"/>
                    <a:pt x="467" y="608"/>
                  </a:cubicBezTo>
                  <a:cubicBezTo>
                    <a:pt x="464" y="607"/>
                    <a:pt x="461" y="607"/>
                    <a:pt x="458" y="608"/>
                  </a:cubicBezTo>
                  <a:cubicBezTo>
                    <a:pt x="458" y="603"/>
                    <a:pt x="458" y="603"/>
                    <a:pt x="458" y="603"/>
                  </a:cubicBezTo>
                  <a:cubicBezTo>
                    <a:pt x="461" y="602"/>
                    <a:pt x="464" y="601"/>
                    <a:pt x="467" y="600"/>
                  </a:cubicBezTo>
                  <a:close/>
                  <a:moveTo>
                    <a:pt x="467" y="621"/>
                  </a:moveTo>
                  <a:cubicBezTo>
                    <a:pt x="467" y="629"/>
                    <a:pt x="467" y="629"/>
                    <a:pt x="467" y="629"/>
                  </a:cubicBezTo>
                  <a:cubicBezTo>
                    <a:pt x="464" y="630"/>
                    <a:pt x="461" y="630"/>
                    <a:pt x="458" y="631"/>
                  </a:cubicBezTo>
                  <a:cubicBezTo>
                    <a:pt x="458" y="626"/>
                    <a:pt x="458" y="626"/>
                    <a:pt x="458" y="626"/>
                  </a:cubicBezTo>
                  <a:cubicBezTo>
                    <a:pt x="459" y="625"/>
                    <a:pt x="460" y="625"/>
                    <a:pt x="462" y="624"/>
                  </a:cubicBezTo>
                  <a:cubicBezTo>
                    <a:pt x="460" y="623"/>
                    <a:pt x="459" y="622"/>
                    <a:pt x="458" y="621"/>
                  </a:cubicBezTo>
                  <a:cubicBezTo>
                    <a:pt x="458" y="613"/>
                    <a:pt x="458" y="613"/>
                    <a:pt x="458" y="613"/>
                  </a:cubicBezTo>
                  <a:cubicBezTo>
                    <a:pt x="461" y="615"/>
                    <a:pt x="464" y="618"/>
                    <a:pt x="467" y="621"/>
                  </a:cubicBezTo>
                  <a:close/>
                  <a:moveTo>
                    <a:pt x="467" y="742"/>
                  </a:moveTo>
                  <a:cubicBezTo>
                    <a:pt x="467" y="750"/>
                    <a:pt x="467" y="750"/>
                    <a:pt x="467" y="750"/>
                  </a:cubicBezTo>
                  <a:cubicBezTo>
                    <a:pt x="465" y="750"/>
                    <a:pt x="463" y="751"/>
                    <a:pt x="461" y="752"/>
                  </a:cubicBezTo>
                  <a:cubicBezTo>
                    <a:pt x="463" y="754"/>
                    <a:pt x="465" y="757"/>
                    <a:pt x="467" y="759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3" y="767"/>
                    <a:pt x="460" y="764"/>
                    <a:pt x="458" y="762"/>
                  </a:cubicBezTo>
                  <a:cubicBezTo>
                    <a:pt x="458" y="745"/>
                    <a:pt x="458" y="745"/>
                    <a:pt x="458" y="745"/>
                  </a:cubicBezTo>
                  <a:cubicBezTo>
                    <a:pt x="461" y="744"/>
                    <a:pt x="464" y="743"/>
                    <a:pt x="467" y="742"/>
                  </a:cubicBezTo>
                  <a:close/>
                  <a:moveTo>
                    <a:pt x="458" y="706"/>
                  </a:moveTo>
                  <a:cubicBezTo>
                    <a:pt x="458" y="666"/>
                    <a:pt x="458" y="666"/>
                    <a:pt x="458" y="666"/>
                  </a:cubicBezTo>
                  <a:cubicBezTo>
                    <a:pt x="459" y="666"/>
                    <a:pt x="459" y="666"/>
                    <a:pt x="459" y="666"/>
                  </a:cubicBezTo>
                  <a:cubicBezTo>
                    <a:pt x="461" y="679"/>
                    <a:pt x="464" y="692"/>
                    <a:pt x="466" y="705"/>
                  </a:cubicBezTo>
                  <a:cubicBezTo>
                    <a:pt x="463" y="705"/>
                    <a:pt x="461" y="706"/>
                    <a:pt x="458" y="706"/>
                  </a:cubicBezTo>
                  <a:close/>
                  <a:moveTo>
                    <a:pt x="458" y="526"/>
                  </a:moveTo>
                  <a:cubicBezTo>
                    <a:pt x="458" y="511"/>
                    <a:pt x="458" y="511"/>
                    <a:pt x="458" y="511"/>
                  </a:cubicBezTo>
                  <a:cubicBezTo>
                    <a:pt x="458" y="510"/>
                    <a:pt x="459" y="510"/>
                    <a:pt x="459" y="509"/>
                  </a:cubicBezTo>
                  <a:cubicBezTo>
                    <a:pt x="460" y="509"/>
                    <a:pt x="461" y="510"/>
                    <a:pt x="462" y="510"/>
                  </a:cubicBezTo>
                  <a:cubicBezTo>
                    <a:pt x="462" y="515"/>
                    <a:pt x="464" y="524"/>
                    <a:pt x="458" y="526"/>
                  </a:cubicBezTo>
                  <a:close/>
                  <a:moveTo>
                    <a:pt x="456" y="5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57" y="14"/>
                    <a:pt x="457" y="14"/>
                    <a:pt x="456" y="14"/>
                  </a:cubicBezTo>
                  <a:cubicBezTo>
                    <a:pt x="456" y="5"/>
                    <a:pt x="456" y="5"/>
                    <a:pt x="456" y="5"/>
                  </a:cubicBezTo>
                  <a:close/>
                  <a:moveTo>
                    <a:pt x="458" y="789"/>
                  </a:moveTo>
                  <a:cubicBezTo>
                    <a:pt x="457" y="789"/>
                    <a:pt x="457" y="789"/>
                    <a:pt x="456" y="789"/>
                  </a:cubicBezTo>
                  <a:cubicBezTo>
                    <a:pt x="456" y="781"/>
                    <a:pt x="456" y="781"/>
                    <a:pt x="456" y="781"/>
                  </a:cubicBezTo>
                  <a:cubicBezTo>
                    <a:pt x="457" y="781"/>
                    <a:pt x="457" y="781"/>
                    <a:pt x="458" y="781"/>
                  </a:cubicBezTo>
                  <a:cubicBezTo>
                    <a:pt x="458" y="789"/>
                    <a:pt x="458" y="789"/>
                    <a:pt x="458" y="789"/>
                  </a:cubicBezTo>
                  <a:close/>
                  <a:moveTo>
                    <a:pt x="458" y="20"/>
                  </a:moveTo>
                  <a:cubicBezTo>
                    <a:pt x="458" y="50"/>
                    <a:pt x="458" y="50"/>
                    <a:pt x="458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6" y="41"/>
                    <a:pt x="456" y="40"/>
                    <a:pt x="456" y="39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58" y="70"/>
                  </a:moveTo>
                  <a:cubicBezTo>
                    <a:pt x="458" y="99"/>
                    <a:pt x="458" y="99"/>
                    <a:pt x="458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70"/>
                    <a:pt x="456" y="70"/>
                    <a:pt x="456" y="70"/>
                  </a:cubicBezTo>
                  <a:cubicBezTo>
                    <a:pt x="456" y="70"/>
                    <a:pt x="457" y="70"/>
                    <a:pt x="458" y="70"/>
                  </a:cubicBezTo>
                  <a:close/>
                  <a:moveTo>
                    <a:pt x="458" y="113"/>
                  </a:moveTo>
                  <a:cubicBezTo>
                    <a:pt x="458" y="149"/>
                    <a:pt x="458" y="149"/>
                    <a:pt x="458" y="149"/>
                  </a:cubicBezTo>
                  <a:cubicBezTo>
                    <a:pt x="457" y="150"/>
                    <a:pt x="457" y="151"/>
                    <a:pt x="456" y="152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7"/>
                    <a:pt x="456" y="126"/>
                  </a:cubicBezTo>
                  <a:cubicBezTo>
                    <a:pt x="456" y="126"/>
                    <a:pt x="456" y="126"/>
                    <a:pt x="456" y="126"/>
                  </a:cubicBezTo>
                  <a:cubicBezTo>
                    <a:pt x="456" y="114"/>
                    <a:pt x="456" y="114"/>
                    <a:pt x="456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458" y="113"/>
                    <a:pt x="458" y="113"/>
                    <a:pt x="458" y="113"/>
                  </a:cubicBezTo>
                  <a:close/>
                  <a:moveTo>
                    <a:pt x="458" y="172"/>
                  </a:moveTo>
                  <a:cubicBezTo>
                    <a:pt x="458" y="178"/>
                    <a:pt x="458" y="178"/>
                    <a:pt x="458" y="178"/>
                  </a:cubicBezTo>
                  <a:cubicBezTo>
                    <a:pt x="457" y="178"/>
                    <a:pt x="457" y="177"/>
                    <a:pt x="456" y="177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57" y="171"/>
                    <a:pt x="457" y="172"/>
                    <a:pt x="458" y="172"/>
                  </a:cubicBezTo>
                  <a:close/>
                  <a:moveTo>
                    <a:pt x="458" y="193"/>
                  </a:moveTo>
                  <a:cubicBezTo>
                    <a:pt x="458" y="200"/>
                    <a:pt x="458" y="200"/>
                    <a:pt x="458" y="200"/>
                  </a:cubicBezTo>
                  <a:cubicBezTo>
                    <a:pt x="457" y="200"/>
                    <a:pt x="457" y="200"/>
                    <a:pt x="456" y="200"/>
                  </a:cubicBezTo>
                  <a:cubicBezTo>
                    <a:pt x="456" y="190"/>
                    <a:pt x="456" y="190"/>
                    <a:pt x="456" y="190"/>
                  </a:cubicBezTo>
                  <a:cubicBezTo>
                    <a:pt x="456" y="191"/>
                    <a:pt x="457" y="192"/>
                    <a:pt x="458" y="193"/>
                  </a:cubicBezTo>
                  <a:close/>
                  <a:moveTo>
                    <a:pt x="458" y="224"/>
                  </a:moveTo>
                  <a:cubicBezTo>
                    <a:pt x="458" y="234"/>
                    <a:pt x="458" y="234"/>
                    <a:pt x="458" y="234"/>
                  </a:cubicBezTo>
                  <a:cubicBezTo>
                    <a:pt x="457" y="234"/>
                    <a:pt x="456" y="234"/>
                    <a:pt x="456" y="234"/>
                  </a:cubicBezTo>
                  <a:cubicBezTo>
                    <a:pt x="456" y="224"/>
                    <a:pt x="456" y="224"/>
                    <a:pt x="456" y="224"/>
                  </a:cubicBezTo>
                  <a:cubicBezTo>
                    <a:pt x="457" y="224"/>
                    <a:pt x="457" y="224"/>
                    <a:pt x="458" y="224"/>
                  </a:cubicBezTo>
                  <a:close/>
                  <a:moveTo>
                    <a:pt x="458" y="245"/>
                  </a:move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6" y="255"/>
                    <a:pt x="456" y="255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458" y="245"/>
                    <a:pt x="458" y="245"/>
                    <a:pt x="458" y="245"/>
                  </a:cubicBezTo>
                  <a:close/>
                  <a:moveTo>
                    <a:pt x="458" y="263"/>
                  </a:moveTo>
                  <a:cubicBezTo>
                    <a:pt x="458" y="271"/>
                    <a:pt x="458" y="271"/>
                    <a:pt x="458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6" y="262"/>
                    <a:pt x="456" y="262"/>
                    <a:pt x="456" y="262"/>
                  </a:cubicBezTo>
                  <a:cubicBezTo>
                    <a:pt x="458" y="263"/>
                    <a:pt x="458" y="263"/>
                    <a:pt x="458" y="263"/>
                  </a:cubicBezTo>
                  <a:close/>
                  <a:moveTo>
                    <a:pt x="458" y="285"/>
                  </a:moveTo>
                  <a:cubicBezTo>
                    <a:pt x="458" y="294"/>
                    <a:pt x="458" y="294"/>
                    <a:pt x="458" y="294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7" y="285"/>
                    <a:pt x="458" y="285"/>
                  </a:cubicBezTo>
                  <a:close/>
                  <a:moveTo>
                    <a:pt x="458" y="312"/>
                  </a:moveTo>
                  <a:cubicBezTo>
                    <a:pt x="458" y="318"/>
                    <a:pt x="458" y="318"/>
                    <a:pt x="458" y="318"/>
                  </a:cubicBezTo>
                  <a:cubicBezTo>
                    <a:pt x="457" y="317"/>
                    <a:pt x="457" y="317"/>
                    <a:pt x="456" y="316"/>
                  </a:cubicBezTo>
                  <a:cubicBezTo>
                    <a:pt x="456" y="310"/>
                    <a:pt x="456" y="310"/>
                    <a:pt x="456" y="310"/>
                  </a:cubicBezTo>
                  <a:cubicBezTo>
                    <a:pt x="457" y="311"/>
                    <a:pt x="457" y="311"/>
                    <a:pt x="458" y="312"/>
                  </a:cubicBezTo>
                  <a:close/>
                  <a:moveTo>
                    <a:pt x="458" y="329"/>
                  </a:moveTo>
                  <a:cubicBezTo>
                    <a:pt x="458" y="334"/>
                    <a:pt x="458" y="334"/>
                    <a:pt x="458" y="334"/>
                  </a:cubicBezTo>
                  <a:cubicBezTo>
                    <a:pt x="457" y="334"/>
                    <a:pt x="456" y="334"/>
                    <a:pt x="456" y="334"/>
                  </a:cubicBezTo>
                  <a:cubicBezTo>
                    <a:pt x="456" y="330"/>
                    <a:pt x="456" y="330"/>
                    <a:pt x="456" y="330"/>
                  </a:cubicBezTo>
                  <a:cubicBezTo>
                    <a:pt x="456" y="330"/>
                    <a:pt x="457" y="330"/>
                    <a:pt x="457" y="331"/>
                  </a:cubicBezTo>
                  <a:cubicBezTo>
                    <a:pt x="457" y="330"/>
                    <a:pt x="457" y="330"/>
                    <a:pt x="458" y="329"/>
                  </a:cubicBezTo>
                  <a:close/>
                  <a:moveTo>
                    <a:pt x="458" y="378"/>
                  </a:moveTo>
                  <a:cubicBezTo>
                    <a:pt x="458" y="386"/>
                    <a:pt x="458" y="386"/>
                    <a:pt x="458" y="386"/>
                  </a:cubicBezTo>
                  <a:cubicBezTo>
                    <a:pt x="456" y="387"/>
                    <a:pt x="456" y="387"/>
                    <a:pt x="456" y="387"/>
                  </a:cubicBezTo>
                  <a:cubicBezTo>
                    <a:pt x="456" y="378"/>
                    <a:pt x="456" y="378"/>
                    <a:pt x="456" y="378"/>
                  </a:cubicBezTo>
                  <a:cubicBezTo>
                    <a:pt x="458" y="378"/>
                    <a:pt x="458" y="378"/>
                    <a:pt x="458" y="378"/>
                  </a:cubicBezTo>
                  <a:close/>
                  <a:moveTo>
                    <a:pt x="458" y="469"/>
                  </a:moveTo>
                  <a:cubicBezTo>
                    <a:pt x="458" y="473"/>
                    <a:pt x="458" y="473"/>
                    <a:pt x="458" y="473"/>
                  </a:cubicBezTo>
                  <a:cubicBezTo>
                    <a:pt x="457" y="473"/>
                    <a:pt x="457" y="473"/>
                    <a:pt x="456" y="474"/>
                  </a:cubicBezTo>
                  <a:cubicBezTo>
                    <a:pt x="456" y="474"/>
                    <a:pt x="456" y="475"/>
                    <a:pt x="456" y="476"/>
                  </a:cubicBezTo>
                  <a:cubicBezTo>
                    <a:pt x="457" y="476"/>
                    <a:pt x="457" y="476"/>
                    <a:pt x="458" y="476"/>
                  </a:cubicBezTo>
                  <a:cubicBezTo>
                    <a:pt x="458" y="481"/>
                    <a:pt x="458" y="481"/>
                    <a:pt x="458" y="481"/>
                  </a:cubicBezTo>
                  <a:cubicBezTo>
                    <a:pt x="457" y="481"/>
                    <a:pt x="456" y="481"/>
                    <a:pt x="456" y="481"/>
                  </a:cubicBezTo>
                  <a:cubicBezTo>
                    <a:pt x="456" y="470"/>
                    <a:pt x="456" y="470"/>
                    <a:pt x="456" y="470"/>
                  </a:cubicBezTo>
                  <a:cubicBezTo>
                    <a:pt x="457" y="469"/>
                    <a:pt x="457" y="469"/>
                    <a:pt x="458" y="469"/>
                  </a:cubicBezTo>
                  <a:close/>
                  <a:moveTo>
                    <a:pt x="458" y="486"/>
                  </a:moveTo>
                  <a:cubicBezTo>
                    <a:pt x="458" y="492"/>
                    <a:pt x="458" y="492"/>
                    <a:pt x="458" y="492"/>
                  </a:cubicBezTo>
                  <a:cubicBezTo>
                    <a:pt x="457" y="492"/>
                    <a:pt x="456" y="492"/>
                    <a:pt x="456" y="493"/>
                  </a:cubicBezTo>
                  <a:cubicBezTo>
                    <a:pt x="456" y="486"/>
                    <a:pt x="456" y="486"/>
                    <a:pt x="456" y="486"/>
                  </a:cubicBezTo>
                  <a:cubicBezTo>
                    <a:pt x="457" y="486"/>
                    <a:pt x="457" y="486"/>
                    <a:pt x="458" y="486"/>
                  </a:cubicBezTo>
                  <a:close/>
                  <a:moveTo>
                    <a:pt x="458" y="511"/>
                  </a:moveTo>
                  <a:cubicBezTo>
                    <a:pt x="458" y="526"/>
                    <a:pt x="458" y="526"/>
                    <a:pt x="458" y="526"/>
                  </a:cubicBezTo>
                  <a:cubicBezTo>
                    <a:pt x="457" y="526"/>
                    <a:pt x="457" y="526"/>
                    <a:pt x="457" y="526"/>
                  </a:cubicBezTo>
                  <a:cubicBezTo>
                    <a:pt x="457" y="525"/>
                    <a:pt x="456" y="525"/>
                    <a:pt x="456" y="525"/>
                  </a:cubicBezTo>
                  <a:cubicBezTo>
                    <a:pt x="456" y="512"/>
                    <a:pt x="456" y="512"/>
                    <a:pt x="456" y="512"/>
                  </a:cubicBezTo>
                  <a:cubicBezTo>
                    <a:pt x="456" y="512"/>
                    <a:pt x="457" y="512"/>
                    <a:pt x="457" y="512"/>
                  </a:cubicBezTo>
                  <a:cubicBezTo>
                    <a:pt x="457" y="511"/>
                    <a:pt x="457" y="511"/>
                    <a:pt x="458" y="511"/>
                  </a:cubicBezTo>
                  <a:close/>
                  <a:moveTo>
                    <a:pt x="458" y="533"/>
                  </a:moveTo>
                  <a:cubicBezTo>
                    <a:pt x="458" y="541"/>
                    <a:pt x="458" y="541"/>
                    <a:pt x="458" y="541"/>
                  </a:cubicBezTo>
                  <a:cubicBezTo>
                    <a:pt x="457" y="541"/>
                    <a:pt x="456" y="541"/>
                    <a:pt x="456" y="542"/>
                  </a:cubicBezTo>
                  <a:cubicBezTo>
                    <a:pt x="456" y="534"/>
                    <a:pt x="456" y="534"/>
                    <a:pt x="456" y="534"/>
                  </a:cubicBezTo>
                  <a:cubicBezTo>
                    <a:pt x="456" y="533"/>
                    <a:pt x="457" y="533"/>
                    <a:pt x="458" y="533"/>
                  </a:cubicBezTo>
                  <a:close/>
                  <a:moveTo>
                    <a:pt x="458" y="547"/>
                  </a:moveTo>
                  <a:cubicBezTo>
                    <a:pt x="458" y="556"/>
                    <a:pt x="458" y="556"/>
                    <a:pt x="458" y="556"/>
                  </a:cubicBezTo>
                  <a:cubicBezTo>
                    <a:pt x="457" y="557"/>
                    <a:pt x="456" y="557"/>
                    <a:pt x="456" y="557"/>
                  </a:cubicBezTo>
                  <a:cubicBezTo>
                    <a:pt x="456" y="548"/>
                    <a:pt x="456" y="548"/>
                    <a:pt x="456" y="548"/>
                  </a:cubicBezTo>
                  <a:cubicBezTo>
                    <a:pt x="458" y="547"/>
                    <a:pt x="458" y="547"/>
                    <a:pt x="458" y="547"/>
                  </a:cubicBezTo>
                  <a:close/>
                  <a:moveTo>
                    <a:pt x="458" y="560"/>
                  </a:moveTo>
                  <a:cubicBezTo>
                    <a:pt x="458" y="571"/>
                    <a:pt x="458" y="571"/>
                    <a:pt x="458" y="571"/>
                  </a:cubicBezTo>
                  <a:cubicBezTo>
                    <a:pt x="457" y="571"/>
                    <a:pt x="457" y="572"/>
                    <a:pt x="456" y="572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56" y="561"/>
                    <a:pt x="457" y="561"/>
                    <a:pt x="458" y="560"/>
                  </a:cubicBezTo>
                  <a:close/>
                  <a:moveTo>
                    <a:pt x="458" y="577"/>
                  </a:moveTo>
                  <a:cubicBezTo>
                    <a:pt x="458" y="588"/>
                    <a:pt x="458" y="588"/>
                    <a:pt x="458" y="588"/>
                  </a:cubicBezTo>
                  <a:cubicBezTo>
                    <a:pt x="457" y="588"/>
                    <a:pt x="456" y="588"/>
                    <a:pt x="456" y="588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56" y="578"/>
                    <a:pt x="457" y="578"/>
                    <a:pt x="458" y="577"/>
                  </a:cubicBezTo>
                  <a:close/>
                  <a:moveTo>
                    <a:pt x="458" y="603"/>
                  </a:moveTo>
                  <a:cubicBezTo>
                    <a:pt x="458" y="608"/>
                    <a:pt x="458" y="608"/>
                    <a:pt x="458" y="608"/>
                  </a:cubicBezTo>
                  <a:cubicBezTo>
                    <a:pt x="457" y="608"/>
                    <a:pt x="456" y="608"/>
                    <a:pt x="456" y="609"/>
                  </a:cubicBezTo>
                  <a:cubicBezTo>
                    <a:pt x="456" y="604"/>
                    <a:pt x="456" y="604"/>
                    <a:pt x="456" y="604"/>
                  </a:cubicBezTo>
                  <a:cubicBezTo>
                    <a:pt x="457" y="604"/>
                    <a:pt x="457" y="603"/>
                    <a:pt x="458" y="603"/>
                  </a:cubicBezTo>
                  <a:close/>
                  <a:moveTo>
                    <a:pt x="458" y="613"/>
                  </a:moveTo>
                  <a:cubicBezTo>
                    <a:pt x="458" y="621"/>
                    <a:pt x="458" y="621"/>
                    <a:pt x="458" y="62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8" y="613"/>
                    <a:pt x="458" y="613"/>
                    <a:pt x="458" y="613"/>
                  </a:cubicBezTo>
                  <a:close/>
                  <a:moveTo>
                    <a:pt x="458" y="626"/>
                  </a:moveTo>
                  <a:cubicBezTo>
                    <a:pt x="458" y="631"/>
                    <a:pt x="458" y="631"/>
                    <a:pt x="458" y="631"/>
                  </a:cubicBezTo>
                  <a:cubicBezTo>
                    <a:pt x="456" y="631"/>
                    <a:pt x="456" y="631"/>
                    <a:pt x="456" y="631"/>
                  </a:cubicBezTo>
                  <a:cubicBezTo>
                    <a:pt x="456" y="626"/>
                    <a:pt x="456" y="626"/>
                    <a:pt x="456" y="626"/>
                  </a:cubicBezTo>
                  <a:cubicBezTo>
                    <a:pt x="458" y="626"/>
                    <a:pt x="458" y="626"/>
                    <a:pt x="458" y="626"/>
                  </a:cubicBezTo>
                  <a:close/>
                  <a:moveTo>
                    <a:pt x="458" y="666"/>
                  </a:moveTo>
                  <a:cubicBezTo>
                    <a:pt x="458" y="706"/>
                    <a:pt x="458" y="706"/>
                    <a:pt x="458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666"/>
                    <a:pt x="456" y="666"/>
                    <a:pt x="456" y="666"/>
                  </a:cubicBezTo>
                  <a:cubicBezTo>
                    <a:pt x="458" y="666"/>
                    <a:pt x="458" y="666"/>
                    <a:pt x="458" y="666"/>
                  </a:cubicBezTo>
                  <a:close/>
                  <a:moveTo>
                    <a:pt x="458" y="745"/>
                  </a:moveTo>
                  <a:cubicBezTo>
                    <a:pt x="458" y="762"/>
                    <a:pt x="458" y="762"/>
                    <a:pt x="458" y="762"/>
                  </a:cubicBezTo>
                  <a:cubicBezTo>
                    <a:pt x="457" y="761"/>
                    <a:pt x="457" y="761"/>
                    <a:pt x="456" y="760"/>
                  </a:cubicBezTo>
                  <a:cubicBezTo>
                    <a:pt x="456" y="745"/>
                    <a:pt x="456" y="745"/>
                    <a:pt x="456" y="745"/>
                  </a:cubicBezTo>
                  <a:cubicBezTo>
                    <a:pt x="457" y="745"/>
                    <a:pt x="457" y="745"/>
                    <a:pt x="458" y="745"/>
                  </a:cubicBezTo>
                  <a:close/>
                  <a:moveTo>
                    <a:pt x="452" y="5"/>
                  </a:moveTo>
                  <a:cubicBezTo>
                    <a:pt x="453" y="5"/>
                    <a:pt x="455" y="5"/>
                    <a:pt x="456" y="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39"/>
                    <a:pt x="456" y="39"/>
                    <a:pt x="456" y="39"/>
                  </a:cubicBezTo>
                  <a:cubicBezTo>
                    <a:pt x="455" y="36"/>
                    <a:pt x="453" y="32"/>
                    <a:pt x="452" y="29"/>
                  </a:cubicBezTo>
                  <a:cubicBezTo>
                    <a:pt x="452" y="5"/>
                    <a:pt x="452" y="5"/>
                    <a:pt x="452" y="5"/>
                  </a:cubicBezTo>
                  <a:close/>
                  <a:moveTo>
                    <a:pt x="456" y="789"/>
                  </a:moveTo>
                  <a:cubicBezTo>
                    <a:pt x="455" y="789"/>
                    <a:pt x="453" y="789"/>
                    <a:pt x="452" y="789"/>
                  </a:cubicBezTo>
                  <a:cubicBezTo>
                    <a:pt x="452" y="781"/>
                    <a:pt x="452" y="781"/>
                    <a:pt x="452" y="781"/>
                  </a:cubicBezTo>
                  <a:cubicBezTo>
                    <a:pt x="452" y="781"/>
                    <a:pt x="453" y="781"/>
                    <a:pt x="453" y="781"/>
                  </a:cubicBezTo>
                  <a:cubicBezTo>
                    <a:pt x="454" y="781"/>
                    <a:pt x="455" y="781"/>
                    <a:pt x="456" y="781"/>
                  </a:cubicBezTo>
                  <a:cubicBezTo>
                    <a:pt x="456" y="789"/>
                    <a:pt x="456" y="789"/>
                    <a:pt x="456" y="789"/>
                  </a:cubicBezTo>
                  <a:close/>
                  <a:moveTo>
                    <a:pt x="456" y="42"/>
                  </a:moveTo>
                  <a:cubicBezTo>
                    <a:pt x="456" y="50"/>
                    <a:pt x="456" y="50"/>
                    <a:pt x="456" y="50"/>
                  </a:cubicBezTo>
                  <a:cubicBezTo>
                    <a:pt x="455" y="50"/>
                    <a:pt x="453" y="50"/>
                    <a:pt x="452" y="50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56" y="42"/>
                    <a:pt x="456" y="42"/>
                    <a:pt x="456" y="42"/>
                  </a:cubicBezTo>
                  <a:close/>
                  <a:moveTo>
                    <a:pt x="456" y="70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4" y="105"/>
                    <a:pt x="457" y="108"/>
                    <a:pt x="452" y="110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3" y="71"/>
                    <a:pt x="455" y="70"/>
                    <a:pt x="456" y="70"/>
                  </a:cubicBezTo>
                  <a:close/>
                  <a:moveTo>
                    <a:pt x="456" y="114"/>
                  </a:moveTo>
                  <a:cubicBezTo>
                    <a:pt x="456" y="126"/>
                    <a:pt x="456" y="126"/>
                    <a:pt x="456" y="126"/>
                  </a:cubicBezTo>
                  <a:cubicBezTo>
                    <a:pt x="455" y="126"/>
                    <a:pt x="453" y="126"/>
                    <a:pt x="452" y="12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5" y="114"/>
                    <a:pt x="456" y="114"/>
                  </a:cubicBezTo>
                  <a:close/>
                  <a:moveTo>
                    <a:pt x="456" y="128"/>
                  </a:moveTo>
                  <a:cubicBezTo>
                    <a:pt x="456" y="152"/>
                    <a:pt x="456" y="152"/>
                    <a:pt x="456" y="152"/>
                  </a:cubicBezTo>
                  <a:cubicBezTo>
                    <a:pt x="455" y="153"/>
                    <a:pt x="454" y="154"/>
                    <a:pt x="452" y="155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53" y="128"/>
                    <a:pt x="455" y="128"/>
                    <a:pt x="456" y="128"/>
                  </a:cubicBezTo>
                  <a:close/>
                  <a:moveTo>
                    <a:pt x="456" y="171"/>
                  </a:moveTo>
                  <a:cubicBezTo>
                    <a:pt x="456" y="177"/>
                    <a:pt x="456" y="177"/>
                    <a:pt x="456" y="177"/>
                  </a:cubicBezTo>
                  <a:cubicBezTo>
                    <a:pt x="455" y="177"/>
                    <a:pt x="454" y="177"/>
                    <a:pt x="452" y="177"/>
                  </a:cubicBezTo>
                  <a:cubicBezTo>
                    <a:pt x="454" y="182"/>
                    <a:pt x="454" y="186"/>
                    <a:pt x="456" y="190"/>
                  </a:cubicBezTo>
                  <a:cubicBezTo>
                    <a:pt x="456" y="200"/>
                    <a:pt x="456" y="200"/>
                    <a:pt x="456" y="200"/>
                  </a:cubicBezTo>
                  <a:cubicBezTo>
                    <a:pt x="455" y="199"/>
                    <a:pt x="453" y="199"/>
                    <a:pt x="452" y="199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3" y="170"/>
                    <a:pt x="455" y="171"/>
                    <a:pt x="456" y="171"/>
                  </a:cubicBezTo>
                  <a:close/>
                  <a:moveTo>
                    <a:pt x="456" y="224"/>
                  </a:moveTo>
                  <a:cubicBezTo>
                    <a:pt x="456" y="234"/>
                    <a:pt x="456" y="234"/>
                    <a:pt x="456" y="234"/>
                  </a:cubicBezTo>
                  <a:cubicBezTo>
                    <a:pt x="455" y="234"/>
                    <a:pt x="453" y="234"/>
                    <a:pt x="452" y="234"/>
                  </a:cubicBezTo>
                  <a:cubicBezTo>
                    <a:pt x="452" y="224"/>
                    <a:pt x="452" y="224"/>
                    <a:pt x="452" y="224"/>
                  </a:cubicBezTo>
                  <a:cubicBezTo>
                    <a:pt x="453" y="224"/>
                    <a:pt x="455" y="224"/>
                    <a:pt x="456" y="224"/>
                  </a:cubicBezTo>
                  <a:close/>
                  <a:moveTo>
                    <a:pt x="456" y="245"/>
                  </a:move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3" y="255"/>
                    <a:pt x="452" y="254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453" y="244"/>
                    <a:pt x="455" y="244"/>
                    <a:pt x="456" y="245"/>
                  </a:cubicBezTo>
                  <a:close/>
                  <a:moveTo>
                    <a:pt x="456" y="262"/>
                  </a:move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3" y="270"/>
                    <a:pt x="452" y="270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62"/>
                    <a:pt x="455" y="262"/>
                    <a:pt x="456" y="262"/>
                  </a:cubicBezTo>
                  <a:close/>
                  <a:moveTo>
                    <a:pt x="456" y="285"/>
                  </a:moveTo>
                  <a:cubicBezTo>
                    <a:pt x="456" y="294"/>
                    <a:pt x="456" y="294"/>
                    <a:pt x="456" y="294"/>
                  </a:cubicBezTo>
                  <a:cubicBezTo>
                    <a:pt x="454" y="294"/>
                    <a:pt x="453" y="293"/>
                    <a:pt x="452" y="293"/>
                  </a:cubicBezTo>
                  <a:cubicBezTo>
                    <a:pt x="452" y="283"/>
                    <a:pt x="452" y="283"/>
                    <a:pt x="452" y="283"/>
                  </a:cubicBezTo>
                  <a:cubicBezTo>
                    <a:pt x="453" y="284"/>
                    <a:pt x="455" y="285"/>
                    <a:pt x="456" y="285"/>
                  </a:cubicBezTo>
                  <a:close/>
                  <a:moveTo>
                    <a:pt x="456" y="310"/>
                  </a:moveTo>
                  <a:cubicBezTo>
                    <a:pt x="456" y="316"/>
                    <a:pt x="456" y="316"/>
                    <a:pt x="456" y="316"/>
                  </a:cubicBezTo>
                  <a:cubicBezTo>
                    <a:pt x="455" y="315"/>
                    <a:pt x="454" y="314"/>
                    <a:pt x="453" y="314"/>
                  </a:cubicBezTo>
                  <a:cubicBezTo>
                    <a:pt x="453" y="319"/>
                    <a:pt x="453" y="323"/>
                    <a:pt x="453" y="329"/>
                  </a:cubicBezTo>
                  <a:cubicBezTo>
                    <a:pt x="455" y="329"/>
                    <a:pt x="455" y="329"/>
                    <a:pt x="456" y="330"/>
                  </a:cubicBezTo>
                  <a:cubicBezTo>
                    <a:pt x="456" y="334"/>
                    <a:pt x="456" y="334"/>
                    <a:pt x="456" y="334"/>
                  </a:cubicBezTo>
                  <a:cubicBezTo>
                    <a:pt x="454" y="333"/>
                    <a:pt x="453" y="332"/>
                    <a:pt x="452" y="331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3" y="308"/>
                    <a:pt x="455" y="309"/>
                    <a:pt x="456" y="310"/>
                  </a:cubicBezTo>
                  <a:close/>
                  <a:moveTo>
                    <a:pt x="456" y="378"/>
                  </a:moveTo>
                  <a:cubicBezTo>
                    <a:pt x="456" y="387"/>
                    <a:pt x="456" y="387"/>
                    <a:pt x="456" y="387"/>
                  </a:cubicBezTo>
                  <a:cubicBezTo>
                    <a:pt x="452" y="390"/>
                    <a:pt x="452" y="390"/>
                    <a:pt x="452" y="390"/>
                  </a:cubicBezTo>
                  <a:cubicBezTo>
                    <a:pt x="452" y="378"/>
                    <a:pt x="452" y="378"/>
                    <a:pt x="452" y="378"/>
                  </a:cubicBezTo>
                  <a:cubicBezTo>
                    <a:pt x="456" y="378"/>
                    <a:pt x="456" y="378"/>
                    <a:pt x="456" y="378"/>
                  </a:cubicBezTo>
                  <a:close/>
                  <a:moveTo>
                    <a:pt x="456" y="470"/>
                  </a:moveTo>
                  <a:cubicBezTo>
                    <a:pt x="456" y="481"/>
                    <a:pt x="456" y="481"/>
                    <a:pt x="456" y="481"/>
                  </a:cubicBezTo>
                  <a:cubicBezTo>
                    <a:pt x="455" y="480"/>
                    <a:pt x="453" y="480"/>
                    <a:pt x="452" y="480"/>
                  </a:cubicBezTo>
                  <a:cubicBezTo>
                    <a:pt x="452" y="474"/>
                    <a:pt x="452" y="474"/>
                    <a:pt x="452" y="474"/>
                  </a:cubicBezTo>
                  <a:cubicBezTo>
                    <a:pt x="452" y="473"/>
                    <a:pt x="453" y="473"/>
                    <a:pt x="453" y="472"/>
                  </a:cubicBezTo>
                  <a:cubicBezTo>
                    <a:pt x="454" y="471"/>
                    <a:pt x="455" y="471"/>
                    <a:pt x="456" y="470"/>
                  </a:cubicBezTo>
                  <a:close/>
                  <a:moveTo>
                    <a:pt x="456" y="486"/>
                  </a:moveTo>
                  <a:cubicBezTo>
                    <a:pt x="456" y="493"/>
                    <a:pt x="456" y="493"/>
                    <a:pt x="456" y="493"/>
                  </a:cubicBezTo>
                  <a:cubicBezTo>
                    <a:pt x="455" y="493"/>
                    <a:pt x="453" y="494"/>
                    <a:pt x="452" y="495"/>
                  </a:cubicBezTo>
                  <a:cubicBezTo>
                    <a:pt x="452" y="491"/>
                    <a:pt x="452" y="491"/>
                    <a:pt x="452" y="491"/>
                  </a:cubicBezTo>
                  <a:cubicBezTo>
                    <a:pt x="452" y="491"/>
                    <a:pt x="453" y="491"/>
                    <a:pt x="453" y="490"/>
                  </a:cubicBezTo>
                  <a:cubicBezTo>
                    <a:pt x="453" y="490"/>
                    <a:pt x="452" y="490"/>
                    <a:pt x="452" y="4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4" y="486"/>
                    <a:pt x="455" y="486"/>
                    <a:pt x="456" y="486"/>
                  </a:cubicBezTo>
                  <a:close/>
                  <a:moveTo>
                    <a:pt x="456" y="512"/>
                  </a:moveTo>
                  <a:cubicBezTo>
                    <a:pt x="456" y="525"/>
                    <a:pt x="456" y="525"/>
                    <a:pt x="456" y="525"/>
                  </a:cubicBezTo>
                  <a:cubicBezTo>
                    <a:pt x="455" y="524"/>
                    <a:pt x="453" y="523"/>
                    <a:pt x="452" y="523"/>
                  </a:cubicBezTo>
                  <a:cubicBezTo>
                    <a:pt x="452" y="511"/>
                    <a:pt x="452" y="511"/>
                    <a:pt x="452" y="511"/>
                  </a:cubicBezTo>
                  <a:cubicBezTo>
                    <a:pt x="453" y="511"/>
                    <a:pt x="455" y="512"/>
                    <a:pt x="456" y="512"/>
                  </a:cubicBezTo>
                  <a:close/>
                  <a:moveTo>
                    <a:pt x="456" y="534"/>
                  </a:moveTo>
                  <a:cubicBezTo>
                    <a:pt x="456" y="542"/>
                    <a:pt x="456" y="542"/>
                    <a:pt x="456" y="542"/>
                  </a:cubicBezTo>
                  <a:cubicBezTo>
                    <a:pt x="455" y="542"/>
                    <a:pt x="453" y="543"/>
                    <a:pt x="452" y="544"/>
                  </a:cubicBezTo>
                  <a:cubicBezTo>
                    <a:pt x="452" y="535"/>
                    <a:pt x="452" y="535"/>
                    <a:pt x="452" y="535"/>
                  </a:cubicBezTo>
                  <a:cubicBezTo>
                    <a:pt x="453" y="535"/>
                    <a:pt x="455" y="534"/>
                    <a:pt x="456" y="534"/>
                  </a:cubicBezTo>
                  <a:close/>
                  <a:moveTo>
                    <a:pt x="456" y="548"/>
                  </a:moveTo>
                  <a:cubicBezTo>
                    <a:pt x="456" y="557"/>
                    <a:pt x="456" y="557"/>
                    <a:pt x="456" y="557"/>
                  </a:cubicBezTo>
                  <a:cubicBezTo>
                    <a:pt x="455" y="558"/>
                    <a:pt x="453" y="558"/>
                    <a:pt x="452" y="559"/>
                  </a:cubicBezTo>
                  <a:cubicBezTo>
                    <a:pt x="452" y="550"/>
                    <a:pt x="452" y="550"/>
                    <a:pt x="452" y="550"/>
                  </a:cubicBezTo>
                  <a:cubicBezTo>
                    <a:pt x="453" y="550"/>
                    <a:pt x="454" y="549"/>
                    <a:pt x="456" y="548"/>
                  </a:cubicBezTo>
                  <a:close/>
                  <a:moveTo>
                    <a:pt x="456" y="561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55" y="572"/>
                    <a:pt x="453" y="573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ubicBezTo>
                    <a:pt x="453" y="563"/>
                    <a:pt x="455" y="562"/>
                    <a:pt x="456" y="561"/>
                  </a:cubicBezTo>
                  <a:close/>
                  <a:moveTo>
                    <a:pt x="456" y="578"/>
                  </a:moveTo>
                  <a:cubicBezTo>
                    <a:pt x="456" y="588"/>
                    <a:pt x="456" y="588"/>
                    <a:pt x="456" y="588"/>
                  </a:cubicBezTo>
                  <a:cubicBezTo>
                    <a:pt x="455" y="588"/>
                    <a:pt x="453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3" y="579"/>
                    <a:pt x="455" y="578"/>
                    <a:pt x="456" y="578"/>
                  </a:cubicBezTo>
                  <a:close/>
                  <a:moveTo>
                    <a:pt x="456" y="604"/>
                  </a:moveTo>
                  <a:cubicBezTo>
                    <a:pt x="456" y="609"/>
                    <a:pt x="456" y="609"/>
                    <a:pt x="456" y="609"/>
                  </a:cubicBezTo>
                  <a:cubicBezTo>
                    <a:pt x="455" y="609"/>
                    <a:pt x="454" y="609"/>
                    <a:pt x="453" y="609"/>
                  </a:cubicBezTo>
                  <a:cubicBezTo>
                    <a:pt x="454" y="610"/>
                    <a:pt x="455" y="611"/>
                    <a:pt x="456" y="61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5" y="618"/>
                    <a:pt x="453" y="617"/>
                    <a:pt x="452" y="616"/>
                  </a:cubicBezTo>
                  <a:cubicBezTo>
                    <a:pt x="452" y="605"/>
                    <a:pt x="452" y="605"/>
                    <a:pt x="452" y="605"/>
                  </a:cubicBezTo>
                  <a:cubicBezTo>
                    <a:pt x="453" y="605"/>
                    <a:pt x="455" y="604"/>
                    <a:pt x="456" y="604"/>
                  </a:cubicBezTo>
                  <a:close/>
                  <a:moveTo>
                    <a:pt x="456" y="626"/>
                  </a:moveTo>
                  <a:cubicBezTo>
                    <a:pt x="456" y="631"/>
                    <a:pt x="456" y="631"/>
                    <a:pt x="456" y="631"/>
                  </a:cubicBezTo>
                  <a:cubicBezTo>
                    <a:pt x="455" y="632"/>
                    <a:pt x="453" y="632"/>
                    <a:pt x="452" y="632"/>
                  </a:cubicBezTo>
                  <a:cubicBezTo>
                    <a:pt x="452" y="627"/>
                    <a:pt x="452" y="627"/>
                    <a:pt x="452" y="627"/>
                  </a:cubicBezTo>
                  <a:cubicBezTo>
                    <a:pt x="453" y="627"/>
                    <a:pt x="455" y="626"/>
                    <a:pt x="456" y="626"/>
                  </a:cubicBezTo>
                  <a:close/>
                  <a:moveTo>
                    <a:pt x="456" y="666"/>
                  </a:moveTo>
                  <a:cubicBezTo>
                    <a:pt x="456" y="706"/>
                    <a:pt x="456" y="706"/>
                    <a:pt x="456" y="706"/>
                  </a:cubicBezTo>
                  <a:cubicBezTo>
                    <a:pt x="454" y="698"/>
                    <a:pt x="453" y="692"/>
                    <a:pt x="452" y="688"/>
                  </a:cubicBezTo>
                  <a:cubicBezTo>
                    <a:pt x="452" y="666"/>
                    <a:pt x="452" y="666"/>
                    <a:pt x="452" y="666"/>
                  </a:cubicBezTo>
                  <a:cubicBezTo>
                    <a:pt x="453" y="666"/>
                    <a:pt x="455" y="666"/>
                    <a:pt x="456" y="666"/>
                  </a:cubicBezTo>
                  <a:close/>
                  <a:moveTo>
                    <a:pt x="456" y="745"/>
                  </a:moveTo>
                  <a:cubicBezTo>
                    <a:pt x="456" y="760"/>
                    <a:pt x="456" y="760"/>
                    <a:pt x="456" y="760"/>
                  </a:cubicBezTo>
                  <a:cubicBezTo>
                    <a:pt x="455" y="759"/>
                    <a:pt x="453" y="758"/>
                    <a:pt x="452" y="757"/>
                  </a:cubicBezTo>
                  <a:cubicBezTo>
                    <a:pt x="452" y="745"/>
                    <a:pt x="452" y="745"/>
                    <a:pt x="452" y="745"/>
                  </a:cubicBezTo>
                  <a:cubicBezTo>
                    <a:pt x="455" y="745"/>
                    <a:pt x="455" y="745"/>
                    <a:pt x="455" y="745"/>
                  </a:cubicBezTo>
                  <a:lnTo>
                    <a:pt x="456" y="745"/>
                  </a:lnTo>
                  <a:close/>
                  <a:moveTo>
                    <a:pt x="445" y="4"/>
                  </a:moveTo>
                  <a:cubicBezTo>
                    <a:pt x="447" y="4"/>
                    <a:pt x="450" y="4"/>
                    <a:pt x="452" y="5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0" y="24"/>
                    <a:pt x="448" y="20"/>
                    <a:pt x="445" y="16"/>
                  </a:cubicBezTo>
                  <a:cubicBezTo>
                    <a:pt x="445" y="4"/>
                    <a:pt x="445" y="4"/>
                    <a:pt x="445" y="4"/>
                  </a:cubicBezTo>
                  <a:close/>
                  <a:moveTo>
                    <a:pt x="452" y="789"/>
                  </a:moveTo>
                  <a:cubicBezTo>
                    <a:pt x="451" y="789"/>
                    <a:pt x="450" y="789"/>
                    <a:pt x="449" y="789"/>
                  </a:cubicBezTo>
                  <a:cubicBezTo>
                    <a:pt x="448" y="789"/>
                    <a:pt x="446" y="790"/>
                    <a:pt x="445" y="790"/>
                  </a:cubicBezTo>
                  <a:cubicBezTo>
                    <a:pt x="445" y="776"/>
                    <a:pt x="445" y="776"/>
                    <a:pt x="445" y="776"/>
                  </a:cubicBezTo>
                  <a:cubicBezTo>
                    <a:pt x="447" y="777"/>
                    <a:pt x="450" y="779"/>
                    <a:pt x="452" y="781"/>
                  </a:cubicBezTo>
                  <a:cubicBezTo>
                    <a:pt x="452" y="789"/>
                    <a:pt x="452" y="789"/>
                    <a:pt x="452" y="789"/>
                  </a:cubicBezTo>
                  <a:close/>
                  <a:moveTo>
                    <a:pt x="452" y="42"/>
                  </a:moveTo>
                  <a:cubicBezTo>
                    <a:pt x="452" y="50"/>
                    <a:pt x="452" y="50"/>
                    <a:pt x="452" y="50"/>
                  </a:cubicBezTo>
                  <a:cubicBezTo>
                    <a:pt x="450" y="50"/>
                    <a:pt x="447" y="50"/>
                    <a:pt x="445" y="50"/>
                  </a:cubicBezTo>
                  <a:cubicBezTo>
                    <a:pt x="445" y="43"/>
                    <a:pt x="445" y="43"/>
                    <a:pt x="445" y="43"/>
                  </a:cubicBezTo>
                  <a:cubicBezTo>
                    <a:pt x="448" y="42"/>
                    <a:pt x="450" y="42"/>
                    <a:pt x="452" y="42"/>
                  </a:cubicBezTo>
                  <a:close/>
                  <a:moveTo>
                    <a:pt x="452" y="72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51" y="111"/>
                    <a:pt x="449" y="112"/>
                    <a:pt x="447" y="113"/>
                  </a:cubicBezTo>
                  <a:cubicBezTo>
                    <a:pt x="447" y="114"/>
                    <a:pt x="447" y="114"/>
                    <a:pt x="448" y="114"/>
                  </a:cubicBezTo>
                  <a:cubicBezTo>
                    <a:pt x="449" y="114"/>
                    <a:pt x="450" y="114"/>
                    <a:pt x="452" y="114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0" y="125"/>
                    <a:pt x="448" y="125"/>
                    <a:pt x="445" y="124"/>
                  </a:cubicBezTo>
                  <a:cubicBezTo>
                    <a:pt x="445" y="73"/>
                    <a:pt x="445" y="73"/>
                    <a:pt x="445" y="73"/>
                  </a:cubicBezTo>
                  <a:cubicBezTo>
                    <a:pt x="447" y="73"/>
                    <a:pt x="449" y="73"/>
                    <a:pt x="451" y="73"/>
                  </a:cubicBezTo>
                  <a:cubicBezTo>
                    <a:pt x="451" y="72"/>
                    <a:pt x="452" y="72"/>
                    <a:pt x="452" y="72"/>
                  </a:cubicBezTo>
                  <a:close/>
                  <a:moveTo>
                    <a:pt x="452" y="128"/>
                  </a:moveTo>
                  <a:cubicBezTo>
                    <a:pt x="452" y="155"/>
                    <a:pt x="452" y="155"/>
                    <a:pt x="452" y="155"/>
                  </a:cubicBezTo>
                  <a:cubicBezTo>
                    <a:pt x="452" y="156"/>
                    <a:pt x="451" y="156"/>
                    <a:pt x="451" y="156"/>
                  </a:cubicBezTo>
                  <a:cubicBezTo>
                    <a:pt x="450" y="155"/>
                    <a:pt x="450" y="155"/>
                    <a:pt x="449" y="154"/>
                  </a:cubicBezTo>
                  <a:cubicBezTo>
                    <a:pt x="449" y="150"/>
                    <a:pt x="449" y="145"/>
                    <a:pt x="449" y="140"/>
                  </a:cubicBezTo>
                  <a:cubicBezTo>
                    <a:pt x="448" y="139"/>
                    <a:pt x="446" y="139"/>
                    <a:pt x="445" y="139"/>
                  </a:cubicBezTo>
                  <a:cubicBezTo>
                    <a:pt x="445" y="127"/>
                    <a:pt x="445" y="127"/>
                    <a:pt x="445" y="127"/>
                  </a:cubicBezTo>
                  <a:cubicBezTo>
                    <a:pt x="448" y="127"/>
                    <a:pt x="450" y="128"/>
                    <a:pt x="452" y="128"/>
                  </a:cubicBezTo>
                  <a:close/>
                  <a:moveTo>
                    <a:pt x="452" y="170"/>
                  </a:moveTo>
                  <a:cubicBezTo>
                    <a:pt x="452" y="199"/>
                    <a:pt x="452" y="199"/>
                    <a:pt x="452" y="199"/>
                  </a:cubicBezTo>
                  <a:cubicBezTo>
                    <a:pt x="450" y="198"/>
                    <a:pt x="448" y="198"/>
                    <a:pt x="445" y="197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50" y="193"/>
                    <a:pt x="450" y="193"/>
                    <a:pt x="450" y="193"/>
                  </a:cubicBezTo>
                  <a:cubicBezTo>
                    <a:pt x="448" y="186"/>
                    <a:pt x="448" y="181"/>
                    <a:pt x="445" y="178"/>
                  </a:cubicBezTo>
                  <a:cubicBezTo>
                    <a:pt x="445" y="168"/>
                    <a:pt x="445" y="168"/>
                    <a:pt x="445" y="168"/>
                  </a:cubicBezTo>
                  <a:cubicBezTo>
                    <a:pt x="448" y="169"/>
                    <a:pt x="450" y="169"/>
                    <a:pt x="452" y="170"/>
                  </a:cubicBezTo>
                  <a:close/>
                  <a:moveTo>
                    <a:pt x="452" y="224"/>
                  </a:moveTo>
                  <a:cubicBezTo>
                    <a:pt x="452" y="234"/>
                    <a:pt x="452" y="234"/>
                    <a:pt x="452" y="234"/>
                  </a:cubicBezTo>
                  <a:cubicBezTo>
                    <a:pt x="450" y="234"/>
                    <a:pt x="447" y="234"/>
                    <a:pt x="445" y="235"/>
                  </a:cubicBezTo>
                  <a:cubicBezTo>
                    <a:pt x="445" y="224"/>
                    <a:pt x="445" y="224"/>
                    <a:pt x="445" y="224"/>
                  </a:cubicBezTo>
                  <a:cubicBezTo>
                    <a:pt x="447" y="224"/>
                    <a:pt x="450" y="224"/>
                    <a:pt x="452" y="224"/>
                  </a:cubicBezTo>
                  <a:close/>
                  <a:moveTo>
                    <a:pt x="452" y="244"/>
                  </a:moveTo>
                  <a:cubicBezTo>
                    <a:pt x="452" y="254"/>
                    <a:pt x="452" y="254"/>
                    <a:pt x="452" y="254"/>
                  </a:cubicBezTo>
                  <a:cubicBezTo>
                    <a:pt x="450" y="254"/>
                    <a:pt x="448" y="253"/>
                    <a:pt x="445" y="253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47" y="243"/>
                    <a:pt x="449" y="243"/>
                    <a:pt x="452" y="244"/>
                  </a:cubicBezTo>
                  <a:close/>
                  <a:moveTo>
                    <a:pt x="452" y="262"/>
                  </a:moveTo>
                  <a:cubicBezTo>
                    <a:pt x="452" y="270"/>
                    <a:pt x="452" y="270"/>
                    <a:pt x="452" y="270"/>
                  </a:cubicBezTo>
                  <a:cubicBezTo>
                    <a:pt x="450" y="270"/>
                    <a:pt x="448" y="269"/>
                    <a:pt x="445" y="269"/>
                  </a:cubicBezTo>
                  <a:cubicBezTo>
                    <a:pt x="445" y="259"/>
                    <a:pt x="445" y="259"/>
                    <a:pt x="445" y="259"/>
                  </a:cubicBezTo>
                  <a:cubicBezTo>
                    <a:pt x="447" y="260"/>
                    <a:pt x="450" y="261"/>
                    <a:pt x="452" y="262"/>
                  </a:cubicBezTo>
                  <a:close/>
                  <a:moveTo>
                    <a:pt x="452" y="283"/>
                  </a:moveTo>
                  <a:cubicBezTo>
                    <a:pt x="452" y="293"/>
                    <a:pt x="452" y="293"/>
                    <a:pt x="452" y="293"/>
                  </a:cubicBezTo>
                  <a:cubicBezTo>
                    <a:pt x="449" y="292"/>
                    <a:pt x="447" y="291"/>
                    <a:pt x="445" y="291"/>
                  </a:cubicBezTo>
                  <a:cubicBezTo>
                    <a:pt x="445" y="281"/>
                    <a:pt x="445" y="281"/>
                    <a:pt x="445" y="281"/>
                  </a:cubicBezTo>
                  <a:cubicBezTo>
                    <a:pt x="447" y="282"/>
                    <a:pt x="450" y="283"/>
                    <a:pt x="452" y="283"/>
                  </a:cubicBezTo>
                  <a:close/>
                  <a:moveTo>
                    <a:pt x="452" y="308"/>
                  </a:moveTo>
                  <a:cubicBezTo>
                    <a:pt x="452" y="331"/>
                    <a:pt x="452" y="331"/>
                    <a:pt x="452" y="331"/>
                  </a:cubicBezTo>
                  <a:cubicBezTo>
                    <a:pt x="451" y="330"/>
                    <a:pt x="450" y="329"/>
                    <a:pt x="450" y="327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6" y="322"/>
                    <a:pt x="447" y="322"/>
                    <a:pt x="448" y="322"/>
                  </a:cubicBezTo>
                  <a:cubicBezTo>
                    <a:pt x="448" y="318"/>
                    <a:pt x="448" y="314"/>
                    <a:pt x="448" y="310"/>
                  </a:cubicBezTo>
                  <a:cubicBezTo>
                    <a:pt x="447" y="309"/>
                    <a:pt x="446" y="309"/>
                    <a:pt x="445" y="309"/>
                  </a:cubicBezTo>
                  <a:cubicBezTo>
                    <a:pt x="445" y="304"/>
                    <a:pt x="445" y="304"/>
                    <a:pt x="445" y="304"/>
                  </a:cubicBezTo>
                  <a:cubicBezTo>
                    <a:pt x="448" y="305"/>
                    <a:pt x="450" y="306"/>
                    <a:pt x="452" y="308"/>
                  </a:cubicBezTo>
                  <a:close/>
                  <a:moveTo>
                    <a:pt x="452" y="378"/>
                  </a:moveTo>
                  <a:cubicBezTo>
                    <a:pt x="452" y="390"/>
                    <a:pt x="452" y="390"/>
                    <a:pt x="452" y="390"/>
                  </a:cubicBezTo>
                  <a:cubicBezTo>
                    <a:pt x="445" y="395"/>
                    <a:pt x="445" y="395"/>
                    <a:pt x="445" y="395"/>
                  </a:cubicBezTo>
                  <a:cubicBezTo>
                    <a:pt x="445" y="378"/>
                    <a:pt x="445" y="378"/>
                    <a:pt x="445" y="378"/>
                  </a:cubicBezTo>
                  <a:cubicBezTo>
                    <a:pt x="452" y="378"/>
                    <a:pt x="452" y="378"/>
                    <a:pt x="452" y="378"/>
                  </a:cubicBezTo>
                  <a:close/>
                  <a:moveTo>
                    <a:pt x="452" y="474"/>
                  </a:moveTo>
                  <a:cubicBezTo>
                    <a:pt x="452" y="480"/>
                    <a:pt x="452" y="480"/>
                    <a:pt x="452" y="480"/>
                  </a:cubicBezTo>
                  <a:cubicBezTo>
                    <a:pt x="450" y="480"/>
                    <a:pt x="449" y="480"/>
                    <a:pt x="446" y="480"/>
                  </a:cubicBezTo>
                  <a:cubicBezTo>
                    <a:pt x="446" y="481"/>
                    <a:pt x="446" y="482"/>
                    <a:pt x="446" y="483"/>
                  </a:cubicBezTo>
                  <a:cubicBezTo>
                    <a:pt x="448" y="484"/>
                    <a:pt x="450" y="485"/>
                    <a:pt x="452" y="486"/>
                  </a:cubicBezTo>
                  <a:cubicBezTo>
                    <a:pt x="452" y="490"/>
                    <a:pt x="452" y="490"/>
                    <a:pt x="452" y="490"/>
                  </a:cubicBezTo>
                  <a:cubicBezTo>
                    <a:pt x="449" y="488"/>
                    <a:pt x="447" y="487"/>
                    <a:pt x="445" y="487"/>
                  </a:cubicBezTo>
                  <a:cubicBezTo>
                    <a:pt x="445" y="479"/>
                    <a:pt x="445" y="479"/>
                    <a:pt x="445" y="479"/>
                  </a:cubicBezTo>
                  <a:cubicBezTo>
                    <a:pt x="448" y="478"/>
                    <a:pt x="450" y="476"/>
                    <a:pt x="452" y="474"/>
                  </a:cubicBezTo>
                  <a:close/>
                  <a:moveTo>
                    <a:pt x="452" y="491"/>
                  </a:moveTo>
                  <a:cubicBezTo>
                    <a:pt x="452" y="495"/>
                    <a:pt x="452" y="495"/>
                    <a:pt x="452" y="495"/>
                  </a:cubicBezTo>
                  <a:cubicBezTo>
                    <a:pt x="450" y="496"/>
                    <a:pt x="448" y="497"/>
                    <a:pt x="445" y="499"/>
                  </a:cubicBezTo>
                  <a:cubicBezTo>
                    <a:pt x="445" y="493"/>
                    <a:pt x="445" y="493"/>
                    <a:pt x="445" y="493"/>
                  </a:cubicBezTo>
                  <a:cubicBezTo>
                    <a:pt x="448" y="493"/>
                    <a:pt x="450" y="493"/>
                    <a:pt x="452" y="491"/>
                  </a:cubicBezTo>
                  <a:close/>
                  <a:moveTo>
                    <a:pt x="452" y="511"/>
                  </a:moveTo>
                  <a:cubicBezTo>
                    <a:pt x="452" y="523"/>
                    <a:pt x="452" y="523"/>
                    <a:pt x="452" y="523"/>
                  </a:cubicBezTo>
                  <a:cubicBezTo>
                    <a:pt x="450" y="522"/>
                    <a:pt x="447" y="521"/>
                    <a:pt x="445" y="521"/>
                  </a:cubicBezTo>
                  <a:cubicBezTo>
                    <a:pt x="445" y="511"/>
                    <a:pt x="445" y="511"/>
                    <a:pt x="445" y="511"/>
                  </a:cubicBezTo>
                  <a:cubicBezTo>
                    <a:pt x="448" y="511"/>
                    <a:pt x="450" y="511"/>
                    <a:pt x="452" y="511"/>
                  </a:cubicBezTo>
                  <a:close/>
                  <a:moveTo>
                    <a:pt x="452" y="535"/>
                  </a:moveTo>
                  <a:cubicBezTo>
                    <a:pt x="452" y="544"/>
                    <a:pt x="452" y="544"/>
                    <a:pt x="452" y="544"/>
                  </a:cubicBezTo>
                  <a:cubicBezTo>
                    <a:pt x="450" y="546"/>
                    <a:pt x="447" y="547"/>
                    <a:pt x="445" y="548"/>
                  </a:cubicBezTo>
                  <a:cubicBezTo>
                    <a:pt x="445" y="539"/>
                    <a:pt x="445" y="539"/>
                    <a:pt x="445" y="539"/>
                  </a:cubicBezTo>
                  <a:cubicBezTo>
                    <a:pt x="446" y="539"/>
                    <a:pt x="446" y="538"/>
                    <a:pt x="446" y="537"/>
                  </a:cubicBezTo>
                  <a:cubicBezTo>
                    <a:pt x="448" y="537"/>
                    <a:pt x="450" y="536"/>
                    <a:pt x="452" y="535"/>
                  </a:cubicBezTo>
                  <a:close/>
                  <a:moveTo>
                    <a:pt x="452" y="550"/>
                  </a:moveTo>
                  <a:cubicBezTo>
                    <a:pt x="452" y="559"/>
                    <a:pt x="452" y="559"/>
                    <a:pt x="452" y="559"/>
                  </a:cubicBezTo>
                  <a:cubicBezTo>
                    <a:pt x="450" y="560"/>
                    <a:pt x="448" y="560"/>
                    <a:pt x="446" y="560"/>
                  </a:cubicBezTo>
                  <a:cubicBezTo>
                    <a:pt x="446" y="563"/>
                    <a:pt x="446" y="565"/>
                    <a:pt x="445" y="567"/>
                  </a:cubicBezTo>
                  <a:cubicBezTo>
                    <a:pt x="445" y="553"/>
                    <a:pt x="445" y="553"/>
                    <a:pt x="445" y="553"/>
                  </a:cubicBezTo>
                  <a:cubicBezTo>
                    <a:pt x="447" y="552"/>
                    <a:pt x="449" y="552"/>
                    <a:pt x="452" y="550"/>
                  </a:cubicBezTo>
                  <a:close/>
                  <a:moveTo>
                    <a:pt x="452" y="563"/>
                  </a:moveTo>
                  <a:cubicBezTo>
                    <a:pt x="450" y="565"/>
                    <a:pt x="447" y="566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6" y="589"/>
                    <a:pt x="447" y="590"/>
                    <a:pt x="448" y="590"/>
                  </a:cubicBezTo>
                  <a:cubicBezTo>
                    <a:pt x="449" y="590"/>
                    <a:pt x="451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1" y="579"/>
                    <a:pt x="450" y="579"/>
                    <a:pt x="450" y="579"/>
                  </a:cubicBezTo>
                  <a:cubicBezTo>
                    <a:pt x="450" y="577"/>
                    <a:pt x="450" y="576"/>
                    <a:pt x="450" y="574"/>
                  </a:cubicBezTo>
                  <a:cubicBezTo>
                    <a:pt x="450" y="574"/>
                    <a:pt x="451" y="574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lose/>
                  <a:moveTo>
                    <a:pt x="452" y="605"/>
                  </a:moveTo>
                  <a:cubicBezTo>
                    <a:pt x="452" y="616"/>
                    <a:pt x="452" y="616"/>
                    <a:pt x="452" y="616"/>
                  </a:cubicBezTo>
                  <a:cubicBezTo>
                    <a:pt x="450" y="614"/>
                    <a:pt x="448" y="613"/>
                    <a:pt x="445" y="613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47" y="606"/>
                    <a:pt x="450" y="605"/>
                    <a:pt x="452" y="605"/>
                  </a:cubicBezTo>
                  <a:close/>
                  <a:moveTo>
                    <a:pt x="452" y="627"/>
                  </a:moveTo>
                  <a:cubicBezTo>
                    <a:pt x="452" y="632"/>
                    <a:pt x="452" y="632"/>
                    <a:pt x="452" y="632"/>
                  </a:cubicBezTo>
                  <a:cubicBezTo>
                    <a:pt x="450" y="632"/>
                    <a:pt x="449" y="632"/>
                    <a:pt x="448" y="633"/>
                  </a:cubicBezTo>
                  <a:cubicBezTo>
                    <a:pt x="447" y="633"/>
                    <a:pt x="446" y="633"/>
                    <a:pt x="445" y="634"/>
                  </a:cubicBezTo>
                  <a:cubicBezTo>
                    <a:pt x="445" y="624"/>
                    <a:pt x="445" y="624"/>
                    <a:pt x="445" y="624"/>
                  </a:cubicBezTo>
                  <a:cubicBezTo>
                    <a:pt x="447" y="626"/>
                    <a:pt x="448" y="627"/>
                    <a:pt x="450" y="628"/>
                  </a:cubicBezTo>
                  <a:cubicBezTo>
                    <a:pt x="452" y="627"/>
                    <a:pt x="452" y="627"/>
                    <a:pt x="452" y="627"/>
                  </a:cubicBezTo>
                  <a:close/>
                  <a:moveTo>
                    <a:pt x="452" y="666"/>
                  </a:moveTo>
                  <a:cubicBezTo>
                    <a:pt x="452" y="688"/>
                    <a:pt x="452" y="688"/>
                    <a:pt x="452" y="688"/>
                  </a:cubicBezTo>
                  <a:cubicBezTo>
                    <a:pt x="450" y="680"/>
                    <a:pt x="450" y="680"/>
                    <a:pt x="449" y="679"/>
                  </a:cubicBezTo>
                  <a:cubicBezTo>
                    <a:pt x="448" y="681"/>
                    <a:pt x="446" y="683"/>
                    <a:pt x="445" y="684"/>
                  </a:cubicBezTo>
                  <a:cubicBezTo>
                    <a:pt x="445" y="672"/>
                    <a:pt x="445" y="672"/>
                    <a:pt x="445" y="672"/>
                  </a:cubicBezTo>
                  <a:cubicBezTo>
                    <a:pt x="448" y="668"/>
                    <a:pt x="448" y="668"/>
                    <a:pt x="449" y="666"/>
                  </a:cubicBezTo>
                  <a:cubicBezTo>
                    <a:pt x="450" y="666"/>
                    <a:pt x="451" y="666"/>
                    <a:pt x="452" y="666"/>
                  </a:cubicBezTo>
                  <a:close/>
                  <a:moveTo>
                    <a:pt x="452" y="745"/>
                  </a:moveTo>
                  <a:cubicBezTo>
                    <a:pt x="452" y="757"/>
                    <a:pt x="452" y="757"/>
                    <a:pt x="452" y="757"/>
                  </a:cubicBezTo>
                  <a:cubicBezTo>
                    <a:pt x="449" y="754"/>
                    <a:pt x="449" y="754"/>
                    <a:pt x="449" y="754"/>
                  </a:cubicBezTo>
                  <a:cubicBezTo>
                    <a:pt x="445" y="754"/>
                    <a:pt x="445" y="754"/>
                    <a:pt x="445" y="754"/>
                  </a:cubicBezTo>
                  <a:cubicBezTo>
                    <a:pt x="445" y="745"/>
                    <a:pt x="445" y="745"/>
                    <a:pt x="445" y="745"/>
                  </a:cubicBezTo>
                  <a:cubicBezTo>
                    <a:pt x="452" y="745"/>
                    <a:pt x="452" y="745"/>
                    <a:pt x="452" y="745"/>
                  </a:cubicBezTo>
                  <a:close/>
                  <a:moveTo>
                    <a:pt x="445" y="535"/>
                  </a:moveTo>
                  <a:cubicBezTo>
                    <a:pt x="445" y="526"/>
                    <a:pt x="445" y="526"/>
                    <a:pt x="445" y="526"/>
                  </a:cubicBezTo>
                  <a:cubicBezTo>
                    <a:pt x="446" y="526"/>
                    <a:pt x="446" y="526"/>
                    <a:pt x="446" y="526"/>
                  </a:cubicBezTo>
                  <a:cubicBezTo>
                    <a:pt x="449" y="529"/>
                    <a:pt x="449" y="529"/>
                    <a:pt x="449" y="533"/>
                  </a:cubicBezTo>
                  <a:cubicBezTo>
                    <a:pt x="448" y="535"/>
                    <a:pt x="448" y="535"/>
                    <a:pt x="445" y="535"/>
                  </a:cubicBezTo>
                  <a:close/>
                  <a:moveTo>
                    <a:pt x="439" y="3"/>
                  </a:moveTo>
                  <a:cubicBezTo>
                    <a:pt x="441" y="3"/>
                    <a:pt x="443" y="3"/>
                    <a:pt x="445" y="4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444" y="14"/>
                    <a:pt x="442" y="13"/>
                    <a:pt x="439" y="12"/>
                  </a:cubicBezTo>
                  <a:cubicBezTo>
                    <a:pt x="439" y="3"/>
                    <a:pt x="439" y="3"/>
                    <a:pt x="439" y="3"/>
                  </a:cubicBezTo>
                  <a:close/>
                  <a:moveTo>
                    <a:pt x="445" y="790"/>
                  </a:moveTo>
                  <a:cubicBezTo>
                    <a:pt x="443" y="790"/>
                    <a:pt x="441" y="791"/>
                    <a:pt x="439" y="791"/>
                  </a:cubicBezTo>
                  <a:cubicBezTo>
                    <a:pt x="439" y="783"/>
                    <a:pt x="439" y="783"/>
                    <a:pt x="439" y="783"/>
                  </a:cubicBezTo>
                  <a:cubicBezTo>
                    <a:pt x="439" y="769"/>
                    <a:pt x="439" y="769"/>
                    <a:pt x="439" y="769"/>
                  </a:cubicBezTo>
                  <a:cubicBezTo>
                    <a:pt x="441" y="772"/>
                    <a:pt x="443" y="774"/>
                    <a:pt x="445" y="776"/>
                  </a:cubicBezTo>
                  <a:cubicBezTo>
                    <a:pt x="445" y="790"/>
                    <a:pt x="445" y="790"/>
                    <a:pt x="445" y="790"/>
                  </a:cubicBezTo>
                  <a:close/>
                  <a:moveTo>
                    <a:pt x="445" y="43"/>
                  </a:moveTo>
                  <a:cubicBezTo>
                    <a:pt x="445" y="50"/>
                    <a:pt x="445" y="50"/>
                    <a:pt x="445" y="50"/>
                  </a:cubicBezTo>
                  <a:cubicBezTo>
                    <a:pt x="443" y="50"/>
                    <a:pt x="441" y="49"/>
                    <a:pt x="439" y="48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1" y="40"/>
                    <a:pt x="443" y="42"/>
                    <a:pt x="445" y="43"/>
                  </a:cubicBezTo>
                  <a:cubicBezTo>
                    <a:pt x="445" y="43"/>
                    <a:pt x="445" y="43"/>
                    <a:pt x="445" y="43"/>
                  </a:cubicBezTo>
                  <a:close/>
                  <a:moveTo>
                    <a:pt x="445" y="73"/>
                  </a:moveTo>
                  <a:cubicBezTo>
                    <a:pt x="445" y="124"/>
                    <a:pt x="445" y="124"/>
                    <a:pt x="445" y="124"/>
                  </a:cubicBezTo>
                  <a:cubicBezTo>
                    <a:pt x="443" y="124"/>
                    <a:pt x="441" y="124"/>
                    <a:pt x="439" y="124"/>
                  </a:cubicBezTo>
                  <a:cubicBezTo>
                    <a:pt x="439" y="99"/>
                    <a:pt x="439" y="99"/>
                    <a:pt x="439" y="99"/>
                  </a:cubicBezTo>
                  <a:cubicBezTo>
                    <a:pt x="440" y="98"/>
                    <a:pt x="441" y="98"/>
                    <a:pt x="442" y="98"/>
                  </a:cubicBezTo>
                  <a:cubicBezTo>
                    <a:pt x="442" y="97"/>
                    <a:pt x="442" y="97"/>
                    <a:pt x="443" y="96"/>
                  </a:cubicBezTo>
                  <a:cubicBezTo>
                    <a:pt x="439" y="96"/>
                    <a:pt x="439" y="96"/>
                    <a:pt x="439" y="96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6"/>
                    <a:pt x="441" y="86"/>
                    <a:pt x="442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1" y="73"/>
                    <a:pt x="443" y="73"/>
                    <a:pt x="445" y="73"/>
                  </a:cubicBezTo>
                  <a:close/>
                  <a:moveTo>
                    <a:pt x="445" y="127"/>
                  </a:moveTo>
                  <a:cubicBezTo>
                    <a:pt x="445" y="139"/>
                    <a:pt x="445" y="139"/>
                    <a:pt x="445" y="139"/>
                  </a:cubicBezTo>
                  <a:cubicBezTo>
                    <a:pt x="443" y="139"/>
                    <a:pt x="441" y="138"/>
                    <a:pt x="439" y="138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1" y="126"/>
                    <a:pt x="443" y="127"/>
                    <a:pt x="445" y="127"/>
                  </a:cubicBezTo>
                  <a:close/>
                  <a:moveTo>
                    <a:pt x="445" y="168"/>
                  </a:moveTo>
                  <a:cubicBezTo>
                    <a:pt x="445" y="178"/>
                    <a:pt x="445" y="178"/>
                    <a:pt x="445" y="178"/>
                  </a:cubicBezTo>
                  <a:cubicBezTo>
                    <a:pt x="444" y="177"/>
                    <a:pt x="442" y="175"/>
                    <a:pt x="439" y="174"/>
                  </a:cubicBezTo>
                  <a:cubicBezTo>
                    <a:pt x="439" y="167"/>
                    <a:pt x="439" y="167"/>
                    <a:pt x="439" y="167"/>
                  </a:cubicBezTo>
                  <a:cubicBezTo>
                    <a:pt x="441" y="167"/>
                    <a:pt x="443" y="168"/>
                    <a:pt x="445" y="168"/>
                  </a:cubicBezTo>
                  <a:close/>
                  <a:moveTo>
                    <a:pt x="445" y="193"/>
                  </a:moveTo>
                  <a:cubicBezTo>
                    <a:pt x="445" y="197"/>
                    <a:pt x="445" y="197"/>
                    <a:pt x="445" y="197"/>
                  </a:cubicBezTo>
                  <a:cubicBezTo>
                    <a:pt x="443" y="197"/>
                    <a:pt x="441" y="196"/>
                    <a:pt x="439" y="196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0" y="191"/>
                    <a:pt x="442" y="192"/>
                    <a:pt x="444" y="193"/>
                  </a:cubicBezTo>
                  <a:cubicBezTo>
                    <a:pt x="445" y="193"/>
                    <a:pt x="445" y="193"/>
                    <a:pt x="445" y="193"/>
                  </a:cubicBezTo>
                  <a:close/>
                  <a:moveTo>
                    <a:pt x="445" y="224"/>
                  </a:moveTo>
                  <a:cubicBezTo>
                    <a:pt x="445" y="235"/>
                    <a:pt x="445" y="235"/>
                    <a:pt x="445" y="235"/>
                  </a:cubicBezTo>
                  <a:cubicBezTo>
                    <a:pt x="444" y="235"/>
                    <a:pt x="443" y="236"/>
                    <a:pt x="441" y="236"/>
                  </a:cubicBezTo>
                  <a:cubicBezTo>
                    <a:pt x="441" y="239"/>
                    <a:pt x="443" y="240"/>
                    <a:pt x="445" y="241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3" y="253"/>
                    <a:pt x="441" y="253"/>
                    <a:pt x="439" y="253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41" y="224"/>
                    <a:pt x="443" y="224"/>
                    <a:pt x="445" y="224"/>
                  </a:cubicBezTo>
                  <a:close/>
                  <a:moveTo>
                    <a:pt x="445" y="259"/>
                  </a:moveTo>
                  <a:cubicBezTo>
                    <a:pt x="445" y="269"/>
                    <a:pt x="445" y="269"/>
                    <a:pt x="445" y="269"/>
                  </a:cubicBezTo>
                  <a:cubicBezTo>
                    <a:pt x="443" y="268"/>
                    <a:pt x="441" y="268"/>
                    <a:pt x="439" y="268"/>
                  </a:cubicBezTo>
                  <a:cubicBezTo>
                    <a:pt x="439" y="257"/>
                    <a:pt x="439" y="257"/>
                    <a:pt x="439" y="257"/>
                  </a:cubicBezTo>
                  <a:cubicBezTo>
                    <a:pt x="441" y="258"/>
                    <a:pt x="443" y="259"/>
                    <a:pt x="445" y="259"/>
                  </a:cubicBezTo>
                  <a:close/>
                  <a:moveTo>
                    <a:pt x="445" y="281"/>
                  </a:moveTo>
                  <a:cubicBezTo>
                    <a:pt x="445" y="291"/>
                    <a:pt x="445" y="291"/>
                    <a:pt x="445" y="291"/>
                  </a:cubicBezTo>
                  <a:cubicBezTo>
                    <a:pt x="443" y="290"/>
                    <a:pt x="441" y="289"/>
                    <a:pt x="439" y="289"/>
                  </a:cubicBezTo>
                  <a:cubicBezTo>
                    <a:pt x="439" y="277"/>
                    <a:pt x="439" y="277"/>
                    <a:pt x="439" y="277"/>
                  </a:cubicBezTo>
                  <a:cubicBezTo>
                    <a:pt x="441" y="279"/>
                    <a:pt x="443" y="280"/>
                    <a:pt x="445" y="281"/>
                  </a:cubicBezTo>
                  <a:close/>
                  <a:moveTo>
                    <a:pt x="445" y="304"/>
                  </a:moveTo>
                  <a:cubicBezTo>
                    <a:pt x="445" y="309"/>
                    <a:pt x="445" y="309"/>
                    <a:pt x="445" y="309"/>
                  </a:cubicBezTo>
                  <a:cubicBezTo>
                    <a:pt x="444" y="308"/>
                    <a:pt x="443" y="308"/>
                    <a:pt x="442" y="307"/>
                  </a:cubicBezTo>
                  <a:cubicBezTo>
                    <a:pt x="442" y="314"/>
                    <a:pt x="442" y="317"/>
                    <a:pt x="445" y="323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0" y="324"/>
                    <a:pt x="440" y="324"/>
                    <a:pt x="440" y="324"/>
                  </a:cubicBezTo>
                  <a:cubicBezTo>
                    <a:pt x="440" y="323"/>
                    <a:pt x="440" y="322"/>
                    <a:pt x="440" y="321"/>
                  </a:cubicBezTo>
                  <a:cubicBezTo>
                    <a:pt x="440" y="321"/>
                    <a:pt x="440" y="321"/>
                    <a:pt x="439" y="321"/>
                  </a:cubicBezTo>
                  <a:cubicBezTo>
                    <a:pt x="439" y="302"/>
                    <a:pt x="439" y="302"/>
                    <a:pt x="439" y="302"/>
                  </a:cubicBezTo>
                  <a:cubicBezTo>
                    <a:pt x="441" y="302"/>
                    <a:pt x="443" y="303"/>
                    <a:pt x="445" y="304"/>
                  </a:cubicBezTo>
                  <a:close/>
                  <a:moveTo>
                    <a:pt x="445" y="378"/>
                  </a:moveTo>
                  <a:cubicBezTo>
                    <a:pt x="445" y="395"/>
                    <a:pt x="445" y="395"/>
                    <a:pt x="445" y="395"/>
                  </a:cubicBezTo>
                  <a:cubicBezTo>
                    <a:pt x="439" y="400"/>
                    <a:pt x="439" y="400"/>
                    <a:pt x="439" y="400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45" y="378"/>
                    <a:pt x="445" y="378"/>
                    <a:pt x="445" y="378"/>
                  </a:cubicBezTo>
                  <a:close/>
                  <a:moveTo>
                    <a:pt x="445" y="479"/>
                  </a:moveTo>
                  <a:cubicBezTo>
                    <a:pt x="445" y="487"/>
                    <a:pt x="445" y="487"/>
                    <a:pt x="445" y="487"/>
                  </a:cubicBezTo>
                  <a:cubicBezTo>
                    <a:pt x="443" y="486"/>
                    <a:pt x="442" y="486"/>
                    <a:pt x="439" y="486"/>
                  </a:cubicBezTo>
                  <a:cubicBezTo>
                    <a:pt x="439" y="482"/>
                    <a:pt x="439" y="482"/>
                    <a:pt x="439" y="482"/>
                  </a:cubicBezTo>
                  <a:cubicBezTo>
                    <a:pt x="441" y="482"/>
                    <a:pt x="443" y="480"/>
                    <a:pt x="445" y="479"/>
                  </a:cubicBezTo>
                  <a:close/>
                  <a:moveTo>
                    <a:pt x="445" y="493"/>
                  </a:moveTo>
                  <a:cubicBezTo>
                    <a:pt x="445" y="499"/>
                    <a:pt x="445" y="499"/>
                    <a:pt x="445" y="499"/>
                  </a:cubicBezTo>
                  <a:cubicBezTo>
                    <a:pt x="443" y="499"/>
                    <a:pt x="441" y="501"/>
                    <a:pt x="439" y="501"/>
                  </a:cubicBezTo>
                  <a:cubicBezTo>
                    <a:pt x="439" y="498"/>
                    <a:pt x="439" y="498"/>
                    <a:pt x="439" y="498"/>
                  </a:cubicBezTo>
                  <a:cubicBezTo>
                    <a:pt x="440" y="498"/>
                    <a:pt x="440" y="498"/>
                    <a:pt x="440" y="498"/>
                  </a:cubicBezTo>
                  <a:cubicBezTo>
                    <a:pt x="440" y="497"/>
                    <a:pt x="440" y="496"/>
                    <a:pt x="439" y="495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0" y="491"/>
                    <a:pt x="441" y="492"/>
                    <a:pt x="443" y="493"/>
                  </a:cubicBezTo>
                  <a:cubicBezTo>
                    <a:pt x="444" y="493"/>
                    <a:pt x="444" y="493"/>
                    <a:pt x="445" y="493"/>
                  </a:cubicBezTo>
                  <a:close/>
                  <a:moveTo>
                    <a:pt x="445" y="511"/>
                  </a:moveTo>
                  <a:cubicBezTo>
                    <a:pt x="445" y="521"/>
                    <a:pt x="445" y="521"/>
                    <a:pt x="445" y="521"/>
                  </a:cubicBezTo>
                  <a:cubicBezTo>
                    <a:pt x="443" y="521"/>
                    <a:pt x="441" y="521"/>
                    <a:pt x="439" y="522"/>
                  </a:cubicBezTo>
                  <a:cubicBezTo>
                    <a:pt x="439" y="511"/>
                    <a:pt x="439" y="511"/>
                    <a:pt x="439" y="511"/>
                  </a:cubicBezTo>
                  <a:cubicBezTo>
                    <a:pt x="441" y="511"/>
                    <a:pt x="443" y="511"/>
                    <a:pt x="445" y="511"/>
                  </a:cubicBezTo>
                  <a:close/>
                  <a:moveTo>
                    <a:pt x="445" y="526"/>
                  </a:moveTo>
                  <a:cubicBezTo>
                    <a:pt x="445" y="535"/>
                    <a:pt x="445" y="535"/>
                    <a:pt x="445" y="535"/>
                  </a:cubicBezTo>
                  <a:cubicBezTo>
                    <a:pt x="445" y="535"/>
                    <a:pt x="444" y="536"/>
                    <a:pt x="443" y="536"/>
                  </a:cubicBezTo>
                  <a:cubicBezTo>
                    <a:pt x="441" y="533"/>
                    <a:pt x="441" y="531"/>
                    <a:pt x="441" y="528"/>
                  </a:cubicBezTo>
                  <a:cubicBezTo>
                    <a:pt x="442" y="526"/>
                    <a:pt x="442" y="526"/>
                    <a:pt x="445" y="526"/>
                  </a:cubicBezTo>
                  <a:close/>
                  <a:moveTo>
                    <a:pt x="445" y="539"/>
                  </a:moveTo>
                  <a:cubicBezTo>
                    <a:pt x="445" y="548"/>
                    <a:pt x="445" y="548"/>
                    <a:pt x="445" y="548"/>
                  </a:cubicBezTo>
                  <a:cubicBezTo>
                    <a:pt x="444" y="549"/>
                    <a:pt x="443" y="549"/>
                    <a:pt x="442" y="550"/>
                  </a:cubicBezTo>
                  <a:cubicBezTo>
                    <a:pt x="442" y="551"/>
                    <a:pt x="442" y="553"/>
                    <a:pt x="442" y="554"/>
                  </a:cubicBezTo>
                  <a:cubicBezTo>
                    <a:pt x="443" y="554"/>
                    <a:pt x="444" y="554"/>
                    <a:pt x="445" y="553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3" y="586"/>
                    <a:pt x="441" y="582"/>
                    <a:pt x="439" y="577"/>
                  </a:cubicBezTo>
                  <a:cubicBezTo>
                    <a:pt x="439" y="546"/>
                    <a:pt x="439" y="546"/>
                    <a:pt x="439" y="546"/>
                  </a:cubicBezTo>
                  <a:cubicBezTo>
                    <a:pt x="441" y="544"/>
                    <a:pt x="444" y="541"/>
                    <a:pt x="445" y="539"/>
                  </a:cubicBezTo>
                  <a:close/>
                  <a:moveTo>
                    <a:pt x="445" y="606"/>
                  </a:moveTo>
                  <a:cubicBezTo>
                    <a:pt x="445" y="613"/>
                    <a:pt x="445" y="613"/>
                    <a:pt x="445" y="613"/>
                  </a:cubicBezTo>
                  <a:cubicBezTo>
                    <a:pt x="444" y="613"/>
                    <a:pt x="442" y="613"/>
                    <a:pt x="439" y="613"/>
                  </a:cubicBezTo>
                  <a:cubicBezTo>
                    <a:pt x="439" y="607"/>
                    <a:pt x="439" y="607"/>
                    <a:pt x="439" y="607"/>
                  </a:cubicBezTo>
                  <a:cubicBezTo>
                    <a:pt x="441" y="607"/>
                    <a:pt x="443" y="606"/>
                    <a:pt x="445" y="606"/>
                  </a:cubicBezTo>
                  <a:close/>
                  <a:moveTo>
                    <a:pt x="445" y="624"/>
                  </a:moveTo>
                  <a:cubicBezTo>
                    <a:pt x="445" y="634"/>
                    <a:pt x="445" y="634"/>
                    <a:pt x="445" y="634"/>
                  </a:cubicBezTo>
                  <a:cubicBezTo>
                    <a:pt x="443" y="634"/>
                    <a:pt x="441" y="635"/>
                    <a:pt x="439" y="635"/>
                  </a:cubicBezTo>
                  <a:cubicBezTo>
                    <a:pt x="439" y="630"/>
                    <a:pt x="439" y="630"/>
                    <a:pt x="439" y="630"/>
                  </a:cubicBezTo>
                  <a:cubicBezTo>
                    <a:pt x="440" y="630"/>
                    <a:pt x="440" y="629"/>
                    <a:pt x="441" y="629"/>
                  </a:cubicBezTo>
                  <a:cubicBezTo>
                    <a:pt x="441" y="628"/>
                    <a:pt x="440" y="627"/>
                    <a:pt x="439" y="626"/>
                  </a:cubicBezTo>
                  <a:cubicBezTo>
                    <a:pt x="439" y="617"/>
                    <a:pt x="439" y="617"/>
                    <a:pt x="439" y="617"/>
                  </a:cubicBezTo>
                  <a:cubicBezTo>
                    <a:pt x="441" y="620"/>
                    <a:pt x="443" y="622"/>
                    <a:pt x="445" y="624"/>
                  </a:cubicBezTo>
                  <a:close/>
                  <a:moveTo>
                    <a:pt x="445" y="672"/>
                  </a:moveTo>
                  <a:cubicBezTo>
                    <a:pt x="445" y="684"/>
                    <a:pt x="445" y="684"/>
                    <a:pt x="445" y="684"/>
                  </a:cubicBezTo>
                  <a:cubicBezTo>
                    <a:pt x="445" y="685"/>
                    <a:pt x="445" y="685"/>
                    <a:pt x="445" y="685"/>
                  </a:cubicBezTo>
                  <a:cubicBezTo>
                    <a:pt x="443" y="683"/>
                    <a:pt x="441" y="681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ubicBezTo>
                    <a:pt x="442" y="675"/>
                    <a:pt x="444" y="673"/>
                    <a:pt x="445" y="672"/>
                  </a:cubicBezTo>
                  <a:close/>
                  <a:moveTo>
                    <a:pt x="445" y="745"/>
                  </a:moveTo>
                  <a:cubicBezTo>
                    <a:pt x="445" y="754"/>
                    <a:pt x="445" y="754"/>
                    <a:pt x="445" y="754"/>
                  </a:cubicBezTo>
                  <a:cubicBezTo>
                    <a:pt x="442" y="754"/>
                    <a:pt x="440" y="754"/>
                    <a:pt x="439" y="754"/>
                  </a:cubicBezTo>
                  <a:cubicBezTo>
                    <a:pt x="439" y="745"/>
                    <a:pt x="439" y="745"/>
                    <a:pt x="439" y="745"/>
                  </a:cubicBezTo>
                  <a:cubicBezTo>
                    <a:pt x="445" y="745"/>
                    <a:pt x="445" y="745"/>
                    <a:pt x="445" y="745"/>
                  </a:cubicBezTo>
                  <a:close/>
                  <a:moveTo>
                    <a:pt x="439" y="462"/>
                  </a:moveTo>
                  <a:cubicBezTo>
                    <a:pt x="439" y="459"/>
                    <a:pt x="439" y="459"/>
                    <a:pt x="439" y="459"/>
                  </a:cubicBezTo>
                  <a:cubicBezTo>
                    <a:pt x="440" y="461"/>
                    <a:pt x="440" y="462"/>
                    <a:pt x="440" y="463"/>
                  </a:cubicBezTo>
                  <a:lnTo>
                    <a:pt x="439" y="462"/>
                  </a:lnTo>
                  <a:close/>
                  <a:moveTo>
                    <a:pt x="435" y="2"/>
                  </a:moveTo>
                  <a:cubicBezTo>
                    <a:pt x="436" y="2"/>
                    <a:pt x="436" y="2"/>
                    <a:pt x="437" y="2"/>
                  </a:cubicBezTo>
                  <a:cubicBezTo>
                    <a:pt x="438" y="2"/>
                    <a:pt x="438" y="2"/>
                    <a:pt x="439" y="3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1"/>
                    <a:pt x="436" y="11"/>
                    <a:pt x="435" y="10"/>
                  </a:cubicBezTo>
                  <a:cubicBezTo>
                    <a:pt x="435" y="2"/>
                    <a:pt x="435" y="2"/>
                    <a:pt x="435" y="2"/>
                  </a:cubicBezTo>
                  <a:close/>
                  <a:moveTo>
                    <a:pt x="439" y="791"/>
                  </a:moveTo>
                  <a:cubicBezTo>
                    <a:pt x="438" y="791"/>
                    <a:pt x="436" y="791"/>
                    <a:pt x="435" y="791"/>
                  </a:cubicBezTo>
                  <a:cubicBezTo>
                    <a:pt x="435" y="785"/>
                    <a:pt x="435" y="785"/>
                    <a:pt x="435" y="785"/>
                  </a:cubicBezTo>
                  <a:cubicBezTo>
                    <a:pt x="437" y="784"/>
                    <a:pt x="438" y="784"/>
                    <a:pt x="439" y="783"/>
                  </a:cubicBezTo>
                  <a:cubicBezTo>
                    <a:pt x="439" y="791"/>
                    <a:pt x="439" y="791"/>
                    <a:pt x="439" y="791"/>
                  </a:cubicBezTo>
                  <a:close/>
                  <a:moveTo>
                    <a:pt x="439" y="39"/>
                  </a:moveTo>
                  <a:cubicBezTo>
                    <a:pt x="439" y="48"/>
                    <a:pt x="439" y="48"/>
                    <a:pt x="439" y="48"/>
                  </a:cubicBezTo>
                  <a:cubicBezTo>
                    <a:pt x="438" y="48"/>
                    <a:pt x="436" y="47"/>
                    <a:pt x="435" y="47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6" y="36"/>
                    <a:pt x="438" y="37"/>
                    <a:pt x="439" y="39"/>
                  </a:cubicBezTo>
                  <a:close/>
                  <a:moveTo>
                    <a:pt x="439" y="73"/>
                  </a:moveTo>
                  <a:cubicBezTo>
                    <a:pt x="439" y="85"/>
                    <a:pt x="439" y="85"/>
                    <a:pt x="439" y="85"/>
                  </a:cubicBezTo>
                  <a:cubicBezTo>
                    <a:pt x="438" y="85"/>
                    <a:pt x="436" y="84"/>
                    <a:pt x="435" y="84"/>
                  </a:cubicBezTo>
                  <a:cubicBezTo>
                    <a:pt x="435" y="75"/>
                    <a:pt x="435" y="75"/>
                    <a:pt x="435" y="75"/>
                  </a:cubicBezTo>
                  <a:cubicBezTo>
                    <a:pt x="436" y="74"/>
                    <a:pt x="438" y="73"/>
                    <a:pt x="439" y="73"/>
                  </a:cubicBezTo>
                  <a:close/>
                  <a:moveTo>
                    <a:pt x="439" y="87"/>
                  </a:moveTo>
                  <a:cubicBezTo>
                    <a:pt x="439" y="96"/>
                    <a:pt x="439" y="96"/>
                    <a:pt x="439" y="96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3"/>
                    <a:pt x="438" y="90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lose/>
                  <a:moveTo>
                    <a:pt x="439" y="99"/>
                  </a:moveTo>
                  <a:cubicBezTo>
                    <a:pt x="439" y="124"/>
                    <a:pt x="439" y="124"/>
                    <a:pt x="439" y="124"/>
                  </a:cubicBezTo>
                  <a:cubicBezTo>
                    <a:pt x="438" y="124"/>
                    <a:pt x="436" y="124"/>
                    <a:pt x="435" y="124"/>
                  </a:cubicBezTo>
                  <a:cubicBezTo>
                    <a:pt x="435" y="99"/>
                    <a:pt x="435" y="99"/>
                    <a:pt x="435" y="99"/>
                  </a:cubicBezTo>
                  <a:cubicBezTo>
                    <a:pt x="436" y="99"/>
                    <a:pt x="438" y="99"/>
                    <a:pt x="439" y="99"/>
                  </a:cubicBezTo>
                  <a:close/>
                  <a:moveTo>
                    <a:pt x="439" y="126"/>
                  </a:moveTo>
                  <a:cubicBezTo>
                    <a:pt x="439" y="138"/>
                    <a:pt x="439" y="138"/>
                    <a:pt x="439" y="138"/>
                  </a:cubicBezTo>
                  <a:cubicBezTo>
                    <a:pt x="438" y="138"/>
                    <a:pt x="436" y="138"/>
                    <a:pt x="435" y="13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6" y="126"/>
                    <a:pt x="438" y="126"/>
                    <a:pt x="439" y="126"/>
                  </a:cubicBezTo>
                  <a:close/>
                  <a:moveTo>
                    <a:pt x="439" y="167"/>
                  </a:moveTo>
                  <a:cubicBezTo>
                    <a:pt x="439" y="174"/>
                    <a:pt x="439" y="174"/>
                    <a:pt x="439" y="174"/>
                  </a:cubicBezTo>
                  <a:cubicBezTo>
                    <a:pt x="438" y="173"/>
                    <a:pt x="436" y="173"/>
                    <a:pt x="435" y="173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6" y="167"/>
                    <a:pt x="438" y="167"/>
                    <a:pt x="439" y="167"/>
                  </a:cubicBezTo>
                  <a:close/>
                  <a:moveTo>
                    <a:pt x="439" y="189"/>
                  </a:moveTo>
                  <a:cubicBezTo>
                    <a:pt x="439" y="196"/>
                    <a:pt x="439" y="196"/>
                    <a:pt x="439" y="196"/>
                  </a:cubicBezTo>
                  <a:cubicBezTo>
                    <a:pt x="438" y="196"/>
                    <a:pt x="436" y="195"/>
                    <a:pt x="435" y="195"/>
                  </a:cubicBezTo>
                  <a:cubicBezTo>
                    <a:pt x="435" y="180"/>
                    <a:pt x="435" y="180"/>
                    <a:pt x="435" y="180"/>
                  </a:cubicBezTo>
                  <a:cubicBezTo>
                    <a:pt x="436" y="183"/>
                    <a:pt x="437" y="187"/>
                    <a:pt x="439" y="189"/>
                  </a:cubicBezTo>
                  <a:close/>
                  <a:moveTo>
                    <a:pt x="439" y="224"/>
                  </a:moveTo>
                  <a:cubicBezTo>
                    <a:pt x="439" y="253"/>
                    <a:pt x="439" y="253"/>
                    <a:pt x="439" y="253"/>
                  </a:cubicBezTo>
                  <a:cubicBezTo>
                    <a:pt x="439" y="253"/>
                    <a:pt x="438" y="253"/>
                    <a:pt x="438" y="253"/>
                  </a:cubicBezTo>
                  <a:cubicBezTo>
                    <a:pt x="438" y="254"/>
                    <a:pt x="438" y="255"/>
                    <a:pt x="438" y="256"/>
                  </a:cubicBezTo>
                  <a:cubicBezTo>
                    <a:pt x="438" y="256"/>
                    <a:pt x="439" y="256"/>
                    <a:pt x="439" y="257"/>
                  </a:cubicBezTo>
                  <a:cubicBezTo>
                    <a:pt x="439" y="268"/>
                    <a:pt x="439" y="268"/>
                    <a:pt x="439" y="268"/>
                  </a:cubicBezTo>
                  <a:cubicBezTo>
                    <a:pt x="438" y="268"/>
                    <a:pt x="437" y="268"/>
                    <a:pt x="436" y="268"/>
                  </a:cubicBezTo>
                  <a:cubicBezTo>
                    <a:pt x="435" y="272"/>
                    <a:pt x="437" y="275"/>
                    <a:pt x="439" y="277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438" y="289"/>
                    <a:pt x="436" y="288"/>
                    <a:pt x="435" y="288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6" y="225"/>
                    <a:pt x="438" y="225"/>
                    <a:pt x="439" y="224"/>
                  </a:cubicBezTo>
                  <a:close/>
                  <a:moveTo>
                    <a:pt x="439" y="302"/>
                  </a:moveTo>
                  <a:cubicBezTo>
                    <a:pt x="439" y="321"/>
                    <a:pt x="439" y="321"/>
                    <a:pt x="439" y="321"/>
                  </a:cubicBezTo>
                  <a:cubicBezTo>
                    <a:pt x="438" y="321"/>
                    <a:pt x="436" y="320"/>
                    <a:pt x="435" y="320"/>
                  </a:cubicBezTo>
                  <a:cubicBezTo>
                    <a:pt x="435" y="317"/>
                    <a:pt x="435" y="317"/>
                    <a:pt x="435" y="317"/>
                  </a:cubicBezTo>
                  <a:cubicBezTo>
                    <a:pt x="436" y="317"/>
                    <a:pt x="436" y="318"/>
                    <a:pt x="437" y="318"/>
                  </a:cubicBezTo>
                  <a:cubicBezTo>
                    <a:pt x="438" y="313"/>
                    <a:pt x="438" y="308"/>
                    <a:pt x="435" y="305"/>
                  </a:cubicBezTo>
                  <a:cubicBezTo>
                    <a:pt x="435" y="300"/>
                    <a:pt x="435" y="300"/>
                    <a:pt x="435" y="300"/>
                  </a:cubicBezTo>
                  <a:cubicBezTo>
                    <a:pt x="436" y="301"/>
                    <a:pt x="438" y="301"/>
                    <a:pt x="439" y="302"/>
                  </a:cubicBezTo>
                  <a:close/>
                  <a:moveTo>
                    <a:pt x="439" y="378"/>
                  </a:moveTo>
                  <a:cubicBezTo>
                    <a:pt x="439" y="400"/>
                    <a:pt x="439" y="400"/>
                    <a:pt x="439" y="400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5" y="378"/>
                    <a:pt x="435" y="378"/>
                    <a:pt x="435" y="378"/>
                  </a:cubicBezTo>
                  <a:cubicBezTo>
                    <a:pt x="439" y="378"/>
                    <a:pt x="439" y="378"/>
                    <a:pt x="439" y="378"/>
                  </a:cubicBezTo>
                  <a:close/>
                  <a:moveTo>
                    <a:pt x="439" y="459"/>
                  </a:moveTo>
                  <a:cubicBezTo>
                    <a:pt x="439" y="462"/>
                    <a:pt x="439" y="462"/>
                    <a:pt x="439" y="462"/>
                  </a:cubicBezTo>
                  <a:cubicBezTo>
                    <a:pt x="435" y="459"/>
                    <a:pt x="435" y="459"/>
                    <a:pt x="435" y="459"/>
                  </a:cubicBezTo>
                  <a:cubicBezTo>
                    <a:pt x="435" y="445"/>
                    <a:pt x="435" y="445"/>
                    <a:pt x="435" y="445"/>
                  </a:cubicBezTo>
                  <a:cubicBezTo>
                    <a:pt x="437" y="450"/>
                    <a:pt x="438" y="455"/>
                    <a:pt x="439" y="459"/>
                  </a:cubicBezTo>
                  <a:close/>
                  <a:moveTo>
                    <a:pt x="439" y="482"/>
                  </a:moveTo>
                  <a:cubicBezTo>
                    <a:pt x="439" y="486"/>
                    <a:pt x="439" y="486"/>
                    <a:pt x="439" y="486"/>
                  </a:cubicBezTo>
                  <a:cubicBezTo>
                    <a:pt x="438" y="486"/>
                    <a:pt x="437" y="486"/>
                    <a:pt x="436" y="486"/>
                  </a:cubicBezTo>
                  <a:cubicBezTo>
                    <a:pt x="436" y="487"/>
                    <a:pt x="436" y="488"/>
                    <a:pt x="436" y="489"/>
                  </a:cubicBezTo>
                  <a:cubicBezTo>
                    <a:pt x="437" y="489"/>
                    <a:pt x="438" y="489"/>
                    <a:pt x="439" y="490"/>
                  </a:cubicBezTo>
                  <a:cubicBezTo>
                    <a:pt x="439" y="495"/>
                    <a:pt x="439" y="495"/>
                    <a:pt x="439" y="495"/>
                  </a:cubicBezTo>
                  <a:cubicBezTo>
                    <a:pt x="438" y="494"/>
                    <a:pt x="436" y="493"/>
                    <a:pt x="435" y="492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6" y="484"/>
                    <a:pt x="438" y="483"/>
                    <a:pt x="439" y="482"/>
                  </a:cubicBezTo>
                  <a:close/>
                  <a:moveTo>
                    <a:pt x="439" y="498"/>
                  </a:moveTo>
                  <a:cubicBezTo>
                    <a:pt x="439" y="501"/>
                    <a:pt x="439" y="501"/>
                    <a:pt x="439" y="501"/>
                  </a:cubicBezTo>
                  <a:cubicBezTo>
                    <a:pt x="438" y="502"/>
                    <a:pt x="436" y="503"/>
                    <a:pt x="435" y="503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36" y="499"/>
                    <a:pt x="438" y="499"/>
                    <a:pt x="439" y="498"/>
                  </a:cubicBezTo>
                  <a:close/>
                  <a:moveTo>
                    <a:pt x="439" y="511"/>
                  </a:moveTo>
                  <a:cubicBezTo>
                    <a:pt x="439" y="522"/>
                    <a:pt x="439" y="522"/>
                    <a:pt x="439" y="522"/>
                  </a:cubicBezTo>
                  <a:cubicBezTo>
                    <a:pt x="438" y="523"/>
                    <a:pt x="436" y="523"/>
                    <a:pt x="435" y="524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6" y="511"/>
                    <a:pt x="438" y="511"/>
                    <a:pt x="439" y="511"/>
                  </a:cubicBezTo>
                  <a:close/>
                  <a:moveTo>
                    <a:pt x="439" y="546"/>
                  </a:moveTo>
                  <a:cubicBezTo>
                    <a:pt x="439" y="577"/>
                    <a:pt x="439" y="577"/>
                    <a:pt x="439" y="577"/>
                  </a:cubicBezTo>
                  <a:cubicBezTo>
                    <a:pt x="437" y="571"/>
                    <a:pt x="436" y="565"/>
                    <a:pt x="435" y="559"/>
                  </a:cubicBezTo>
                  <a:cubicBezTo>
                    <a:pt x="435" y="549"/>
                    <a:pt x="435" y="549"/>
                    <a:pt x="435" y="549"/>
                  </a:cubicBezTo>
                  <a:cubicBezTo>
                    <a:pt x="436" y="548"/>
                    <a:pt x="438" y="547"/>
                    <a:pt x="439" y="546"/>
                  </a:cubicBezTo>
                  <a:close/>
                  <a:moveTo>
                    <a:pt x="439" y="607"/>
                  </a:moveTo>
                  <a:cubicBezTo>
                    <a:pt x="439" y="613"/>
                    <a:pt x="439" y="613"/>
                    <a:pt x="439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38" y="615"/>
                    <a:pt x="438" y="616"/>
                    <a:pt x="439" y="617"/>
                  </a:cubicBezTo>
                  <a:cubicBezTo>
                    <a:pt x="439" y="626"/>
                    <a:pt x="439" y="626"/>
                    <a:pt x="439" y="626"/>
                  </a:cubicBezTo>
                  <a:cubicBezTo>
                    <a:pt x="438" y="625"/>
                    <a:pt x="436" y="623"/>
                    <a:pt x="435" y="622"/>
                  </a:cubicBezTo>
                  <a:cubicBezTo>
                    <a:pt x="435" y="608"/>
                    <a:pt x="435" y="608"/>
                    <a:pt x="435" y="608"/>
                  </a:cubicBezTo>
                  <a:cubicBezTo>
                    <a:pt x="436" y="608"/>
                    <a:pt x="437" y="607"/>
                    <a:pt x="438" y="607"/>
                  </a:cubicBezTo>
                  <a:cubicBezTo>
                    <a:pt x="439" y="607"/>
                    <a:pt x="439" y="607"/>
                    <a:pt x="439" y="607"/>
                  </a:cubicBezTo>
                  <a:close/>
                  <a:moveTo>
                    <a:pt x="439" y="630"/>
                  </a:moveTo>
                  <a:cubicBezTo>
                    <a:pt x="439" y="635"/>
                    <a:pt x="439" y="635"/>
                    <a:pt x="439" y="635"/>
                  </a:cubicBezTo>
                  <a:cubicBezTo>
                    <a:pt x="438" y="635"/>
                    <a:pt x="436" y="636"/>
                    <a:pt x="435" y="636"/>
                  </a:cubicBezTo>
                  <a:cubicBezTo>
                    <a:pt x="435" y="631"/>
                    <a:pt x="435" y="631"/>
                    <a:pt x="435" y="631"/>
                  </a:cubicBezTo>
                  <a:cubicBezTo>
                    <a:pt x="437" y="630"/>
                    <a:pt x="438" y="630"/>
                    <a:pt x="439" y="630"/>
                  </a:cubicBezTo>
                  <a:close/>
                  <a:moveTo>
                    <a:pt x="439" y="678"/>
                  </a:moveTo>
                  <a:cubicBezTo>
                    <a:pt x="439" y="679"/>
                    <a:pt x="439" y="679"/>
                    <a:pt x="439" y="679"/>
                  </a:cubicBezTo>
                  <a:cubicBezTo>
                    <a:pt x="439" y="679"/>
                    <a:pt x="439" y="679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lose/>
                  <a:moveTo>
                    <a:pt x="439" y="745"/>
                  </a:moveTo>
                  <a:cubicBezTo>
                    <a:pt x="439" y="754"/>
                    <a:pt x="439" y="754"/>
                    <a:pt x="439" y="754"/>
                  </a:cubicBezTo>
                  <a:cubicBezTo>
                    <a:pt x="437" y="754"/>
                    <a:pt x="436" y="754"/>
                    <a:pt x="435" y="754"/>
                  </a:cubicBezTo>
                  <a:cubicBezTo>
                    <a:pt x="435" y="746"/>
                    <a:pt x="435" y="746"/>
                    <a:pt x="435" y="746"/>
                  </a:cubicBezTo>
                  <a:cubicBezTo>
                    <a:pt x="436" y="746"/>
                    <a:pt x="436" y="746"/>
                    <a:pt x="437" y="745"/>
                  </a:cubicBezTo>
                  <a:cubicBezTo>
                    <a:pt x="439" y="745"/>
                    <a:pt x="439" y="745"/>
                    <a:pt x="439" y="745"/>
                  </a:cubicBezTo>
                  <a:close/>
                  <a:moveTo>
                    <a:pt x="439" y="769"/>
                  </a:moveTo>
                  <a:cubicBezTo>
                    <a:pt x="438" y="768"/>
                    <a:pt x="436" y="766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6" y="779"/>
                    <a:pt x="438" y="781"/>
                    <a:pt x="439" y="783"/>
                  </a:cubicBezTo>
                  <a:lnTo>
                    <a:pt x="439" y="769"/>
                  </a:lnTo>
                  <a:close/>
                  <a:moveTo>
                    <a:pt x="427" y="2"/>
                  </a:moveTo>
                  <a:cubicBezTo>
                    <a:pt x="430" y="2"/>
                    <a:pt x="432" y="2"/>
                    <a:pt x="435" y="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10"/>
                    <a:pt x="430" y="10"/>
                    <a:pt x="427" y="10"/>
                  </a:cubicBezTo>
                  <a:cubicBezTo>
                    <a:pt x="427" y="2"/>
                    <a:pt x="427" y="2"/>
                    <a:pt x="427" y="2"/>
                  </a:cubicBezTo>
                  <a:close/>
                  <a:moveTo>
                    <a:pt x="435" y="791"/>
                  </a:moveTo>
                  <a:cubicBezTo>
                    <a:pt x="432" y="792"/>
                    <a:pt x="430" y="792"/>
                    <a:pt x="427" y="792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31" y="785"/>
                    <a:pt x="433" y="785"/>
                    <a:pt x="435" y="785"/>
                  </a:cubicBezTo>
                  <a:cubicBezTo>
                    <a:pt x="435" y="791"/>
                    <a:pt x="435" y="791"/>
                    <a:pt x="435" y="791"/>
                  </a:cubicBezTo>
                  <a:close/>
                  <a:moveTo>
                    <a:pt x="435" y="35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4" y="46"/>
                    <a:pt x="433" y="46"/>
                    <a:pt x="433" y="46"/>
                  </a:cubicBezTo>
                  <a:cubicBezTo>
                    <a:pt x="431" y="46"/>
                    <a:pt x="429" y="46"/>
                    <a:pt x="427" y="46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9" y="27"/>
                    <a:pt x="431" y="31"/>
                    <a:pt x="435" y="35"/>
                  </a:cubicBezTo>
                  <a:close/>
                  <a:moveTo>
                    <a:pt x="435" y="75"/>
                  </a:moveTo>
                  <a:cubicBezTo>
                    <a:pt x="435" y="84"/>
                    <a:pt x="435" y="84"/>
                    <a:pt x="435" y="84"/>
                  </a:cubicBezTo>
                  <a:cubicBezTo>
                    <a:pt x="434" y="84"/>
                    <a:pt x="434" y="84"/>
                    <a:pt x="434" y="84"/>
                  </a:cubicBezTo>
                  <a:cubicBezTo>
                    <a:pt x="434" y="81"/>
                    <a:pt x="434" y="78"/>
                    <a:pt x="434" y="75"/>
                  </a:cubicBezTo>
                  <a:cubicBezTo>
                    <a:pt x="434" y="75"/>
                    <a:pt x="435" y="75"/>
                    <a:pt x="435" y="75"/>
                  </a:cubicBezTo>
                  <a:close/>
                  <a:moveTo>
                    <a:pt x="435" y="99"/>
                  </a:moveTo>
                  <a:cubicBezTo>
                    <a:pt x="435" y="124"/>
                    <a:pt x="435" y="124"/>
                    <a:pt x="435" y="124"/>
                  </a:cubicBezTo>
                  <a:cubicBezTo>
                    <a:pt x="432" y="124"/>
                    <a:pt x="430" y="123"/>
                    <a:pt x="427" y="123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0"/>
                    <a:pt x="430" y="110"/>
                    <a:pt x="431" y="110"/>
                  </a:cubicBezTo>
                  <a:cubicBezTo>
                    <a:pt x="427" y="106"/>
                    <a:pt x="426" y="105"/>
                    <a:pt x="429" y="99"/>
                  </a:cubicBezTo>
                  <a:cubicBezTo>
                    <a:pt x="431" y="99"/>
                    <a:pt x="433" y="99"/>
                    <a:pt x="435" y="99"/>
                  </a:cubicBezTo>
                  <a:close/>
                  <a:moveTo>
                    <a:pt x="435" y="126"/>
                  </a:moveTo>
                  <a:cubicBezTo>
                    <a:pt x="435" y="137"/>
                    <a:pt x="435" y="137"/>
                    <a:pt x="435" y="137"/>
                  </a:cubicBezTo>
                  <a:cubicBezTo>
                    <a:pt x="432" y="137"/>
                    <a:pt x="429" y="137"/>
                    <a:pt x="427" y="136"/>
                  </a:cubicBezTo>
                  <a:cubicBezTo>
                    <a:pt x="427" y="126"/>
                    <a:pt x="427" y="126"/>
                    <a:pt x="427" y="126"/>
                  </a:cubicBezTo>
                  <a:cubicBezTo>
                    <a:pt x="429" y="125"/>
                    <a:pt x="432" y="125"/>
                    <a:pt x="435" y="126"/>
                  </a:cubicBezTo>
                  <a:close/>
                  <a:moveTo>
                    <a:pt x="435" y="166"/>
                  </a:moveTo>
                  <a:cubicBezTo>
                    <a:pt x="435" y="173"/>
                    <a:pt x="435" y="173"/>
                    <a:pt x="435" y="173"/>
                  </a:cubicBezTo>
                  <a:cubicBezTo>
                    <a:pt x="434" y="173"/>
                    <a:pt x="433" y="172"/>
                    <a:pt x="432" y="172"/>
                  </a:cubicBezTo>
                  <a:cubicBezTo>
                    <a:pt x="433" y="175"/>
                    <a:pt x="434" y="177"/>
                    <a:pt x="435" y="180"/>
                  </a:cubicBezTo>
                  <a:cubicBezTo>
                    <a:pt x="435" y="195"/>
                    <a:pt x="435" y="195"/>
                    <a:pt x="435" y="195"/>
                  </a:cubicBezTo>
                  <a:cubicBezTo>
                    <a:pt x="432" y="195"/>
                    <a:pt x="429" y="194"/>
                    <a:pt x="427" y="194"/>
                  </a:cubicBezTo>
                  <a:cubicBezTo>
                    <a:pt x="427" y="190"/>
                    <a:pt x="427" y="190"/>
                    <a:pt x="427" y="190"/>
                  </a:cubicBezTo>
                  <a:cubicBezTo>
                    <a:pt x="429" y="189"/>
                    <a:pt x="430" y="189"/>
                    <a:pt x="432" y="189"/>
                  </a:cubicBezTo>
                  <a:cubicBezTo>
                    <a:pt x="430" y="184"/>
                    <a:pt x="429" y="180"/>
                    <a:pt x="427" y="177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30" y="166"/>
                    <a:pt x="432" y="166"/>
                    <a:pt x="435" y="166"/>
                  </a:cubicBezTo>
                  <a:close/>
                  <a:moveTo>
                    <a:pt x="435" y="226"/>
                  </a:moveTo>
                  <a:cubicBezTo>
                    <a:pt x="435" y="288"/>
                    <a:pt x="435" y="288"/>
                    <a:pt x="435" y="288"/>
                  </a:cubicBezTo>
                  <a:cubicBezTo>
                    <a:pt x="433" y="288"/>
                    <a:pt x="433" y="288"/>
                    <a:pt x="433" y="288"/>
                  </a:cubicBezTo>
                  <a:cubicBezTo>
                    <a:pt x="429" y="283"/>
                    <a:pt x="428" y="282"/>
                    <a:pt x="427" y="279"/>
                  </a:cubicBezTo>
                  <a:cubicBezTo>
                    <a:pt x="427" y="263"/>
                    <a:pt x="427" y="263"/>
                    <a:pt x="427" y="263"/>
                  </a:cubicBezTo>
                  <a:cubicBezTo>
                    <a:pt x="428" y="257"/>
                    <a:pt x="429" y="247"/>
                    <a:pt x="432" y="230"/>
                  </a:cubicBezTo>
                  <a:cubicBezTo>
                    <a:pt x="433" y="228"/>
                    <a:pt x="433" y="227"/>
                    <a:pt x="435" y="226"/>
                  </a:cubicBezTo>
                  <a:close/>
                  <a:moveTo>
                    <a:pt x="435" y="300"/>
                  </a:moveTo>
                  <a:cubicBezTo>
                    <a:pt x="435" y="305"/>
                    <a:pt x="435" y="305"/>
                    <a:pt x="435" y="305"/>
                  </a:cubicBezTo>
                  <a:cubicBezTo>
                    <a:pt x="433" y="304"/>
                    <a:pt x="432" y="303"/>
                    <a:pt x="429" y="304"/>
                  </a:cubicBezTo>
                  <a:cubicBezTo>
                    <a:pt x="430" y="308"/>
                    <a:pt x="431" y="312"/>
                    <a:pt x="432" y="316"/>
                  </a:cubicBezTo>
                  <a:cubicBezTo>
                    <a:pt x="433" y="316"/>
                    <a:pt x="434" y="317"/>
                    <a:pt x="435" y="317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2" y="319"/>
                    <a:pt x="430" y="318"/>
                    <a:pt x="427" y="317"/>
                  </a:cubicBezTo>
                  <a:cubicBezTo>
                    <a:pt x="427" y="298"/>
                    <a:pt x="427" y="298"/>
                    <a:pt x="427" y="298"/>
                  </a:cubicBezTo>
                  <a:cubicBezTo>
                    <a:pt x="430" y="298"/>
                    <a:pt x="432" y="299"/>
                    <a:pt x="435" y="300"/>
                  </a:cubicBezTo>
                  <a:close/>
                  <a:moveTo>
                    <a:pt x="435" y="378"/>
                  </a:moveTo>
                  <a:cubicBezTo>
                    <a:pt x="435" y="403"/>
                    <a:pt x="435" y="403"/>
                    <a:pt x="435" y="403"/>
                  </a:cubicBezTo>
                  <a:cubicBezTo>
                    <a:pt x="427" y="409"/>
                    <a:pt x="427" y="409"/>
                    <a:pt x="427" y="409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35" y="378"/>
                    <a:pt x="435" y="378"/>
                    <a:pt x="435" y="378"/>
                  </a:cubicBezTo>
                  <a:close/>
                  <a:moveTo>
                    <a:pt x="435" y="445"/>
                  </a:moveTo>
                  <a:cubicBezTo>
                    <a:pt x="435" y="459"/>
                    <a:pt x="435" y="459"/>
                    <a:pt x="435" y="459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7" y="420"/>
                    <a:pt x="427" y="420"/>
                    <a:pt x="427" y="420"/>
                  </a:cubicBezTo>
                  <a:cubicBezTo>
                    <a:pt x="429" y="427"/>
                    <a:pt x="432" y="436"/>
                    <a:pt x="435" y="445"/>
                  </a:cubicBezTo>
                  <a:close/>
                  <a:moveTo>
                    <a:pt x="435" y="484"/>
                  </a:moveTo>
                  <a:cubicBezTo>
                    <a:pt x="435" y="492"/>
                    <a:pt x="435" y="492"/>
                    <a:pt x="435" y="492"/>
                  </a:cubicBezTo>
                  <a:cubicBezTo>
                    <a:pt x="433" y="491"/>
                    <a:pt x="430" y="490"/>
                    <a:pt x="427" y="491"/>
                  </a:cubicBezTo>
                  <a:cubicBezTo>
                    <a:pt x="427" y="487"/>
                    <a:pt x="427" y="487"/>
                    <a:pt x="427" y="487"/>
                  </a:cubicBezTo>
                  <a:cubicBezTo>
                    <a:pt x="430" y="486"/>
                    <a:pt x="432" y="485"/>
                    <a:pt x="435" y="484"/>
                  </a:cubicBezTo>
                  <a:close/>
                  <a:moveTo>
                    <a:pt x="435" y="499"/>
                  </a:moveTo>
                  <a:cubicBezTo>
                    <a:pt x="435" y="503"/>
                    <a:pt x="435" y="503"/>
                    <a:pt x="435" y="503"/>
                  </a:cubicBezTo>
                  <a:cubicBezTo>
                    <a:pt x="432" y="504"/>
                    <a:pt x="430" y="505"/>
                    <a:pt x="427" y="506"/>
                  </a:cubicBezTo>
                  <a:cubicBezTo>
                    <a:pt x="427" y="503"/>
                    <a:pt x="427" y="503"/>
                    <a:pt x="427" y="503"/>
                  </a:cubicBezTo>
                  <a:cubicBezTo>
                    <a:pt x="429" y="503"/>
                    <a:pt x="429" y="503"/>
                    <a:pt x="429" y="503"/>
                  </a:cubicBezTo>
                  <a:cubicBezTo>
                    <a:pt x="428" y="502"/>
                    <a:pt x="428" y="501"/>
                    <a:pt x="427" y="500"/>
                  </a:cubicBezTo>
                  <a:cubicBezTo>
                    <a:pt x="427" y="495"/>
                    <a:pt x="427" y="495"/>
                    <a:pt x="427" y="495"/>
                  </a:cubicBezTo>
                  <a:cubicBezTo>
                    <a:pt x="429" y="496"/>
                    <a:pt x="431" y="498"/>
                    <a:pt x="432" y="499"/>
                  </a:cubicBezTo>
                  <a:cubicBezTo>
                    <a:pt x="435" y="499"/>
                    <a:pt x="435" y="499"/>
                    <a:pt x="435" y="499"/>
                  </a:cubicBezTo>
                  <a:close/>
                  <a:moveTo>
                    <a:pt x="435" y="512"/>
                  </a:moveTo>
                  <a:cubicBezTo>
                    <a:pt x="435" y="524"/>
                    <a:pt x="435" y="524"/>
                    <a:pt x="435" y="524"/>
                  </a:cubicBezTo>
                  <a:cubicBezTo>
                    <a:pt x="432" y="526"/>
                    <a:pt x="430" y="528"/>
                    <a:pt x="427" y="530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9" y="515"/>
                    <a:pt x="431" y="513"/>
                    <a:pt x="435" y="512"/>
                  </a:cubicBezTo>
                  <a:close/>
                  <a:moveTo>
                    <a:pt x="435" y="549"/>
                  </a:moveTo>
                  <a:cubicBezTo>
                    <a:pt x="435" y="559"/>
                    <a:pt x="435" y="559"/>
                    <a:pt x="435" y="559"/>
                  </a:cubicBezTo>
                  <a:cubicBezTo>
                    <a:pt x="434" y="555"/>
                    <a:pt x="434" y="552"/>
                    <a:pt x="434" y="550"/>
                  </a:cubicBezTo>
                  <a:cubicBezTo>
                    <a:pt x="435" y="549"/>
                    <a:pt x="435" y="549"/>
                    <a:pt x="435" y="549"/>
                  </a:cubicBezTo>
                  <a:close/>
                  <a:moveTo>
                    <a:pt x="435" y="608"/>
                  </a:moveTo>
                  <a:cubicBezTo>
                    <a:pt x="435" y="622"/>
                    <a:pt x="435" y="622"/>
                    <a:pt x="435" y="622"/>
                  </a:cubicBezTo>
                  <a:cubicBezTo>
                    <a:pt x="433" y="619"/>
                    <a:pt x="430" y="617"/>
                    <a:pt x="427" y="616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30" y="609"/>
                    <a:pt x="432" y="609"/>
                    <a:pt x="435" y="608"/>
                  </a:cubicBezTo>
                  <a:close/>
                  <a:moveTo>
                    <a:pt x="435" y="631"/>
                  </a:moveTo>
                  <a:cubicBezTo>
                    <a:pt x="435" y="636"/>
                    <a:pt x="435" y="636"/>
                    <a:pt x="435" y="636"/>
                  </a:cubicBezTo>
                  <a:cubicBezTo>
                    <a:pt x="432" y="637"/>
                    <a:pt x="430" y="637"/>
                    <a:pt x="427" y="637"/>
                  </a:cubicBezTo>
                  <a:cubicBezTo>
                    <a:pt x="427" y="629"/>
                    <a:pt x="427" y="629"/>
                    <a:pt x="427" y="629"/>
                  </a:cubicBezTo>
                  <a:cubicBezTo>
                    <a:pt x="428" y="630"/>
                    <a:pt x="429" y="630"/>
                    <a:pt x="430" y="631"/>
                  </a:cubicBezTo>
                  <a:cubicBezTo>
                    <a:pt x="432" y="631"/>
                    <a:pt x="434" y="631"/>
                    <a:pt x="435" y="631"/>
                  </a:cubicBezTo>
                  <a:close/>
                  <a:moveTo>
                    <a:pt x="435" y="746"/>
                  </a:moveTo>
                  <a:cubicBezTo>
                    <a:pt x="435" y="754"/>
                    <a:pt x="435" y="754"/>
                    <a:pt x="435" y="754"/>
                  </a:cubicBezTo>
                  <a:cubicBezTo>
                    <a:pt x="433" y="754"/>
                    <a:pt x="433" y="755"/>
                    <a:pt x="431" y="755"/>
                  </a:cubicBezTo>
                  <a:cubicBezTo>
                    <a:pt x="432" y="758"/>
                    <a:pt x="433" y="761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2" y="773"/>
                    <a:pt x="430" y="770"/>
                    <a:pt x="427" y="766"/>
                  </a:cubicBezTo>
                  <a:cubicBezTo>
                    <a:pt x="427" y="747"/>
                    <a:pt x="427" y="747"/>
                    <a:pt x="427" y="747"/>
                  </a:cubicBezTo>
                  <a:cubicBezTo>
                    <a:pt x="430" y="747"/>
                    <a:pt x="432" y="747"/>
                    <a:pt x="435" y="746"/>
                  </a:cubicBezTo>
                  <a:close/>
                  <a:moveTo>
                    <a:pt x="427" y="711"/>
                  </a:moveTo>
                  <a:cubicBezTo>
                    <a:pt x="427" y="704"/>
                    <a:pt x="427" y="704"/>
                    <a:pt x="427" y="704"/>
                  </a:cubicBezTo>
                  <a:cubicBezTo>
                    <a:pt x="427" y="711"/>
                    <a:pt x="427" y="711"/>
                    <a:pt x="427" y="711"/>
                  </a:cubicBezTo>
                  <a:cubicBezTo>
                    <a:pt x="427" y="711"/>
                    <a:pt x="427" y="711"/>
                    <a:pt x="427" y="711"/>
                  </a:cubicBezTo>
                  <a:close/>
                  <a:moveTo>
                    <a:pt x="427" y="548"/>
                  </a:moveTo>
                  <a:cubicBezTo>
                    <a:pt x="427" y="535"/>
                    <a:pt x="427" y="535"/>
                    <a:pt x="427" y="535"/>
                  </a:cubicBezTo>
                  <a:cubicBezTo>
                    <a:pt x="429" y="533"/>
                    <a:pt x="431" y="533"/>
                    <a:pt x="434" y="533"/>
                  </a:cubicBezTo>
                  <a:cubicBezTo>
                    <a:pt x="434" y="539"/>
                    <a:pt x="431" y="545"/>
                    <a:pt x="427" y="548"/>
                  </a:cubicBezTo>
                  <a:close/>
                  <a:moveTo>
                    <a:pt x="424" y="3"/>
                  </a:moveTo>
                  <a:cubicBezTo>
                    <a:pt x="425" y="3"/>
                    <a:pt x="426" y="3"/>
                    <a:pt x="427" y="2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26" y="10"/>
                    <a:pt x="425" y="10"/>
                    <a:pt x="424" y="10"/>
                  </a:cubicBezTo>
                  <a:cubicBezTo>
                    <a:pt x="424" y="3"/>
                    <a:pt x="424" y="3"/>
                    <a:pt x="424" y="3"/>
                  </a:cubicBezTo>
                  <a:close/>
                  <a:moveTo>
                    <a:pt x="427" y="792"/>
                  </a:moveTo>
                  <a:cubicBezTo>
                    <a:pt x="426" y="792"/>
                    <a:pt x="425" y="792"/>
                    <a:pt x="424" y="792"/>
                  </a:cubicBezTo>
                  <a:cubicBezTo>
                    <a:pt x="424" y="785"/>
                    <a:pt x="424" y="785"/>
                    <a:pt x="424" y="785"/>
                  </a:cubicBezTo>
                  <a:cubicBezTo>
                    <a:pt x="426" y="786"/>
                    <a:pt x="426" y="786"/>
                    <a:pt x="426" y="786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27" y="792"/>
                    <a:pt x="427" y="792"/>
                    <a:pt x="427" y="792"/>
                  </a:cubicBezTo>
                  <a:close/>
                  <a:moveTo>
                    <a:pt x="427" y="22"/>
                  </a:moveTo>
                  <a:cubicBezTo>
                    <a:pt x="427" y="46"/>
                    <a:pt x="427" y="46"/>
                    <a:pt x="427" y="46"/>
                  </a:cubicBezTo>
                  <a:cubicBezTo>
                    <a:pt x="426" y="46"/>
                    <a:pt x="425" y="46"/>
                    <a:pt x="424" y="46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5" y="37"/>
                    <a:pt x="425" y="35"/>
                    <a:pt x="424" y="3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25" y="17"/>
                    <a:pt x="426" y="20"/>
                    <a:pt x="427" y="22"/>
                  </a:cubicBezTo>
                  <a:close/>
                  <a:moveTo>
                    <a:pt x="427" y="110"/>
                  </a:moveTo>
                  <a:cubicBezTo>
                    <a:pt x="427" y="123"/>
                    <a:pt x="427" y="123"/>
                    <a:pt x="427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09"/>
                    <a:pt x="424" y="109"/>
                    <a:pt x="424" y="109"/>
                  </a:cubicBezTo>
                  <a:cubicBezTo>
                    <a:pt x="425" y="109"/>
                    <a:pt x="426" y="109"/>
                    <a:pt x="427" y="110"/>
                  </a:cubicBezTo>
                  <a:close/>
                  <a:moveTo>
                    <a:pt x="427" y="126"/>
                  </a:moveTo>
                  <a:cubicBezTo>
                    <a:pt x="427" y="136"/>
                    <a:pt x="427" y="136"/>
                    <a:pt x="427" y="136"/>
                  </a:cubicBezTo>
                  <a:cubicBezTo>
                    <a:pt x="426" y="136"/>
                    <a:pt x="425" y="135"/>
                    <a:pt x="424" y="13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6"/>
                    <a:pt x="426" y="126"/>
                    <a:pt x="427" y="126"/>
                  </a:cubicBezTo>
                  <a:close/>
                  <a:moveTo>
                    <a:pt x="427" y="166"/>
                  </a:moveTo>
                  <a:cubicBezTo>
                    <a:pt x="427" y="177"/>
                    <a:pt x="427" y="177"/>
                    <a:pt x="427" y="177"/>
                  </a:cubicBezTo>
                  <a:cubicBezTo>
                    <a:pt x="426" y="176"/>
                    <a:pt x="425" y="174"/>
                    <a:pt x="424" y="173"/>
                  </a:cubicBezTo>
                  <a:cubicBezTo>
                    <a:pt x="424" y="165"/>
                    <a:pt x="424" y="165"/>
                    <a:pt x="424" y="165"/>
                  </a:cubicBezTo>
                  <a:cubicBezTo>
                    <a:pt x="425" y="165"/>
                    <a:pt x="426" y="166"/>
                    <a:pt x="427" y="166"/>
                  </a:cubicBezTo>
                  <a:close/>
                  <a:moveTo>
                    <a:pt x="427" y="190"/>
                  </a:moveTo>
                  <a:cubicBezTo>
                    <a:pt x="427" y="194"/>
                    <a:pt x="427" y="194"/>
                    <a:pt x="427" y="194"/>
                  </a:cubicBezTo>
                  <a:cubicBezTo>
                    <a:pt x="426" y="194"/>
                    <a:pt x="425" y="194"/>
                    <a:pt x="424" y="194"/>
                  </a:cubicBezTo>
                  <a:cubicBezTo>
                    <a:pt x="424" y="189"/>
                    <a:pt x="424" y="189"/>
                    <a:pt x="424" y="189"/>
                  </a:cubicBezTo>
                  <a:cubicBezTo>
                    <a:pt x="424" y="189"/>
                    <a:pt x="425" y="190"/>
                    <a:pt x="425" y="190"/>
                  </a:cubicBezTo>
                  <a:cubicBezTo>
                    <a:pt x="427" y="190"/>
                    <a:pt x="427" y="190"/>
                    <a:pt x="427" y="190"/>
                  </a:cubicBezTo>
                  <a:close/>
                  <a:moveTo>
                    <a:pt x="427" y="263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6" y="278"/>
                    <a:pt x="426" y="277"/>
                  </a:cubicBezTo>
                  <a:cubicBezTo>
                    <a:pt x="426" y="272"/>
                    <a:pt x="426" y="270"/>
                    <a:pt x="427" y="263"/>
                  </a:cubicBezTo>
                  <a:close/>
                  <a:moveTo>
                    <a:pt x="427" y="298"/>
                  </a:moveTo>
                  <a:cubicBezTo>
                    <a:pt x="427" y="317"/>
                    <a:pt x="427" y="317"/>
                    <a:pt x="427" y="317"/>
                  </a:cubicBezTo>
                  <a:cubicBezTo>
                    <a:pt x="426" y="317"/>
                    <a:pt x="425" y="317"/>
                    <a:pt x="424" y="317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5" y="313"/>
                    <a:pt x="425" y="313"/>
                    <a:pt x="426" y="313"/>
                  </a:cubicBezTo>
                  <a:cubicBezTo>
                    <a:pt x="426" y="309"/>
                    <a:pt x="426" y="305"/>
                    <a:pt x="424" y="303"/>
                  </a:cubicBezTo>
                  <a:cubicBezTo>
                    <a:pt x="424" y="297"/>
                    <a:pt x="424" y="297"/>
                    <a:pt x="424" y="297"/>
                  </a:cubicBezTo>
                  <a:cubicBezTo>
                    <a:pt x="425" y="297"/>
                    <a:pt x="426" y="298"/>
                    <a:pt x="427" y="298"/>
                  </a:cubicBezTo>
                  <a:close/>
                  <a:moveTo>
                    <a:pt x="427" y="378"/>
                  </a:moveTo>
                  <a:cubicBezTo>
                    <a:pt x="427" y="409"/>
                    <a:pt x="427" y="409"/>
                    <a:pt x="427" y="409"/>
                  </a:cubicBezTo>
                  <a:cubicBezTo>
                    <a:pt x="425" y="411"/>
                    <a:pt x="425" y="411"/>
                    <a:pt x="425" y="411"/>
                  </a:cubicBezTo>
                  <a:cubicBezTo>
                    <a:pt x="425" y="411"/>
                    <a:pt x="426" y="415"/>
                    <a:pt x="427" y="420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4" y="451"/>
                    <a:pt x="424" y="451"/>
                    <a:pt x="424" y="451"/>
                  </a:cubicBezTo>
                  <a:cubicBezTo>
                    <a:pt x="424" y="378"/>
                    <a:pt x="424" y="378"/>
                    <a:pt x="424" y="378"/>
                  </a:cubicBezTo>
                  <a:cubicBezTo>
                    <a:pt x="427" y="378"/>
                    <a:pt x="427" y="378"/>
                    <a:pt x="427" y="378"/>
                  </a:cubicBezTo>
                  <a:close/>
                  <a:moveTo>
                    <a:pt x="427" y="487"/>
                  </a:moveTo>
                  <a:cubicBezTo>
                    <a:pt x="427" y="491"/>
                    <a:pt x="427" y="491"/>
                    <a:pt x="427" y="491"/>
                  </a:cubicBezTo>
                  <a:cubicBezTo>
                    <a:pt x="426" y="491"/>
                    <a:pt x="425" y="491"/>
                    <a:pt x="424" y="492"/>
                  </a:cubicBezTo>
                  <a:cubicBezTo>
                    <a:pt x="425" y="493"/>
                    <a:pt x="426" y="494"/>
                    <a:pt x="427" y="495"/>
                  </a:cubicBezTo>
                  <a:cubicBezTo>
                    <a:pt x="427" y="500"/>
                    <a:pt x="427" y="500"/>
                    <a:pt x="427" y="500"/>
                  </a:cubicBezTo>
                  <a:cubicBezTo>
                    <a:pt x="426" y="499"/>
                    <a:pt x="425" y="497"/>
                    <a:pt x="424" y="497"/>
                  </a:cubicBezTo>
                  <a:cubicBezTo>
                    <a:pt x="424" y="488"/>
                    <a:pt x="424" y="488"/>
                    <a:pt x="424" y="488"/>
                  </a:cubicBezTo>
                  <a:cubicBezTo>
                    <a:pt x="425" y="488"/>
                    <a:pt x="426" y="487"/>
                    <a:pt x="427" y="487"/>
                  </a:cubicBezTo>
                  <a:close/>
                  <a:moveTo>
                    <a:pt x="427" y="503"/>
                  </a:moveTo>
                  <a:cubicBezTo>
                    <a:pt x="427" y="506"/>
                    <a:pt x="427" y="506"/>
                    <a:pt x="427" y="506"/>
                  </a:cubicBezTo>
                  <a:cubicBezTo>
                    <a:pt x="426" y="506"/>
                    <a:pt x="425" y="507"/>
                    <a:pt x="424" y="507"/>
                  </a:cubicBezTo>
                  <a:cubicBezTo>
                    <a:pt x="424" y="503"/>
                    <a:pt x="424" y="503"/>
                    <a:pt x="424" y="503"/>
                  </a:cubicBezTo>
                  <a:cubicBezTo>
                    <a:pt x="427" y="503"/>
                    <a:pt x="427" y="503"/>
                    <a:pt x="427" y="503"/>
                  </a:cubicBezTo>
                  <a:close/>
                  <a:moveTo>
                    <a:pt x="427" y="518"/>
                  </a:moveTo>
                  <a:cubicBezTo>
                    <a:pt x="427" y="530"/>
                    <a:pt x="427" y="530"/>
                    <a:pt x="427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1"/>
                    <a:pt x="425" y="531"/>
                    <a:pt x="424" y="531"/>
                  </a:cubicBezTo>
                  <a:cubicBezTo>
                    <a:pt x="424" y="520"/>
                    <a:pt x="424" y="520"/>
                    <a:pt x="424" y="520"/>
                  </a:cubicBezTo>
                  <a:cubicBezTo>
                    <a:pt x="425" y="519"/>
                    <a:pt x="426" y="519"/>
                    <a:pt x="427" y="518"/>
                  </a:cubicBezTo>
                  <a:close/>
                  <a:moveTo>
                    <a:pt x="427" y="535"/>
                  </a:moveTo>
                  <a:cubicBezTo>
                    <a:pt x="427" y="548"/>
                    <a:pt x="427" y="548"/>
                    <a:pt x="427" y="548"/>
                  </a:cubicBezTo>
                  <a:cubicBezTo>
                    <a:pt x="426" y="549"/>
                    <a:pt x="425" y="550"/>
                    <a:pt x="424" y="550"/>
                  </a:cubicBezTo>
                  <a:cubicBezTo>
                    <a:pt x="424" y="538"/>
                    <a:pt x="424" y="538"/>
                    <a:pt x="424" y="538"/>
                  </a:cubicBezTo>
                  <a:cubicBezTo>
                    <a:pt x="425" y="537"/>
                    <a:pt x="426" y="535"/>
                    <a:pt x="427" y="535"/>
                  </a:cubicBezTo>
                  <a:close/>
                  <a:moveTo>
                    <a:pt x="427" y="610"/>
                  </a:moveTo>
                  <a:cubicBezTo>
                    <a:pt x="427" y="616"/>
                    <a:pt x="427" y="616"/>
                    <a:pt x="427" y="616"/>
                  </a:cubicBezTo>
                  <a:cubicBezTo>
                    <a:pt x="426" y="615"/>
                    <a:pt x="425" y="615"/>
                    <a:pt x="424" y="615"/>
                  </a:cubicBezTo>
                  <a:cubicBezTo>
                    <a:pt x="424" y="610"/>
                    <a:pt x="424" y="610"/>
                    <a:pt x="424" y="610"/>
                  </a:cubicBezTo>
                  <a:cubicBezTo>
                    <a:pt x="425" y="610"/>
                    <a:pt x="426" y="610"/>
                    <a:pt x="427" y="610"/>
                  </a:cubicBezTo>
                  <a:close/>
                  <a:moveTo>
                    <a:pt x="427" y="629"/>
                  </a:moveTo>
                  <a:cubicBezTo>
                    <a:pt x="427" y="637"/>
                    <a:pt x="427" y="637"/>
                    <a:pt x="427" y="637"/>
                  </a:cubicBezTo>
                  <a:cubicBezTo>
                    <a:pt x="426" y="637"/>
                    <a:pt x="425" y="638"/>
                    <a:pt x="424" y="638"/>
                  </a:cubicBezTo>
                  <a:cubicBezTo>
                    <a:pt x="424" y="626"/>
                    <a:pt x="424" y="626"/>
                    <a:pt x="424" y="626"/>
                  </a:cubicBezTo>
                  <a:cubicBezTo>
                    <a:pt x="425" y="627"/>
                    <a:pt x="426" y="628"/>
                    <a:pt x="427" y="629"/>
                  </a:cubicBezTo>
                  <a:close/>
                  <a:moveTo>
                    <a:pt x="427" y="704"/>
                  </a:moveTo>
                  <a:cubicBezTo>
                    <a:pt x="427" y="711"/>
                    <a:pt x="427" y="711"/>
                    <a:pt x="427" y="711"/>
                  </a:cubicBezTo>
                  <a:cubicBezTo>
                    <a:pt x="426" y="711"/>
                    <a:pt x="425" y="711"/>
                    <a:pt x="424" y="711"/>
                  </a:cubicBezTo>
                  <a:cubicBezTo>
                    <a:pt x="424" y="670"/>
                    <a:pt x="424" y="670"/>
                    <a:pt x="424" y="670"/>
                  </a:cubicBezTo>
                  <a:cubicBezTo>
                    <a:pt x="424" y="670"/>
                    <a:pt x="425" y="670"/>
                    <a:pt x="425" y="670"/>
                  </a:cubicBezTo>
                  <a:cubicBezTo>
                    <a:pt x="426" y="681"/>
                    <a:pt x="427" y="693"/>
                    <a:pt x="427" y="704"/>
                  </a:cubicBezTo>
                  <a:close/>
                  <a:moveTo>
                    <a:pt x="427" y="747"/>
                  </a:moveTo>
                  <a:cubicBezTo>
                    <a:pt x="427" y="766"/>
                    <a:pt x="427" y="766"/>
                    <a:pt x="427" y="766"/>
                  </a:cubicBezTo>
                  <a:cubicBezTo>
                    <a:pt x="426" y="765"/>
                    <a:pt x="425" y="764"/>
                    <a:pt x="424" y="763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5" y="748"/>
                    <a:pt x="426" y="748"/>
                    <a:pt x="427" y="747"/>
                  </a:cubicBezTo>
                  <a:close/>
                  <a:moveTo>
                    <a:pt x="419" y="3"/>
                  </a:moveTo>
                  <a:cubicBezTo>
                    <a:pt x="421" y="3"/>
                    <a:pt x="422" y="3"/>
                    <a:pt x="424" y="3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3" y="10"/>
                    <a:pt x="423" y="10"/>
                    <a:pt x="422" y="10"/>
                  </a:cubicBezTo>
                  <a:cubicBezTo>
                    <a:pt x="423" y="12"/>
                    <a:pt x="423" y="13"/>
                    <a:pt x="424" y="1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2" y="30"/>
                    <a:pt x="420" y="27"/>
                    <a:pt x="419" y="24"/>
                  </a:cubicBezTo>
                  <a:cubicBezTo>
                    <a:pt x="419" y="3"/>
                    <a:pt x="419" y="3"/>
                    <a:pt x="419" y="3"/>
                  </a:cubicBezTo>
                  <a:close/>
                  <a:moveTo>
                    <a:pt x="424" y="792"/>
                  </a:moveTo>
                  <a:cubicBezTo>
                    <a:pt x="422" y="793"/>
                    <a:pt x="421" y="793"/>
                    <a:pt x="419" y="793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21" y="784"/>
                    <a:pt x="422" y="785"/>
                    <a:pt x="424" y="785"/>
                  </a:cubicBezTo>
                  <a:cubicBezTo>
                    <a:pt x="424" y="792"/>
                    <a:pt x="424" y="792"/>
                    <a:pt x="424" y="792"/>
                  </a:cubicBezTo>
                  <a:close/>
                  <a:moveTo>
                    <a:pt x="424" y="38"/>
                  </a:moveTo>
                  <a:cubicBezTo>
                    <a:pt x="424" y="46"/>
                    <a:pt x="424" y="46"/>
                    <a:pt x="424" y="46"/>
                  </a:cubicBezTo>
                  <a:cubicBezTo>
                    <a:pt x="422" y="47"/>
                    <a:pt x="421" y="46"/>
                    <a:pt x="419" y="46"/>
                  </a:cubicBezTo>
                  <a:cubicBezTo>
                    <a:pt x="419" y="39"/>
                    <a:pt x="419" y="39"/>
                    <a:pt x="419" y="39"/>
                  </a:cubicBezTo>
                  <a:cubicBezTo>
                    <a:pt x="421" y="39"/>
                    <a:pt x="422" y="38"/>
                    <a:pt x="424" y="38"/>
                  </a:cubicBezTo>
                  <a:close/>
                  <a:moveTo>
                    <a:pt x="424" y="109"/>
                  </a:moveTo>
                  <a:cubicBezTo>
                    <a:pt x="424" y="122"/>
                    <a:pt x="424" y="122"/>
                    <a:pt x="424" y="122"/>
                  </a:cubicBezTo>
                  <a:cubicBezTo>
                    <a:pt x="422" y="122"/>
                    <a:pt x="420" y="122"/>
                    <a:pt x="419" y="121"/>
                  </a:cubicBezTo>
                  <a:cubicBezTo>
                    <a:pt x="419" y="109"/>
                    <a:pt x="419" y="109"/>
                    <a:pt x="419" y="109"/>
                  </a:cubicBezTo>
                  <a:cubicBezTo>
                    <a:pt x="420" y="109"/>
                    <a:pt x="422" y="109"/>
                    <a:pt x="424" y="109"/>
                  </a:cubicBezTo>
                  <a:close/>
                  <a:moveTo>
                    <a:pt x="424" y="126"/>
                  </a:moveTo>
                  <a:cubicBezTo>
                    <a:pt x="424" y="135"/>
                    <a:pt x="424" y="135"/>
                    <a:pt x="424" y="135"/>
                  </a:cubicBezTo>
                  <a:cubicBezTo>
                    <a:pt x="423" y="134"/>
                    <a:pt x="421" y="133"/>
                    <a:pt x="420" y="133"/>
                  </a:cubicBezTo>
                  <a:cubicBezTo>
                    <a:pt x="420" y="131"/>
                    <a:pt x="420" y="130"/>
                    <a:pt x="420" y="128"/>
                  </a:cubicBezTo>
                  <a:cubicBezTo>
                    <a:pt x="421" y="128"/>
                    <a:pt x="422" y="127"/>
                    <a:pt x="424" y="126"/>
                  </a:cubicBezTo>
                  <a:close/>
                  <a:moveTo>
                    <a:pt x="424" y="165"/>
                  </a:moveTo>
                  <a:cubicBezTo>
                    <a:pt x="424" y="173"/>
                    <a:pt x="424" y="173"/>
                    <a:pt x="424" y="173"/>
                  </a:cubicBezTo>
                  <a:cubicBezTo>
                    <a:pt x="423" y="172"/>
                    <a:pt x="421" y="171"/>
                    <a:pt x="419" y="171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21" y="165"/>
                    <a:pt x="422" y="165"/>
                    <a:pt x="424" y="165"/>
                  </a:cubicBezTo>
                  <a:close/>
                  <a:moveTo>
                    <a:pt x="424" y="189"/>
                  </a:moveTo>
                  <a:cubicBezTo>
                    <a:pt x="424" y="194"/>
                    <a:pt x="424" y="194"/>
                    <a:pt x="424" y="194"/>
                  </a:cubicBezTo>
                  <a:cubicBezTo>
                    <a:pt x="423" y="194"/>
                    <a:pt x="423" y="194"/>
                    <a:pt x="423" y="194"/>
                  </a:cubicBezTo>
                  <a:cubicBezTo>
                    <a:pt x="421" y="193"/>
                    <a:pt x="420" y="193"/>
                    <a:pt x="419" y="193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20" y="186"/>
                    <a:pt x="422" y="188"/>
                    <a:pt x="424" y="189"/>
                  </a:cubicBezTo>
                  <a:close/>
                  <a:moveTo>
                    <a:pt x="424" y="297"/>
                  </a:moveTo>
                  <a:cubicBezTo>
                    <a:pt x="424" y="303"/>
                    <a:pt x="424" y="303"/>
                    <a:pt x="424" y="303"/>
                  </a:cubicBezTo>
                  <a:cubicBezTo>
                    <a:pt x="423" y="301"/>
                    <a:pt x="421" y="300"/>
                    <a:pt x="419" y="300"/>
                  </a:cubicBezTo>
                  <a:cubicBezTo>
                    <a:pt x="419" y="296"/>
                    <a:pt x="419" y="296"/>
                    <a:pt x="419" y="296"/>
                  </a:cubicBezTo>
                  <a:cubicBezTo>
                    <a:pt x="420" y="296"/>
                    <a:pt x="422" y="297"/>
                    <a:pt x="424" y="297"/>
                  </a:cubicBezTo>
                  <a:close/>
                  <a:moveTo>
                    <a:pt x="424" y="313"/>
                  </a:moveTo>
                  <a:cubicBezTo>
                    <a:pt x="424" y="317"/>
                    <a:pt x="424" y="317"/>
                    <a:pt x="424" y="317"/>
                  </a:cubicBezTo>
                  <a:cubicBezTo>
                    <a:pt x="423" y="317"/>
                    <a:pt x="423" y="316"/>
                    <a:pt x="423" y="316"/>
                  </a:cubicBezTo>
                  <a:cubicBezTo>
                    <a:pt x="422" y="315"/>
                    <a:pt x="420" y="315"/>
                    <a:pt x="419" y="314"/>
                  </a:cubicBezTo>
                  <a:cubicBezTo>
                    <a:pt x="419" y="305"/>
                    <a:pt x="419" y="305"/>
                    <a:pt x="419" y="305"/>
                  </a:cubicBezTo>
                  <a:cubicBezTo>
                    <a:pt x="422" y="311"/>
                    <a:pt x="422" y="312"/>
                    <a:pt x="424" y="313"/>
                  </a:cubicBezTo>
                  <a:close/>
                  <a:moveTo>
                    <a:pt x="424" y="378"/>
                  </a:moveTo>
                  <a:cubicBezTo>
                    <a:pt x="424" y="451"/>
                    <a:pt x="424" y="451"/>
                    <a:pt x="424" y="451"/>
                  </a:cubicBezTo>
                  <a:cubicBezTo>
                    <a:pt x="419" y="448"/>
                    <a:pt x="419" y="448"/>
                    <a:pt x="419" y="448"/>
                  </a:cubicBezTo>
                  <a:cubicBezTo>
                    <a:pt x="419" y="378"/>
                    <a:pt x="419" y="378"/>
                    <a:pt x="419" y="378"/>
                  </a:cubicBezTo>
                  <a:cubicBezTo>
                    <a:pt x="424" y="378"/>
                    <a:pt x="424" y="378"/>
                    <a:pt x="424" y="378"/>
                  </a:cubicBezTo>
                  <a:close/>
                  <a:moveTo>
                    <a:pt x="424" y="488"/>
                  </a:moveTo>
                  <a:cubicBezTo>
                    <a:pt x="424" y="497"/>
                    <a:pt x="424" y="497"/>
                    <a:pt x="424" y="497"/>
                  </a:cubicBezTo>
                  <a:cubicBezTo>
                    <a:pt x="423" y="495"/>
                    <a:pt x="421" y="495"/>
                    <a:pt x="419" y="495"/>
                  </a:cubicBezTo>
                  <a:cubicBezTo>
                    <a:pt x="419" y="489"/>
                    <a:pt x="419" y="489"/>
                    <a:pt x="419" y="489"/>
                  </a:cubicBezTo>
                  <a:cubicBezTo>
                    <a:pt x="420" y="489"/>
                    <a:pt x="422" y="488"/>
                    <a:pt x="424" y="488"/>
                  </a:cubicBezTo>
                  <a:close/>
                  <a:moveTo>
                    <a:pt x="424" y="503"/>
                  </a:moveTo>
                  <a:cubicBezTo>
                    <a:pt x="424" y="507"/>
                    <a:pt x="424" y="507"/>
                    <a:pt x="424" y="507"/>
                  </a:cubicBezTo>
                  <a:cubicBezTo>
                    <a:pt x="422" y="507"/>
                    <a:pt x="421" y="508"/>
                    <a:pt x="419" y="508"/>
                  </a:cubicBezTo>
                  <a:cubicBezTo>
                    <a:pt x="419" y="502"/>
                    <a:pt x="419" y="502"/>
                    <a:pt x="419" y="502"/>
                  </a:cubicBezTo>
                  <a:cubicBezTo>
                    <a:pt x="419" y="503"/>
                    <a:pt x="419" y="503"/>
                    <a:pt x="419" y="503"/>
                  </a:cubicBezTo>
                  <a:cubicBezTo>
                    <a:pt x="424" y="503"/>
                    <a:pt x="424" y="503"/>
                    <a:pt x="424" y="503"/>
                  </a:cubicBezTo>
                  <a:close/>
                  <a:moveTo>
                    <a:pt x="424" y="520"/>
                  </a:moveTo>
                  <a:cubicBezTo>
                    <a:pt x="424" y="531"/>
                    <a:pt x="424" y="531"/>
                    <a:pt x="424" y="531"/>
                  </a:cubicBezTo>
                  <a:cubicBezTo>
                    <a:pt x="423" y="531"/>
                    <a:pt x="423" y="531"/>
                    <a:pt x="422" y="531"/>
                  </a:cubicBezTo>
                  <a:cubicBezTo>
                    <a:pt x="421" y="527"/>
                    <a:pt x="421" y="523"/>
                    <a:pt x="424" y="520"/>
                  </a:cubicBezTo>
                  <a:close/>
                  <a:moveTo>
                    <a:pt x="424" y="538"/>
                  </a:moveTo>
                  <a:cubicBezTo>
                    <a:pt x="424" y="550"/>
                    <a:pt x="424" y="550"/>
                    <a:pt x="424" y="550"/>
                  </a:cubicBezTo>
                  <a:cubicBezTo>
                    <a:pt x="423" y="550"/>
                    <a:pt x="422" y="551"/>
                    <a:pt x="421" y="551"/>
                  </a:cubicBezTo>
                  <a:cubicBezTo>
                    <a:pt x="420" y="547"/>
                    <a:pt x="421" y="541"/>
                    <a:pt x="424" y="538"/>
                  </a:cubicBezTo>
                  <a:close/>
                  <a:moveTo>
                    <a:pt x="424" y="610"/>
                  </a:moveTo>
                  <a:cubicBezTo>
                    <a:pt x="424" y="615"/>
                    <a:pt x="424" y="615"/>
                    <a:pt x="424" y="615"/>
                  </a:cubicBezTo>
                  <a:cubicBezTo>
                    <a:pt x="422" y="615"/>
                    <a:pt x="421" y="615"/>
                    <a:pt x="419" y="616"/>
                  </a:cubicBezTo>
                  <a:cubicBezTo>
                    <a:pt x="419" y="611"/>
                    <a:pt x="419" y="611"/>
                    <a:pt x="419" y="611"/>
                  </a:cubicBezTo>
                  <a:cubicBezTo>
                    <a:pt x="421" y="611"/>
                    <a:pt x="422" y="610"/>
                    <a:pt x="424" y="610"/>
                  </a:cubicBezTo>
                  <a:close/>
                  <a:moveTo>
                    <a:pt x="424" y="626"/>
                  </a:moveTo>
                  <a:cubicBezTo>
                    <a:pt x="424" y="638"/>
                    <a:pt x="424" y="638"/>
                    <a:pt x="424" y="638"/>
                  </a:cubicBezTo>
                  <a:cubicBezTo>
                    <a:pt x="422" y="638"/>
                    <a:pt x="421" y="638"/>
                    <a:pt x="419" y="638"/>
                  </a:cubicBezTo>
                  <a:cubicBezTo>
                    <a:pt x="419" y="633"/>
                    <a:pt x="419" y="633"/>
                    <a:pt x="419" y="633"/>
                  </a:cubicBezTo>
                  <a:cubicBezTo>
                    <a:pt x="419" y="632"/>
                    <a:pt x="420" y="632"/>
                    <a:pt x="421" y="632"/>
                  </a:cubicBezTo>
                  <a:cubicBezTo>
                    <a:pt x="420" y="631"/>
                    <a:pt x="419" y="629"/>
                    <a:pt x="419" y="628"/>
                  </a:cubicBezTo>
                  <a:cubicBezTo>
                    <a:pt x="419" y="619"/>
                    <a:pt x="419" y="619"/>
                    <a:pt x="419" y="619"/>
                  </a:cubicBezTo>
                  <a:cubicBezTo>
                    <a:pt x="421" y="622"/>
                    <a:pt x="422" y="624"/>
                    <a:pt x="424" y="626"/>
                  </a:cubicBezTo>
                  <a:close/>
                  <a:moveTo>
                    <a:pt x="424" y="670"/>
                  </a:moveTo>
                  <a:cubicBezTo>
                    <a:pt x="424" y="711"/>
                    <a:pt x="424" y="711"/>
                    <a:pt x="424" y="711"/>
                  </a:cubicBezTo>
                  <a:cubicBezTo>
                    <a:pt x="422" y="712"/>
                    <a:pt x="421" y="712"/>
                    <a:pt x="419" y="712"/>
                  </a:cubicBezTo>
                  <a:cubicBezTo>
                    <a:pt x="419" y="671"/>
                    <a:pt x="419" y="671"/>
                    <a:pt x="419" y="671"/>
                  </a:cubicBezTo>
                  <a:cubicBezTo>
                    <a:pt x="420" y="671"/>
                    <a:pt x="422" y="670"/>
                    <a:pt x="424" y="670"/>
                  </a:cubicBezTo>
                  <a:close/>
                  <a:moveTo>
                    <a:pt x="424" y="748"/>
                  </a:moveTo>
                  <a:cubicBezTo>
                    <a:pt x="424" y="763"/>
                    <a:pt x="424" y="763"/>
                    <a:pt x="424" y="763"/>
                  </a:cubicBezTo>
                  <a:cubicBezTo>
                    <a:pt x="422" y="761"/>
                    <a:pt x="421" y="760"/>
                    <a:pt x="419" y="759"/>
                  </a:cubicBezTo>
                  <a:cubicBezTo>
                    <a:pt x="419" y="748"/>
                    <a:pt x="419" y="748"/>
                    <a:pt x="419" y="748"/>
                  </a:cubicBezTo>
                  <a:cubicBezTo>
                    <a:pt x="421" y="748"/>
                    <a:pt x="422" y="748"/>
                    <a:pt x="424" y="748"/>
                  </a:cubicBezTo>
                  <a:close/>
                  <a:moveTo>
                    <a:pt x="415" y="2"/>
                  </a:moveTo>
                  <a:cubicBezTo>
                    <a:pt x="416" y="2"/>
                    <a:pt x="417" y="3"/>
                    <a:pt x="419" y="3"/>
                  </a:cubicBezTo>
                  <a:cubicBezTo>
                    <a:pt x="419" y="24"/>
                    <a:pt x="419" y="24"/>
                    <a:pt x="419" y="24"/>
                  </a:cubicBezTo>
                  <a:cubicBezTo>
                    <a:pt x="417" y="21"/>
                    <a:pt x="416" y="19"/>
                    <a:pt x="415" y="17"/>
                  </a:cubicBezTo>
                  <a:cubicBezTo>
                    <a:pt x="415" y="2"/>
                    <a:pt x="415" y="2"/>
                    <a:pt x="415" y="2"/>
                  </a:cubicBezTo>
                  <a:close/>
                  <a:moveTo>
                    <a:pt x="419" y="793"/>
                  </a:moveTo>
                  <a:cubicBezTo>
                    <a:pt x="417" y="793"/>
                    <a:pt x="416" y="793"/>
                    <a:pt x="415" y="793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19" y="793"/>
                    <a:pt x="419" y="793"/>
                    <a:pt x="419" y="793"/>
                  </a:cubicBezTo>
                  <a:close/>
                  <a:moveTo>
                    <a:pt x="419" y="39"/>
                  </a:moveTo>
                  <a:cubicBezTo>
                    <a:pt x="419" y="46"/>
                    <a:pt x="419" y="46"/>
                    <a:pt x="419" y="46"/>
                  </a:cubicBezTo>
                  <a:cubicBezTo>
                    <a:pt x="417" y="46"/>
                    <a:pt x="416" y="46"/>
                    <a:pt x="415" y="46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9" y="39"/>
                    <a:pt x="419" y="39"/>
                    <a:pt x="419" y="39"/>
                  </a:cubicBezTo>
                  <a:close/>
                  <a:moveTo>
                    <a:pt x="419" y="109"/>
                  </a:moveTo>
                  <a:cubicBezTo>
                    <a:pt x="419" y="121"/>
                    <a:pt x="419" y="121"/>
                    <a:pt x="419" y="121"/>
                  </a:cubicBezTo>
                  <a:cubicBezTo>
                    <a:pt x="417" y="120"/>
                    <a:pt x="416" y="120"/>
                    <a:pt x="415" y="119"/>
                  </a:cubicBezTo>
                  <a:cubicBezTo>
                    <a:pt x="415" y="110"/>
                    <a:pt x="415" y="110"/>
                    <a:pt x="415" y="110"/>
                  </a:cubicBezTo>
                  <a:cubicBezTo>
                    <a:pt x="416" y="109"/>
                    <a:pt x="417" y="109"/>
                    <a:pt x="419" y="109"/>
                  </a:cubicBezTo>
                  <a:close/>
                  <a:moveTo>
                    <a:pt x="419" y="165"/>
                  </a:moveTo>
                  <a:cubicBezTo>
                    <a:pt x="419" y="171"/>
                    <a:pt x="419" y="171"/>
                    <a:pt x="419" y="171"/>
                  </a:cubicBezTo>
                  <a:cubicBezTo>
                    <a:pt x="418" y="171"/>
                    <a:pt x="416" y="171"/>
                    <a:pt x="415" y="171"/>
                  </a:cubicBezTo>
                  <a:cubicBezTo>
                    <a:pt x="415" y="165"/>
                    <a:pt x="415" y="165"/>
                    <a:pt x="415" y="165"/>
                  </a:cubicBezTo>
                  <a:cubicBezTo>
                    <a:pt x="416" y="165"/>
                    <a:pt x="417" y="165"/>
                    <a:pt x="419" y="165"/>
                  </a:cubicBezTo>
                  <a:close/>
                  <a:moveTo>
                    <a:pt x="419" y="183"/>
                  </a:moveTo>
                  <a:cubicBezTo>
                    <a:pt x="419" y="193"/>
                    <a:pt x="419" y="193"/>
                    <a:pt x="419" y="193"/>
                  </a:cubicBezTo>
                  <a:cubicBezTo>
                    <a:pt x="418" y="193"/>
                    <a:pt x="416" y="193"/>
                    <a:pt x="415" y="193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6" y="179"/>
                    <a:pt x="417" y="181"/>
                    <a:pt x="419" y="183"/>
                  </a:cubicBezTo>
                  <a:close/>
                  <a:moveTo>
                    <a:pt x="419" y="296"/>
                  </a:moveTo>
                  <a:cubicBezTo>
                    <a:pt x="419" y="300"/>
                    <a:pt x="419" y="300"/>
                    <a:pt x="419" y="300"/>
                  </a:cubicBezTo>
                  <a:cubicBezTo>
                    <a:pt x="418" y="300"/>
                    <a:pt x="417" y="300"/>
                    <a:pt x="416" y="300"/>
                  </a:cubicBezTo>
                  <a:cubicBezTo>
                    <a:pt x="417" y="302"/>
                    <a:pt x="418" y="304"/>
                    <a:pt x="419" y="305"/>
                  </a:cubicBezTo>
                  <a:cubicBezTo>
                    <a:pt x="419" y="314"/>
                    <a:pt x="419" y="314"/>
                    <a:pt x="419" y="314"/>
                  </a:cubicBezTo>
                  <a:cubicBezTo>
                    <a:pt x="417" y="314"/>
                    <a:pt x="416" y="313"/>
                    <a:pt x="415" y="313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7"/>
                    <a:pt x="415" y="307"/>
                    <a:pt x="415" y="307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6" y="296"/>
                    <a:pt x="417" y="296"/>
                    <a:pt x="419" y="296"/>
                  </a:cubicBezTo>
                  <a:close/>
                  <a:moveTo>
                    <a:pt x="419" y="37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5" y="445"/>
                    <a:pt x="415" y="445"/>
                    <a:pt x="415" y="445"/>
                  </a:cubicBezTo>
                  <a:cubicBezTo>
                    <a:pt x="415" y="378"/>
                    <a:pt x="415" y="378"/>
                    <a:pt x="415" y="378"/>
                  </a:cubicBezTo>
                  <a:cubicBezTo>
                    <a:pt x="419" y="378"/>
                    <a:pt x="419" y="378"/>
                    <a:pt x="419" y="378"/>
                  </a:cubicBezTo>
                  <a:close/>
                  <a:moveTo>
                    <a:pt x="419" y="489"/>
                  </a:moveTo>
                  <a:cubicBezTo>
                    <a:pt x="419" y="495"/>
                    <a:pt x="419" y="495"/>
                    <a:pt x="419" y="495"/>
                  </a:cubicBezTo>
                  <a:cubicBezTo>
                    <a:pt x="418" y="494"/>
                    <a:pt x="416" y="494"/>
                    <a:pt x="415" y="494"/>
                  </a:cubicBezTo>
                  <a:cubicBezTo>
                    <a:pt x="415" y="490"/>
                    <a:pt x="415" y="490"/>
                    <a:pt x="415" y="490"/>
                  </a:cubicBezTo>
                  <a:cubicBezTo>
                    <a:pt x="416" y="490"/>
                    <a:pt x="417" y="490"/>
                    <a:pt x="419" y="489"/>
                  </a:cubicBezTo>
                  <a:close/>
                  <a:moveTo>
                    <a:pt x="419" y="502"/>
                  </a:moveTo>
                  <a:cubicBezTo>
                    <a:pt x="419" y="508"/>
                    <a:pt x="419" y="508"/>
                    <a:pt x="419" y="508"/>
                  </a:cubicBezTo>
                  <a:cubicBezTo>
                    <a:pt x="417" y="509"/>
                    <a:pt x="416" y="509"/>
                    <a:pt x="415" y="510"/>
                  </a:cubicBezTo>
                  <a:cubicBezTo>
                    <a:pt x="415" y="505"/>
                    <a:pt x="415" y="505"/>
                    <a:pt x="415" y="505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6" y="497"/>
                    <a:pt x="417" y="499"/>
                    <a:pt x="419" y="502"/>
                  </a:cubicBezTo>
                  <a:close/>
                  <a:moveTo>
                    <a:pt x="419" y="611"/>
                  </a:moveTo>
                  <a:cubicBezTo>
                    <a:pt x="419" y="616"/>
                    <a:pt x="419" y="616"/>
                    <a:pt x="419" y="616"/>
                  </a:cubicBezTo>
                  <a:cubicBezTo>
                    <a:pt x="418" y="616"/>
                    <a:pt x="418" y="616"/>
                    <a:pt x="417" y="617"/>
                  </a:cubicBezTo>
                  <a:cubicBezTo>
                    <a:pt x="418" y="617"/>
                    <a:pt x="418" y="618"/>
                    <a:pt x="419" y="619"/>
                  </a:cubicBezTo>
                  <a:cubicBezTo>
                    <a:pt x="419" y="628"/>
                    <a:pt x="419" y="628"/>
                    <a:pt x="419" y="628"/>
                  </a:cubicBezTo>
                  <a:cubicBezTo>
                    <a:pt x="418" y="626"/>
                    <a:pt x="416" y="624"/>
                    <a:pt x="415" y="622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1"/>
                    <a:pt x="417" y="611"/>
                    <a:pt x="419" y="611"/>
                  </a:cubicBezTo>
                  <a:close/>
                  <a:moveTo>
                    <a:pt x="419" y="633"/>
                  </a:moveTo>
                  <a:cubicBezTo>
                    <a:pt x="419" y="638"/>
                    <a:pt x="419" y="638"/>
                    <a:pt x="419" y="638"/>
                  </a:cubicBezTo>
                  <a:cubicBezTo>
                    <a:pt x="417" y="638"/>
                    <a:pt x="416" y="638"/>
                    <a:pt x="415" y="639"/>
                  </a:cubicBezTo>
                  <a:cubicBezTo>
                    <a:pt x="415" y="633"/>
                    <a:pt x="415" y="633"/>
                    <a:pt x="415" y="633"/>
                  </a:cubicBezTo>
                  <a:cubicBezTo>
                    <a:pt x="416" y="633"/>
                    <a:pt x="417" y="633"/>
                    <a:pt x="419" y="633"/>
                  </a:cubicBezTo>
                  <a:close/>
                  <a:moveTo>
                    <a:pt x="419" y="671"/>
                  </a:moveTo>
                  <a:cubicBezTo>
                    <a:pt x="419" y="712"/>
                    <a:pt x="419" y="712"/>
                    <a:pt x="419" y="712"/>
                  </a:cubicBezTo>
                  <a:cubicBezTo>
                    <a:pt x="417" y="712"/>
                    <a:pt x="417" y="712"/>
                    <a:pt x="417" y="712"/>
                  </a:cubicBezTo>
                  <a:cubicBezTo>
                    <a:pt x="416" y="704"/>
                    <a:pt x="416" y="696"/>
                    <a:pt x="415" y="687"/>
                  </a:cubicBezTo>
                  <a:cubicBezTo>
                    <a:pt x="415" y="673"/>
                    <a:pt x="415" y="673"/>
                    <a:pt x="415" y="673"/>
                  </a:cubicBezTo>
                  <a:cubicBezTo>
                    <a:pt x="416" y="672"/>
                    <a:pt x="417" y="672"/>
                    <a:pt x="419" y="671"/>
                  </a:cubicBezTo>
                  <a:close/>
                  <a:moveTo>
                    <a:pt x="419" y="748"/>
                  </a:moveTo>
                  <a:cubicBezTo>
                    <a:pt x="419" y="759"/>
                    <a:pt x="419" y="759"/>
                    <a:pt x="419" y="759"/>
                  </a:cubicBezTo>
                  <a:cubicBezTo>
                    <a:pt x="417" y="758"/>
                    <a:pt x="416" y="757"/>
                    <a:pt x="415" y="757"/>
                  </a:cubicBezTo>
                  <a:cubicBezTo>
                    <a:pt x="415" y="749"/>
                    <a:pt x="415" y="749"/>
                    <a:pt x="415" y="749"/>
                  </a:cubicBezTo>
                  <a:cubicBezTo>
                    <a:pt x="416" y="748"/>
                    <a:pt x="417" y="748"/>
                    <a:pt x="419" y="748"/>
                  </a:cubicBezTo>
                  <a:close/>
                  <a:moveTo>
                    <a:pt x="412" y="2"/>
                  </a:moveTo>
                  <a:cubicBezTo>
                    <a:pt x="413" y="2"/>
                    <a:pt x="414" y="2"/>
                    <a:pt x="415" y="2"/>
                  </a:cubicBezTo>
                  <a:cubicBezTo>
                    <a:pt x="415" y="17"/>
                    <a:pt x="415" y="17"/>
                    <a:pt x="415" y="17"/>
                  </a:cubicBezTo>
                  <a:cubicBezTo>
                    <a:pt x="414" y="16"/>
                    <a:pt x="413" y="15"/>
                    <a:pt x="412" y="14"/>
                  </a:cubicBezTo>
                  <a:cubicBezTo>
                    <a:pt x="412" y="2"/>
                    <a:pt x="412" y="2"/>
                    <a:pt x="412" y="2"/>
                  </a:cubicBezTo>
                  <a:close/>
                  <a:moveTo>
                    <a:pt x="415" y="793"/>
                  </a:moveTo>
                  <a:cubicBezTo>
                    <a:pt x="414" y="793"/>
                    <a:pt x="413" y="793"/>
                    <a:pt x="412" y="793"/>
                  </a:cubicBezTo>
                  <a:cubicBezTo>
                    <a:pt x="412" y="779"/>
                    <a:pt x="412" y="779"/>
                    <a:pt x="412" y="779"/>
                  </a:cubicBezTo>
                  <a:cubicBezTo>
                    <a:pt x="413" y="780"/>
                    <a:pt x="414" y="781"/>
                    <a:pt x="414" y="782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5" y="793"/>
                    <a:pt x="415" y="793"/>
                    <a:pt x="415" y="793"/>
                  </a:cubicBezTo>
                  <a:close/>
                  <a:moveTo>
                    <a:pt x="415" y="39"/>
                  </a:moveTo>
                  <a:cubicBezTo>
                    <a:pt x="415" y="46"/>
                    <a:pt x="415" y="46"/>
                    <a:pt x="415" y="46"/>
                  </a:cubicBezTo>
                  <a:cubicBezTo>
                    <a:pt x="412" y="46"/>
                    <a:pt x="412" y="46"/>
                    <a:pt x="412" y="46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5" y="39"/>
                    <a:pt x="415" y="39"/>
                    <a:pt x="415" y="39"/>
                  </a:cubicBezTo>
                  <a:close/>
                  <a:moveTo>
                    <a:pt x="415" y="110"/>
                  </a:moveTo>
                  <a:cubicBezTo>
                    <a:pt x="415" y="119"/>
                    <a:pt x="415" y="119"/>
                    <a:pt x="415" y="119"/>
                  </a:cubicBezTo>
                  <a:cubicBezTo>
                    <a:pt x="414" y="118"/>
                    <a:pt x="413" y="118"/>
                    <a:pt x="412" y="117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3" y="112"/>
                    <a:pt x="414" y="111"/>
                    <a:pt x="415" y="110"/>
                  </a:cubicBezTo>
                  <a:close/>
                  <a:moveTo>
                    <a:pt x="415" y="165"/>
                  </a:moveTo>
                  <a:cubicBezTo>
                    <a:pt x="415" y="171"/>
                    <a:pt x="415" y="171"/>
                    <a:pt x="415" y="171"/>
                  </a:cubicBezTo>
                  <a:cubicBezTo>
                    <a:pt x="414" y="171"/>
                    <a:pt x="413" y="171"/>
                    <a:pt x="412" y="171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3" y="165"/>
                    <a:pt x="414" y="165"/>
                    <a:pt x="415" y="165"/>
                  </a:cubicBezTo>
                  <a:close/>
                  <a:moveTo>
                    <a:pt x="415" y="177"/>
                  </a:moveTo>
                  <a:cubicBezTo>
                    <a:pt x="415" y="193"/>
                    <a:pt x="415" y="193"/>
                    <a:pt x="415" y="193"/>
                  </a:cubicBezTo>
                  <a:cubicBezTo>
                    <a:pt x="414" y="193"/>
                    <a:pt x="413" y="193"/>
                    <a:pt x="412" y="193"/>
                  </a:cubicBezTo>
                  <a:cubicBezTo>
                    <a:pt x="412" y="187"/>
                    <a:pt x="412" y="187"/>
                    <a:pt x="412" y="187"/>
                  </a:cubicBezTo>
                  <a:cubicBezTo>
                    <a:pt x="413" y="187"/>
                    <a:pt x="413" y="187"/>
                    <a:pt x="413" y="187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2" y="173"/>
                    <a:pt x="412" y="173"/>
                    <a:pt x="412" y="173"/>
                  </a:cubicBezTo>
                  <a:cubicBezTo>
                    <a:pt x="413" y="174"/>
                    <a:pt x="414" y="175"/>
                    <a:pt x="415" y="177"/>
                  </a:cubicBezTo>
                  <a:close/>
                  <a:moveTo>
                    <a:pt x="415" y="295"/>
                  </a:moveTo>
                  <a:cubicBezTo>
                    <a:pt x="415" y="307"/>
                    <a:pt x="415" y="307"/>
                    <a:pt x="415" y="307"/>
                  </a:cubicBezTo>
                  <a:cubicBezTo>
                    <a:pt x="414" y="305"/>
                    <a:pt x="413" y="302"/>
                    <a:pt x="412" y="300"/>
                  </a:cubicBezTo>
                  <a:cubicBezTo>
                    <a:pt x="412" y="295"/>
                    <a:pt x="412" y="295"/>
                    <a:pt x="412" y="295"/>
                  </a:cubicBezTo>
                  <a:cubicBezTo>
                    <a:pt x="413" y="295"/>
                    <a:pt x="414" y="295"/>
                    <a:pt x="415" y="295"/>
                  </a:cubicBezTo>
                  <a:close/>
                  <a:moveTo>
                    <a:pt x="415" y="309"/>
                  </a:moveTo>
                  <a:cubicBezTo>
                    <a:pt x="415" y="313"/>
                    <a:pt x="415" y="313"/>
                    <a:pt x="415" y="313"/>
                  </a:cubicBezTo>
                  <a:cubicBezTo>
                    <a:pt x="414" y="313"/>
                    <a:pt x="413" y="313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ubicBezTo>
                    <a:pt x="413" y="309"/>
                    <a:pt x="414" y="309"/>
                    <a:pt x="415" y="309"/>
                  </a:cubicBezTo>
                  <a:close/>
                  <a:moveTo>
                    <a:pt x="415" y="378"/>
                  </a:moveTo>
                  <a:cubicBezTo>
                    <a:pt x="415" y="445"/>
                    <a:pt x="415" y="445"/>
                    <a:pt x="415" y="445"/>
                  </a:cubicBezTo>
                  <a:cubicBezTo>
                    <a:pt x="412" y="443"/>
                    <a:pt x="412" y="443"/>
                    <a:pt x="412" y="443"/>
                  </a:cubicBezTo>
                  <a:cubicBezTo>
                    <a:pt x="412" y="375"/>
                    <a:pt x="412" y="375"/>
                    <a:pt x="412" y="375"/>
                  </a:cubicBezTo>
                  <a:cubicBezTo>
                    <a:pt x="413" y="378"/>
                    <a:pt x="413" y="378"/>
                    <a:pt x="413" y="378"/>
                  </a:cubicBezTo>
                  <a:cubicBezTo>
                    <a:pt x="415" y="378"/>
                    <a:pt x="415" y="378"/>
                    <a:pt x="415" y="378"/>
                  </a:cubicBezTo>
                  <a:close/>
                  <a:moveTo>
                    <a:pt x="415" y="490"/>
                  </a:moveTo>
                  <a:cubicBezTo>
                    <a:pt x="415" y="494"/>
                    <a:pt x="415" y="494"/>
                    <a:pt x="415" y="494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4" y="503"/>
                    <a:pt x="413" y="502"/>
                    <a:pt x="412" y="501"/>
                  </a:cubicBezTo>
                  <a:cubicBezTo>
                    <a:pt x="412" y="491"/>
                    <a:pt x="412" y="491"/>
                    <a:pt x="412" y="491"/>
                  </a:cubicBezTo>
                  <a:cubicBezTo>
                    <a:pt x="413" y="491"/>
                    <a:pt x="414" y="491"/>
                    <a:pt x="415" y="490"/>
                  </a:cubicBezTo>
                  <a:close/>
                  <a:moveTo>
                    <a:pt x="415" y="505"/>
                  </a:moveTo>
                  <a:cubicBezTo>
                    <a:pt x="415" y="510"/>
                    <a:pt x="415" y="510"/>
                    <a:pt x="415" y="510"/>
                  </a:cubicBezTo>
                  <a:cubicBezTo>
                    <a:pt x="414" y="510"/>
                    <a:pt x="413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ubicBezTo>
                    <a:pt x="413" y="506"/>
                    <a:pt x="414" y="505"/>
                    <a:pt x="415" y="505"/>
                  </a:cubicBezTo>
                  <a:close/>
                  <a:moveTo>
                    <a:pt x="415" y="611"/>
                  </a:moveTo>
                  <a:cubicBezTo>
                    <a:pt x="415" y="622"/>
                    <a:pt x="415" y="622"/>
                    <a:pt x="415" y="622"/>
                  </a:cubicBezTo>
                  <a:cubicBezTo>
                    <a:pt x="414" y="621"/>
                    <a:pt x="413" y="620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3" y="611"/>
                    <a:pt x="414" y="611"/>
                    <a:pt x="415" y="611"/>
                  </a:cubicBezTo>
                  <a:close/>
                  <a:moveTo>
                    <a:pt x="415" y="633"/>
                  </a:moveTo>
                  <a:cubicBezTo>
                    <a:pt x="415" y="639"/>
                    <a:pt x="415" y="639"/>
                    <a:pt x="415" y="639"/>
                  </a:cubicBezTo>
                  <a:cubicBezTo>
                    <a:pt x="414" y="639"/>
                    <a:pt x="413" y="639"/>
                    <a:pt x="412" y="639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15" y="633"/>
                    <a:pt x="415" y="633"/>
                    <a:pt x="415" y="633"/>
                  </a:cubicBezTo>
                  <a:close/>
                  <a:moveTo>
                    <a:pt x="415" y="673"/>
                  </a:moveTo>
                  <a:cubicBezTo>
                    <a:pt x="415" y="687"/>
                    <a:pt x="415" y="687"/>
                    <a:pt x="415" y="687"/>
                  </a:cubicBezTo>
                  <a:cubicBezTo>
                    <a:pt x="414" y="684"/>
                    <a:pt x="414" y="684"/>
                    <a:pt x="414" y="684"/>
                  </a:cubicBezTo>
                  <a:cubicBezTo>
                    <a:pt x="414" y="685"/>
                    <a:pt x="413" y="685"/>
                    <a:pt x="412" y="685"/>
                  </a:cubicBezTo>
                  <a:cubicBezTo>
                    <a:pt x="412" y="674"/>
                    <a:pt x="412" y="674"/>
                    <a:pt x="412" y="674"/>
                  </a:cubicBezTo>
                  <a:cubicBezTo>
                    <a:pt x="413" y="673"/>
                    <a:pt x="414" y="673"/>
                    <a:pt x="415" y="673"/>
                  </a:cubicBezTo>
                  <a:close/>
                  <a:moveTo>
                    <a:pt x="415" y="749"/>
                  </a:moveTo>
                  <a:cubicBezTo>
                    <a:pt x="415" y="757"/>
                    <a:pt x="415" y="757"/>
                    <a:pt x="415" y="757"/>
                  </a:cubicBezTo>
                  <a:cubicBezTo>
                    <a:pt x="414" y="757"/>
                    <a:pt x="413" y="756"/>
                    <a:pt x="412" y="756"/>
                  </a:cubicBezTo>
                  <a:cubicBezTo>
                    <a:pt x="412" y="749"/>
                    <a:pt x="412" y="749"/>
                    <a:pt x="412" y="749"/>
                  </a:cubicBezTo>
                  <a:lnTo>
                    <a:pt x="415" y="749"/>
                  </a:lnTo>
                  <a:close/>
                  <a:moveTo>
                    <a:pt x="403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9" y="1"/>
                    <a:pt x="411" y="1"/>
                    <a:pt x="412" y="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0" y="12"/>
                    <a:pt x="407" y="10"/>
                    <a:pt x="403" y="9"/>
                  </a:cubicBezTo>
                  <a:cubicBezTo>
                    <a:pt x="403" y="0"/>
                    <a:pt x="403" y="0"/>
                    <a:pt x="403" y="0"/>
                  </a:cubicBezTo>
                  <a:close/>
                  <a:moveTo>
                    <a:pt x="412" y="793"/>
                  </a:moveTo>
                  <a:cubicBezTo>
                    <a:pt x="411" y="793"/>
                    <a:pt x="409" y="793"/>
                    <a:pt x="408" y="794"/>
                  </a:cubicBezTo>
                  <a:cubicBezTo>
                    <a:pt x="406" y="794"/>
                    <a:pt x="405" y="794"/>
                    <a:pt x="403" y="794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6" y="785"/>
                    <a:pt x="406" y="785"/>
                    <a:pt x="406" y="785"/>
                  </a:cubicBezTo>
                  <a:cubicBezTo>
                    <a:pt x="405" y="784"/>
                    <a:pt x="404" y="782"/>
                    <a:pt x="403" y="781"/>
                  </a:cubicBezTo>
                  <a:cubicBezTo>
                    <a:pt x="403" y="766"/>
                    <a:pt x="403" y="766"/>
                    <a:pt x="403" y="766"/>
                  </a:cubicBezTo>
                  <a:cubicBezTo>
                    <a:pt x="408" y="774"/>
                    <a:pt x="410" y="776"/>
                    <a:pt x="412" y="779"/>
                  </a:cubicBezTo>
                  <a:cubicBezTo>
                    <a:pt x="412" y="793"/>
                    <a:pt x="412" y="793"/>
                    <a:pt x="412" y="793"/>
                  </a:cubicBezTo>
                  <a:close/>
                  <a:moveTo>
                    <a:pt x="412" y="39"/>
                  </a:moveTo>
                  <a:cubicBezTo>
                    <a:pt x="412" y="46"/>
                    <a:pt x="412" y="46"/>
                    <a:pt x="412" y="46"/>
                  </a:cubicBezTo>
                  <a:cubicBezTo>
                    <a:pt x="409" y="46"/>
                    <a:pt x="406" y="46"/>
                    <a:pt x="403" y="46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5"/>
                    <a:pt x="404" y="35"/>
                    <a:pt x="404" y="35"/>
                  </a:cubicBezTo>
                  <a:cubicBezTo>
                    <a:pt x="406" y="36"/>
                    <a:pt x="408" y="38"/>
                    <a:pt x="411" y="39"/>
                  </a:cubicBezTo>
                  <a:cubicBezTo>
                    <a:pt x="412" y="39"/>
                    <a:pt x="412" y="39"/>
                    <a:pt x="412" y="39"/>
                  </a:cubicBezTo>
                  <a:close/>
                  <a:moveTo>
                    <a:pt x="412" y="113"/>
                  </a:moveTo>
                  <a:cubicBezTo>
                    <a:pt x="412" y="117"/>
                    <a:pt x="412" y="117"/>
                    <a:pt x="412" y="117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12" y="115"/>
                    <a:pt x="412" y="114"/>
                    <a:pt x="412" y="113"/>
                  </a:cubicBezTo>
                  <a:close/>
                  <a:moveTo>
                    <a:pt x="412" y="165"/>
                  </a:moveTo>
                  <a:cubicBezTo>
                    <a:pt x="412" y="171"/>
                    <a:pt x="412" y="171"/>
                    <a:pt x="412" y="171"/>
                  </a:cubicBezTo>
                  <a:cubicBezTo>
                    <a:pt x="412" y="171"/>
                    <a:pt x="412" y="171"/>
                    <a:pt x="411" y="171"/>
                  </a:cubicBezTo>
                  <a:cubicBezTo>
                    <a:pt x="412" y="171"/>
                    <a:pt x="412" y="172"/>
                    <a:pt x="412" y="173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0" y="178"/>
                    <a:pt x="407" y="173"/>
                    <a:pt x="403" y="171"/>
                  </a:cubicBezTo>
                  <a:cubicBezTo>
                    <a:pt x="403" y="165"/>
                    <a:pt x="403" y="165"/>
                    <a:pt x="403" y="165"/>
                  </a:cubicBezTo>
                  <a:cubicBezTo>
                    <a:pt x="406" y="165"/>
                    <a:pt x="410" y="165"/>
                    <a:pt x="412" y="165"/>
                  </a:cubicBezTo>
                  <a:close/>
                  <a:moveTo>
                    <a:pt x="412" y="187"/>
                  </a:moveTo>
                  <a:cubicBezTo>
                    <a:pt x="412" y="193"/>
                    <a:pt x="412" y="193"/>
                    <a:pt x="412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9" y="227"/>
                    <a:pt x="409" y="261"/>
                    <a:pt x="409" y="295"/>
                  </a:cubicBezTo>
                  <a:cubicBezTo>
                    <a:pt x="410" y="295"/>
                    <a:pt x="411" y="295"/>
                    <a:pt x="412" y="295"/>
                  </a:cubicBezTo>
                  <a:cubicBezTo>
                    <a:pt x="412" y="300"/>
                    <a:pt x="412" y="300"/>
                    <a:pt x="412" y="300"/>
                  </a:cubicBezTo>
                  <a:cubicBezTo>
                    <a:pt x="412" y="299"/>
                    <a:pt x="412" y="299"/>
                    <a:pt x="412" y="299"/>
                  </a:cubicBezTo>
                  <a:cubicBezTo>
                    <a:pt x="406" y="298"/>
                    <a:pt x="406" y="298"/>
                    <a:pt x="403" y="298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05" y="293"/>
                    <a:pt x="405" y="293"/>
                    <a:pt x="405" y="293"/>
                  </a:cubicBezTo>
                  <a:cubicBezTo>
                    <a:pt x="405" y="291"/>
                    <a:pt x="404" y="289"/>
                    <a:pt x="404" y="287"/>
                  </a:cubicBezTo>
                  <a:cubicBezTo>
                    <a:pt x="404" y="287"/>
                    <a:pt x="404" y="287"/>
                    <a:pt x="403" y="287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4" y="282"/>
                    <a:pt x="404" y="282"/>
                    <a:pt x="404" y="282"/>
                  </a:cubicBezTo>
                  <a:cubicBezTo>
                    <a:pt x="404" y="279"/>
                    <a:pt x="405" y="277"/>
                    <a:pt x="405" y="274"/>
                  </a:cubicBezTo>
                  <a:cubicBezTo>
                    <a:pt x="404" y="274"/>
                    <a:pt x="404" y="275"/>
                    <a:pt x="403" y="275"/>
                  </a:cubicBezTo>
                  <a:cubicBezTo>
                    <a:pt x="403" y="269"/>
                    <a:pt x="403" y="269"/>
                    <a:pt x="403" y="269"/>
                  </a:cubicBezTo>
                  <a:cubicBezTo>
                    <a:pt x="404" y="267"/>
                    <a:pt x="405" y="265"/>
                    <a:pt x="405" y="262"/>
                  </a:cubicBezTo>
                  <a:cubicBezTo>
                    <a:pt x="405" y="262"/>
                    <a:pt x="404" y="262"/>
                    <a:pt x="403" y="262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404" y="257"/>
                    <a:pt x="404" y="257"/>
                    <a:pt x="404" y="257"/>
                  </a:cubicBezTo>
                  <a:cubicBezTo>
                    <a:pt x="404" y="254"/>
                    <a:pt x="404" y="251"/>
                    <a:pt x="404" y="249"/>
                  </a:cubicBezTo>
                  <a:cubicBezTo>
                    <a:pt x="404" y="249"/>
                    <a:pt x="404" y="249"/>
                    <a:pt x="403" y="249"/>
                  </a:cubicBezTo>
                  <a:cubicBezTo>
                    <a:pt x="403" y="244"/>
                    <a:pt x="403" y="244"/>
                    <a:pt x="403" y="244"/>
                  </a:cubicBezTo>
                  <a:cubicBezTo>
                    <a:pt x="404" y="243"/>
                    <a:pt x="405" y="240"/>
                    <a:pt x="405" y="237"/>
                  </a:cubicBezTo>
                  <a:cubicBezTo>
                    <a:pt x="403" y="237"/>
                    <a:pt x="403" y="237"/>
                    <a:pt x="403" y="237"/>
                  </a:cubicBezTo>
                  <a:cubicBezTo>
                    <a:pt x="403" y="233"/>
                    <a:pt x="403" y="233"/>
                    <a:pt x="403" y="233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0"/>
                    <a:pt x="404" y="227"/>
                    <a:pt x="404" y="224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4" y="220"/>
                    <a:pt x="404" y="220"/>
                    <a:pt x="404" y="219"/>
                  </a:cubicBezTo>
                  <a:cubicBezTo>
                    <a:pt x="404" y="217"/>
                    <a:pt x="405" y="215"/>
                    <a:pt x="405" y="212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208"/>
                    <a:pt x="403" y="208"/>
                    <a:pt x="403" y="208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2"/>
                    <a:pt x="404" y="200"/>
                  </a:cubicBezTo>
                  <a:cubicBezTo>
                    <a:pt x="403" y="200"/>
                    <a:pt x="403" y="200"/>
                    <a:pt x="403" y="200"/>
                  </a:cubicBezTo>
                  <a:cubicBezTo>
                    <a:pt x="403" y="195"/>
                    <a:pt x="403" y="195"/>
                    <a:pt x="403" y="195"/>
                  </a:cubicBezTo>
                  <a:cubicBezTo>
                    <a:pt x="404" y="194"/>
                    <a:pt x="405" y="193"/>
                    <a:pt x="405" y="192"/>
                  </a:cubicBezTo>
                  <a:cubicBezTo>
                    <a:pt x="404" y="192"/>
                    <a:pt x="404" y="192"/>
                    <a:pt x="403" y="192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407" y="187"/>
                    <a:pt x="410" y="187"/>
                    <a:pt x="412" y="187"/>
                  </a:cubicBezTo>
                  <a:close/>
                  <a:moveTo>
                    <a:pt x="412" y="309"/>
                  </a:moveTo>
                  <a:cubicBezTo>
                    <a:pt x="412" y="309"/>
                    <a:pt x="411" y="310"/>
                    <a:pt x="410" y="310"/>
                  </a:cubicBezTo>
                  <a:cubicBezTo>
                    <a:pt x="408" y="306"/>
                    <a:pt x="406" y="302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8"/>
                    <a:pt x="404" y="308"/>
                    <a:pt x="404" y="308"/>
                  </a:cubicBezTo>
                  <a:cubicBezTo>
                    <a:pt x="403" y="308"/>
                    <a:pt x="403" y="308"/>
                    <a:pt x="403" y="308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07" y="311"/>
                    <a:pt x="410" y="312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lose/>
                  <a:moveTo>
                    <a:pt x="412" y="375"/>
                  </a:moveTo>
                  <a:cubicBezTo>
                    <a:pt x="412" y="443"/>
                    <a:pt x="412" y="443"/>
                    <a:pt x="412" y="443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406" y="353"/>
                    <a:pt x="408" y="362"/>
                    <a:pt x="412" y="375"/>
                  </a:cubicBezTo>
                  <a:close/>
                  <a:moveTo>
                    <a:pt x="412" y="491"/>
                  </a:moveTo>
                  <a:cubicBezTo>
                    <a:pt x="412" y="501"/>
                    <a:pt x="412" y="501"/>
                    <a:pt x="412" y="501"/>
                  </a:cubicBezTo>
                  <a:cubicBezTo>
                    <a:pt x="410" y="498"/>
                    <a:pt x="408" y="497"/>
                    <a:pt x="403" y="496"/>
                  </a:cubicBezTo>
                  <a:cubicBezTo>
                    <a:pt x="403" y="492"/>
                    <a:pt x="403" y="492"/>
                    <a:pt x="403" y="492"/>
                  </a:cubicBezTo>
                  <a:cubicBezTo>
                    <a:pt x="405" y="492"/>
                    <a:pt x="407" y="492"/>
                    <a:pt x="410" y="492"/>
                  </a:cubicBezTo>
                  <a:cubicBezTo>
                    <a:pt x="411" y="491"/>
                    <a:pt x="412" y="491"/>
                    <a:pt x="412" y="491"/>
                  </a:cubicBezTo>
                  <a:close/>
                  <a:moveTo>
                    <a:pt x="412" y="506"/>
                  </a:moveTo>
                  <a:cubicBezTo>
                    <a:pt x="412" y="506"/>
                    <a:pt x="411" y="506"/>
                    <a:pt x="410" y="506"/>
                  </a:cubicBezTo>
                  <a:cubicBezTo>
                    <a:pt x="408" y="504"/>
                    <a:pt x="405" y="502"/>
                    <a:pt x="403" y="500"/>
                  </a:cubicBezTo>
                  <a:cubicBezTo>
                    <a:pt x="403" y="510"/>
                    <a:pt x="403" y="510"/>
                    <a:pt x="403" y="510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04" y="511"/>
                    <a:pt x="404" y="512"/>
                    <a:pt x="403" y="513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4" y="520"/>
                    <a:pt x="404" y="523"/>
                    <a:pt x="404" y="525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5" y="530"/>
                    <a:pt x="405" y="530"/>
                    <a:pt x="405" y="530"/>
                  </a:cubicBezTo>
                  <a:cubicBezTo>
                    <a:pt x="405" y="533"/>
                    <a:pt x="404" y="535"/>
                    <a:pt x="403" y="537"/>
                  </a:cubicBezTo>
                  <a:cubicBezTo>
                    <a:pt x="403" y="543"/>
                    <a:pt x="403" y="543"/>
                    <a:pt x="403" y="543"/>
                  </a:cubicBezTo>
                  <a:cubicBezTo>
                    <a:pt x="405" y="543"/>
                    <a:pt x="405" y="543"/>
                    <a:pt x="405" y="543"/>
                  </a:cubicBezTo>
                  <a:cubicBezTo>
                    <a:pt x="405" y="545"/>
                    <a:pt x="404" y="548"/>
                    <a:pt x="404" y="550"/>
                  </a:cubicBezTo>
                  <a:cubicBezTo>
                    <a:pt x="403" y="550"/>
                    <a:pt x="403" y="550"/>
                    <a:pt x="403" y="550"/>
                  </a:cubicBezTo>
                  <a:cubicBezTo>
                    <a:pt x="403" y="555"/>
                    <a:pt x="403" y="555"/>
                    <a:pt x="403" y="555"/>
                  </a:cubicBezTo>
                  <a:cubicBezTo>
                    <a:pt x="404" y="555"/>
                    <a:pt x="405" y="555"/>
                    <a:pt x="405" y="554"/>
                  </a:cubicBezTo>
                  <a:cubicBezTo>
                    <a:pt x="405" y="557"/>
                    <a:pt x="405" y="560"/>
                    <a:pt x="405" y="563"/>
                  </a:cubicBezTo>
                  <a:cubicBezTo>
                    <a:pt x="403" y="563"/>
                    <a:pt x="403" y="563"/>
                    <a:pt x="403" y="563"/>
                  </a:cubicBezTo>
                  <a:cubicBezTo>
                    <a:pt x="403" y="568"/>
                    <a:pt x="403" y="568"/>
                    <a:pt x="403" y="568"/>
                  </a:cubicBezTo>
                  <a:cubicBezTo>
                    <a:pt x="404" y="568"/>
                    <a:pt x="404" y="568"/>
                    <a:pt x="405" y="567"/>
                  </a:cubicBezTo>
                  <a:cubicBezTo>
                    <a:pt x="405" y="570"/>
                    <a:pt x="404" y="572"/>
                    <a:pt x="404" y="575"/>
                  </a:cubicBezTo>
                  <a:cubicBezTo>
                    <a:pt x="404" y="575"/>
                    <a:pt x="404" y="575"/>
                    <a:pt x="403" y="575"/>
                  </a:cubicBezTo>
                  <a:cubicBezTo>
                    <a:pt x="403" y="580"/>
                    <a:pt x="403" y="580"/>
                    <a:pt x="403" y="580"/>
                  </a:cubicBezTo>
                  <a:cubicBezTo>
                    <a:pt x="404" y="579"/>
                    <a:pt x="404" y="579"/>
                    <a:pt x="404" y="579"/>
                  </a:cubicBezTo>
                  <a:cubicBezTo>
                    <a:pt x="404" y="582"/>
                    <a:pt x="404" y="585"/>
                    <a:pt x="404" y="588"/>
                  </a:cubicBezTo>
                  <a:cubicBezTo>
                    <a:pt x="403" y="588"/>
                    <a:pt x="403" y="588"/>
                    <a:pt x="403" y="588"/>
                  </a:cubicBezTo>
                  <a:cubicBezTo>
                    <a:pt x="403" y="593"/>
                    <a:pt x="403" y="593"/>
                    <a:pt x="403" y="593"/>
                  </a:cubicBezTo>
                  <a:cubicBezTo>
                    <a:pt x="405" y="592"/>
                    <a:pt x="405" y="592"/>
                    <a:pt x="405" y="592"/>
                  </a:cubicBezTo>
                  <a:cubicBezTo>
                    <a:pt x="405" y="596"/>
                    <a:pt x="404" y="598"/>
                    <a:pt x="403" y="599"/>
                  </a:cubicBezTo>
                  <a:cubicBezTo>
                    <a:pt x="403" y="605"/>
                    <a:pt x="403" y="605"/>
                    <a:pt x="403" y="605"/>
                  </a:cubicBezTo>
                  <a:cubicBezTo>
                    <a:pt x="404" y="605"/>
                    <a:pt x="404" y="604"/>
                    <a:pt x="404" y="604"/>
                  </a:cubicBezTo>
                  <a:cubicBezTo>
                    <a:pt x="404" y="607"/>
                    <a:pt x="405" y="609"/>
                    <a:pt x="405" y="611"/>
                  </a:cubicBezTo>
                  <a:cubicBezTo>
                    <a:pt x="403" y="611"/>
                    <a:pt x="403" y="611"/>
                    <a:pt x="403" y="611"/>
                  </a:cubicBezTo>
                  <a:cubicBezTo>
                    <a:pt x="403" y="617"/>
                    <a:pt x="403" y="617"/>
                    <a:pt x="403" y="617"/>
                  </a:cubicBezTo>
                  <a:cubicBezTo>
                    <a:pt x="407" y="617"/>
                    <a:pt x="410" y="618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2" y="612"/>
                    <a:pt x="411" y="612"/>
                    <a:pt x="410" y="612"/>
                  </a:cubicBezTo>
                  <a:cubicBezTo>
                    <a:pt x="410" y="578"/>
                    <a:pt x="410" y="544"/>
                    <a:pt x="410" y="511"/>
                  </a:cubicBezTo>
                  <a:cubicBezTo>
                    <a:pt x="410" y="510"/>
                    <a:pt x="412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lose/>
                  <a:moveTo>
                    <a:pt x="412" y="633"/>
                  </a:moveTo>
                  <a:cubicBezTo>
                    <a:pt x="412" y="639"/>
                    <a:pt x="412" y="639"/>
                    <a:pt x="412" y="639"/>
                  </a:cubicBezTo>
                  <a:cubicBezTo>
                    <a:pt x="410" y="639"/>
                    <a:pt x="406" y="639"/>
                    <a:pt x="403" y="639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5" y="629"/>
                    <a:pt x="407" y="631"/>
                    <a:pt x="410" y="633"/>
                  </a:cubicBezTo>
                  <a:cubicBezTo>
                    <a:pt x="412" y="633"/>
                    <a:pt x="412" y="633"/>
                    <a:pt x="412" y="633"/>
                  </a:cubicBezTo>
                  <a:close/>
                  <a:moveTo>
                    <a:pt x="412" y="674"/>
                  </a:moveTo>
                  <a:cubicBezTo>
                    <a:pt x="412" y="685"/>
                    <a:pt x="412" y="685"/>
                    <a:pt x="412" y="685"/>
                  </a:cubicBezTo>
                  <a:cubicBezTo>
                    <a:pt x="411" y="686"/>
                    <a:pt x="410" y="687"/>
                    <a:pt x="408" y="688"/>
                  </a:cubicBezTo>
                  <a:cubicBezTo>
                    <a:pt x="406" y="686"/>
                    <a:pt x="403" y="684"/>
                    <a:pt x="403" y="681"/>
                  </a:cubicBezTo>
                  <a:cubicBezTo>
                    <a:pt x="407" y="678"/>
                    <a:pt x="410" y="675"/>
                    <a:pt x="412" y="674"/>
                  </a:cubicBezTo>
                  <a:close/>
                  <a:moveTo>
                    <a:pt x="412" y="749"/>
                  </a:moveTo>
                  <a:cubicBezTo>
                    <a:pt x="412" y="756"/>
                    <a:pt x="412" y="756"/>
                    <a:pt x="412" y="756"/>
                  </a:cubicBezTo>
                  <a:cubicBezTo>
                    <a:pt x="410" y="756"/>
                    <a:pt x="407" y="756"/>
                    <a:pt x="403" y="756"/>
                  </a:cubicBezTo>
                  <a:cubicBezTo>
                    <a:pt x="403" y="749"/>
                    <a:pt x="403" y="749"/>
                    <a:pt x="403" y="749"/>
                  </a:cubicBezTo>
                  <a:cubicBezTo>
                    <a:pt x="406" y="749"/>
                    <a:pt x="410" y="749"/>
                    <a:pt x="412" y="749"/>
                  </a:cubicBezTo>
                  <a:close/>
                  <a:moveTo>
                    <a:pt x="402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03" y="9"/>
                    <a:pt x="403" y="9"/>
                    <a:pt x="403" y="9"/>
                  </a:cubicBezTo>
                  <a:cubicBezTo>
                    <a:pt x="403" y="9"/>
                    <a:pt x="403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3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3" y="794"/>
                    <a:pt x="403" y="794"/>
                    <a:pt x="403" y="794"/>
                  </a:cubicBezTo>
                  <a:close/>
                  <a:moveTo>
                    <a:pt x="403" y="34"/>
                  </a:moveTo>
                  <a:cubicBezTo>
                    <a:pt x="403" y="46"/>
                    <a:pt x="403" y="46"/>
                    <a:pt x="403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4"/>
                    <a:pt x="403" y="34"/>
                    <a:pt x="403" y="34"/>
                  </a:cubicBezTo>
                  <a:close/>
                  <a:moveTo>
                    <a:pt x="403" y="165"/>
                  </a:moveTo>
                  <a:cubicBezTo>
                    <a:pt x="403" y="171"/>
                    <a:pt x="403" y="171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3" y="165"/>
                    <a:pt x="403" y="165"/>
                    <a:pt x="403" y="165"/>
                  </a:cubicBezTo>
                  <a:close/>
                  <a:moveTo>
                    <a:pt x="403" y="187"/>
                  </a:moveTo>
                  <a:cubicBezTo>
                    <a:pt x="403" y="192"/>
                    <a:pt x="403" y="192"/>
                    <a:pt x="403" y="192"/>
                  </a:cubicBezTo>
                  <a:cubicBezTo>
                    <a:pt x="403" y="192"/>
                    <a:pt x="403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3" y="186"/>
                    <a:pt x="403" y="186"/>
                    <a:pt x="403" y="187"/>
                  </a:cubicBezTo>
                  <a:close/>
                  <a:moveTo>
                    <a:pt x="403" y="195"/>
                  </a:moveTo>
                  <a:cubicBezTo>
                    <a:pt x="403" y="200"/>
                    <a:pt x="403" y="200"/>
                    <a:pt x="403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3" y="195"/>
                    <a:pt x="403" y="195"/>
                    <a:pt x="403" y="195"/>
                  </a:cubicBezTo>
                  <a:close/>
                  <a:moveTo>
                    <a:pt x="403" y="208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3" y="208"/>
                    <a:pt x="403" y="208"/>
                    <a:pt x="403" y="208"/>
                  </a:cubicBezTo>
                  <a:close/>
                  <a:moveTo>
                    <a:pt x="403" y="220"/>
                  </a:moveTo>
                  <a:cubicBezTo>
                    <a:pt x="403" y="224"/>
                    <a:pt x="403" y="224"/>
                    <a:pt x="403" y="224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3" y="220"/>
                    <a:pt x="403" y="220"/>
                    <a:pt x="403" y="220"/>
                  </a:cubicBezTo>
                  <a:close/>
                  <a:moveTo>
                    <a:pt x="403" y="233"/>
                  </a:moveTo>
                  <a:cubicBezTo>
                    <a:pt x="403" y="237"/>
                    <a:pt x="403" y="237"/>
                    <a:pt x="403" y="237"/>
                  </a:cubicBezTo>
                  <a:cubicBezTo>
                    <a:pt x="402" y="237"/>
                    <a:pt x="402" y="237"/>
                    <a:pt x="402" y="237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3" y="233"/>
                    <a:pt x="403" y="233"/>
                    <a:pt x="403" y="233"/>
                  </a:cubicBezTo>
                  <a:close/>
                  <a:moveTo>
                    <a:pt x="403" y="244"/>
                  </a:moveTo>
                  <a:cubicBezTo>
                    <a:pt x="403" y="249"/>
                    <a:pt x="403" y="249"/>
                    <a:pt x="403" y="249"/>
                  </a:cubicBezTo>
                  <a:cubicBezTo>
                    <a:pt x="403" y="249"/>
                    <a:pt x="403" y="249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4"/>
                    <a:pt x="403" y="244"/>
                  </a:cubicBezTo>
                  <a:close/>
                  <a:moveTo>
                    <a:pt x="403" y="257"/>
                  </a:moveTo>
                  <a:cubicBezTo>
                    <a:pt x="403" y="262"/>
                    <a:pt x="403" y="262"/>
                    <a:pt x="403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3" y="257"/>
                    <a:pt x="403" y="257"/>
                    <a:pt x="403" y="257"/>
                  </a:cubicBezTo>
                  <a:close/>
                  <a:moveTo>
                    <a:pt x="403" y="269"/>
                  </a:moveTo>
                  <a:cubicBezTo>
                    <a:pt x="403" y="275"/>
                    <a:pt x="403" y="275"/>
                    <a:pt x="403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3" y="270"/>
                    <a:pt x="403" y="269"/>
                    <a:pt x="403" y="269"/>
                  </a:cubicBezTo>
                  <a:close/>
                  <a:moveTo>
                    <a:pt x="403" y="282"/>
                  </a:moveTo>
                  <a:cubicBezTo>
                    <a:pt x="403" y="287"/>
                    <a:pt x="403" y="287"/>
                    <a:pt x="403" y="287"/>
                  </a:cubicBezTo>
                  <a:cubicBezTo>
                    <a:pt x="403" y="287"/>
                    <a:pt x="403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3" y="283"/>
                    <a:pt x="403" y="283"/>
                    <a:pt x="403" y="282"/>
                  </a:cubicBezTo>
                  <a:close/>
                  <a:moveTo>
                    <a:pt x="403" y="293"/>
                  </a:move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3" y="306"/>
                    <a:pt x="403" y="306"/>
                    <a:pt x="402" y="305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3"/>
                  </a:cubicBezTo>
                  <a:close/>
                  <a:moveTo>
                    <a:pt x="403" y="308"/>
                  </a:moveTo>
                  <a:cubicBezTo>
                    <a:pt x="403" y="311"/>
                    <a:pt x="403" y="311"/>
                    <a:pt x="403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3" y="308"/>
                    <a:pt x="403" y="308"/>
                    <a:pt x="403" y="308"/>
                  </a:cubicBezTo>
                  <a:close/>
                  <a:moveTo>
                    <a:pt x="403" y="347"/>
                  </a:moveTo>
                  <a:cubicBezTo>
                    <a:pt x="403" y="437"/>
                    <a:pt x="403" y="437"/>
                    <a:pt x="403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2" y="343"/>
                    <a:pt x="402" y="343"/>
                    <a:pt x="402" y="343"/>
                  </a:cubicBezTo>
                  <a:cubicBezTo>
                    <a:pt x="403" y="347"/>
                    <a:pt x="403" y="347"/>
                    <a:pt x="403" y="347"/>
                  </a:cubicBezTo>
                  <a:close/>
                  <a:moveTo>
                    <a:pt x="403" y="492"/>
                  </a:moveTo>
                  <a:cubicBezTo>
                    <a:pt x="403" y="496"/>
                    <a:pt x="403" y="496"/>
                    <a:pt x="403" y="496"/>
                  </a:cubicBezTo>
                  <a:cubicBezTo>
                    <a:pt x="403" y="496"/>
                    <a:pt x="403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3" y="492"/>
                    <a:pt x="403" y="492"/>
                    <a:pt x="403" y="492"/>
                  </a:cubicBezTo>
                  <a:close/>
                  <a:moveTo>
                    <a:pt x="403" y="500"/>
                  </a:moveTo>
                  <a:cubicBezTo>
                    <a:pt x="403" y="510"/>
                    <a:pt x="403" y="510"/>
                    <a:pt x="403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3" y="499"/>
                    <a:pt x="403" y="500"/>
                  </a:cubicBezTo>
                  <a:close/>
                  <a:moveTo>
                    <a:pt x="403" y="513"/>
                  </a:move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3" y="514"/>
                    <a:pt x="403" y="513"/>
                    <a:pt x="403" y="513"/>
                  </a:cubicBezTo>
                  <a:close/>
                  <a:moveTo>
                    <a:pt x="403" y="526"/>
                  </a:moveTo>
                  <a:cubicBezTo>
                    <a:pt x="403" y="530"/>
                    <a:pt x="403" y="530"/>
                    <a:pt x="403" y="530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3" y="526"/>
                    <a:pt x="403" y="526"/>
                    <a:pt x="403" y="526"/>
                  </a:cubicBezTo>
                  <a:close/>
                  <a:moveTo>
                    <a:pt x="403" y="537"/>
                  </a:moveTo>
                  <a:cubicBezTo>
                    <a:pt x="403" y="543"/>
                    <a:pt x="403" y="543"/>
                    <a:pt x="403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8"/>
                    <a:pt x="402" y="538"/>
                    <a:pt x="402" y="538"/>
                  </a:cubicBezTo>
                  <a:cubicBezTo>
                    <a:pt x="403" y="538"/>
                    <a:pt x="403" y="537"/>
                    <a:pt x="403" y="537"/>
                  </a:cubicBezTo>
                  <a:close/>
                  <a:moveTo>
                    <a:pt x="403" y="550"/>
                  </a:moveTo>
                  <a:cubicBezTo>
                    <a:pt x="403" y="555"/>
                    <a:pt x="403" y="555"/>
                    <a:pt x="403" y="555"/>
                  </a:cubicBezTo>
                  <a:cubicBezTo>
                    <a:pt x="403" y="555"/>
                    <a:pt x="403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3" y="550"/>
                    <a:pt x="403" y="550"/>
                    <a:pt x="403" y="550"/>
                  </a:cubicBezTo>
                  <a:close/>
                  <a:moveTo>
                    <a:pt x="403" y="563"/>
                  </a:moveTo>
                  <a:cubicBezTo>
                    <a:pt x="403" y="568"/>
                    <a:pt x="403" y="568"/>
                    <a:pt x="403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3" y="563"/>
                    <a:pt x="403" y="563"/>
                    <a:pt x="403" y="563"/>
                  </a:cubicBezTo>
                  <a:close/>
                  <a:moveTo>
                    <a:pt x="403" y="575"/>
                  </a:moveTo>
                  <a:cubicBezTo>
                    <a:pt x="403" y="580"/>
                    <a:pt x="403" y="580"/>
                    <a:pt x="403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3" y="576"/>
                    <a:pt x="403" y="575"/>
                    <a:pt x="403" y="575"/>
                  </a:cubicBezTo>
                  <a:close/>
                  <a:moveTo>
                    <a:pt x="403" y="588"/>
                  </a:moveTo>
                  <a:cubicBezTo>
                    <a:pt x="403" y="593"/>
                    <a:pt x="403" y="593"/>
                    <a:pt x="403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3" y="588"/>
                    <a:pt x="403" y="588"/>
                    <a:pt x="403" y="588"/>
                  </a:cubicBezTo>
                  <a:close/>
                  <a:moveTo>
                    <a:pt x="403" y="599"/>
                  </a:moveTo>
                  <a:cubicBezTo>
                    <a:pt x="403" y="605"/>
                    <a:pt x="403" y="605"/>
                    <a:pt x="403" y="605"/>
                  </a:cubicBezTo>
                  <a:cubicBezTo>
                    <a:pt x="403" y="605"/>
                    <a:pt x="403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3" y="600"/>
                    <a:pt x="403" y="600"/>
                    <a:pt x="403" y="599"/>
                  </a:cubicBezTo>
                  <a:close/>
                  <a:moveTo>
                    <a:pt x="403" y="611"/>
                  </a:moveTo>
                  <a:cubicBezTo>
                    <a:pt x="403" y="617"/>
                    <a:pt x="403" y="617"/>
                    <a:pt x="403" y="617"/>
                  </a:cubicBezTo>
                  <a:cubicBezTo>
                    <a:pt x="403" y="617"/>
                    <a:pt x="403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3" y="611"/>
                    <a:pt x="403" y="611"/>
                    <a:pt x="403" y="611"/>
                  </a:cubicBezTo>
                  <a:close/>
                  <a:moveTo>
                    <a:pt x="403" y="626"/>
                  </a:moveTo>
                  <a:cubicBezTo>
                    <a:pt x="403" y="639"/>
                    <a:pt x="403" y="639"/>
                    <a:pt x="403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3" y="625"/>
                    <a:pt x="403" y="625"/>
                    <a:pt x="403" y="626"/>
                  </a:cubicBezTo>
                  <a:close/>
                  <a:moveTo>
                    <a:pt x="403" y="749"/>
                  </a:moveTo>
                  <a:cubicBezTo>
                    <a:pt x="403" y="756"/>
                    <a:pt x="403" y="756"/>
                    <a:pt x="403" y="756"/>
                  </a:cubicBezTo>
                  <a:cubicBezTo>
                    <a:pt x="403" y="756"/>
                    <a:pt x="403" y="756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3" y="749"/>
                    <a:pt x="403" y="749"/>
                    <a:pt x="403" y="749"/>
                  </a:cubicBezTo>
                  <a:close/>
                  <a:moveTo>
                    <a:pt x="403" y="766"/>
                  </a:moveTo>
                  <a:cubicBezTo>
                    <a:pt x="403" y="781"/>
                    <a:pt x="403" y="781"/>
                    <a:pt x="403" y="781"/>
                  </a:cubicBezTo>
                  <a:cubicBezTo>
                    <a:pt x="402" y="779"/>
                    <a:pt x="402" y="779"/>
                    <a:pt x="402" y="779"/>
                  </a:cubicBezTo>
                  <a:cubicBezTo>
                    <a:pt x="402" y="764"/>
                    <a:pt x="402" y="764"/>
                    <a:pt x="402" y="764"/>
                  </a:cubicBezTo>
                  <a:lnTo>
                    <a:pt x="403" y="766"/>
                  </a:lnTo>
                  <a:close/>
                  <a:moveTo>
                    <a:pt x="402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2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2" y="32"/>
                    <a:pt x="402" y="32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2" y="196"/>
                    <a:pt x="402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2" y="221"/>
                    <a:pt x="402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7"/>
                    <a:pt x="402" y="237"/>
                    <a:pt x="402" y="237"/>
                  </a:cubicBezTo>
                  <a:cubicBezTo>
                    <a:pt x="402" y="238"/>
                    <a:pt x="402" y="238"/>
                    <a:pt x="402" y="238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2" y="270"/>
                    <a:pt x="402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2" y="287"/>
                    <a:pt x="402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5"/>
                    <a:pt x="402" y="305"/>
                    <a:pt x="402" y="305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2" y="308"/>
                    <a:pt x="402" y="308"/>
                    <a:pt x="402" y="308"/>
                  </a:cubicBezTo>
                  <a:close/>
                  <a:moveTo>
                    <a:pt x="402" y="343"/>
                  </a:moveTo>
                  <a:cubicBezTo>
                    <a:pt x="402" y="436"/>
                    <a:pt x="402" y="436"/>
                    <a:pt x="402" y="436"/>
                  </a:cubicBezTo>
                  <a:cubicBezTo>
                    <a:pt x="402" y="435"/>
                    <a:pt x="402" y="435"/>
                    <a:pt x="402" y="435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2" y="343"/>
                    <a:pt x="402" y="343"/>
                    <a:pt x="402" y="343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2" y="492"/>
                    <a:pt x="402" y="492"/>
                    <a:pt x="402" y="492"/>
                  </a:cubicBezTo>
                  <a:close/>
                  <a:moveTo>
                    <a:pt x="402" y="49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7"/>
                    <a:pt x="402" y="497"/>
                    <a:pt x="402" y="49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2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8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538"/>
                    <a:pt x="402" y="538"/>
                    <a:pt x="402" y="538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2" y="555"/>
                    <a:pt x="402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2" y="576"/>
                    <a:pt x="402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2" y="605"/>
                    <a:pt x="402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2" y="601"/>
                    <a:pt x="402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2" y="617"/>
                    <a:pt x="402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2" y="624"/>
                    <a:pt x="402" y="624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2" y="757"/>
                    <a:pt x="402" y="757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2" y="749"/>
                    <a:pt x="402" y="749"/>
                    <a:pt x="402" y="749"/>
                  </a:cubicBezTo>
                  <a:close/>
                  <a:moveTo>
                    <a:pt x="402" y="764"/>
                  </a:moveTo>
                  <a:cubicBezTo>
                    <a:pt x="402" y="779"/>
                    <a:pt x="402" y="779"/>
                    <a:pt x="402" y="779"/>
                  </a:cubicBezTo>
                  <a:cubicBezTo>
                    <a:pt x="402" y="778"/>
                    <a:pt x="402" y="778"/>
                    <a:pt x="402" y="778"/>
                  </a:cubicBezTo>
                  <a:cubicBezTo>
                    <a:pt x="402" y="763"/>
                    <a:pt x="402" y="763"/>
                    <a:pt x="402" y="763"/>
                  </a:cubicBezTo>
                  <a:lnTo>
                    <a:pt x="402" y="764"/>
                  </a:lnTo>
                  <a:close/>
                  <a:moveTo>
                    <a:pt x="400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1" y="9"/>
                    <a:pt x="401" y="9"/>
                    <a:pt x="400" y="9"/>
                  </a:cubicBezTo>
                  <a:cubicBezTo>
                    <a:pt x="400" y="0"/>
                    <a:pt x="400" y="0"/>
                    <a:pt x="400" y="0"/>
                  </a:cubicBezTo>
                  <a:close/>
                  <a:moveTo>
                    <a:pt x="402" y="794"/>
                  </a:moveTo>
                  <a:cubicBezTo>
                    <a:pt x="400" y="794"/>
                    <a:pt x="400" y="794"/>
                    <a:pt x="400" y="794"/>
                  </a:cubicBezTo>
                  <a:cubicBezTo>
                    <a:pt x="400" y="786"/>
                    <a:pt x="400" y="786"/>
                    <a:pt x="400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30"/>
                    <a:pt x="401" y="31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1" y="171"/>
                    <a:pt x="401" y="170"/>
                    <a:pt x="400" y="170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1" y="192"/>
                    <a:pt x="401" y="192"/>
                    <a:pt x="400" y="192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400" y="183"/>
                    <a:pt x="401" y="184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1" y="200"/>
                    <a:pt x="400" y="200"/>
                    <a:pt x="400" y="200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1" y="196"/>
                    <a:pt x="401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1" y="225"/>
                    <a:pt x="400" y="225"/>
                    <a:pt x="400" y="225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401" y="221"/>
                    <a:pt x="401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8"/>
                    <a:pt x="402" y="238"/>
                    <a:pt x="402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0" y="234"/>
                    <a:pt x="400" y="234"/>
                    <a:pt x="400" y="234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1" y="250"/>
                    <a:pt x="400" y="250"/>
                    <a:pt x="400" y="250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1" y="246"/>
                    <a:pt x="401" y="246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1" y="262"/>
                    <a:pt x="400" y="262"/>
                    <a:pt x="400" y="262"/>
                  </a:cubicBezTo>
                  <a:cubicBezTo>
                    <a:pt x="400" y="258"/>
                    <a:pt x="400" y="258"/>
                    <a:pt x="400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401" y="271"/>
                    <a:pt x="401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1" y="287"/>
                    <a:pt x="401" y="287"/>
                    <a:pt x="400" y="287"/>
                  </a:cubicBezTo>
                  <a:cubicBezTo>
                    <a:pt x="400" y="284"/>
                    <a:pt x="400" y="284"/>
                    <a:pt x="400" y="284"/>
                  </a:cubicBezTo>
                  <a:cubicBezTo>
                    <a:pt x="401" y="283"/>
                    <a:pt x="401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4"/>
                    <a:pt x="402" y="304"/>
                    <a:pt x="402" y="304"/>
                  </a:cubicBezTo>
                  <a:cubicBezTo>
                    <a:pt x="401" y="303"/>
                    <a:pt x="401" y="302"/>
                    <a:pt x="400" y="301"/>
                  </a:cubicBezTo>
                  <a:cubicBezTo>
                    <a:pt x="400" y="293"/>
                    <a:pt x="400" y="293"/>
                    <a:pt x="400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1" y="311"/>
                    <a:pt x="401" y="311"/>
                    <a:pt x="400" y="311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401" y="308"/>
                    <a:pt x="401" y="308"/>
                    <a:pt x="402" y="308"/>
                  </a:cubicBezTo>
                  <a:close/>
                  <a:moveTo>
                    <a:pt x="402" y="342"/>
                  </a:moveTo>
                  <a:cubicBezTo>
                    <a:pt x="402" y="435"/>
                    <a:pt x="402" y="435"/>
                    <a:pt x="402" y="435"/>
                  </a:cubicBezTo>
                  <a:cubicBezTo>
                    <a:pt x="400" y="434"/>
                    <a:pt x="400" y="434"/>
                    <a:pt x="400" y="434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400" y="338"/>
                    <a:pt x="401" y="340"/>
                    <a:pt x="402" y="342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1" y="504"/>
                    <a:pt x="401" y="503"/>
                    <a:pt x="400" y="501"/>
                  </a:cubicBezTo>
                  <a:cubicBezTo>
                    <a:pt x="400" y="493"/>
                    <a:pt x="400" y="493"/>
                    <a:pt x="400" y="493"/>
                  </a:cubicBezTo>
                  <a:cubicBezTo>
                    <a:pt x="401" y="492"/>
                    <a:pt x="401" y="492"/>
                    <a:pt x="402" y="492"/>
                  </a:cubicBezTo>
                  <a:close/>
                  <a:moveTo>
                    <a:pt x="402" y="50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0" y="510"/>
                    <a:pt x="400" y="510"/>
                    <a:pt x="400" y="510"/>
                  </a:cubicBezTo>
                  <a:cubicBezTo>
                    <a:pt x="400" y="507"/>
                    <a:pt x="400" y="507"/>
                    <a:pt x="400" y="507"/>
                  </a:cubicBezTo>
                  <a:cubicBezTo>
                    <a:pt x="401" y="507"/>
                    <a:pt x="401" y="507"/>
                    <a:pt x="402" y="50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1" y="518"/>
                    <a:pt x="400" y="518"/>
                    <a:pt x="400" y="518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1" y="515"/>
                    <a:pt x="401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0" y="531"/>
                    <a:pt x="400" y="531"/>
                    <a:pt x="400" y="531"/>
                  </a:cubicBezTo>
                  <a:cubicBezTo>
                    <a:pt x="400" y="526"/>
                    <a:pt x="400" y="526"/>
                    <a:pt x="400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9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401" y="539"/>
                    <a:pt x="401" y="539"/>
                    <a:pt x="402" y="539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1" y="555"/>
                    <a:pt x="400" y="555"/>
                    <a:pt x="400" y="556"/>
                  </a:cubicBezTo>
                  <a:cubicBezTo>
                    <a:pt x="400" y="551"/>
                    <a:pt x="400" y="551"/>
                    <a:pt x="400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0" y="568"/>
                    <a:pt x="400" y="568"/>
                    <a:pt x="400" y="568"/>
                  </a:cubicBezTo>
                  <a:cubicBezTo>
                    <a:pt x="400" y="564"/>
                    <a:pt x="400" y="564"/>
                    <a:pt x="400" y="564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1" y="580"/>
                    <a:pt x="400" y="580"/>
                    <a:pt x="400" y="580"/>
                  </a:cubicBezTo>
                  <a:cubicBezTo>
                    <a:pt x="400" y="577"/>
                    <a:pt x="400" y="577"/>
                    <a:pt x="400" y="577"/>
                  </a:cubicBezTo>
                  <a:cubicBezTo>
                    <a:pt x="401" y="576"/>
                    <a:pt x="401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0" y="593"/>
                    <a:pt x="400" y="593"/>
                    <a:pt x="400" y="593"/>
                  </a:cubicBezTo>
                  <a:cubicBezTo>
                    <a:pt x="400" y="589"/>
                    <a:pt x="400" y="589"/>
                    <a:pt x="400" y="589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1" y="605"/>
                    <a:pt x="401" y="605"/>
                    <a:pt x="400" y="605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01" y="601"/>
                    <a:pt x="401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1" y="617"/>
                    <a:pt x="401" y="617"/>
                    <a:pt x="400" y="617"/>
                  </a:cubicBezTo>
                  <a:cubicBezTo>
                    <a:pt x="400" y="611"/>
                    <a:pt x="400" y="611"/>
                    <a:pt x="400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0" y="639"/>
                    <a:pt x="400" y="639"/>
                    <a:pt x="400" y="639"/>
                  </a:cubicBezTo>
                  <a:cubicBezTo>
                    <a:pt x="400" y="634"/>
                    <a:pt x="400" y="634"/>
                    <a:pt x="400" y="634"/>
                  </a:cubicBezTo>
                  <a:cubicBezTo>
                    <a:pt x="400" y="634"/>
                    <a:pt x="401" y="634"/>
                    <a:pt x="401" y="634"/>
                  </a:cubicBezTo>
                  <a:cubicBezTo>
                    <a:pt x="401" y="633"/>
                    <a:pt x="400" y="632"/>
                    <a:pt x="400" y="631"/>
                  </a:cubicBezTo>
                  <a:cubicBezTo>
                    <a:pt x="400" y="620"/>
                    <a:pt x="400" y="620"/>
                    <a:pt x="400" y="620"/>
                  </a:cubicBezTo>
                  <a:cubicBezTo>
                    <a:pt x="401" y="622"/>
                    <a:pt x="401" y="622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1" y="757"/>
                    <a:pt x="401" y="757"/>
                    <a:pt x="400" y="757"/>
                  </a:cubicBezTo>
                  <a:cubicBezTo>
                    <a:pt x="400" y="749"/>
                    <a:pt x="400" y="749"/>
                    <a:pt x="400" y="749"/>
                  </a:cubicBezTo>
                  <a:cubicBezTo>
                    <a:pt x="401" y="749"/>
                    <a:pt x="401" y="749"/>
                    <a:pt x="402" y="749"/>
                  </a:cubicBezTo>
                  <a:close/>
                  <a:moveTo>
                    <a:pt x="402" y="763"/>
                  </a:moveTo>
                  <a:cubicBezTo>
                    <a:pt x="402" y="778"/>
                    <a:pt x="402" y="778"/>
                    <a:pt x="402" y="778"/>
                  </a:cubicBezTo>
                  <a:cubicBezTo>
                    <a:pt x="401" y="777"/>
                    <a:pt x="400" y="776"/>
                    <a:pt x="400" y="775"/>
                  </a:cubicBezTo>
                  <a:cubicBezTo>
                    <a:pt x="400" y="760"/>
                    <a:pt x="400" y="760"/>
                    <a:pt x="400" y="760"/>
                  </a:cubicBezTo>
                  <a:lnTo>
                    <a:pt x="402" y="763"/>
                  </a:lnTo>
                  <a:close/>
                  <a:moveTo>
                    <a:pt x="393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398" y="9"/>
                    <a:pt x="395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lose/>
                  <a:moveTo>
                    <a:pt x="400" y="794"/>
                  </a:moveTo>
                  <a:cubicBezTo>
                    <a:pt x="397" y="794"/>
                    <a:pt x="395" y="793"/>
                    <a:pt x="393" y="793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5" y="787"/>
                    <a:pt x="398" y="787"/>
                    <a:pt x="400" y="786"/>
                  </a:cubicBezTo>
                  <a:cubicBezTo>
                    <a:pt x="400" y="794"/>
                    <a:pt x="400" y="794"/>
                    <a:pt x="400" y="794"/>
                  </a:cubicBezTo>
                  <a:close/>
                  <a:moveTo>
                    <a:pt x="400" y="29"/>
                  </a:moveTo>
                  <a:cubicBezTo>
                    <a:pt x="400" y="46"/>
                    <a:pt x="400" y="46"/>
                    <a:pt x="400" y="46"/>
                  </a:cubicBezTo>
                  <a:cubicBezTo>
                    <a:pt x="397" y="46"/>
                    <a:pt x="395" y="46"/>
                    <a:pt x="393" y="46"/>
                  </a:cubicBezTo>
                  <a:cubicBezTo>
                    <a:pt x="393" y="37"/>
                    <a:pt x="393" y="37"/>
                    <a:pt x="393" y="37"/>
                  </a:cubicBezTo>
                  <a:cubicBezTo>
                    <a:pt x="393" y="37"/>
                    <a:pt x="394" y="37"/>
                    <a:pt x="394" y="37"/>
                  </a:cubicBezTo>
                  <a:cubicBezTo>
                    <a:pt x="394" y="36"/>
                    <a:pt x="393" y="36"/>
                    <a:pt x="393" y="35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5" y="20"/>
                    <a:pt x="397" y="24"/>
                    <a:pt x="400" y="29"/>
                  </a:cubicBezTo>
                  <a:close/>
                  <a:moveTo>
                    <a:pt x="400" y="165"/>
                  </a:moveTo>
                  <a:cubicBezTo>
                    <a:pt x="400" y="170"/>
                    <a:pt x="400" y="170"/>
                    <a:pt x="400" y="170"/>
                  </a:cubicBezTo>
                  <a:cubicBezTo>
                    <a:pt x="398" y="170"/>
                    <a:pt x="396" y="170"/>
                    <a:pt x="393" y="170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5" y="165"/>
                    <a:pt x="397" y="165"/>
                    <a:pt x="400" y="165"/>
                  </a:cubicBezTo>
                  <a:close/>
                  <a:moveTo>
                    <a:pt x="400" y="182"/>
                  </a:moveTo>
                  <a:cubicBezTo>
                    <a:pt x="400" y="192"/>
                    <a:pt x="400" y="192"/>
                    <a:pt x="400" y="192"/>
                  </a:cubicBezTo>
                  <a:cubicBezTo>
                    <a:pt x="398" y="192"/>
                    <a:pt x="396" y="192"/>
                    <a:pt x="393" y="192"/>
                  </a:cubicBezTo>
                  <a:cubicBezTo>
                    <a:pt x="393" y="188"/>
                    <a:pt x="393" y="188"/>
                    <a:pt x="393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394" y="186"/>
                    <a:pt x="393" y="186"/>
                    <a:pt x="393" y="184"/>
                  </a:cubicBezTo>
                  <a:cubicBezTo>
                    <a:pt x="393" y="173"/>
                    <a:pt x="393" y="173"/>
                    <a:pt x="393" y="173"/>
                  </a:cubicBezTo>
                  <a:cubicBezTo>
                    <a:pt x="395" y="175"/>
                    <a:pt x="397" y="179"/>
                    <a:pt x="400" y="182"/>
                  </a:cubicBezTo>
                  <a:close/>
                  <a:moveTo>
                    <a:pt x="400" y="197"/>
                  </a:moveTo>
                  <a:cubicBezTo>
                    <a:pt x="400" y="200"/>
                    <a:pt x="400" y="200"/>
                    <a:pt x="400" y="200"/>
                  </a:cubicBezTo>
                  <a:cubicBezTo>
                    <a:pt x="397" y="201"/>
                    <a:pt x="395" y="201"/>
                    <a:pt x="393" y="202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395" y="198"/>
                    <a:pt x="398" y="198"/>
                    <a:pt x="400" y="197"/>
                  </a:cubicBezTo>
                  <a:close/>
                  <a:moveTo>
                    <a:pt x="400" y="209"/>
                  </a:moveTo>
                  <a:cubicBezTo>
                    <a:pt x="400" y="213"/>
                    <a:pt x="400" y="213"/>
                    <a:pt x="400" y="213"/>
                  </a:cubicBezTo>
                  <a:cubicBezTo>
                    <a:pt x="393" y="215"/>
                    <a:pt x="393" y="215"/>
                    <a:pt x="393" y="215"/>
                  </a:cubicBezTo>
                  <a:cubicBezTo>
                    <a:pt x="393" y="211"/>
                    <a:pt x="393" y="211"/>
                    <a:pt x="393" y="211"/>
                  </a:cubicBezTo>
                  <a:cubicBezTo>
                    <a:pt x="395" y="210"/>
                    <a:pt x="397" y="209"/>
                    <a:pt x="400" y="209"/>
                  </a:cubicBezTo>
                  <a:close/>
                  <a:moveTo>
                    <a:pt x="400" y="221"/>
                  </a:moveTo>
                  <a:cubicBezTo>
                    <a:pt x="400" y="225"/>
                    <a:pt x="400" y="225"/>
                    <a:pt x="400" y="225"/>
                  </a:cubicBezTo>
                  <a:cubicBezTo>
                    <a:pt x="397" y="226"/>
                    <a:pt x="395" y="226"/>
                    <a:pt x="393" y="227"/>
                  </a:cubicBezTo>
                  <a:cubicBezTo>
                    <a:pt x="393" y="223"/>
                    <a:pt x="393" y="223"/>
                    <a:pt x="393" y="223"/>
                  </a:cubicBezTo>
                  <a:cubicBezTo>
                    <a:pt x="396" y="222"/>
                    <a:pt x="398" y="222"/>
                    <a:pt x="400" y="221"/>
                  </a:cubicBezTo>
                  <a:close/>
                  <a:moveTo>
                    <a:pt x="400" y="234"/>
                  </a:moveTo>
                  <a:cubicBezTo>
                    <a:pt x="400" y="238"/>
                    <a:pt x="400" y="238"/>
                    <a:pt x="400" y="238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5" y="235"/>
                    <a:pt x="397" y="234"/>
                    <a:pt x="400" y="234"/>
                  </a:cubicBezTo>
                  <a:close/>
                  <a:moveTo>
                    <a:pt x="400" y="246"/>
                  </a:moveTo>
                  <a:cubicBezTo>
                    <a:pt x="400" y="250"/>
                    <a:pt x="400" y="250"/>
                    <a:pt x="400" y="250"/>
                  </a:cubicBezTo>
                  <a:cubicBezTo>
                    <a:pt x="397" y="251"/>
                    <a:pt x="395" y="251"/>
                    <a:pt x="393" y="252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6" y="247"/>
                    <a:pt x="398" y="247"/>
                    <a:pt x="400" y="246"/>
                  </a:cubicBezTo>
                  <a:close/>
                  <a:moveTo>
                    <a:pt x="400" y="258"/>
                  </a:moveTo>
                  <a:cubicBezTo>
                    <a:pt x="400" y="262"/>
                    <a:pt x="400" y="262"/>
                    <a:pt x="400" y="262"/>
                  </a:cubicBezTo>
                  <a:cubicBezTo>
                    <a:pt x="397" y="263"/>
                    <a:pt x="395" y="263"/>
                    <a:pt x="393" y="264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5" y="260"/>
                    <a:pt x="397" y="259"/>
                    <a:pt x="400" y="258"/>
                  </a:cubicBezTo>
                  <a:close/>
                  <a:moveTo>
                    <a:pt x="400" y="271"/>
                  </a:moveTo>
                  <a:cubicBezTo>
                    <a:pt x="400" y="275"/>
                    <a:pt x="400" y="275"/>
                    <a:pt x="400" y="275"/>
                  </a:cubicBezTo>
                  <a:cubicBezTo>
                    <a:pt x="397" y="275"/>
                    <a:pt x="395" y="276"/>
                    <a:pt x="393" y="277"/>
                  </a:cubicBezTo>
                  <a:cubicBezTo>
                    <a:pt x="393" y="272"/>
                    <a:pt x="393" y="272"/>
                    <a:pt x="393" y="272"/>
                  </a:cubicBezTo>
                  <a:cubicBezTo>
                    <a:pt x="396" y="272"/>
                    <a:pt x="398" y="272"/>
                    <a:pt x="400" y="271"/>
                  </a:cubicBezTo>
                  <a:close/>
                  <a:moveTo>
                    <a:pt x="400" y="284"/>
                  </a:moveTo>
                  <a:cubicBezTo>
                    <a:pt x="400" y="287"/>
                    <a:pt x="400" y="287"/>
                    <a:pt x="400" y="287"/>
                  </a:cubicBezTo>
                  <a:cubicBezTo>
                    <a:pt x="397" y="288"/>
                    <a:pt x="395" y="288"/>
                    <a:pt x="393" y="289"/>
                  </a:cubicBezTo>
                  <a:cubicBezTo>
                    <a:pt x="393" y="285"/>
                    <a:pt x="393" y="285"/>
                    <a:pt x="393" y="285"/>
                  </a:cubicBezTo>
                  <a:cubicBezTo>
                    <a:pt x="396" y="285"/>
                    <a:pt x="398" y="284"/>
                    <a:pt x="400" y="284"/>
                  </a:cubicBezTo>
                  <a:close/>
                  <a:moveTo>
                    <a:pt x="400" y="293"/>
                  </a:moveTo>
                  <a:cubicBezTo>
                    <a:pt x="400" y="301"/>
                    <a:pt x="400" y="301"/>
                    <a:pt x="400" y="301"/>
                  </a:cubicBezTo>
                  <a:cubicBezTo>
                    <a:pt x="398" y="299"/>
                    <a:pt x="397" y="298"/>
                    <a:pt x="393" y="298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400" y="293"/>
                    <a:pt x="400" y="293"/>
                    <a:pt x="400" y="293"/>
                  </a:cubicBezTo>
                  <a:close/>
                  <a:moveTo>
                    <a:pt x="400" y="308"/>
                  </a:moveTo>
                  <a:cubicBezTo>
                    <a:pt x="400" y="311"/>
                    <a:pt x="400" y="311"/>
                    <a:pt x="400" y="311"/>
                  </a:cubicBezTo>
                  <a:cubicBezTo>
                    <a:pt x="397" y="311"/>
                    <a:pt x="395" y="311"/>
                    <a:pt x="393" y="311"/>
                  </a:cubicBezTo>
                  <a:cubicBezTo>
                    <a:pt x="393" y="303"/>
                    <a:pt x="393" y="303"/>
                    <a:pt x="393" y="303"/>
                  </a:cubicBezTo>
                  <a:cubicBezTo>
                    <a:pt x="394" y="305"/>
                    <a:pt x="396" y="308"/>
                    <a:pt x="398" y="308"/>
                  </a:cubicBezTo>
                  <a:cubicBezTo>
                    <a:pt x="400" y="308"/>
                    <a:pt x="400" y="308"/>
                    <a:pt x="400" y="308"/>
                  </a:cubicBezTo>
                  <a:close/>
                  <a:moveTo>
                    <a:pt x="400" y="336"/>
                  </a:moveTo>
                  <a:cubicBezTo>
                    <a:pt x="400" y="434"/>
                    <a:pt x="400" y="434"/>
                    <a:pt x="400" y="434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393" y="434"/>
                    <a:pt x="393" y="434"/>
                    <a:pt x="393" y="434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6" y="327"/>
                    <a:pt x="396" y="327"/>
                    <a:pt x="396" y="327"/>
                  </a:cubicBezTo>
                  <a:cubicBezTo>
                    <a:pt x="397" y="330"/>
                    <a:pt x="398" y="331"/>
                    <a:pt x="400" y="336"/>
                  </a:cubicBezTo>
                  <a:close/>
                  <a:moveTo>
                    <a:pt x="400" y="493"/>
                  </a:moveTo>
                  <a:cubicBezTo>
                    <a:pt x="400" y="501"/>
                    <a:pt x="400" y="501"/>
                    <a:pt x="400" y="501"/>
                  </a:cubicBezTo>
                  <a:cubicBezTo>
                    <a:pt x="398" y="499"/>
                    <a:pt x="396" y="497"/>
                    <a:pt x="393" y="496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397" y="493"/>
                    <a:pt x="397" y="493"/>
                    <a:pt x="397" y="493"/>
                  </a:cubicBezTo>
                  <a:cubicBezTo>
                    <a:pt x="398" y="493"/>
                    <a:pt x="399" y="493"/>
                    <a:pt x="400" y="493"/>
                  </a:cubicBezTo>
                  <a:close/>
                  <a:moveTo>
                    <a:pt x="400" y="507"/>
                  </a:moveTo>
                  <a:cubicBezTo>
                    <a:pt x="400" y="510"/>
                    <a:pt x="400" y="510"/>
                    <a:pt x="400" y="510"/>
                  </a:cubicBezTo>
                  <a:cubicBezTo>
                    <a:pt x="397" y="510"/>
                    <a:pt x="395" y="511"/>
                    <a:pt x="393" y="511"/>
                  </a:cubicBezTo>
                  <a:cubicBezTo>
                    <a:pt x="393" y="503"/>
                    <a:pt x="393" y="503"/>
                    <a:pt x="393" y="503"/>
                  </a:cubicBezTo>
                  <a:cubicBezTo>
                    <a:pt x="394" y="505"/>
                    <a:pt x="395" y="506"/>
                    <a:pt x="398" y="507"/>
                  </a:cubicBezTo>
                  <a:cubicBezTo>
                    <a:pt x="399" y="507"/>
                    <a:pt x="399" y="507"/>
                    <a:pt x="400" y="507"/>
                  </a:cubicBezTo>
                  <a:close/>
                  <a:moveTo>
                    <a:pt x="400" y="515"/>
                  </a:moveTo>
                  <a:cubicBezTo>
                    <a:pt x="400" y="518"/>
                    <a:pt x="400" y="518"/>
                    <a:pt x="400" y="518"/>
                  </a:cubicBezTo>
                  <a:cubicBezTo>
                    <a:pt x="397" y="519"/>
                    <a:pt x="395" y="520"/>
                    <a:pt x="393" y="520"/>
                  </a:cubicBezTo>
                  <a:cubicBezTo>
                    <a:pt x="393" y="516"/>
                    <a:pt x="393" y="516"/>
                    <a:pt x="393" y="516"/>
                  </a:cubicBezTo>
                  <a:cubicBezTo>
                    <a:pt x="395" y="516"/>
                    <a:pt x="398" y="516"/>
                    <a:pt x="400" y="515"/>
                  </a:cubicBezTo>
                  <a:close/>
                  <a:moveTo>
                    <a:pt x="400" y="526"/>
                  </a:moveTo>
                  <a:cubicBezTo>
                    <a:pt x="400" y="531"/>
                    <a:pt x="400" y="531"/>
                    <a:pt x="400" y="531"/>
                  </a:cubicBezTo>
                  <a:cubicBezTo>
                    <a:pt x="393" y="533"/>
                    <a:pt x="393" y="533"/>
                    <a:pt x="393" y="533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5" y="528"/>
                    <a:pt x="397" y="527"/>
                    <a:pt x="400" y="526"/>
                  </a:cubicBezTo>
                  <a:close/>
                  <a:moveTo>
                    <a:pt x="400" y="539"/>
                  </a:moveTo>
                  <a:cubicBezTo>
                    <a:pt x="400" y="544"/>
                    <a:pt x="400" y="544"/>
                    <a:pt x="400" y="544"/>
                  </a:cubicBezTo>
                  <a:cubicBezTo>
                    <a:pt x="397" y="544"/>
                    <a:pt x="395" y="545"/>
                    <a:pt x="393" y="545"/>
                  </a:cubicBezTo>
                  <a:cubicBezTo>
                    <a:pt x="393" y="541"/>
                    <a:pt x="393" y="541"/>
                    <a:pt x="393" y="541"/>
                  </a:cubicBezTo>
                  <a:cubicBezTo>
                    <a:pt x="396" y="540"/>
                    <a:pt x="398" y="540"/>
                    <a:pt x="400" y="539"/>
                  </a:cubicBezTo>
                  <a:close/>
                  <a:moveTo>
                    <a:pt x="400" y="551"/>
                  </a:moveTo>
                  <a:cubicBezTo>
                    <a:pt x="400" y="556"/>
                    <a:pt x="400" y="556"/>
                    <a:pt x="400" y="556"/>
                  </a:cubicBezTo>
                  <a:cubicBezTo>
                    <a:pt x="397" y="556"/>
                    <a:pt x="395" y="556"/>
                    <a:pt x="393" y="557"/>
                  </a:cubicBezTo>
                  <a:cubicBezTo>
                    <a:pt x="393" y="553"/>
                    <a:pt x="393" y="553"/>
                    <a:pt x="393" y="553"/>
                  </a:cubicBezTo>
                  <a:cubicBezTo>
                    <a:pt x="395" y="552"/>
                    <a:pt x="397" y="552"/>
                    <a:pt x="400" y="551"/>
                  </a:cubicBezTo>
                  <a:close/>
                  <a:moveTo>
                    <a:pt x="400" y="564"/>
                  </a:moveTo>
                  <a:cubicBezTo>
                    <a:pt x="400" y="568"/>
                    <a:pt x="400" y="568"/>
                    <a:pt x="400" y="568"/>
                  </a:cubicBezTo>
                  <a:cubicBezTo>
                    <a:pt x="397" y="569"/>
                    <a:pt x="395" y="569"/>
                    <a:pt x="393" y="569"/>
                  </a:cubicBezTo>
                  <a:cubicBezTo>
                    <a:pt x="393" y="565"/>
                    <a:pt x="393" y="565"/>
                    <a:pt x="393" y="565"/>
                  </a:cubicBezTo>
                  <a:cubicBezTo>
                    <a:pt x="400" y="564"/>
                    <a:pt x="400" y="564"/>
                    <a:pt x="400" y="564"/>
                  </a:cubicBezTo>
                  <a:close/>
                  <a:moveTo>
                    <a:pt x="400" y="577"/>
                  </a:moveTo>
                  <a:cubicBezTo>
                    <a:pt x="400" y="580"/>
                    <a:pt x="400" y="580"/>
                    <a:pt x="400" y="580"/>
                  </a:cubicBezTo>
                  <a:cubicBezTo>
                    <a:pt x="397" y="581"/>
                    <a:pt x="395" y="581"/>
                    <a:pt x="393" y="582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96" y="577"/>
                    <a:pt x="398" y="577"/>
                    <a:pt x="400" y="577"/>
                  </a:cubicBezTo>
                  <a:close/>
                  <a:moveTo>
                    <a:pt x="400" y="589"/>
                  </a:moveTo>
                  <a:cubicBezTo>
                    <a:pt x="400" y="593"/>
                    <a:pt x="400" y="593"/>
                    <a:pt x="400" y="593"/>
                  </a:cubicBezTo>
                  <a:cubicBezTo>
                    <a:pt x="397" y="594"/>
                    <a:pt x="395" y="594"/>
                    <a:pt x="393" y="595"/>
                  </a:cubicBezTo>
                  <a:cubicBezTo>
                    <a:pt x="393" y="591"/>
                    <a:pt x="393" y="591"/>
                    <a:pt x="393" y="591"/>
                  </a:cubicBezTo>
                  <a:cubicBezTo>
                    <a:pt x="395" y="590"/>
                    <a:pt x="397" y="590"/>
                    <a:pt x="400" y="589"/>
                  </a:cubicBezTo>
                  <a:close/>
                  <a:moveTo>
                    <a:pt x="400" y="602"/>
                  </a:moveTo>
                  <a:cubicBezTo>
                    <a:pt x="400" y="605"/>
                    <a:pt x="400" y="605"/>
                    <a:pt x="400" y="605"/>
                  </a:cubicBezTo>
                  <a:cubicBezTo>
                    <a:pt x="397" y="606"/>
                    <a:pt x="395" y="607"/>
                    <a:pt x="393" y="607"/>
                  </a:cubicBezTo>
                  <a:cubicBezTo>
                    <a:pt x="393" y="603"/>
                    <a:pt x="393" y="603"/>
                    <a:pt x="393" y="603"/>
                  </a:cubicBezTo>
                  <a:cubicBezTo>
                    <a:pt x="396" y="603"/>
                    <a:pt x="398" y="602"/>
                    <a:pt x="400" y="602"/>
                  </a:cubicBezTo>
                  <a:close/>
                  <a:moveTo>
                    <a:pt x="400" y="611"/>
                  </a:moveTo>
                  <a:cubicBezTo>
                    <a:pt x="400" y="617"/>
                    <a:pt x="400" y="617"/>
                    <a:pt x="400" y="617"/>
                  </a:cubicBezTo>
                  <a:cubicBezTo>
                    <a:pt x="400" y="618"/>
                    <a:pt x="399" y="618"/>
                    <a:pt x="398" y="618"/>
                  </a:cubicBezTo>
                  <a:cubicBezTo>
                    <a:pt x="399" y="619"/>
                    <a:pt x="400" y="620"/>
                    <a:pt x="400" y="620"/>
                  </a:cubicBezTo>
                  <a:cubicBezTo>
                    <a:pt x="400" y="631"/>
                    <a:pt x="400" y="631"/>
                    <a:pt x="400" y="631"/>
                  </a:cubicBezTo>
                  <a:cubicBezTo>
                    <a:pt x="397" y="626"/>
                    <a:pt x="395" y="623"/>
                    <a:pt x="393" y="620"/>
                  </a:cubicBezTo>
                  <a:cubicBezTo>
                    <a:pt x="393" y="612"/>
                    <a:pt x="393" y="612"/>
                    <a:pt x="393" y="612"/>
                  </a:cubicBezTo>
                  <a:cubicBezTo>
                    <a:pt x="395" y="612"/>
                    <a:pt x="397" y="612"/>
                    <a:pt x="400" y="611"/>
                  </a:cubicBezTo>
                  <a:close/>
                  <a:moveTo>
                    <a:pt x="400" y="634"/>
                  </a:moveTo>
                  <a:cubicBezTo>
                    <a:pt x="400" y="639"/>
                    <a:pt x="400" y="639"/>
                    <a:pt x="400" y="639"/>
                  </a:cubicBezTo>
                  <a:cubicBezTo>
                    <a:pt x="397" y="639"/>
                    <a:pt x="395" y="639"/>
                    <a:pt x="393" y="639"/>
                  </a:cubicBezTo>
                  <a:cubicBezTo>
                    <a:pt x="393" y="634"/>
                    <a:pt x="393" y="634"/>
                    <a:pt x="393" y="634"/>
                  </a:cubicBezTo>
                  <a:cubicBezTo>
                    <a:pt x="395" y="634"/>
                    <a:pt x="397" y="634"/>
                    <a:pt x="400" y="634"/>
                  </a:cubicBezTo>
                  <a:close/>
                  <a:moveTo>
                    <a:pt x="400" y="749"/>
                  </a:moveTo>
                  <a:cubicBezTo>
                    <a:pt x="400" y="757"/>
                    <a:pt x="400" y="757"/>
                    <a:pt x="400" y="757"/>
                  </a:cubicBezTo>
                  <a:cubicBezTo>
                    <a:pt x="400" y="757"/>
                    <a:pt x="399" y="757"/>
                    <a:pt x="398" y="757"/>
                  </a:cubicBezTo>
                  <a:cubicBezTo>
                    <a:pt x="400" y="760"/>
                    <a:pt x="400" y="760"/>
                    <a:pt x="400" y="760"/>
                  </a:cubicBezTo>
                  <a:cubicBezTo>
                    <a:pt x="400" y="775"/>
                    <a:pt x="400" y="775"/>
                    <a:pt x="400" y="775"/>
                  </a:cubicBezTo>
                  <a:cubicBezTo>
                    <a:pt x="397" y="771"/>
                    <a:pt x="395" y="768"/>
                    <a:pt x="393" y="765"/>
                  </a:cubicBezTo>
                  <a:cubicBezTo>
                    <a:pt x="393" y="750"/>
                    <a:pt x="393" y="750"/>
                    <a:pt x="393" y="750"/>
                  </a:cubicBezTo>
                  <a:cubicBezTo>
                    <a:pt x="395" y="750"/>
                    <a:pt x="397" y="749"/>
                    <a:pt x="400" y="749"/>
                  </a:cubicBezTo>
                  <a:close/>
                  <a:moveTo>
                    <a:pt x="391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2" y="8"/>
                    <a:pt x="392" y="8"/>
                    <a:pt x="391" y="8"/>
                  </a:cubicBezTo>
                  <a:cubicBezTo>
                    <a:pt x="391" y="0"/>
                    <a:pt x="391" y="0"/>
                    <a:pt x="391" y="0"/>
                  </a:cubicBezTo>
                  <a:close/>
                  <a:moveTo>
                    <a:pt x="393" y="793"/>
                  </a:moveTo>
                  <a:cubicBezTo>
                    <a:pt x="391" y="793"/>
                    <a:pt x="391" y="793"/>
                    <a:pt x="391" y="793"/>
                  </a:cubicBezTo>
                  <a:cubicBezTo>
                    <a:pt x="391" y="786"/>
                    <a:pt x="391" y="786"/>
                    <a:pt x="391" y="786"/>
                  </a:cubicBezTo>
                  <a:cubicBezTo>
                    <a:pt x="392" y="787"/>
                    <a:pt x="392" y="787"/>
                    <a:pt x="393" y="787"/>
                  </a:cubicBezTo>
                  <a:cubicBezTo>
                    <a:pt x="393" y="793"/>
                    <a:pt x="393" y="793"/>
                    <a:pt x="393" y="793"/>
                  </a:cubicBezTo>
                  <a:close/>
                  <a:moveTo>
                    <a:pt x="393" y="18"/>
                  </a:moveTo>
                  <a:cubicBezTo>
                    <a:pt x="393" y="35"/>
                    <a:pt x="393" y="35"/>
                    <a:pt x="393" y="35"/>
                  </a:cubicBezTo>
                  <a:cubicBezTo>
                    <a:pt x="392" y="34"/>
                    <a:pt x="392" y="33"/>
                    <a:pt x="391" y="32"/>
                  </a:cubicBezTo>
                  <a:cubicBezTo>
                    <a:pt x="391" y="15"/>
                    <a:pt x="391" y="15"/>
                    <a:pt x="391" y="15"/>
                  </a:cubicBezTo>
                  <a:cubicBezTo>
                    <a:pt x="393" y="18"/>
                    <a:pt x="393" y="18"/>
                    <a:pt x="393" y="18"/>
                  </a:cubicBezTo>
                  <a:close/>
                  <a:moveTo>
                    <a:pt x="393" y="37"/>
                  </a:moveTo>
                  <a:cubicBezTo>
                    <a:pt x="393" y="46"/>
                    <a:pt x="393" y="46"/>
                    <a:pt x="393" y="46"/>
                  </a:cubicBezTo>
                  <a:cubicBezTo>
                    <a:pt x="392" y="46"/>
                    <a:pt x="392" y="46"/>
                    <a:pt x="391" y="46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92" y="38"/>
                    <a:pt x="392" y="38"/>
                    <a:pt x="393" y="37"/>
                  </a:cubicBezTo>
                  <a:close/>
                  <a:moveTo>
                    <a:pt x="393" y="165"/>
                  </a:moveTo>
                  <a:cubicBezTo>
                    <a:pt x="393" y="170"/>
                    <a:pt x="393" y="170"/>
                    <a:pt x="393" y="170"/>
                  </a:cubicBezTo>
                  <a:cubicBezTo>
                    <a:pt x="392" y="171"/>
                    <a:pt x="392" y="171"/>
                    <a:pt x="391" y="171"/>
                  </a:cubicBezTo>
                  <a:cubicBezTo>
                    <a:pt x="392" y="171"/>
                    <a:pt x="392" y="172"/>
                    <a:pt x="393" y="173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92" y="183"/>
                    <a:pt x="392" y="182"/>
                    <a:pt x="391" y="181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3" y="165"/>
                    <a:pt x="393" y="165"/>
                    <a:pt x="393" y="165"/>
                  </a:cubicBezTo>
                  <a:close/>
                  <a:moveTo>
                    <a:pt x="393" y="188"/>
                  </a:moveTo>
                  <a:cubicBezTo>
                    <a:pt x="393" y="192"/>
                    <a:pt x="393" y="192"/>
                    <a:pt x="393" y="192"/>
                  </a:cubicBezTo>
                  <a:cubicBezTo>
                    <a:pt x="391" y="193"/>
                    <a:pt x="391" y="193"/>
                    <a:pt x="391" y="193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3" y="188"/>
                    <a:pt x="393" y="188"/>
                    <a:pt x="393" y="188"/>
                  </a:cubicBezTo>
                  <a:close/>
                  <a:moveTo>
                    <a:pt x="393" y="198"/>
                  </a:moveTo>
                  <a:cubicBezTo>
                    <a:pt x="393" y="202"/>
                    <a:pt x="393" y="202"/>
                    <a:pt x="393" y="202"/>
                  </a:cubicBezTo>
                  <a:cubicBezTo>
                    <a:pt x="392" y="202"/>
                    <a:pt x="392" y="202"/>
                    <a:pt x="391" y="203"/>
                  </a:cubicBezTo>
                  <a:cubicBezTo>
                    <a:pt x="391" y="199"/>
                    <a:pt x="391" y="199"/>
                    <a:pt x="391" y="199"/>
                  </a:cubicBezTo>
                  <a:cubicBezTo>
                    <a:pt x="393" y="198"/>
                    <a:pt x="393" y="198"/>
                    <a:pt x="393" y="198"/>
                  </a:cubicBezTo>
                  <a:close/>
                  <a:moveTo>
                    <a:pt x="393" y="211"/>
                  </a:moveTo>
                  <a:cubicBezTo>
                    <a:pt x="393" y="215"/>
                    <a:pt x="393" y="215"/>
                    <a:pt x="393" y="215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91" y="211"/>
                    <a:pt x="391" y="211"/>
                    <a:pt x="391" y="211"/>
                  </a:cubicBezTo>
                  <a:cubicBezTo>
                    <a:pt x="393" y="211"/>
                    <a:pt x="393" y="211"/>
                    <a:pt x="393" y="211"/>
                  </a:cubicBezTo>
                  <a:close/>
                  <a:moveTo>
                    <a:pt x="393" y="223"/>
                  </a:moveTo>
                  <a:cubicBezTo>
                    <a:pt x="393" y="227"/>
                    <a:pt x="393" y="227"/>
                    <a:pt x="393" y="227"/>
                  </a:cubicBezTo>
                  <a:cubicBezTo>
                    <a:pt x="392" y="227"/>
                    <a:pt x="391" y="227"/>
                    <a:pt x="391" y="228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3" y="223"/>
                    <a:pt x="393" y="223"/>
                    <a:pt x="393" y="223"/>
                  </a:cubicBezTo>
                  <a:close/>
                  <a:moveTo>
                    <a:pt x="393" y="235"/>
                  </a:moveTo>
                  <a:cubicBezTo>
                    <a:pt x="393" y="239"/>
                    <a:pt x="393" y="239"/>
                    <a:pt x="393" y="239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3" y="235"/>
                    <a:pt x="393" y="235"/>
                    <a:pt x="393" y="235"/>
                  </a:cubicBezTo>
                  <a:close/>
                  <a:moveTo>
                    <a:pt x="393" y="248"/>
                  </a:moveTo>
                  <a:cubicBezTo>
                    <a:pt x="393" y="252"/>
                    <a:pt x="393" y="252"/>
                    <a:pt x="393" y="252"/>
                  </a:cubicBezTo>
                  <a:cubicBezTo>
                    <a:pt x="392" y="252"/>
                    <a:pt x="392" y="253"/>
                    <a:pt x="391" y="253"/>
                  </a:cubicBezTo>
                  <a:cubicBezTo>
                    <a:pt x="391" y="248"/>
                    <a:pt x="391" y="248"/>
                    <a:pt x="391" y="248"/>
                  </a:cubicBezTo>
                  <a:cubicBezTo>
                    <a:pt x="392" y="248"/>
                    <a:pt x="392" y="248"/>
                    <a:pt x="393" y="248"/>
                  </a:cubicBezTo>
                  <a:close/>
                  <a:moveTo>
                    <a:pt x="393" y="260"/>
                  </a:moveTo>
                  <a:cubicBezTo>
                    <a:pt x="393" y="264"/>
                    <a:pt x="393" y="264"/>
                    <a:pt x="393" y="264"/>
                  </a:cubicBezTo>
                  <a:cubicBezTo>
                    <a:pt x="392" y="264"/>
                    <a:pt x="392" y="265"/>
                    <a:pt x="391" y="265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3" y="260"/>
                    <a:pt x="393" y="260"/>
                    <a:pt x="393" y="260"/>
                  </a:cubicBezTo>
                  <a:close/>
                  <a:moveTo>
                    <a:pt x="393" y="272"/>
                  </a:moveTo>
                  <a:cubicBezTo>
                    <a:pt x="393" y="277"/>
                    <a:pt x="393" y="277"/>
                    <a:pt x="393" y="277"/>
                  </a:cubicBezTo>
                  <a:cubicBezTo>
                    <a:pt x="392" y="277"/>
                    <a:pt x="392" y="277"/>
                    <a:pt x="391" y="277"/>
                  </a:cubicBezTo>
                  <a:cubicBezTo>
                    <a:pt x="391" y="273"/>
                    <a:pt x="391" y="273"/>
                    <a:pt x="391" y="273"/>
                  </a:cubicBezTo>
                  <a:cubicBezTo>
                    <a:pt x="392" y="272"/>
                    <a:pt x="392" y="272"/>
                    <a:pt x="393" y="272"/>
                  </a:cubicBezTo>
                  <a:close/>
                  <a:moveTo>
                    <a:pt x="393" y="285"/>
                  </a:moveTo>
                  <a:cubicBezTo>
                    <a:pt x="393" y="289"/>
                    <a:pt x="393" y="289"/>
                    <a:pt x="393" y="289"/>
                  </a:cubicBezTo>
                  <a:cubicBezTo>
                    <a:pt x="392" y="289"/>
                    <a:pt x="392" y="290"/>
                    <a:pt x="391" y="290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3" y="285"/>
                    <a:pt x="393" y="285"/>
                    <a:pt x="393" y="285"/>
                  </a:cubicBezTo>
                  <a:close/>
                  <a:moveTo>
                    <a:pt x="393" y="293"/>
                  </a:moveTo>
                  <a:cubicBezTo>
                    <a:pt x="393" y="298"/>
                    <a:pt x="393" y="298"/>
                    <a:pt x="393" y="298"/>
                  </a:cubicBezTo>
                  <a:cubicBezTo>
                    <a:pt x="392" y="298"/>
                    <a:pt x="392" y="298"/>
                    <a:pt x="391" y="298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3" y="293"/>
                    <a:pt x="393" y="293"/>
                    <a:pt x="393" y="293"/>
                  </a:cubicBezTo>
                  <a:close/>
                  <a:moveTo>
                    <a:pt x="393" y="303"/>
                  </a:moveTo>
                  <a:cubicBezTo>
                    <a:pt x="393" y="311"/>
                    <a:pt x="393" y="311"/>
                    <a:pt x="393" y="311"/>
                  </a:cubicBezTo>
                  <a:cubicBezTo>
                    <a:pt x="392" y="312"/>
                    <a:pt x="392" y="312"/>
                    <a:pt x="391" y="312"/>
                  </a:cubicBezTo>
                  <a:cubicBezTo>
                    <a:pt x="391" y="308"/>
                    <a:pt x="391" y="308"/>
                    <a:pt x="391" y="308"/>
                  </a:cubicBezTo>
                  <a:cubicBezTo>
                    <a:pt x="392" y="308"/>
                    <a:pt x="392" y="308"/>
                    <a:pt x="392" y="308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2" y="300"/>
                    <a:pt x="392" y="302"/>
                    <a:pt x="393" y="303"/>
                  </a:cubicBezTo>
                  <a:close/>
                  <a:moveTo>
                    <a:pt x="393" y="338"/>
                  </a:moveTo>
                  <a:cubicBezTo>
                    <a:pt x="393" y="434"/>
                    <a:pt x="393" y="434"/>
                    <a:pt x="393" y="434"/>
                  </a:cubicBezTo>
                  <a:cubicBezTo>
                    <a:pt x="391" y="435"/>
                    <a:pt x="391" y="435"/>
                    <a:pt x="391" y="435"/>
                  </a:cubicBezTo>
                  <a:cubicBezTo>
                    <a:pt x="391" y="343"/>
                    <a:pt x="391" y="343"/>
                    <a:pt x="391" y="343"/>
                  </a:cubicBezTo>
                  <a:cubicBezTo>
                    <a:pt x="393" y="338"/>
                    <a:pt x="393" y="338"/>
                    <a:pt x="393" y="338"/>
                  </a:cubicBezTo>
                  <a:close/>
                  <a:moveTo>
                    <a:pt x="393" y="493"/>
                  </a:moveTo>
                  <a:cubicBezTo>
                    <a:pt x="393" y="496"/>
                    <a:pt x="393" y="496"/>
                    <a:pt x="393" y="496"/>
                  </a:cubicBezTo>
                  <a:cubicBezTo>
                    <a:pt x="392" y="496"/>
                    <a:pt x="392" y="496"/>
                    <a:pt x="391" y="496"/>
                  </a:cubicBezTo>
                  <a:cubicBezTo>
                    <a:pt x="391" y="492"/>
                    <a:pt x="391" y="492"/>
                    <a:pt x="391" y="492"/>
                  </a:cubicBezTo>
                  <a:cubicBezTo>
                    <a:pt x="393" y="493"/>
                    <a:pt x="393" y="493"/>
                    <a:pt x="393" y="493"/>
                  </a:cubicBezTo>
                  <a:close/>
                  <a:moveTo>
                    <a:pt x="393" y="503"/>
                  </a:moveTo>
                  <a:cubicBezTo>
                    <a:pt x="393" y="511"/>
                    <a:pt x="393" y="511"/>
                    <a:pt x="393" y="511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91" y="498"/>
                    <a:pt x="391" y="498"/>
                    <a:pt x="391" y="498"/>
                  </a:cubicBezTo>
                  <a:cubicBezTo>
                    <a:pt x="392" y="500"/>
                    <a:pt x="392" y="501"/>
                    <a:pt x="393" y="503"/>
                  </a:cubicBezTo>
                  <a:close/>
                  <a:moveTo>
                    <a:pt x="393" y="516"/>
                  </a:moveTo>
                  <a:cubicBezTo>
                    <a:pt x="393" y="520"/>
                    <a:pt x="393" y="520"/>
                    <a:pt x="393" y="520"/>
                  </a:cubicBezTo>
                  <a:cubicBezTo>
                    <a:pt x="392" y="520"/>
                    <a:pt x="392" y="521"/>
                    <a:pt x="391" y="521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2" y="516"/>
                    <a:pt x="392" y="516"/>
                    <a:pt x="393" y="516"/>
                  </a:cubicBezTo>
                  <a:close/>
                  <a:moveTo>
                    <a:pt x="393" y="528"/>
                  </a:moveTo>
                  <a:cubicBezTo>
                    <a:pt x="393" y="533"/>
                    <a:pt x="393" y="533"/>
                    <a:pt x="393" y="533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91" y="529"/>
                    <a:pt x="391" y="529"/>
                    <a:pt x="391" y="529"/>
                  </a:cubicBezTo>
                  <a:cubicBezTo>
                    <a:pt x="393" y="528"/>
                    <a:pt x="393" y="528"/>
                    <a:pt x="393" y="528"/>
                  </a:cubicBezTo>
                  <a:close/>
                  <a:moveTo>
                    <a:pt x="393" y="541"/>
                  </a:moveTo>
                  <a:cubicBezTo>
                    <a:pt x="393" y="545"/>
                    <a:pt x="393" y="545"/>
                    <a:pt x="393" y="545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1" y="541"/>
                    <a:pt x="391" y="541"/>
                    <a:pt x="391" y="541"/>
                  </a:cubicBezTo>
                  <a:cubicBezTo>
                    <a:pt x="392" y="541"/>
                    <a:pt x="392" y="541"/>
                    <a:pt x="393" y="541"/>
                  </a:cubicBezTo>
                  <a:close/>
                  <a:moveTo>
                    <a:pt x="393" y="553"/>
                  </a:moveTo>
                  <a:cubicBezTo>
                    <a:pt x="393" y="557"/>
                    <a:pt x="393" y="557"/>
                    <a:pt x="393" y="557"/>
                  </a:cubicBezTo>
                  <a:cubicBezTo>
                    <a:pt x="392" y="557"/>
                    <a:pt x="392" y="558"/>
                    <a:pt x="391" y="558"/>
                  </a:cubicBezTo>
                  <a:cubicBezTo>
                    <a:pt x="391" y="554"/>
                    <a:pt x="391" y="554"/>
                    <a:pt x="391" y="554"/>
                  </a:cubicBezTo>
                  <a:cubicBezTo>
                    <a:pt x="393" y="553"/>
                    <a:pt x="393" y="553"/>
                    <a:pt x="393" y="553"/>
                  </a:cubicBezTo>
                  <a:close/>
                  <a:moveTo>
                    <a:pt x="393" y="565"/>
                  </a:moveTo>
                  <a:cubicBezTo>
                    <a:pt x="393" y="569"/>
                    <a:pt x="393" y="569"/>
                    <a:pt x="393" y="569"/>
                  </a:cubicBezTo>
                  <a:cubicBezTo>
                    <a:pt x="392" y="570"/>
                    <a:pt x="392" y="570"/>
                    <a:pt x="391" y="571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3" y="565"/>
                    <a:pt x="393" y="565"/>
                    <a:pt x="393" y="565"/>
                  </a:cubicBezTo>
                  <a:close/>
                  <a:moveTo>
                    <a:pt x="393" y="578"/>
                  </a:moveTo>
                  <a:cubicBezTo>
                    <a:pt x="393" y="582"/>
                    <a:pt x="393" y="582"/>
                    <a:pt x="393" y="582"/>
                  </a:cubicBezTo>
                  <a:cubicBezTo>
                    <a:pt x="392" y="582"/>
                    <a:pt x="391" y="583"/>
                    <a:pt x="391" y="583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3" y="578"/>
                    <a:pt x="393" y="578"/>
                    <a:pt x="393" y="578"/>
                  </a:cubicBezTo>
                  <a:close/>
                  <a:moveTo>
                    <a:pt x="393" y="591"/>
                  </a:moveTo>
                  <a:cubicBezTo>
                    <a:pt x="393" y="595"/>
                    <a:pt x="393" y="595"/>
                    <a:pt x="393" y="595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3" y="591"/>
                    <a:pt x="393" y="591"/>
                    <a:pt x="393" y="591"/>
                  </a:cubicBezTo>
                  <a:close/>
                  <a:moveTo>
                    <a:pt x="393" y="603"/>
                  </a:moveTo>
                  <a:cubicBezTo>
                    <a:pt x="393" y="607"/>
                    <a:pt x="393" y="607"/>
                    <a:pt x="393" y="607"/>
                  </a:cubicBezTo>
                  <a:cubicBezTo>
                    <a:pt x="392" y="607"/>
                    <a:pt x="392" y="607"/>
                    <a:pt x="391" y="608"/>
                  </a:cubicBezTo>
                  <a:cubicBezTo>
                    <a:pt x="391" y="603"/>
                    <a:pt x="391" y="603"/>
                    <a:pt x="391" y="603"/>
                  </a:cubicBezTo>
                  <a:cubicBezTo>
                    <a:pt x="392" y="603"/>
                    <a:pt x="392" y="603"/>
                    <a:pt x="393" y="603"/>
                  </a:cubicBezTo>
                  <a:close/>
                  <a:moveTo>
                    <a:pt x="393" y="612"/>
                  </a:moveTo>
                  <a:cubicBezTo>
                    <a:pt x="393" y="620"/>
                    <a:pt x="393" y="620"/>
                    <a:pt x="393" y="620"/>
                  </a:cubicBezTo>
                  <a:cubicBezTo>
                    <a:pt x="392" y="620"/>
                    <a:pt x="392" y="619"/>
                    <a:pt x="391" y="619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3" y="612"/>
                    <a:pt x="393" y="612"/>
                    <a:pt x="393" y="612"/>
                  </a:cubicBezTo>
                  <a:close/>
                  <a:moveTo>
                    <a:pt x="393" y="634"/>
                  </a:moveTo>
                  <a:cubicBezTo>
                    <a:pt x="393" y="639"/>
                    <a:pt x="393" y="639"/>
                    <a:pt x="393" y="639"/>
                  </a:cubicBezTo>
                  <a:cubicBezTo>
                    <a:pt x="391" y="639"/>
                    <a:pt x="391" y="639"/>
                    <a:pt x="391" y="639"/>
                  </a:cubicBezTo>
                  <a:cubicBezTo>
                    <a:pt x="391" y="634"/>
                    <a:pt x="391" y="634"/>
                    <a:pt x="391" y="634"/>
                  </a:cubicBezTo>
                  <a:cubicBezTo>
                    <a:pt x="391" y="634"/>
                    <a:pt x="392" y="634"/>
                    <a:pt x="392" y="634"/>
                  </a:cubicBezTo>
                  <a:cubicBezTo>
                    <a:pt x="393" y="634"/>
                    <a:pt x="393" y="634"/>
                    <a:pt x="393" y="634"/>
                  </a:cubicBezTo>
                  <a:close/>
                  <a:moveTo>
                    <a:pt x="393" y="750"/>
                  </a:moveTo>
                  <a:cubicBezTo>
                    <a:pt x="393" y="765"/>
                    <a:pt x="393" y="765"/>
                    <a:pt x="393" y="765"/>
                  </a:cubicBezTo>
                  <a:cubicBezTo>
                    <a:pt x="392" y="764"/>
                    <a:pt x="392" y="763"/>
                    <a:pt x="391" y="763"/>
                  </a:cubicBezTo>
                  <a:cubicBezTo>
                    <a:pt x="391" y="751"/>
                    <a:pt x="391" y="751"/>
                    <a:pt x="391" y="751"/>
                  </a:cubicBezTo>
                  <a:cubicBezTo>
                    <a:pt x="392" y="751"/>
                    <a:pt x="392" y="750"/>
                    <a:pt x="393" y="750"/>
                  </a:cubicBezTo>
                  <a:close/>
                  <a:moveTo>
                    <a:pt x="391" y="694"/>
                  </a:moveTo>
                  <a:cubicBezTo>
                    <a:pt x="391" y="685"/>
                    <a:pt x="391" y="685"/>
                    <a:pt x="391" y="685"/>
                  </a:cubicBezTo>
                  <a:cubicBezTo>
                    <a:pt x="391" y="688"/>
                    <a:pt x="391" y="691"/>
                    <a:pt x="391" y="694"/>
                  </a:cubicBezTo>
                  <a:close/>
                  <a:moveTo>
                    <a:pt x="387" y="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0" y="8"/>
                    <a:pt x="389" y="9"/>
                    <a:pt x="387" y="9"/>
                  </a:cubicBezTo>
                  <a:cubicBezTo>
                    <a:pt x="388" y="10"/>
                    <a:pt x="389" y="11"/>
                    <a:pt x="391" y="15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0" y="29"/>
                    <a:pt x="388" y="27"/>
                    <a:pt x="387" y="25"/>
                  </a:cubicBezTo>
                  <a:cubicBezTo>
                    <a:pt x="387" y="0"/>
                    <a:pt x="387" y="0"/>
                    <a:pt x="387" y="0"/>
                  </a:cubicBezTo>
                  <a:close/>
                  <a:moveTo>
                    <a:pt x="391" y="793"/>
                  </a:moveTo>
                  <a:cubicBezTo>
                    <a:pt x="390" y="793"/>
                    <a:pt x="388" y="793"/>
                    <a:pt x="387" y="793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8" y="785"/>
                    <a:pt x="389" y="786"/>
                    <a:pt x="391" y="786"/>
                  </a:cubicBezTo>
                  <a:cubicBezTo>
                    <a:pt x="391" y="793"/>
                    <a:pt x="391" y="793"/>
                    <a:pt x="391" y="793"/>
                  </a:cubicBezTo>
                  <a:close/>
                  <a:moveTo>
                    <a:pt x="391" y="38"/>
                  </a:moveTo>
                  <a:cubicBezTo>
                    <a:pt x="391" y="46"/>
                    <a:pt x="391" y="46"/>
                    <a:pt x="391" y="46"/>
                  </a:cubicBezTo>
                  <a:cubicBezTo>
                    <a:pt x="390" y="46"/>
                    <a:pt x="389" y="47"/>
                    <a:pt x="389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8" y="39"/>
                    <a:pt x="390" y="39"/>
                    <a:pt x="391" y="38"/>
                  </a:cubicBezTo>
                  <a:close/>
                  <a:moveTo>
                    <a:pt x="391" y="165"/>
                  </a:moveTo>
                  <a:cubicBezTo>
                    <a:pt x="391" y="181"/>
                    <a:pt x="391" y="181"/>
                    <a:pt x="391" y="181"/>
                  </a:cubicBezTo>
                  <a:cubicBezTo>
                    <a:pt x="390" y="178"/>
                    <a:pt x="388" y="176"/>
                    <a:pt x="387" y="174"/>
                  </a:cubicBezTo>
                  <a:cubicBezTo>
                    <a:pt x="387" y="165"/>
                    <a:pt x="387" y="165"/>
                    <a:pt x="387" y="165"/>
                  </a:cubicBezTo>
                  <a:cubicBezTo>
                    <a:pt x="388" y="165"/>
                    <a:pt x="390" y="165"/>
                    <a:pt x="391" y="165"/>
                  </a:cubicBezTo>
                  <a:close/>
                  <a:moveTo>
                    <a:pt x="391" y="188"/>
                  </a:moveTo>
                  <a:cubicBezTo>
                    <a:pt x="391" y="193"/>
                    <a:pt x="391" y="193"/>
                    <a:pt x="391" y="193"/>
                  </a:cubicBezTo>
                  <a:cubicBezTo>
                    <a:pt x="388" y="193"/>
                    <a:pt x="388" y="193"/>
                    <a:pt x="388" y="193"/>
                  </a:cubicBezTo>
                  <a:cubicBezTo>
                    <a:pt x="388" y="195"/>
                    <a:pt x="388" y="197"/>
                    <a:pt x="387" y="199"/>
                  </a:cubicBezTo>
                  <a:cubicBezTo>
                    <a:pt x="389" y="199"/>
                    <a:pt x="390" y="199"/>
                    <a:pt x="391" y="199"/>
                  </a:cubicBezTo>
                  <a:cubicBezTo>
                    <a:pt x="391" y="203"/>
                    <a:pt x="391" y="203"/>
                    <a:pt x="391" y="203"/>
                  </a:cubicBezTo>
                  <a:cubicBezTo>
                    <a:pt x="389" y="205"/>
                    <a:pt x="388" y="207"/>
                    <a:pt x="387" y="212"/>
                  </a:cubicBezTo>
                  <a:cubicBezTo>
                    <a:pt x="389" y="212"/>
                    <a:pt x="390" y="211"/>
                    <a:pt x="391" y="211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8" y="218"/>
                    <a:pt x="388" y="221"/>
                    <a:pt x="387" y="224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89" y="229"/>
                    <a:pt x="388" y="232"/>
                    <a:pt x="387" y="237"/>
                  </a:cubicBezTo>
                  <a:cubicBezTo>
                    <a:pt x="389" y="236"/>
                    <a:pt x="390" y="236"/>
                    <a:pt x="391" y="236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89" y="241"/>
                    <a:pt x="389" y="241"/>
                    <a:pt x="389" y="241"/>
                  </a:cubicBezTo>
                  <a:cubicBezTo>
                    <a:pt x="388" y="243"/>
                    <a:pt x="388" y="246"/>
                    <a:pt x="387" y="249"/>
                  </a:cubicBezTo>
                  <a:cubicBezTo>
                    <a:pt x="389" y="248"/>
                    <a:pt x="390" y="248"/>
                    <a:pt x="391" y="248"/>
                  </a:cubicBezTo>
                  <a:cubicBezTo>
                    <a:pt x="391" y="253"/>
                    <a:pt x="391" y="253"/>
                    <a:pt x="391" y="253"/>
                  </a:cubicBezTo>
                  <a:cubicBezTo>
                    <a:pt x="389" y="254"/>
                    <a:pt x="388" y="257"/>
                    <a:pt x="387" y="262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1" y="265"/>
                    <a:pt x="391" y="265"/>
                    <a:pt x="391" y="265"/>
                  </a:cubicBezTo>
                  <a:cubicBezTo>
                    <a:pt x="389" y="266"/>
                    <a:pt x="388" y="269"/>
                    <a:pt x="387" y="273"/>
                  </a:cubicBezTo>
                  <a:cubicBezTo>
                    <a:pt x="389" y="273"/>
                    <a:pt x="390" y="273"/>
                    <a:pt x="391" y="273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389" y="279"/>
                    <a:pt x="388" y="281"/>
                    <a:pt x="387" y="286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0" y="291"/>
                    <a:pt x="389" y="292"/>
                    <a:pt x="389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8"/>
                    <a:pt x="391" y="298"/>
                    <a:pt x="391" y="298"/>
                  </a:cubicBezTo>
                  <a:cubicBezTo>
                    <a:pt x="391" y="298"/>
                    <a:pt x="391" y="298"/>
                    <a:pt x="390" y="298"/>
                  </a:cubicBezTo>
                  <a:cubicBezTo>
                    <a:pt x="391" y="298"/>
                    <a:pt x="391" y="299"/>
                    <a:pt x="391" y="299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89" y="304"/>
                    <a:pt x="388" y="302"/>
                    <a:pt x="387" y="301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91" y="188"/>
                    <a:pt x="391" y="188"/>
                    <a:pt x="391" y="188"/>
                  </a:cubicBezTo>
                  <a:close/>
                  <a:moveTo>
                    <a:pt x="391" y="308"/>
                  </a:moveTo>
                  <a:cubicBezTo>
                    <a:pt x="391" y="312"/>
                    <a:pt x="391" y="312"/>
                    <a:pt x="391" y="312"/>
                  </a:cubicBezTo>
                  <a:cubicBezTo>
                    <a:pt x="390" y="312"/>
                    <a:pt x="388" y="312"/>
                    <a:pt x="387" y="312"/>
                  </a:cubicBezTo>
                  <a:cubicBezTo>
                    <a:pt x="387" y="308"/>
                    <a:pt x="387" y="308"/>
                    <a:pt x="387" y="308"/>
                  </a:cubicBezTo>
                  <a:cubicBezTo>
                    <a:pt x="388" y="308"/>
                    <a:pt x="390" y="308"/>
                    <a:pt x="391" y="308"/>
                  </a:cubicBezTo>
                  <a:close/>
                  <a:moveTo>
                    <a:pt x="391" y="343"/>
                  </a:moveTo>
                  <a:cubicBezTo>
                    <a:pt x="391" y="435"/>
                    <a:pt x="391" y="435"/>
                    <a:pt x="391" y="435"/>
                  </a:cubicBezTo>
                  <a:cubicBezTo>
                    <a:pt x="387" y="438"/>
                    <a:pt x="387" y="438"/>
                    <a:pt x="387" y="438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91" y="343"/>
                    <a:pt x="391" y="343"/>
                    <a:pt x="391" y="343"/>
                  </a:cubicBezTo>
                  <a:close/>
                  <a:moveTo>
                    <a:pt x="391" y="492"/>
                  </a:moveTo>
                  <a:cubicBezTo>
                    <a:pt x="391" y="496"/>
                    <a:pt x="391" y="496"/>
                    <a:pt x="391" y="496"/>
                  </a:cubicBezTo>
                  <a:cubicBezTo>
                    <a:pt x="391" y="496"/>
                    <a:pt x="390" y="496"/>
                    <a:pt x="390" y="496"/>
                  </a:cubicBezTo>
                  <a:cubicBezTo>
                    <a:pt x="390" y="497"/>
                    <a:pt x="391" y="498"/>
                    <a:pt x="391" y="498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87" y="511"/>
                    <a:pt x="387" y="511"/>
                    <a:pt x="387" y="511"/>
                  </a:cubicBezTo>
                  <a:cubicBezTo>
                    <a:pt x="387" y="513"/>
                    <a:pt x="387" y="515"/>
                    <a:pt x="387" y="517"/>
                  </a:cubicBezTo>
                  <a:cubicBezTo>
                    <a:pt x="388" y="517"/>
                    <a:pt x="390" y="517"/>
                    <a:pt x="391" y="516"/>
                  </a:cubicBezTo>
                  <a:cubicBezTo>
                    <a:pt x="391" y="521"/>
                    <a:pt x="391" y="521"/>
                    <a:pt x="391" y="521"/>
                  </a:cubicBezTo>
                  <a:cubicBezTo>
                    <a:pt x="389" y="522"/>
                    <a:pt x="388" y="525"/>
                    <a:pt x="387" y="530"/>
                  </a:cubicBezTo>
                  <a:cubicBezTo>
                    <a:pt x="389" y="529"/>
                    <a:pt x="390" y="529"/>
                    <a:pt x="391" y="529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388" y="536"/>
                    <a:pt x="388" y="539"/>
                    <a:pt x="387" y="541"/>
                  </a:cubicBezTo>
                  <a:cubicBezTo>
                    <a:pt x="389" y="541"/>
                    <a:pt x="390" y="541"/>
                    <a:pt x="391" y="541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0" y="546"/>
                    <a:pt x="390" y="546"/>
                    <a:pt x="390" y="546"/>
                  </a:cubicBezTo>
                  <a:cubicBezTo>
                    <a:pt x="388" y="549"/>
                    <a:pt x="388" y="549"/>
                    <a:pt x="387" y="554"/>
                  </a:cubicBezTo>
                  <a:cubicBezTo>
                    <a:pt x="389" y="554"/>
                    <a:pt x="390" y="554"/>
                    <a:pt x="391" y="554"/>
                  </a:cubicBezTo>
                  <a:cubicBezTo>
                    <a:pt x="391" y="558"/>
                    <a:pt x="391" y="558"/>
                    <a:pt x="391" y="558"/>
                  </a:cubicBezTo>
                  <a:cubicBezTo>
                    <a:pt x="389" y="560"/>
                    <a:pt x="388" y="562"/>
                    <a:pt x="387" y="566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1" y="571"/>
                    <a:pt x="391" y="571"/>
                    <a:pt x="391" y="571"/>
                  </a:cubicBezTo>
                  <a:cubicBezTo>
                    <a:pt x="389" y="572"/>
                    <a:pt x="388" y="575"/>
                    <a:pt x="387" y="579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1" y="583"/>
                    <a:pt x="391" y="583"/>
                    <a:pt x="391" y="583"/>
                  </a:cubicBezTo>
                  <a:cubicBezTo>
                    <a:pt x="389" y="585"/>
                    <a:pt x="388" y="587"/>
                    <a:pt x="387" y="592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8" y="598"/>
                    <a:pt x="388" y="601"/>
                    <a:pt x="387" y="604"/>
                  </a:cubicBezTo>
                  <a:cubicBezTo>
                    <a:pt x="389" y="604"/>
                    <a:pt x="390" y="603"/>
                    <a:pt x="391" y="603"/>
                  </a:cubicBezTo>
                  <a:cubicBezTo>
                    <a:pt x="391" y="608"/>
                    <a:pt x="391" y="608"/>
                    <a:pt x="391" y="608"/>
                  </a:cubicBezTo>
                  <a:cubicBezTo>
                    <a:pt x="391" y="608"/>
                    <a:pt x="390" y="608"/>
                    <a:pt x="390" y="608"/>
                  </a:cubicBezTo>
                  <a:cubicBezTo>
                    <a:pt x="390" y="610"/>
                    <a:pt x="390" y="611"/>
                    <a:pt x="390" y="612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1" y="619"/>
                    <a:pt x="391" y="619"/>
                    <a:pt x="391" y="619"/>
                  </a:cubicBezTo>
                  <a:cubicBezTo>
                    <a:pt x="390" y="618"/>
                    <a:pt x="389" y="617"/>
                    <a:pt x="387" y="617"/>
                  </a:cubicBezTo>
                  <a:cubicBezTo>
                    <a:pt x="387" y="506"/>
                    <a:pt x="387" y="506"/>
                    <a:pt x="387" y="506"/>
                  </a:cubicBezTo>
                  <a:cubicBezTo>
                    <a:pt x="388" y="506"/>
                    <a:pt x="389" y="505"/>
                    <a:pt x="390" y="505"/>
                  </a:cubicBezTo>
                  <a:cubicBezTo>
                    <a:pt x="389" y="504"/>
                    <a:pt x="388" y="502"/>
                    <a:pt x="387" y="500"/>
                  </a:cubicBezTo>
                  <a:cubicBezTo>
                    <a:pt x="387" y="491"/>
                    <a:pt x="387" y="491"/>
                    <a:pt x="387" y="491"/>
                  </a:cubicBezTo>
                  <a:cubicBezTo>
                    <a:pt x="391" y="492"/>
                    <a:pt x="391" y="492"/>
                    <a:pt x="391" y="492"/>
                  </a:cubicBezTo>
                  <a:close/>
                  <a:moveTo>
                    <a:pt x="391" y="634"/>
                  </a:moveTo>
                  <a:cubicBezTo>
                    <a:pt x="391" y="639"/>
                    <a:pt x="391" y="639"/>
                    <a:pt x="391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0"/>
                    <a:pt x="387" y="630"/>
                    <a:pt x="387" y="630"/>
                  </a:cubicBezTo>
                  <a:cubicBezTo>
                    <a:pt x="388" y="631"/>
                    <a:pt x="389" y="632"/>
                    <a:pt x="391" y="634"/>
                  </a:cubicBezTo>
                  <a:close/>
                  <a:moveTo>
                    <a:pt x="391" y="685"/>
                  </a:moveTo>
                  <a:cubicBezTo>
                    <a:pt x="391" y="694"/>
                    <a:pt x="391" y="694"/>
                    <a:pt x="391" y="694"/>
                  </a:cubicBezTo>
                  <a:cubicBezTo>
                    <a:pt x="390" y="698"/>
                    <a:pt x="389" y="701"/>
                    <a:pt x="387" y="704"/>
                  </a:cubicBezTo>
                  <a:cubicBezTo>
                    <a:pt x="387" y="675"/>
                    <a:pt x="387" y="675"/>
                    <a:pt x="387" y="675"/>
                  </a:cubicBezTo>
                  <a:cubicBezTo>
                    <a:pt x="389" y="678"/>
                    <a:pt x="390" y="681"/>
                    <a:pt x="391" y="685"/>
                  </a:cubicBezTo>
                  <a:close/>
                  <a:moveTo>
                    <a:pt x="391" y="751"/>
                  </a:moveTo>
                  <a:cubicBezTo>
                    <a:pt x="391" y="763"/>
                    <a:pt x="391" y="763"/>
                    <a:pt x="391" y="763"/>
                  </a:cubicBezTo>
                  <a:cubicBezTo>
                    <a:pt x="390" y="761"/>
                    <a:pt x="388" y="760"/>
                    <a:pt x="387" y="759"/>
                  </a:cubicBezTo>
                  <a:cubicBezTo>
                    <a:pt x="387" y="749"/>
                    <a:pt x="387" y="749"/>
                    <a:pt x="387" y="749"/>
                  </a:cubicBezTo>
                  <a:cubicBezTo>
                    <a:pt x="388" y="749"/>
                    <a:pt x="389" y="750"/>
                    <a:pt x="390" y="751"/>
                  </a:cubicBezTo>
                  <a:lnTo>
                    <a:pt x="391" y="751"/>
                  </a:lnTo>
                  <a:close/>
                  <a:moveTo>
                    <a:pt x="380" y="2"/>
                  </a:moveTo>
                  <a:cubicBezTo>
                    <a:pt x="382" y="1"/>
                    <a:pt x="384" y="1"/>
                    <a:pt x="38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5" y="22"/>
                    <a:pt x="383" y="19"/>
                    <a:pt x="380" y="16"/>
                  </a:cubicBezTo>
                  <a:cubicBezTo>
                    <a:pt x="380" y="2"/>
                    <a:pt x="380" y="2"/>
                    <a:pt x="380" y="2"/>
                  </a:cubicBezTo>
                  <a:close/>
                  <a:moveTo>
                    <a:pt x="387" y="793"/>
                  </a:moveTo>
                  <a:cubicBezTo>
                    <a:pt x="385" y="793"/>
                    <a:pt x="383" y="793"/>
                    <a:pt x="380" y="793"/>
                  </a:cubicBezTo>
                  <a:cubicBezTo>
                    <a:pt x="380" y="780"/>
                    <a:pt x="380" y="780"/>
                    <a:pt x="380" y="780"/>
                  </a:cubicBezTo>
                  <a:cubicBezTo>
                    <a:pt x="382" y="781"/>
                    <a:pt x="384" y="783"/>
                    <a:pt x="387" y="784"/>
                  </a:cubicBezTo>
                  <a:cubicBezTo>
                    <a:pt x="387" y="793"/>
                    <a:pt x="387" y="793"/>
                    <a:pt x="387" y="793"/>
                  </a:cubicBezTo>
                  <a:close/>
                  <a:moveTo>
                    <a:pt x="387" y="39"/>
                  </a:moveTo>
                  <a:cubicBezTo>
                    <a:pt x="387" y="47"/>
                    <a:pt x="387" y="47"/>
                    <a:pt x="387" y="47"/>
                  </a:cubicBezTo>
                  <a:cubicBezTo>
                    <a:pt x="380" y="46"/>
                    <a:pt x="380" y="46"/>
                    <a:pt x="380" y="46"/>
                  </a:cubicBezTo>
                  <a:cubicBezTo>
                    <a:pt x="380" y="39"/>
                    <a:pt x="380" y="39"/>
                    <a:pt x="380" y="39"/>
                  </a:cubicBezTo>
                  <a:cubicBezTo>
                    <a:pt x="383" y="39"/>
                    <a:pt x="385" y="39"/>
                    <a:pt x="387" y="39"/>
                  </a:cubicBezTo>
                  <a:close/>
                  <a:moveTo>
                    <a:pt x="387" y="165"/>
                  </a:moveTo>
                  <a:cubicBezTo>
                    <a:pt x="387" y="174"/>
                    <a:pt x="387" y="174"/>
                    <a:pt x="387" y="174"/>
                  </a:cubicBezTo>
                  <a:cubicBezTo>
                    <a:pt x="385" y="172"/>
                    <a:pt x="383" y="171"/>
                    <a:pt x="380" y="170"/>
                  </a:cubicBezTo>
                  <a:cubicBezTo>
                    <a:pt x="380" y="165"/>
                    <a:pt x="380" y="165"/>
                    <a:pt x="380" y="165"/>
                  </a:cubicBezTo>
                  <a:cubicBezTo>
                    <a:pt x="383" y="165"/>
                    <a:pt x="385" y="165"/>
                    <a:pt x="387" y="165"/>
                  </a:cubicBezTo>
                  <a:close/>
                  <a:moveTo>
                    <a:pt x="387" y="188"/>
                  </a:moveTo>
                  <a:cubicBezTo>
                    <a:pt x="387" y="301"/>
                    <a:pt x="387" y="301"/>
                    <a:pt x="387" y="301"/>
                  </a:cubicBezTo>
                  <a:cubicBezTo>
                    <a:pt x="385" y="300"/>
                    <a:pt x="383" y="299"/>
                    <a:pt x="380" y="299"/>
                  </a:cubicBezTo>
                  <a:cubicBezTo>
                    <a:pt x="380" y="295"/>
                    <a:pt x="380" y="295"/>
                    <a:pt x="380" y="295"/>
                  </a:cubicBezTo>
                  <a:cubicBezTo>
                    <a:pt x="381" y="295"/>
                    <a:pt x="383" y="295"/>
                    <a:pt x="384" y="295"/>
                  </a:cubicBezTo>
                  <a:cubicBezTo>
                    <a:pt x="384" y="260"/>
                    <a:pt x="384" y="226"/>
                    <a:pt x="384" y="192"/>
                  </a:cubicBezTo>
                  <a:cubicBezTo>
                    <a:pt x="383" y="192"/>
                    <a:pt x="382" y="192"/>
                    <a:pt x="380" y="192"/>
                  </a:cubicBezTo>
                  <a:cubicBezTo>
                    <a:pt x="380" y="182"/>
                    <a:pt x="380" y="182"/>
                    <a:pt x="380" y="182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7" y="188"/>
                    <a:pt x="387" y="188"/>
                    <a:pt x="387" y="188"/>
                  </a:cubicBezTo>
                  <a:close/>
                  <a:moveTo>
                    <a:pt x="387" y="308"/>
                  </a:moveTo>
                  <a:cubicBezTo>
                    <a:pt x="387" y="312"/>
                    <a:pt x="387" y="312"/>
                    <a:pt x="387" y="312"/>
                  </a:cubicBezTo>
                  <a:cubicBezTo>
                    <a:pt x="385" y="312"/>
                    <a:pt x="383" y="313"/>
                    <a:pt x="380" y="31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3" y="306"/>
                    <a:pt x="385" y="308"/>
                  </a:cubicBezTo>
                  <a:cubicBezTo>
                    <a:pt x="387" y="308"/>
                    <a:pt x="387" y="308"/>
                    <a:pt x="387" y="308"/>
                  </a:cubicBezTo>
                  <a:close/>
                  <a:moveTo>
                    <a:pt x="387" y="356"/>
                  </a:moveTo>
                  <a:cubicBezTo>
                    <a:pt x="387" y="438"/>
                    <a:pt x="387" y="438"/>
                    <a:pt x="387" y="438"/>
                  </a:cubicBezTo>
                  <a:cubicBezTo>
                    <a:pt x="380" y="443"/>
                    <a:pt x="380" y="443"/>
                    <a:pt x="380" y="443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7" y="356"/>
                    <a:pt x="387" y="356"/>
                    <a:pt x="387" y="356"/>
                  </a:cubicBezTo>
                  <a:close/>
                  <a:moveTo>
                    <a:pt x="387" y="491"/>
                  </a:moveTo>
                  <a:cubicBezTo>
                    <a:pt x="387" y="500"/>
                    <a:pt x="387" y="500"/>
                    <a:pt x="387" y="500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3" y="495"/>
                    <a:pt x="382" y="495"/>
                    <a:pt x="380" y="495"/>
                  </a:cubicBezTo>
                  <a:cubicBezTo>
                    <a:pt x="380" y="490"/>
                    <a:pt x="380" y="490"/>
                    <a:pt x="380" y="490"/>
                  </a:cubicBezTo>
                  <a:cubicBezTo>
                    <a:pt x="387" y="491"/>
                    <a:pt x="387" y="491"/>
                    <a:pt x="387" y="491"/>
                  </a:cubicBezTo>
                  <a:close/>
                  <a:moveTo>
                    <a:pt x="387" y="506"/>
                  </a:moveTo>
                  <a:cubicBezTo>
                    <a:pt x="387" y="617"/>
                    <a:pt x="387" y="617"/>
                    <a:pt x="387" y="617"/>
                  </a:cubicBezTo>
                  <a:cubicBezTo>
                    <a:pt x="385" y="616"/>
                    <a:pt x="383" y="616"/>
                    <a:pt x="380" y="616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82" y="611"/>
                    <a:pt x="383" y="611"/>
                    <a:pt x="384" y="611"/>
                  </a:cubicBezTo>
                  <a:cubicBezTo>
                    <a:pt x="384" y="577"/>
                    <a:pt x="384" y="543"/>
                    <a:pt x="384" y="510"/>
                  </a:cubicBezTo>
                  <a:cubicBezTo>
                    <a:pt x="380" y="509"/>
                    <a:pt x="380" y="509"/>
                    <a:pt x="380" y="509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1" y="503"/>
                    <a:pt x="382" y="505"/>
                    <a:pt x="384" y="506"/>
                  </a:cubicBezTo>
                  <a:cubicBezTo>
                    <a:pt x="385" y="506"/>
                    <a:pt x="386" y="506"/>
                    <a:pt x="387" y="506"/>
                  </a:cubicBezTo>
                  <a:close/>
                  <a:moveTo>
                    <a:pt x="387" y="630"/>
                  </a:moveTo>
                  <a:cubicBezTo>
                    <a:pt x="387" y="639"/>
                    <a:pt x="387" y="639"/>
                    <a:pt x="387" y="639"/>
                  </a:cubicBezTo>
                  <a:cubicBezTo>
                    <a:pt x="380" y="639"/>
                    <a:pt x="380" y="639"/>
                    <a:pt x="380" y="639"/>
                  </a:cubicBezTo>
                  <a:cubicBezTo>
                    <a:pt x="380" y="632"/>
                    <a:pt x="380" y="632"/>
                    <a:pt x="380" y="632"/>
                  </a:cubicBezTo>
                  <a:cubicBezTo>
                    <a:pt x="381" y="632"/>
                    <a:pt x="381" y="632"/>
                    <a:pt x="381" y="632"/>
                  </a:cubicBezTo>
                  <a:cubicBezTo>
                    <a:pt x="381" y="632"/>
                    <a:pt x="380" y="631"/>
                    <a:pt x="380" y="631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383" y="623"/>
                    <a:pt x="384" y="626"/>
                    <a:pt x="387" y="630"/>
                  </a:cubicBezTo>
                  <a:close/>
                  <a:moveTo>
                    <a:pt x="387" y="675"/>
                  </a:moveTo>
                  <a:cubicBezTo>
                    <a:pt x="387" y="704"/>
                    <a:pt x="387" y="704"/>
                    <a:pt x="387" y="704"/>
                  </a:cubicBezTo>
                  <a:cubicBezTo>
                    <a:pt x="385" y="707"/>
                    <a:pt x="383" y="709"/>
                    <a:pt x="380" y="711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2" y="673"/>
                    <a:pt x="384" y="673"/>
                    <a:pt x="387" y="674"/>
                  </a:cubicBezTo>
                  <a:cubicBezTo>
                    <a:pt x="387" y="675"/>
                    <a:pt x="387" y="675"/>
                    <a:pt x="387" y="675"/>
                  </a:cubicBezTo>
                  <a:close/>
                  <a:moveTo>
                    <a:pt x="387" y="749"/>
                  </a:moveTo>
                  <a:cubicBezTo>
                    <a:pt x="387" y="759"/>
                    <a:pt x="387" y="759"/>
                    <a:pt x="387" y="759"/>
                  </a:cubicBezTo>
                  <a:cubicBezTo>
                    <a:pt x="385" y="758"/>
                    <a:pt x="383" y="757"/>
                    <a:pt x="380" y="757"/>
                  </a:cubicBezTo>
                  <a:cubicBezTo>
                    <a:pt x="380" y="747"/>
                    <a:pt x="380" y="747"/>
                    <a:pt x="380" y="747"/>
                  </a:cubicBezTo>
                  <a:cubicBezTo>
                    <a:pt x="383" y="748"/>
                    <a:pt x="385" y="748"/>
                    <a:pt x="387" y="749"/>
                  </a:cubicBezTo>
                  <a:close/>
                  <a:moveTo>
                    <a:pt x="379" y="2"/>
                  </a:moveTo>
                  <a:cubicBezTo>
                    <a:pt x="379" y="2"/>
                    <a:pt x="380" y="2"/>
                    <a:pt x="380" y="2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16"/>
                    <a:pt x="379" y="15"/>
                    <a:pt x="379" y="15"/>
                  </a:cubicBezTo>
                  <a:cubicBezTo>
                    <a:pt x="379" y="2"/>
                    <a:pt x="379" y="2"/>
                    <a:pt x="379" y="2"/>
                  </a:cubicBezTo>
                  <a:close/>
                  <a:moveTo>
                    <a:pt x="380" y="793"/>
                  </a:moveTo>
                  <a:cubicBezTo>
                    <a:pt x="379" y="793"/>
                    <a:pt x="379" y="793"/>
                    <a:pt x="379" y="793"/>
                  </a:cubicBezTo>
                  <a:cubicBezTo>
                    <a:pt x="379" y="778"/>
                    <a:pt x="379" y="778"/>
                    <a:pt x="379" y="778"/>
                  </a:cubicBezTo>
                  <a:cubicBezTo>
                    <a:pt x="379" y="779"/>
                    <a:pt x="380" y="779"/>
                    <a:pt x="380" y="780"/>
                  </a:cubicBezTo>
                  <a:cubicBezTo>
                    <a:pt x="380" y="793"/>
                    <a:pt x="380" y="793"/>
                    <a:pt x="380" y="793"/>
                  </a:cubicBezTo>
                  <a:close/>
                  <a:moveTo>
                    <a:pt x="380" y="39"/>
                  </a:moveTo>
                  <a:cubicBezTo>
                    <a:pt x="380" y="46"/>
                    <a:pt x="380" y="46"/>
                    <a:pt x="380" y="46"/>
                  </a:cubicBezTo>
                  <a:cubicBezTo>
                    <a:pt x="379" y="46"/>
                    <a:pt x="379" y="46"/>
                    <a:pt x="379" y="46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80" y="39"/>
                    <a:pt x="380" y="39"/>
                    <a:pt x="380" y="39"/>
                  </a:cubicBezTo>
                  <a:close/>
                  <a:moveTo>
                    <a:pt x="380" y="165"/>
                  </a:moveTo>
                  <a:cubicBezTo>
                    <a:pt x="380" y="170"/>
                    <a:pt x="380" y="170"/>
                    <a:pt x="380" y="170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9" y="165"/>
                    <a:pt x="379" y="165"/>
                    <a:pt x="379" y="165"/>
                  </a:cubicBezTo>
                  <a:cubicBezTo>
                    <a:pt x="380" y="165"/>
                    <a:pt x="380" y="165"/>
                    <a:pt x="380" y="165"/>
                  </a:cubicBezTo>
                  <a:close/>
                  <a:moveTo>
                    <a:pt x="380" y="182"/>
                  </a:moveTo>
                  <a:cubicBezTo>
                    <a:pt x="380" y="192"/>
                    <a:pt x="380" y="192"/>
                    <a:pt x="380" y="192"/>
                  </a:cubicBezTo>
                  <a:cubicBezTo>
                    <a:pt x="380" y="192"/>
                    <a:pt x="379" y="192"/>
                    <a:pt x="379" y="192"/>
                  </a:cubicBezTo>
                  <a:cubicBezTo>
                    <a:pt x="379" y="181"/>
                    <a:pt x="379" y="181"/>
                    <a:pt x="379" y="181"/>
                  </a:cubicBezTo>
                  <a:cubicBezTo>
                    <a:pt x="380" y="182"/>
                    <a:pt x="380" y="182"/>
                    <a:pt x="380" y="182"/>
                  </a:cubicBezTo>
                  <a:close/>
                  <a:moveTo>
                    <a:pt x="380" y="295"/>
                  </a:moveTo>
                  <a:cubicBezTo>
                    <a:pt x="380" y="299"/>
                    <a:pt x="380" y="299"/>
                    <a:pt x="380" y="299"/>
                  </a:cubicBezTo>
                  <a:cubicBezTo>
                    <a:pt x="380" y="299"/>
                    <a:pt x="379" y="299"/>
                    <a:pt x="379" y="299"/>
                  </a:cubicBezTo>
                  <a:cubicBezTo>
                    <a:pt x="379" y="296"/>
                    <a:pt x="379" y="296"/>
                    <a:pt x="379" y="296"/>
                  </a:cubicBezTo>
                  <a:cubicBezTo>
                    <a:pt x="380" y="295"/>
                    <a:pt x="380" y="295"/>
                    <a:pt x="380" y="295"/>
                  </a:cubicBezTo>
                  <a:close/>
                  <a:moveTo>
                    <a:pt x="380" y="303"/>
                  </a:moveTo>
                  <a:cubicBezTo>
                    <a:pt x="380" y="313"/>
                    <a:pt x="380" y="313"/>
                    <a:pt x="380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79" y="310"/>
                    <a:pt x="379" y="310"/>
                    <a:pt x="379" y="310"/>
                  </a:cubicBezTo>
                  <a:cubicBezTo>
                    <a:pt x="379" y="310"/>
                    <a:pt x="380" y="309"/>
                    <a:pt x="380" y="309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9" y="302"/>
                    <a:pt x="379" y="302"/>
                    <a:pt x="379" y="302"/>
                  </a:cubicBezTo>
                  <a:cubicBezTo>
                    <a:pt x="379" y="302"/>
                    <a:pt x="380" y="302"/>
                    <a:pt x="380" y="303"/>
                  </a:cubicBezTo>
                  <a:close/>
                  <a:moveTo>
                    <a:pt x="380" y="375"/>
                  </a:moveTo>
                  <a:cubicBezTo>
                    <a:pt x="380" y="443"/>
                    <a:pt x="380" y="443"/>
                    <a:pt x="380" y="443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80" y="377"/>
                    <a:pt x="380" y="377"/>
                    <a:pt x="380" y="377"/>
                  </a:cubicBezTo>
                  <a:cubicBezTo>
                    <a:pt x="380" y="375"/>
                    <a:pt x="380" y="375"/>
                    <a:pt x="380" y="375"/>
                  </a:cubicBezTo>
                  <a:close/>
                  <a:moveTo>
                    <a:pt x="380" y="490"/>
                  </a:moveTo>
                  <a:cubicBezTo>
                    <a:pt x="380" y="495"/>
                    <a:pt x="380" y="495"/>
                    <a:pt x="380" y="495"/>
                  </a:cubicBezTo>
                  <a:cubicBezTo>
                    <a:pt x="379" y="495"/>
                    <a:pt x="379" y="495"/>
                    <a:pt x="379" y="495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80" y="490"/>
                    <a:pt x="380" y="490"/>
                    <a:pt x="380" y="490"/>
                  </a:cubicBezTo>
                  <a:close/>
                  <a:moveTo>
                    <a:pt x="380" y="501"/>
                  </a:moveTo>
                  <a:cubicBezTo>
                    <a:pt x="380" y="509"/>
                    <a:pt x="380" y="509"/>
                    <a:pt x="380" y="509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9" y="497"/>
                    <a:pt x="379" y="497"/>
                    <a:pt x="379" y="497"/>
                  </a:cubicBezTo>
                  <a:cubicBezTo>
                    <a:pt x="379" y="499"/>
                    <a:pt x="380" y="500"/>
                    <a:pt x="380" y="501"/>
                  </a:cubicBezTo>
                  <a:close/>
                  <a:moveTo>
                    <a:pt x="380" y="611"/>
                  </a:moveTo>
                  <a:cubicBezTo>
                    <a:pt x="380" y="616"/>
                    <a:pt x="380" y="616"/>
                    <a:pt x="380" y="616"/>
                  </a:cubicBezTo>
                  <a:cubicBezTo>
                    <a:pt x="380" y="616"/>
                    <a:pt x="380" y="616"/>
                    <a:pt x="379" y="616"/>
                  </a:cubicBezTo>
                  <a:cubicBezTo>
                    <a:pt x="380" y="616"/>
                    <a:pt x="380" y="617"/>
                    <a:pt x="380" y="618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0" y="630"/>
                    <a:pt x="379" y="629"/>
                    <a:pt x="379" y="628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80" y="611"/>
                    <a:pt x="380" y="611"/>
                    <a:pt x="380" y="611"/>
                  </a:cubicBezTo>
                  <a:close/>
                  <a:moveTo>
                    <a:pt x="380" y="632"/>
                  </a:moveTo>
                  <a:cubicBezTo>
                    <a:pt x="380" y="639"/>
                    <a:pt x="380" y="639"/>
                    <a:pt x="380" y="639"/>
                  </a:cubicBezTo>
                  <a:cubicBezTo>
                    <a:pt x="379" y="639"/>
                    <a:pt x="379" y="639"/>
                    <a:pt x="379" y="639"/>
                  </a:cubicBezTo>
                  <a:cubicBezTo>
                    <a:pt x="379" y="633"/>
                    <a:pt x="379" y="633"/>
                    <a:pt x="379" y="633"/>
                  </a:cubicBezTo>
                  <a:cubicBezTo>
                    <a:pt x="380" y="632"/>
                    <a:pt x="380" y="632"/>
                    <a:pt x="380" y="632"/>
                  </a:cubicBezTo>
                  <a:close/>
                  <a:moveTo>
                    <a:pt x="380" y="672"/>
                  </a:move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1"/>
                    <a:pt x="379" y="712"/>
                  </a:cubicBezTo>
                  <a:cubicBezTo>
                    <a:pt x="379" y="712"/>
                    <a:pt x="379" y="712"/>
                    <a:pt x="379" y="712"/>
                  </a:cubicBezTo>
                  <a:cubicBezTo>
                    <a:pt x="379" y="699"/>
                    <a:pt x="379" y="699"/>
                    <a:pt x="379" y="699"/>
                  </a:cubicBezTo>
                  <a:cubicBezTo>
                    <a:pt x="379" y="699"/>
                    <a:pt x="380" y="698"/>
                    <a:pt x="380" y="698"/>
                  </a:cubicBezTo>
                  <a:cubicBezTo>
                    <a:pt x="380" y="697"/>
                    <a:pt x="380" y="697"/>
                    <a:pt x="380" y="696"/>
                  </a:cubicBezTo>
                  <a:cubicBezTo>
                    <a:pt x="379" y="696"/>
                    <a:pt x="379" y="696"/>
                    <a:pt x="379" y="696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9" y="688"/>
                    <a:pt x="380" y="688"/>
                    <a:pt x="380" y="687"/>
                  </a:cubicBezTo>
                  <a:cubicBezTo>
                    <a:pt x="380" y="685"/>
                    <a:pt x="380" y="682"/>
                    <a:pt x="379" y="680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2"/>
                    <a:pt x="380" y="672"/>
                    <a:pt x="380" y="672"/>
                  </a:cubicBezTo>
                  <a:close/>
                  <a:moveTo>
                    <a:pt x="380" y="747"/>
                  </a:moveTo>
                  <a:cubicBezTo>
                    <a:pt x="380" y="757"/>
                    <a:pt x="380" y="757"/>
                    <a:pt x="380" y="757"/>
                  </a:cubicBezTo>
                  <a:cubicBezTo>
                    <a:pt x="380" y="757"/>
                    <a:pt x="379" y="757"/>
                    <a:pt x="379" y="75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9" y="747"/>
                    <a:pt x="380" y="747"/>
                    <a:pt x="380" y="747"/>
                  </a:cubicBezTo>
                  <a:close/>
                  <a:moveTo>
                    <a:pt x="376" y="2"/>
                  </a:moveTo>
                  <a:cubicBezTo>
                    <a:pt x="377" y="2"/>
                    <a:pt x="378" y="2"/>
                    <a:pt x="379" y="2"/>
                  </a:cubicBezTo>
                  <a:cubicBezTo>
                    <a:pt x="379" y="15"/>
                    <a:pt x="379" y="15"/>
                    <a:pt x="379" y="15"/>
                  </a:cubicBezTo>
                  <a:cubicBezTo>
                    <a:pt x="378" y="14"/>
                    <a:pt x="377" y="13"/>
                    <a:pt x="376" y="13"/>
                  </a:cubicBezTo>
                  <a:cubicBezTo>
                    <a:pt x="376" y="2"/>
                    <a:pt x="376" y="2"/>
                    <a:pt x="376" y="2"/>
                  </a:cubicBezTo>
                  <a:close/>
                  <a:moveTo>
                    <a:pt x="379" y="793"/>
                  </a:moveTo>
                  <a:cubicBezTo>
                    <a:pt x="376" y="793"/>
                    <a:pt x="376" y="793"/>
                    <a:pt x="376" y="793"/>
                  </a:cubicBezTo>
                  <a:cubicBezTo>
                    <a:pt x="376" y="775"/>
                    <a:pt x="376" y="775"/>
                    <a:pt x="376" y="775"/>
                  </a:cubicBezTo>
                  <a:cubicBezTo>
                    <a:pt x="377" y="776"/>
                    <a:pt x="378" y="777"/>
                    <a:pt x="379" y="778"/>
                  </a:cubicBezTo>
                  <a:cubicBezTo>
                    <a:pt x="379" y="793"/>
                    <a:pt x="379" y="793"/>
                    <a:pt x="379" y="793"/>
                  </a:cubicBezTo>
                  <a:close/>
                  <a:moveTo>
                    <a:pt x="379" y="39"/>
                  </a:moveTo>
                  <a:cubicBezTo>
                    <a:pt x="379" y="46"/>
                    <a:pt x="379" y="46"/>
                    <a:pt x="379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6" y="37"/>
                    <a:pt x="376" y="37"/>
                    <a:pt x="376" y="37"/>
                  </a:cubicBezTo>
                  <a:cubicBezTo>
                    <a:pt x="377" y="38"/>
                    <a:pt x="378" y="38"/>
                    <a:pt x="379" y="39"/>
                  </a:cubicBezTo>
                  <a:close/>
                  <a:moveTo>
                    <a:pt x="379" y="165"/>
                  </a:moveTo>
                  <a:cubicBezTo>
                    <a:pt x="379" y="170"/>
                    <a:pt x="379" y="170"/>
                    <a:pt x="379" y="170"/>
                  </a:cubicBezTo>
                  <a:cubicBezTo>
                    <a:pt x="378" y="170"/>
                    <a:pt x="377" y="170"/>
                    <a:pt x="376" y="170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79" y="165"/>
                    <a:pt x="379" y="165"/>
                    <a:pt x="379" y="165"/>
                  </a:cubicBezTo>
                  <a:close/>
                  <a:moveTo>
                    <a:pt x="379" y="181"/>
                  </a:moveTo>
                  <a:cubicBezTo>
                    <a:pt x="379" y="192"/>
                    <a:pt x="379" y="192"/>
                    <a:pt x="379" y="192"/>
                  </a:cubicBezTo>
                  <a:cubicBezTo>
                    <a:pt x="378" y="192"/>
                    <a:pt x="377" y="192"/>
                    <a:pt x="376" y="193"/>
                  </a:cubicBezTo>
                  <a:cubicBezTo>
                    <a:pt x="376" y="177"/>
                    <a:pt x="376" y="177"/>
                    <a:pt x="376" y="177"/>
                  </a:cubicBezTo>
                  <a:cubicBezTo>
                    <a:pt x="379" y="181"/>
                    <a:pt x="379" y="181"/>
                    <a:pt x="379" y="181"/>
                  </a:cubicBezTo>
                  <a:close/>
                  <a:moveTo>
                    <a:pt x="379" y="296"/>
                  </a:moveTo>
                  <a:cubicBezTo>
                    <a:pt x="379" y="299"/>
                    <a:pt x="379" y="299"/>
                    <a:pt x="379" y="299"/>
                  </a:cubicBezTo>
                  <a:cubicBezTo>
                    <a:pt x="378" y="299"/>
                    <a:pt x="378" y="299"/>
                    <a:pt x="378" y="299"/>
                  </a:cubicBezTo>
                  <a:cubicBezTo>
                    <a:pt x="378" y="300"/>
                    <a:pt x="378" y="301"/>
                    <a:pt x="379" y="302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8" y="306"/>
                    <a:pt x="377" y="305"/>
                    <a:pt x="376" y="304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7" y="296"/>
                    <a:pt x="378" y="296"/>
                    <a:pt x="379" y="296"/>
                  </a:cubicBezTo>
                  <a:close/>
                  <a:moveTo>
                    <a:pt x="379" y="310"/>
                  </a:moveTo>
                  <a:cubicBezTo>
                    <a:pt x="379" y="313"/>
                    <a:pt x="379" y="313"/>
                    <a:pt x="379" y="313"/>
                  </a:cubicBezTo>
                  <a:cubicBezTo>
                    <a:pt x="378" y="313"/>
                    <a:pt x="377" y="314"/>
                    <a:pt x="376" y="314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8" y="310"/>
                    <a:pt x="378" y="310"/>
                    <a:pt x="379" y="310"/>
                  </a:cubicBezTo>
                  <a:close/>
                  <a:moveTo>
                    <a:pt x="379" y="377"/>
                  </a:moveTo>
                  <a:cubicBezTo>
                    <a:pt x="379" y="444"/>
                    <a:pt x="379" y="444"/>
                    <a:pt x="379" y="44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6" y="377"/>
                    <a:pt x="376" y="377"/>
                    <a:pt x="376" y="377"/>
                  </a:cubicBezTo>
                  <a:cubicBezTo>
                    <a:pt x="379" y="377"/>
                    <a:pt x="379" y="377"/>
                    <a:pt x="379" y="377"/>
                  </a:cubicBezTo>
                  <a:close/>
                  <a:moveTo>
                    <a:pt x="379" y="490"/>
                  </a:moveTo>
                  <a:cubicBezTo>
                    <a:pt x="379" y="495"/>
                    <a:pt x="379" y="495"/>
                    <a:pt x="379" y="495"/>
                  </a:cubicBezTo>
                  <a:cubicBezTo>
                    <a:pt x="378" y="495"/>
                    <a:pt x="378" y="495"/>
                    <a:pt x="378" y="495"/>
                  </a:cubicBezTo>
                  <a:cubicBezTo>
                    <a:pt x="378" y="496"/>
                    <a:pt x="379" y="497"/>
                    <a:pt x="379" y="497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6" y="508"/>
                    <a:pt x="376" y="508"/>
                    <a:pt x="376" y="508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5"/>
                    <a:pt x="377" y="505"/>
                    <a:pt x="377" y="505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489"/>
                    <a:pt x="376" y="489"/>
                    <a:pt x="376" y="489"/>
                  </a:cubicBezTo>
                  <a:cubicBezTo>
                    <a:pt x="379" y="490"/>
                    <a:pt x="379" y="490"/>
                    <a:pt x="379" y="490"/>
                  </a:cubicBezTo>
                  <a:close/>
                  <a:moveTo>
                    <a:pt x="379" y="612"/>
                  </a:moveTo>
                  <a:cubicBezTo>
                    <a:pt x="379" y="628"/>
                    <a:pt x="379" y="628"/>
                    <a:pt x="379" y="628"/>
                  </a:cubicBezTo>
                  <a:cubicBezTo>
                    <a:pt x="378" y="626"/>
                    <a:pt x="377" y="624"/>
                    <a:pt x="376" y="623"/>
                  </a:cubicBezTo>
                  <a:cubicBezTo>
                    <a:pt x="376" y="612"/>
                    <a:pt x="376" y="612"/>
                    <a:pt x="376" y="612"/>
                  </a:cubicBezTo>
                  <a:cubicBezTo>
                    <a:pt x="379" y="612"/>
                    <a:pt x="379" y="612"/>
                    <a:pt x="379" y="612"/>
                  </a:cubicBezTo>
                  <a:close/>
                  <a:moveTo>
                    <a:pt x="379" y="633"/>
                  </a:moveTo>
                  <a:cubicBezTo>
                    <a:pt x="379" y="639"/>
                    <a:pt x="379" y="639"/>
                    <a:pt x="379" y="639"/>
                  </a:cubicBezTo>
                  <a:cubicBezTo>
                    <a:pt x="376" y="639"/>
                    <a:pt x="376" y="639"/>
                    <a:pt x="376" y="639"/>
                  </a:cubicBezTo>
                  <a:cubicBezTo>
                    <a:pt x="376" y="633"/>
                    <a:pt x="376" y="633"/>
                    <a:pt x="376" y="633"/>
                  </a:cubicBezTo>
                  <a:cubicBezTo>
                    <a:pt x="377" y="633"/>
                    <a:pt x="378" y="633"/>
                    <a:pt x="379" y="633"/>
                  </a:cubicBezTo>
                  <a:close/>
                  <a:moveTo>
                    <a:pt x="379" y="672"/>
                  </a:moveTo>
                  <a:cubicBezTo>
                    <a:pt x="379" y="680"/>
                    <a:pt x="379" y="680"/>
                    <a:pt x="379" y="680"/>
                  </a:cubicBezTo>
                  <a:cubicBezTo>
                    <a:pt x="379" y="679"/>
                    <a:pt x="378" y="679"/>
                    <a:pt x="378" y="679"/>
                  </a:cubicBezTo>
                  <a:cubicBezTo>
                    <a:pt x="377" y="679"/>
                    <a:pt x="377" y="679"/>
                    <a:pt x="376" y="679"/>
                  </a:cubicBezTo>
                  <a:cubicBezTo>
                    <a:pt x="376" y="672"/>
                    <a:pt x="376" y="672"/>
                    <a:pt x="376" y="672"/>
                  </a:cubicBezTo>
                  <a:cubicBezTo>
                    <a:pt x="377" y="672"/>
                    <a:pt x="378" y="672"/>
                    <a:pt x="379" y="672"/>
                  </a:cubicBezTo>
                  <a:close/>
                  <a:moveTo>
                    <a:pt x="379" y="688"/>
                  </a:moveTo>
                  <a:cubicBezTo>
                    <a:pt x="379" y="696"/>
                    <a:pt x="379" y="696"/>
                    <a:pt x="379" y="696"/>
                  </a:cubicBezTo>
                  <a:cubicBezTo>
                    <a:pt x="378" y="697"/>
                    <a:pt x="377" y="697"/>
                    <a:pt x="376" y="697"/>
                  </a:cubicBezTo>
                  <a:cubicBezTo>
                    <a:pt x="376" y="690"/>
                    <a:pt x="376" y="690"/>
                    <a:pt x="376" y="690"/>
                  </a:cubicBezTo>
                  <a:cubicBezTo>
                    <a:pt x="378" y="689"/>
                    <a:pt x="378" y="689"/>
                    <a:pt x="379" y="688"/>
                  </a:cubicBezTo>
                  <a:close/>
                  <a:moveTo>
                    <a:pt x="379" y="699"/>
                  </a:moveTo>
                  <a:cubicBezTo>
                    <a:pt x="379" y="712"/>
                    <a:pt x="379" y="712"/>
                    <a:pt x="379" y="712"/>
                  </a:cubicBezTo>
                  <a:cubicBezTo>
                    <a:pt x="376" y="712"/>
                    <a:pt x="376" y="712"/>
                    <a:pt x="376" y="712"/>
                  </a:cubicBezTo>
                  <a:cubicBezTo>
                    <a:pt x="376" y="702"/>
                    <a:pt x="376" y="702"/>
                    <a:pt x="376" y="702"/>
                  </a:cubicBezTo>
                  <a:cubicBezTo>
                    <a:pt x="377" y="702"/>
                    <a:pt x="378" y="700"/>
                    <a:pt x="379" y="699"/>
                  </a:cubicBezTo>
                  <a:close/>
                  <a:moveTo>
                    <a:pt x="379" y="747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8" y="756"/>
                    <a:pt x="377" y="756"/>
                    <a:pt x="376" y="756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77" y="747"/>
                    <a:pt x="378" y="747"/>
                    <a:pt x="379" y="747"/>
                  </a:cubicBezTo>
                  <a:close/>
                  <a:moveTo>
                    <a:pt x="373" y="2"/>
                  </a:moveTo>
                  <a:cubicBezTo>
                    <a:pt x="374" y="2"/>
                    <a:pt x="375" y="2"/>
                    <a:pt x="376" y="2"/>
                  </a:cubicBezTo>
                  <a:cubicBezTo>
                    <a:pt x="376" y="13"/>
                    <a:pt x="376" y="13"/>
                    <a:pt x="376" y="13"/>
                  </a:cubicBezTo>
                  <a:cubicBezTo>
                    <a:pt x="375" y="12"/>
                    <a:pt x="374" y="11"/>
                    <a:pt x="373" y="10"/>
                  </a:cubicBezTo>
                  <a:cubicBezTo>
                    <a:pt x="373" y="2"/>
                    <a:pt x="373" y="2"/>
                    <a:pt x="373" y="2"/>
                  </a:cubicBezTo>
                  <a:close/>
                  <a:moveTo>
                    <a:pt x="376" y="793"/>
                  </a:moveTo>
                  <a:cubicBezTo>
                    <a:pt x="375" y="793"/>
                    <a:pt x="374" y="793"/>
                    <a:pt x="373" y="793"/>
                  </a:cubicBezTo>
                  <a:cubicBezTo>
                    <a:pt x="373" y="768"/>
                    <a:pt x="373" y="768"/>
                    <a:pt x="373" y="768"/>
                  </a:cubicBezTo>
                  <a:cubicBezTo>
                    <a:pt x="374" y="771"/>
                    <a:pt x="375" y="773"/>
                    <a:pt x="376" y="775"/>
                  </a:cubicBezTo>
                  <a:cubicBezTo>
                    <a:pt x="376" y="793"/>
                    <a:pt x="376" y="793"/>
                    <a:pt x="376" y="793"/>
                  </a:cubicBezTo>
                  <a:close/>
                  <a:moveTo>
                    <a:pt x="376" y="37"/>
                  </a:moveTo>
                  <a:cubicBezTo>
                    <a:pt x="376" y="46"/>
                    <a:pt x="376" y="46"/>
                    <a:pt x="376" y="46"/>
                  </a:cubicBezTo>
                  <a:cubicBezTo>
                    <a:pt x="373" y="46"/>
                    <a:pt x="373" y="46"/>
                    <a:pt x="373" y="46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4" y="36"/>
                    <a:pt x="375" y="37"/>
                    <a:pt x="376" y="37"/>
                  </a:cubicBezTo>
                  <a:close/>
                  <a:moveTo>
                    <a:pt x="376" y="166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75" y="170"/>
                    <a:pt x="374" y="171"/>
                    <a:pt x="373" y="171"/>
                  </a:cubicBezTo>
                  <a:cubicBezTo>
                    <a:pt x="373" y="166"/>
                    <a:pt x="373" y="166"/>
                    <a:pt x="373" y="166"/>
                  </a:cubicBezTo>
                  <a:cubicBezTo>
                    <a:pt x="376" y="166"/>
                    <a:pt x="376" y="166"/>
                    <a:pt x="376" y="166"/>
                  </a:cubicBezTo>
                  <a:close/>
                  <a:moveTo>
                    <a:pt x="376" y="177"/>
                  </a:moveTo>
                  <a:cubicBezTo>
                    <a:pt x="376" y="193"/>
                    <a:pt x="376" y="193"/>
                    <a:pt x="376" y="193"/>
                  </a:cubicBezTo>
                  <a:cubicBezTo>
                    <a:pt x="375" y="193"/>
                    <a:pt x="374" y="193"/>
                    <a:pt x="373" y="194"/>
                  </a:cubicBezTo>
                  <a:cubicBezTo>
                    <a:pt x="373" y="188"/>
                    <a:pt x="373" y="188"/>
                    <a:pt x="373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87"/>
                    <a:pt x="375" y="187"/>
                    <a:pt x="373" y="183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6" y="177"/>
                    <a:pt x="376" y="177"/>
                    <a:pt x="376" y="177"/>
                  </a:cubicBezTo>
                  <a:close/>
                  <a:moveTo>
                    <a:pt x="376" y="296"/>
                  </a:move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4" y="302"/>
                    <a:pt x="373" y="302"/>
                  </a:cubicBezTo>
                  <a:cubicBezTo>
                    <a:pt x="373" y="297"/>
                    <a:pt x="373" y="297"/>
                    <a:pt x="373" y="297"/>
                  </a:cubicBezTo>
                  <a:cubicBezTo>
                    <a:pt x="374" y="297"/>
                    <a:pt x="375" y="296"/>
                    <a:pt x="376" y="296"/>
                  </a:cubicBezTo>
                  <a:close/>
                  <a:moveTo>
                    <a:pt x="376" y="310"/>
                  </a:moveTo>
                  <a:cubicBezTo>
                    <a:pt x="376" y="314"/>
                    <a:pt x="376" y="314"/>
                    <a:pt x="376" y="314"/>
                  </a:cubicBezTo>
                  <a:cubicBezTo>
                    <a:pt x="375" y="314"/>
                    <a:pt x="374" y="315"/>
                    <a:pt x="373" y="315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5" y="311"/>
                    <a:pt x="376" y="311"/>
                    <a:pt x="376" y="310"/>
                  </a:cubicBezTo>
                  <a:close/>
                  <a:moveTo>
                    <a:pt x="376" y="377"/>
                  </a:moveTo>
                  <a:cubicBezTo>
                    <a:pt x="376" y="446"/>
                    <a:pt x="376" y="446"/>
                    <a:pt x="376" y="446"/>
                  </a:cubicBezTo>
                  <a:cubicBezTo>
                    <a:pt x="373" y="448"/>
                    <a:pt x="373" y="448"/>
                    <a:pt x="373" y="448"/>
                  </a:cubicBezTo>
                  <a:cubicBezTo>
                    <a:pt x="373" y="377"/>
                    <a:pt x="373" y="377"/>
                    <a:pt x="373" y="377"/>
                  </a:cubicBezTo>
                  <a:cubicBezTo>
                    <a:pt x="376" y="377"/>
                    <a:pt x="376" y="377"/>
                    <a:pt x="376" y="377"/>
                  </a:cubicBezTo>
                  <a:close/>
                  <a:moveTo>
                    <a:pt x="376" y="489"/>
                  </a:moveTo>
                  <a:cubicBezTo>
                    <a:pt x="376" y="504"/>
                    <a:pt x="376" y="504"/>
                    <a:pt x="376" y="504"/>
                  </a:cubicBezTo>
                  <a:cubicBezTo>
                    <a:pt x="375" y="501"/>
                    <a:pt x="374" y="498"/>
                    <a:pt x="373" y="495"/>
                  </a:cubicBezTo>
                  <a:cubicBezTo>
                    <a:pt x="373" y="489"/>
                    <a:pt x="373" y="489"/>
                    <a:pt x="373" y="489"/>
                  </a:cubicBezTo>
                  <a:cubicBezTo>
                    <a:pt x="376" y="489"/>
                    <a:pt x="376" y="489"/>
                    <a:pt x="376" y="489"/>
                  </a:cubicBezTo>
                  <a:close/>
                  <a:moveTo>
                    <a:pt x="376" y="505"/>
                  </a:moveTo>
                  <a:cubicBezTo>
                    <a:pt x="376" y="508"/>
                    <a:pt x="376" y="508"/>
                    <a:pt x="376" y="508"/>
                  </a:cubicBezTo>
                  <a:cubicBezTo>
                    <a:pt x="375" y="508"/>
                    <a:pt x="374" y="507"/>
                    <a:pt x="373" y="507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6" y="505"/>
                    <a:pt x="376" y="505"/>
                    <a:pt x="376" y="505"/>
                  </a:cubicBezTo>
                  <a:close/>
                  <a:moveTo>
                    <a:pt x="376" y="612"/>
                  </a:moveTo>
                  <a:cubicBezTo>
                    <a:pt x="376" y="623"/>
                    <a:pt x="376" y="623"/>
                    <a:pt x="376" y="623"/>
                  </a:cubicBezTo>
                  <a:cubicBezTo>
                    <a:pt x="375" y="621"/>
                    <a:pt x="374" y="620"/>
                    <a:pt x="373" y="618"/>
                  </a:cubicBezTo>
                  <a:cubicBezTo>
                    <a:pt x="373" y="611"/>
                    <a:pt x="373" y="611"/>
                    <a:pt x="373" y="611"/>
                  </a:cubicBezTo>
                  <a:cubicBezTo>
                    <a:pt x="374" y="612"/>
                    <a:pt x="374" y="612"/>
                    <a:pt x="374" y="612"/>
                  </a:cubicBezTo>
                  <a:cubicBezTo>
                    <a:pt x="376" y="612"/>
                    <a:pt x="376" y="612"/>
                    <a:pt x="376" y="612"/>
                  </a:cubicBezTo>
                  <a:close/>
                  <a:moveTo>
                    <a:pt x="376" y="633"/>
                  </a:moveTo>
                  <a:cubicBezTo>
                    <a:pt x="376" y="639"/>
                    <a:pt x="376" y="639"/>
                    <a:pt x="376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4" y="639"/>
                    <a:pt x="374" y="639"/>
                    <a:pt x="373" y="639"/>
                  </a:cubicBezTo>
                  <a:cubicBezTo>
                    <a:pt x="373" y="633"/>
                    <a:pt x="373" y="633"/>
                    <a:pt x="373" y="633"/>
                  </a:cubicBezTo>
                  <a:cubicBezTo>
                    <a:pt x="374" y="633"/>
                    <a:pt x="375" y="633"/>
                    <a:pt x="376" y="633"/>
                  </a:cubicBezTo>
                  <a:close/>
                  <a:moveTo>
                    <a:pt x="376" y="672"/>
                  </a:moveTo>
                  <a:cubicBezTo>
                    <a:pt x="376" y="679"/>
                    <a:pt x="376" y="679"/>
                    <a:pt x="376" y="679"/>
                  </a:cubicBezTo>
                  <a:cubicBezTo>
                    <a:pt x="376" y="679"/>
                    <a:pt x="375" y="679"/>
                    <a:pt x="373" y="680"/>
                  </a:cubicBezTo>
                  <a:cubicBezTo>
                    <a:pt x="373" y="672"/>
                    <a:pt x="373" y="672"/>
                    <a:pt x="373" y="672"/>
                  </a:cubicBezTo>
                  <a:cubicBezTo>
                    <a:pt x="374" y="672"/>
                    <a:pt x="375" y="672"/>
                    <a:pt x="376" y="672"/>
                  </a:cubicBezTo>
                  <a:close/>
                  <a:moveTo>
                    <a:pt x="376" y="690"/>
                  </a:move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4" y="697"/>
                    <a:pt x="373" y="697"/>
                  </a:cubicBezTo>
                  <a:cubicBezTo>
                    <a:pt x="373" y="687"/>
                    <a:pt x="373" y="687"/>
                    <a:pt x="373" y="687"/>
                  </a:cubicBezTo>
                  <a:cubicBezTo>
                    <a:pt x="373" y="688"/>
                    <a:pt x="374" y="689"/>
                    <a:pt x="374" y="690"/>
                  </a:cubicBezTo>
                  <a:cubicBezTo>
                    <a:pt x="375" y="690"/>
                    <a:pt x="376" y="690"/>
                    <a:pt x="376" y="690"/>
                  </a:cubicBezTo>
                  <a:close/>
                  <a:moveTo>
                    <a:pt x="376" y="702"/>
                  </a:moveTo>
                  <a:cubicBezTo>
                    <a:pt x="376" y="712"/>
                    <a:pt x="376" y="712"/>
                    <a:pt x="376" y="712"/>
                  </a:cubicBezTo>
                  <a:cubicBezTo>
                    <a:pt x="373" y="712"/>
                    <a:pt x="373" y="712"/>
                    <a:pt x="373" y="712"/>
                  </a:cubicBezTo>
                  <a:cubicBezTo>
                    <a:pt x="373" y="703"/>
                    <a:pt x="373" y="703"/>
                    <a:pt x="373" y="703"/>
                  </a:cubicBezTo>
                  <a:cubicBezTo>
                    <a:pt x="374" y="703"/>
                    <a:pt x="375" y="703"/>
                    <a:pt x="376" y="703"/>
                  </a:cubicBezTo>
                  <a:cubicBezTo>
                    <a:pt x="376" y="702"/>
                    <a:pt x="376" y="702"/>
                    <a:pt x="376" y="702"/>
                  </a:cubicBezTo>
                  <a:close/>
                  <a:moveTo>
                    <a:pt x="376" y="747"/>
                  </a:moveTo>
                  <a:cubicBezTo>
                    <a:pt x="376" y="756"/>
                    <a:pt x="376" y="756"/>
                    <a:pt x="376" y="756"/>
                  </a:cubicBezTo>
                  <a:cubicBezTo>
                    <a:pt x="375" y="756"/>
                    <a:pt x="374" y="756"/>
                    <a:pt x="373" y="756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4" y="747"/>
                    <a:pt x="375" y="747"/>
                    <a:pt x="376" y="747"/>
                  </a:cubicBezTo>
                  <a:close/>
                  <a:moveTo>
                    <a:pt x="373" y="551"/>
                  </a:moveTo>
                  <a:cubicBezTo>
                    <a:pt x="373" y="544"/>
                    <a:pt x="373" y="544"/>
                    <a:pt x="373" y="544"/>
                  </a:cubicBezTo>
                  <a:cubicBezTo>
                    <a:pt x="374" y="545"/>
                    <a:pt x="376" y="546"/>
                    <a:pt x="376" y="548"/>
                  </a:cubicBezTo>
                  <a:cubicBezTo>
                    <a:pt x="375" y="549"/>
                    <a:pt x="374" y="550"/>
                    <a:pt x="373" y="551"/>
                  </a:cubicBezTo>
                  <a:close/>
                  <a:moveTo>
                    <a:pt x="373" y="264"/>
                  </a:moveTo>
                  <a:cubicBezTo>
                    <a:pt x="373" y="258"/>
                    <a:pt x="373" y="258"/>
                    <a:pt x="373" y="258"/>
                  </a:cubicBezTo>
                  <a:cubicBezTo>
                    <a:pt x="375" y="258"/>
                    <a:pt x="375" y="258"/>
                    <a:pt x="375" y="258"/>
                  </a:cubicBezTo>
                  <a:cubicBezTo>
                    <a:pt x="375" y="260"/>
                    <a:pt x="375" y="261"/>
                    <a:pt x="375" y="263"/>
                  </a:cubicBezTo>
                  <a:cubicBezTo>
                    <a:pt x="374" y="264"/>
                    <a:pt x="374" y="264"/>
                    <a:pt x="373" y="264"/>
                  </a:cubicBezTo>
                  <a:close/>
                  <a:moveTo>
                    <a:pt x="370" y="2"/>
                  </a:moveTo>
                  <a:cubicBezTo>
                    <a:pt x="371" y="2"/>
                    <a:pt x="372" y="2"/>
                    <a:pt x="373" y="2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2" y="10"/>
                    <a:pt x="371" y="9"/>
                    <a:pt x="370" y="9"/>
                  </a:cubicBezTo>
                  <a:cubicBezTo>
                    <a:pt x="370" y="2"/>
                    <a:pt x="370" y="2"/>
                    <a:pt x="370" y="2"/>
                  </a:cubicBezTo>
                  <a:close/>
                  <a:moveTo>
                    <a:pt x="373" y="793"/>
                  </a:moveTo>
                  <a:cubicBezTo>
                    <a:pt x="372" y="793"/>
                    <a:pt x="371" y="793"/>
                    <a:pt x="370" y="793"/>
                  </a:cubicBezTo>
                  <a:cubicBezTo>
                    <a:pt x="370" y="785"/>
                    <a:pt x="370" y="785"/>
                    <a:pt x="370" y="785"/>
                  </a:cubicBezTo>
                  <a:cubicBezTo>
                    <a:pt x="370" y="785"/>
                    <a:pt x="371" y="785"/>
                    <a:pt x="372" y="784"/>
                  </a:cubicBezTo>
                  <a:cubicBezTo>
                    <a:pt x="371" y="783"/>
                    <a:pt x="370" y="781"/>
                    <a:pt x="370" y="780"/>
                  </a:cubicBezTo>
                  <a:cubicBezTo>
                    <a:pt x="370" y="760"/>
                    <a:pt x="370" y="760"/>
                    <a:pt x="370" y="760"/>
                  </a:cubicBezTo>
                  <a:cubicBezTo>
                    <a:pt x="371" y="763"/>
                    <a:pt x="372" y="766"/>
                    <a:pt x="373" y="768"/>
                  </a:cubicBezTo>
                  <a:cubicBezTo>
                    <a:pt x="373" y="793"/>
                    <a:pt x="373" y="793"/>
                    <a:pt x="373" y="793"/>
                  </a:cubicBezTo>
                  <a:close/>
                  <a:moveTo>
                    <a:pt x="373" y="35"/>
                  </a:moveTo>
                  <a:cubicBezTo>
                    <a:pt x="373" y="46"/>
                    <a:pt x="373" y="46"/>
                    <a:pt x="373" y="46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3"/>
                    <a:pt x="372" y="34"/>
                    <a:pt x="373" y="35"/>
                  </a:cubicBezTo>
                  <a:close/>
                  <a:moveTo>
                    <a:pt x="373" y="166"/>
                  </a:moveTo>
                  <a:cubicBezTo>
                    <a:pt x="373" y="171"/>
                    <a:pt x="373" y="171"/>
                    <a:pt x="373" y="171"/>
                  </a:cubicBezTo>
                  <a:cubicBezTo>
                    <a:pt x="372" y="171"/>
                    <a:pt x="372" y="171"/>
                    <a:pt x="371" y="172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3" y="183"/>
                    <a:pt x="373" y="183"/>
                    <a:pt x="373" y="183"/>
                  </a:cubicBezTo>
                  <a:cubicBezTo>
                    <a:pt x="372" y="182"/>
                    <a:pt x="371" y="180"/>
                    <a:pt x="370" y="177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371" y="166"/>
                    <a:pt x="371" y="166"/>
                    <a:pt x="371" y="166"/>
                  </a:cubicBezTo>
                  <a:cubicBezTo>
                    <a:pt x="373" y="166"/>
                    <a:pt x="373" y="166"/>
                    <a:pt x="373" y="166"/>
                  </a:cubicBezTo>
                  <a:close/>
                  <a:moveTo>
                    <a:pt x="373" y="188"/>
                  </a:moveTo>
                  <a:cubicBezTo>
                    <a:pt x="373" y="194"/>
                    <a:pt x="373" y="194"/>
                    <a:pt x="373" y="194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71" y="194"/>
                    <a:pt x="370" y="194"/>
                    <a:pt x="370" y="194"/>
                  </a:cubicBezTo>
                  <a:cubicBezTo>
                    <a:pt x="370" y="188"/>
                    <a:pt x="370" y="188"/>
                    <a:pt x="370" y="188"/>
                  </a:cubicBezTo>
                  <a:cubicBezTo>
                    <a:pt x="371" y="188"/>
                    <a:pt x="372" y="188"/>
                    <a:pt x="373" y="188"/>
                  </a:cubicBezTo>
                  <a:close/>
                  <a:moveTo>
                    <a:pt x="373" y="258"/>
                  </a:moveTo>
                  <a:cubicBezTo>
                    <a:pt x="373" y="264"/>
                    <a:pt x="373" y="264"/>
                    <a:pt x="373" y="264"/>
                  </a:cubicBezTo>
                  <a:cubicBezTo>
                    <a:pt x="372" y="265"/>
                    <a:pt x="371" y="266"/>
                    <a:pt x="370" y="266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71" y="258"/>
                    <a:pt x="372" y="258"/>
                    <a:pt x="373" y="258"/>
                  </a:cubicBezTo>
                  <a:close/>
                  <a:moveTo>
                    <a:pt x="373" y="297"/>
                  </a:moveTo>
                  <a:cubicBezTo>
                    <a:pt x="373" y="302"/>
                    <a:pt x="373" y="302"/>
                    <a:pt x="373" y="302"/>
                  </a:cubicBezTo>
                  <a:cubicBezTo>
                    <a:pt x="372" y="302"/>
                    <a:pt x="371" y="302"/>
                    <a:pt x="370" y="302"/>
                  </a:cubicBezTo>
                  <a:cubicBezTo>
                    <a:pt x="370" y="298"/>
                    <a:pt x="370" y="298"/>
                    <a:pt x="370" y="298"/>
                  </a:cubicBezTo>
                  <a:cubicBezTo>
                    <a:pt x="371" y="298"/>
                    <a:pt x="372" y="297"/>
                    <a:pt x="373" y="297"/>
                  </a:cubicBezTo>
                  <a:close/>
                  <a:moveTo>
                    <a:pt x="373" y="311"/>
                  </a:moveTo>
                  <a:cubicBezTo>
                    <a:pt x="373" y="315"/>
                    <a:pt x="373" y="315"/>
                    <a:pt x="373" y="315"/>
                  </a:cubicBezTo>
                  <a:cubicBezTo>
                    <a:pt x="372" y="315"/>
                    <a:pt x="371" y="315"/>
                    <a:pt x="370" y="316"/>
                  </a:cubicBezTo>
                  <a:cubicBezTo>
                    <a:pt x="370" y="308"/>
                    <a:pt x="370" y="308"/>
                    <a:pt x="370" y="308"/>
                  </a:cubicBezTo>
                  <a:cubicBezTo>
                    <a:pt x="373" y="311"/>
                    <a:pt x="373" y="311"/>
                    <a:pt x="373" y="311"/>
                  </a:cubicBezTo>
                  <a:close/>
                  <a:moveTo>
                    <a:pt x="373" y="377"/>
                  </a:moveTo>
                  <a:cubicBezTo>
                    <a:pt x="373" y="448"/>
                    <a:pt x="373" y="448"/>
                    <a:pt x="373" y="448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370" y="377"/>
                    <a:pt x="370" y="377"/>
                    <a:pt x="370" y="377"/>
                  </a:cubicBezTo>
                  <a:cubicBezTo>
                    <a:pt x="373" y="377"/>
                    <a:pt x="373" y="377"/>
                    <a:pt x="373" y="377"/>
                  </a:cubicBezTo>
                  <a:close/>
                  <a:moveTo>
                    <a:pt x="373" y="489"/>
                  </a:moveTo>
                  <a:cubicBezTo>
                    <a:pt x="373" y="495"/>
                    <a:pt x="373" y="495"/>
                    <a:pt x="373" y="495"/>
                  </a:cubicBezTo>
                  <a:cubicBezTo>
                    <a:pt x="372" y="493"/>
                    <a:pt x="372" y="493"/>
                    <a:pt x="372" y="493"/>
                  </a:cubicBezTo>
                  <a:cubicBezTo>
                    <a:pt x="370" y="492"/>
                    <a:pt x="370" y="492"/>
                    <a:pt x="370" y="492"/>
                  </a:cubicBezTo>
                  <a:cubicBezTo>
                    <a:pt x="370" y="488"/>
                    <a:pt x="370" y="488"/>
                    <a:pt x="370" y="488"/>
                  </a:cubicBezTo>
                  <a:cubicBezTo>
                    <a:pt x="373" y="489"/>
                    <a:pt x="373" y="489"/>
                    <a:pt x="373" y="489"/>
                  </a:cubicBezTo>
                  <a:close/>
                  <a:moveTo>
                    <a:pt x="373" y="505"/>
                  </a:moveTo>
                  <a:cubicBezTo>
                    <a:pt x="373" y="507"/>
                    <a:pt x="373" y="507"/>
                    <a:pt x="373" y="507"/>
                  </a:cubicBezTo>
                  <a:cubicBezTo>
                    <a:pt x="372" y="507"/>
                    <a:pt x="371" y="507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ubicBezTo>
                    <a:pt x="370" y="502"/>
                    <a:pt x="372" y="503"/>
                    <a:pt x="373" y="505"/>
                  </a:cubicBezTo>
                  <a:close/>
                  <a:moveTo>
                    <a:pt x="373" y="544"/>
                  </a:moveTo>
                  <a:cubicBezTo>
                    <a:pt x="373" y="551"/>
                    <a:pt x="373" y="551"/>
                    <a:pt x="373" y="551"/>
                  </a:cubicBezTo>
                  <a:cubicBezTo>
                    <a:pt x="372" y="551"/>
                    <a:pt x="371" y="552"/>
                    <a:pt x="370" y="552"/>
                  </a:cubicBezTo>
                  <a:cubicBezTo>
                    <a:pt x="370" y="543"/>
                    <a:pt x="370" y="543"/>
                    <a:pt x="370" y="543"/>
                  </a:cubicBezTo>
                  <a:cubicBezTo>
                    <a:pt x="371" y="543"/>
                    <a:pt x="372" y="543"/>
                    <a:pt x="373" y="544"/>
                  </a:cubicBezTo>
                  <a:close/>
                  <a:moveTo>
                    <a:pt x="373" y="611"/>
                  </a:moveTo>
                  <a:cubicBezTo>
                    <a:pt x="373" y="618"/>
                    <a:pt x="373" y="618"/>
                    <a:pt x="373" y="618"/>
                  </a:cubicBezTo>
                  <a:cubicBezTo>
                    <a:pt x="372" y="618"/>
                    <a:pt x="371" y="617"/>
                    <a:pt x="370" y="616"/>
                  </a:cubicBezTo>
                  <a:cubicBezTo>
                    <a:pt x="370" y="610"/>
                    <a:pt x="370" y="610"/>
                    <a:pt x="370" y="610"/>
                  </a:cubicBezTo>
                  <a:cubicBezTo>
                    <a:pt x="371" y="611"/>
                    <a:pt x="372" y="611"/>
                    <a:pt x="373" y="611"/>
                  </a:cubicBezTo>
                  <a:close/>
                  <a:moveTo>
                    <a:pt x="373" y="633"/>
                  </a:moveTo>
                  <a:cubicBezTo>
                    <a:pt x="373" y="639"/>
                    <a:pt x="373" y="639"/>
                    <a:pt x="373" y="639"/>
                  </a:cubicBezTo>
                  <a:cubicBezTo>
                    <a:pt x="372" y="639"/>
                    <a:pt x="371" y="638"/>
                    <a:pt x="370" y="638"/>
                  </a:cubicBezTo>
                  <a:cubicBezTo>
                    <a:pt x="370" y="632"/>
                    <a:pt x="370" y="632"/>
                    <a:pt x="370" y="632"/>
                  </a:cubicBezTo>
                  <a:cubicBezTo>
                    <a:pt x="370" y="632"/>
                    <a:pt x="371" y="633"/>
                    <a:pt x="372" y="633"/>
                  </a:cubicBezTo>
                  <a:cubicBezTo>
                    <a:pt x="373" y="633"/>
                    <a:pt x="373" y="633"/>
                    <a:pt x="373" y="633"/>
                  </a:cubicBezTo>
                  <a:close/>
                  <a:moveTo>
                    <a:pt x="373" y="672"/>
                  </a:moveTo>
                  <a:cubicBezTo>
                    <a:pt x="373" y="680"/>
                    <a:pt x="373" y="680"/>
                    <a:pt x="373" y="680"/>
                  </a:cubicBezTo>
                  <a:cubicBezTo>
                    <a:pt x="373" y="680"/>
                    <a:pt x="373" y="680"/>
                    <a:pt x="373" y="680"/>
                  </a:cubicBezTo>
                  <a:cubicBezTo>
                    <a:pt x="373" y="683"/>
                    <a:pt x="372" y="685"/>
                    <a:pt x="373" y="687"/>
                  </a:cubicBezTo>
                  <a:cubicBezTo>
                    <a:pt x="373" y="697"/>
                    <a:pt x="373" y="697"/>
                    <a:pt x="373" y="697"/>
                  </a:cubicBezTo>
                  <a:cubicBezTo>
                    <a:pt x="372" y="697"/>
                    <a:pt x="371" y="697"/>
                    <a:pt x="370" y="696"/>
                  </a:cubicBezTo>
                  <a:cubicBezTo>
                    <a:pt x="370" y="672"/>
                    <a:pt x="370" y="672"/>
                    <a:pt x="370" y="672"/>
                  </a:cubicBezTo>
                  <a:cubicBezTo>
                    <a:pt x="371" y="672"/>
                    <a:pt x="372" y="672"/>
                    <a:pt x="373" y="672"/>
                  </a:cubicBezTo>
                  <a:close/>
                  <a:moveTo>
                    <a:pt x="373" y="703"/>
                  </a:moveTo>
                  <a:cubicBezTo>
                    <a:pt x="373" y="712"/>
                    <a:pt x="373" y="712"/>
                    <a:pt x="373" y="712"/>
                  </a:cubicBezTo>
                  <a:cubicBezTo>
                    <a:pt x="372" y="712"/>
                    <a:pt x="371" y="712"/>
                    <a:pt x="370" y="712"/>
                  </a:cubicBezTo>
                  <a:cubicBezTo>
                    <a:pt x="370" y="703"/>
                    <a:pt x="370" y="703"/>
                    <a:pt x="370" y="703"/>
                  </a:cubicBezTo>
                  <a:cubicBezTo>
                    <a:pt x="371" y="703"/>
                    <a:pt x="372" y="703"/>
                    <a:pt x="373" y="703"/>
                  </a:cubicBezTo>
                  <a:close/>
                  <a:moveTo>
                    <a:pt x="373" y="747"/>
                  </a:moveTo>
                  <a:cubicBezTo>
                    <a:pt x="373" y="756"/>
                    <a:pt x="373" y="756"/>
                    <a:pt x="373" y="756"/>
                  </a:cubicBezTo>
                  <a:cubicBezTo>
                    <a:pt x="372" y="756"/>
                    <a:pt x="371" y="756"/>
                    <a:pt x="370" y="755"/>
                  </a:cubicBezTo>
                  <a:cubicBezTo>
                    <a:pt x="370" y="747"/>
                    <a:pt x="370" y="747"/>
                    <a:pt x="370" y="747"/>
                  </a:cubicBezTo>
                  <a:cubicBezTo>
                    <a:pt x="371" y="747"/>
                    <a:pt x="372" y="747"/>
                    <a:pt x="373" y="747"/>
                  </a:cubicBezTo>
                  <a:close/>
                  <a:moveTo>
                    <a:pt x="370" y="529"/>
                  </a:moveTo>
                  <a:cubicBezTo>
                    <a:pt x="370" y="522"/>
                    <a:pt x="370" y="522"/>
                    <a:pt x="370" y="522"/>
                  </a:cubicBezTo>
                  <a:cubicBezTo>
                    <a:pt x="371" y="524"/>
                    <a:pt x="371" y="526"/>
                    <a:pt x="370" y="529"/>
                  </a:cubicBezTo>
                  <a:close/>
                  <a:moveTo>
                    <a:pt x="370" y="129"/>
                  </a:moveTo>
                  <a:cubicBezTo>
                    <a:pt x="370" y="121"/>
                    <a:pt x="370" y="121"/>
                    <a:pt x="370" y="121"/>
                  </a:cubicBezTo>
                  <a:cubicBezTo>
                    <a:pt x="370" y="122"/>
                    <a:pt x="371" y="122"/>
                    <a:pt x="372" y="122"/>
                  </a:cubicBezTo>
                  <a:cubicBezTo>
                    <a:pt x="372" y="124"/>
                    <a:pt x="371" y="127"/>
                    <a:pt x="370" y="129"/>
                  </a:cubicBezTo>
                  <a:close/>
                  <a:moveTo>
                    <a:pt x="366" y="2"/>
                  </a:moveTo>
                  <a:cubicBezTo>
                    <a:pt x="368" y="2"/>
                    <a:pt x="369" y="2"/>
                    <a:pt x="370" y="2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69" y="9"/>
                    <a:pt x="368" y="8"/>
                    <a:pt x="366" y="8"/>
                  </a:cubicBezTo>
                  <a:cubicBezTo>
                    <a:pt x="366" y="2"/>
                    <a:pt x="366" y="2"/>
                    <a:pt x="366" y="2"/>
                  </a:cubicBezTo>
                  <a:close/>
                  <a:moveTo>
                    <a:pt x="370" y="793"/>
                  </a:moveTo>
                  <a:cubicBezTo>
                    <a:pt x="369" y="792"/>
                    <a:pt x="368" y="792"/>
                    <a:pt x="366" y="792"/>
                  </a:cubicBezTo>
                  <a:cubicBezTo>
                    <a:pt x="366" y="786"/>
                    <a:pt x="366" y="786"/>
                    <a:pt x="366" y="786"/>
                  </a:cubicBezTo>
                  <a:cubicBezTo>
                    <a:pt x="368" y="785"/>
                    <a:pt x="369" y="785"/>
                    <a:pt x="370" y="785"/>
                  </a:cubicBezTo>
                  <a:cubicBezTo>
                    <a:pt x="370" y="793"/>
                    <a:pt x="370" y="793"/>
                    <a:pt x="370" y="793"/>
                  </a:cubicBezTo>
                  <a:close/>
                  <a:moveTo>
                    <a:pt x="370" y="32"/>
                  </a:moveTo>
                  <a:cubicBezTo>
                    <a:pt x="370" y="46"/>
                    <a:pt x="370" y="46"/>
                    <a:pt x="370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6"/>
                    <a:pt x="367" y="46"/>
                    <a:pt x="366" y="46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8" y="30"/>
                    <a:pt x="368" y="31"/>
                    <a:pt x="370" y="32"/>
                  </a:cubicBezTo>
                  <a:close/>
                  <a:moveTo>
                    <a:pt x="370" y="121"/>
                  </a:moveTo>
                  <a:cubicBezTo>
                    <a:pt x="370" y="129"/>
                    <a:pt x="370" y="129"/>
                    <a:pt x="370" y="129"/>
                  </a:cubicBezTo>
                  <a:cubicBezTo>
                    <a:pt x="369" y="131"/>
                    <a:pt x="368" y="133"/>
                    <a:pt x="366" y="134"/>
                  </a:cubicBezTo>
                  <a:cubicBezTo>
                    <a:pt x="366" y="121"/>
                    <a:pt x="366" y="121"/>
                    <a:pt x="366" y="121"/>
                  </a:cubicBezTo>
                  <a:cubicBezTo>
                    <a:pt x="368" y="121"/>
                    <a:pt x="369" y="121"/>
                    <a:pt x="370" y="121"/>
                  </a:cubicBezTo>
                  <a:close/>
                  <a:moveTo>
                    <a:pt x="370" y="166"/>
                  </a:moveTo>
                  <a:cubicBezTo>
                    <a:pt x="370" y="177"/>
                    <a:pt x="370" y="177"/>
                    <a:pt x="370" y="17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68" y="175"/>
                    <a:pt x="367" y="175"/>
                    <a:pt x="366" y="175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8" y="166"/>
                    <a:pt x="368" y="166"/>
                    <a:pt x="370" y="166"/>
                  </a:cubicBezTo>
                  <a:close/>
                  <a:moveTo>
                    <a:pt x="370" y="188"/>
                  </a:moveTo>
                  <a:cubicBezTo>
                    <a:pt x="370" y="194"/>
                    <a:pt x="370" y="194"/>
                    <a:pt x="370" y="194"/>
                  </a:cubicBezTo>
                  <a:cubicBezTo>
                    <a:pt x="369" y="194"/>
                    <a:pt x="368" y="194"/>
                    <a:pt x="366" y="194"/>
                  </a:cubicBezTo>
                  <a:cubicBezTo>
                    <a:pt x="366" y="188"/>
                    <a:pt x="366" y="188"/>
                    <a:pt x="366" y="188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70" y="257"/>
                  </a:moveTo>
                  <a:cubicBezTo>
                    <a:pt x="370" y="266"/>
                    <a:pt x="370" y="266"/>
                    <a:pt x="370" y="266"/>
                  </a:cubicBezTo>
                  <a:cubicBezTo>
                    <a:pt x="369" y="266"/>
                    <a:pt x="368" y="267"/>
                    <a:pt x="366" y="268"/>
                  </a:cubicBezTo>
                  <a:cubicBezTo>
                    <a:pt x="366" y="257"/>
                    <a:pt x="366" y="257"/>
                    <a:pt x="366" y="257"/>
                  </a:cubicBezTo>
                  <a:cubicBezTo>
                    <a:pt x="370" y="257"/>
                    <a:pt x="370" y="257"/>
                    <a:pt x="370" y="257"/>
                  </a:cubicBezTo>
                  <a:close/>
                  <a:moveTo>
                    <a:pt x="370" y="298"/>
                  </a:moveTo>
                  <a:cubicBezTo>
                    <a:pt x="370" y="302"/>
                    <a:pt x="370" y="302"/>
                    <a:pt x="370" y="302"/>
                  </a:cubicBezTo>
                  <a:cubicBezTo>
                    <a:pt x="369" y="302"/>
                    <a:pt x="368" y="302"/>
                    <a:pt x="366" y="302"/>
                  </a:cubicBezTo>
                  <a:cubicBezTo>
                    <a:pt x="366" y="299"/>
                    <a:pt x="366" y="299"/>
                    <a:pt x="366" y="299"/>
                  </a:cubicBezTo>
                  <a:cubicBezTo>
                    <a:pt x="368" y="298"/>
                    <a:pt x="369" y="298"/>
                    <a:pt x="370" y="298"/>
                  </a:cubicBezTo>
                  <a:close/>
                  <a:moveTo>
                    <a:pt x="370" y="308"/>
                  </a:moveTo>
                  <a:cubicBezTo>
                    <a:pt x="370" y="316"/>
                    <a:pt x="370" y="316"/>
                    <a:pt x="370" y="316"/>
                  </a:cubicBezTo>
                  <a:cubicBezTo>
                    <a:pt x="369" y="316"/>
                    <a:pt x="368" y="316"/>
                    <a:pt x="366" y="317"/>
                  </a:cubicBezTo>
                  <a:cubicBezTo>
                    <a:pt x="366" y="314"/>
                    <a:pt x="366" y="314"/>
                    <a:pt x="366" y="314"/>
                  </a:cubicBezTo>
                  <a:cubicBezTo>
                    <a:pt x="367" y="314"/>
                    <a:pt x="368" y="313"/>
                    <a:pt x="369" y="313"/>
                  </a:cubicBezTo>
                  <a:cubicBezTo>
                    <a:pt x="368" y="312"/>
                    <a:pt x="367" y="310"/>
                    <a:pt x="366" y="309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70" y="308"/>
                    <a:pt x="370" y="308"/>
                    <a:pt x="370" y="308"/>
                  </a:cubicBezTo>
                  <a:close/>
                  <a:moveTo>
                    <a:pt x="370" y="377"/>
                  </a:moveTo>
                  <a:cubicBezTo>
                    <a:pt x="370" y="450"/>
                    <a:pt x="370" y="450"/>
                    <a:pt x="370" y="450"/>
                  </a:cubicBezTo>
                  <a:cubicBezTo>
                    <a:pt x="366" y="453"/>
                    <a:pt x="366" y="453"/>
                    <a:pt x="366" y="453"/>
                  </a:cubicBezTo>
                  <a:cubicBezTo>
                    <a:pt x="366" y="417"/>
                    <a:pt x="366" y="417"/>
                    <a:pt x="366" y="417"/>
                  </a:cubicBezTo>
                  <a:cubicBezTo>
                    <a:pt x="368" y="411"/>
                    <a:pt x="368" y="411"/>
                    <a:pt x="368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378"/>
                    <a:pt x="366" y="378"/>
                    <a:pt x="366" y="378"/>
                  </a:cubicBezTo>
                  <a:cubicBezTo>
                    <a:pt x="370" y="377"/>
                    <a:pt x="370" y="377"/>
                    <a:pt x="370" y="377"/>
                  </a:cubicBezTo>
                  <a:close/>
                  <a:moveTo>
                    <a:pt x="370" y="488"/>
                  </a:moveTo>
                  <a:cubicBezTo>
                    <a:pt x="370" y="492"/>
                    <a:pt x="370" y="492"/>
                    <a:pt x="370" y="492"/>
                  </a:cubicBezTo>
                  <a:cubicBezTo>
                    <a:pt x="366" y="491"/>
                    <a:pt x="366" y="491"/>
                    <a:pt x="366" y="491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70" y="488"/>
                    <a:pt x="370" y="488"/>
                    <a:pt x="370" y="488"/>
                  </a:cubicBezTo>
                  <a:close/>
                  <a:moveTo>
                    <a:pt x="370" y="501"/>
                  </a:moveTo>
                  <a:cubicBezTo>
                    <a:pt x="368" y="499"/>
                    <a:pt x="367" y="496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8" y="506"/>
                    <a:pt x="369" y="506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lose/>
                  <a:moveTo>
                    <a:pt x="370" y="522"/>
                  </a:moveTo>
                  <a:cubicBezTo>
                    <a:pt x="370" y="529"/>
                    <a:pt x="370" y="529"/>
                    <a:pt x="370" y="529"/>
                  </a:cubicBezTo>
                  <a:cubicBezTo>
                    <a:pt x="369" y="530"/>
                    <a:pt x="368" y="532"/>
                    <a:pt x="366" y="533"/>
                  </a:cubicBezTo>
                  <a:cubicBezTo>
                    <a:pt x="366" y="521"/>
                    <a:pt x="366" y="521"/>
                    <a:pt x="366" y="521"/>
                  </a:cubicBezTo>
                  <a:cubicBezTo>
                    <a:pt x="369" y="521"/>
                    <a:pt x="369" y="521"/>
                    <a:pt x="369" y="521"/>
                  </a:cubicBezTo>
                  <a:cubicBezTo>
                    <a:pt x="369" y="521"/>
                    <a:pt x="370" y="522"/>
                    <a:pt x="370" y="522"/>
                  </a:cubicBezTo>
                  <a:close/>
                  <a:moveTo>
                    <a:pt x="370" y="543"/>
                  </a:moveTo>
                  <a:cubicBezTo>
                    <a:pt x="370" y="552"/>
                    <a:pt x="370" y="552"/>
                    <a:pt x="370" y="552"/>
                  </a:cubicBezTo>
                  <a:cubicBezTo>
                    <a:pt x="369" y="553"/>
                    <a:pt x="368" y="553"/>
                    <a:pt x="366" y="553"/>
                  </a:cubicBezTo>
                  <a:cubicBezTo>
                    <a:pt x="366" y="542"/>
                    <a:pt x="366" y="542"/>
                    <a:pt x="366" y="542"/>
                  </a:cubicBezTo>
                  <a:cubicBezTo>
                    <a:pt x="368" y="542"/>
                    <a:pt x="369" y="543"/>
                    <a:pt x="370" y="543"/>
                  </a:cubicBezTo>
                  <a:close/>
                  <a:moveTo>
                    <a:pt x="370" y="610"/>
                  </a:moveTo>
                  <a:cubicBezTo>
                    <a:pt x="370" y="616"/>
                    <a:pt x="370" y="616"/>
                    <a:pt x="370" y="616"/>
                  </a:cubicBezTo>
                  <a:cubicBezTo>
                    <a:pt x="369" y="616"/>
                    <a:pt x="368" y="615"/>
                    <a:pt x="366" y="615"/>
                  </a:cubicBezTo>
                  <a:cubicBezTo>
                    <a:pt x="366" y="609"/>
                    <a:pt x="366" y="609"/>
                    <a:pt x="366" y="609"/>
                  </a:cubicBezTo>
                  <a:cubicBezTo>
                    <a:pt x="368" y="610"/>
                    <a:pt x="369" y="610"/>
                    <a:pt x="370" y="610"/>
                  </a:cubicBezTo>
                  <a:close/>
                  <a:moveTo>
                    <a:pt x="370" y="632"/>
                  </a:moveTo>
                  <a:cubicBezTo>
                    <a:pt x="370" y="638"/>
                    <a:pt x="370" y="638"/>
                    <a:pt x="370" y="638"/>
                  </a:cubicBezTo>
                  <a:cubicBezTo>
                    <a:pt x="369" y="638"/>
                    <a:pt x="368" y="638"/>
                    <a:pt x="366" y="637"/>
                  </a:cubicBezTo>
                  <a:cubicBezTo>
                    <a:pt x="366" y="628"/>
                    <a:pt x="366" y="628"/>
                    <a:pt x="366" y="628"/>
                  </a:cubicBezTo>
                  <a:cubicBezTo>
                    <a:pt x="367" y="630"/>
                    <a:pt x="368" y="631"/>
                    <a:pt x="370" y="632"/>
                  </a:cubicBezTo>
                  <a:close/>
                  <a:moveTo>
                    <a:pt x="370" y="672"/>
                  </a:moveTo>
                  <a:cubicBezTo>
                    <a:pt x="370" y="696"/>
                    <a:pt x="370" y="696"/>
                    <a:pt x="370" y="696"/>
                  </a:cubicBezTo>
                  <a:cubicBezTo>
                    <a:pt x="368" y="696"/>
                    <a:pt x="367" y="695"/>
                    <a:pt x="366" y="694"/>
                  </a:cubicBezTo>
                  <a:cubicBezTo>
                    <a:pt x="366" y="674"/>
                    <a:pt x="366" y="674"/>
                    <a:pt x="366" y="674"/>
                  </a:cubicBezTo>
                  <a:cubicBezTo>
                    <a:pt x="367" y="673"/>
                    <a:pt x="368" y="673"/>
                    <a:pt x="370" y="672"/>
                  </a:cubicBezTo>
                  <a:close/>
                  <a:moveTo>
                    <a:pt x="370" y="703"/>
                  </a:moveTo>
                  <a:cubicBezTo>
                    <a:pt x="370" y="712"/>
                    <a:pt x="370" y="712"/>
                    <a:pt x="370" y="712"/>
                  </a:cubicBezTo>
                  <a:cubicBezTo>
                    <a:pt x="369" y="712"/>
                    <a:pt x="368" y="712"/>
                    <a:pt x="366" y="712"/>
                  </a:cubicBezTo>
                  <a:cubicBezTo>
                    <a:pt x="366" y="702"/>
                    <a:pt x="366" y="702"/>
                    <a:pt x="366" y="702"/>
                  </a:cubicBezTo>
                  <a:cubicBezTo>
                    <a:pt x="368" y="703"/>
                    <a:pt x="369" y="703"/>
                    <a:pt x="370" y="703"/>
                  </a:cubicBezTo>
                  <a:close/>
                  <a:moveTo>
                    <a:pt x="370" y="747"/>
                  </a:moveTo>
                  <a:cubicBezTo>
                    <a:pt x="370" y="755"/>
                    <a:pt x="370" y="755"/>
                    <a:pt x="370" y="755"/>
                  </a:cubicBezTo>
                  <a:cubicBezTo>
                    <a:pt x="369" y="755"/>
                    <a:pt x="368" y="755"/>
                    <a:pt x="368" y="755"/>
                  </a:cubicBezTo>
                  <a:cubicBezTo>
                    <a:pt x="368" y="757"/>
                    <a:pt x="369" y="759"/>
                    <a:pt x="370" y="760"/>
                  </a:cubicBezTo>
                  <a:cubicBezTo>
                    <a:pt x="370" y="780"/>
                    <a:pt x="370" y="780"/>
                    <a:pt x="370" y="780"/>
                  </a:cubicBezTo>
                  <a:cubicBezTo>
                    <a:pt x="368" y="777"/>
                    <a:pt x="367" y="775"/>
                    <a:pt x="366" y="773"/>
                  </a:cubicBezTo>
                  <a:cubicBezTo>
                    <a:pt x="366" y="747"/>
                    <a:pt x="366" y="747"/>
                    <a:pt x="366" y="747"/>
                  </a:cubicBezTo>
                  <a:cubicBezTo>
                    <a:pt x="368" y="747"/>
                    <a:pt x="369" y="747"/>
                    <a:pt x="370" y="747"/>
                  </a:cubicBezTo>
                  <a:close/>
                  <a:moveTo>
                    <a:pt x="366" y="579"/>
                  </a:moveTo>
                  <a:cubicBezTo>
                    <a:pt x="366" y="572"/>
                    <a:pt x="366" y="572"/>
                    <a:pt x="366" y="572"/>
                  </a:cubicBezTo>
                  <a:cubicBezTo>
                    <a:pt x="369" y="574"/>
                    <a:pt x="368" y="576"/>
                    <a:pt x="366" y="579"/>
                  </a:cubicBezTo>
                  <a:close/>
                  <a:moveTo>
                    <a:pt x="360" y="2"/>
                  </a:moveTo>
                  <a:cubicBezTo>
                    <a:pt x="362" y="2"/>
                    <a:pt x="364" y="2"/>
                    <a:pt x="366" y="2"/>
                  </a:cubicBezTo>
                  <a:cubicBezTo>
                    <a:pt x="366" y="8"/>
                    <a:pt x="366" y="8"/>
                    <a:pt x="366" y="8"/>
                  </a:cubicBezTo>
                  <a:cubicBezTo>
                    <a:pt x="364" y="8"/>
                    <a:pt x="362" y="8"/>
                    <a:pt x="360" y="9"/>
                  </a:cubicBezTo>
                  <a:cubicBezTo>
                    <a:pt x="360" y="2"/>
                    <a:pt x="360" y="2"/>
                    <a:pt x="360" y="2"/>
                  </a:cubicBezTo>
                  <a:close/>
                  <a:moveTo>
                    <a:pt x="366" y="792"/>
                  </a:moveTo>
                  <a:cubicBezTo>
                    <a:pt x="364" y="792"/>
                    <a:pt x="362" y="792"/>
                    <a:pt x="360" y="792"/>
                  </a:cubicBezTo>
                  <a:cubicBezTo>
                    <a:pt x="360" y="785"/>
                    <a:pt x="360" y="785"/>
                    <a:pt x="360" y="785"/>
                  </a:cubicBezTo>
                  <a:cubicBezTo>
                    <a:pt x="361" y="785"/>
                    <a:pt x="363" y="786"/>
                    <a:pt x="364" y="786"/>
                  </a:cubicBezTo>
                  <a:cubicBezTo>
                    <a:pt x="365" y="786"/>
                    <a:pt x="366" y="786"/>
                    <a:pt x="366" y="786"/>
                  </a:cubicBezTo>
                  <a:cubicBezTo>
                    <a:pt x="366" y="792"/>
                    <a:pt x="366" y="792"/>
                    <a:pt x="366" y="792"/>
                  </a:cubicBezTo>
                  <a:close/>
                  <a:moveTo>
                    <a:pt x="366" y="29"/>
                  </a:moveTo>
                  <a:cubicBezTo>
                    <a:pt x="366" y="46"/>
                    <a:pt x="366" y="46"/>
                    <a:pt x="366" y="46"/>
                  </a:cubicBezTo>
                  <a:cubicBezTo>
                    <a:pt x="364" y="47"/>
                    <a:pt x="362" y="47"/>
                    <a:pt x="360" y="48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1" y="38"/>
                    <a:pt x="361" y="37"/>
                    <a:pt x="360" y="35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2" y="23"/>
                    <a:pt x="364" y="26"/>
                    <a:pt x="366" y="29"/>
                  </a:cubicBezTo>
                  <a:close/>
                  <a:moveTo>
                    <a:pt x="366" y="121"/>
                  </a:moveTo>
                  <a:cubicBezTo>
                    <a:pt x="366" y="134"/>
                    <a:pt x="366" y="134"/>
                    <a:pt x="366" y="134"/>
                  </a:cubicBezTo>
                  <a:cubicBezTo>
                    <a:pt x="365" y="136"/>
                    <a:pt x="363" y="137"/>
                    <a:pt x="360" y="138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lose/>
                  <a:moveTo>
                    <a:pt x="366" y="166"/>
                  </a:moveTo>
                  <a:cubicBezTo>
                    <a:pt x="366" y="175"/>
                    <a:pt x="366" y="175"/>
                    <a:pt x="366" y="175"/>
                  </a:cubicBezTo>
                  <a:cubicBezTo>
                    <a:pt x="364" y="174"/>
                    <a:pt x="362" y="173"/>
                    <a:pt x="360" y="173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2" y="167"/>
                    <a:pt x="364" y="167"/>
                    <a:pt x="366" y="166"/>
                  </a:cubicBezTo>
                  <a:close/>
                  <a:moveTo>
                    <a:pt x="366" y="188"/>
                  </a:moveTo>
                  <a:cubicBezTo>
                    <a:pt x="366" y="194"/>
                    <a:pt x="366" y="194"/>
                    <a:pt x="366" y="194"/>
                  </a:cubicBezTo>
                  <a:cubicBezTo>
                    <a:pt x="364" y="194"/>
                    <a:pt x="362" y="194"/>
                    <a:pt x="360" y="19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64" y="189"/>
                    <a:pt x="364" y="189"/>
                    <a:pt x="364" y="189"/>
                  </a:cubicBezTo>
                  <a:cubicBezTo>
                    <a:pt x="366" y="188"/>
                    <a:pt x="366" y="188"/>
                    <a:pt x="366" y="188"/>
                  </a:cubicBezTo>
                  <a:close/>
                  <a:moveTo>
                    <a:pt x="366" y="257"/>
                  </a:moveTo>
                  <a:cubicBezTo>
                    <a:pt x="366" y="268"/>
                    <a:pt x="366" y="268"/>
                    <a:pt x="366" y="268"/>
                  </a:cubicBezTo>
                  <a:cubicBezTo>
                    <a:pt x="365" y="268"/>
                    <a:pt x="364" y="269"/>
                    <a:pt x="362" y="270"/>
                  </a:cubicBezTo>
                  <a:cubicBezTo>
                    <a:pt x="362" y="274"/>
                    <a:pt x="361" y="278"/>
                    <a:pt x="360" y="283"/>
                  </a:cubicBezTo>
                  <a:cubicBezTo>
                    <a:pt x="360" y="246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50"/>
                    <a:pt x="361" y="253"/>
                    <a:pt x="361" y="257"/>
                  </a:cubicBezTo>
                  <a:cubicBezTo>
                    <a:pt x="363" y="257"/>
                    <a:pt x="365" y="257"/>
                    <a:pt x="366" y="257"/>
                  </a:cubicBezTo>
                  <a:close/>
                  <a:moveTo>
                    <a:pt x="366" y="299"/>
                  </a:moveTo>
                  <a:cubicBezTo>
                    <a:pt x="366" y="302"/>
                    <a:pt x="366" y="302"/>
                    <a:pt x="366" y="302"/>
                  </a:cubicBezTo>
                  <a:cubicBezTo>
                    <a:pt x="366" y="302"/>
                    <a:pt x="365" y="302"/>
                    <a:pt x="364" y="302"/>
                  </a:cubicBezTo>
                  <a:cubicBezTo>
                    <a:pt x="365" y="303"/>
                    <a:pt x="366" y="304"/>
                    <a:pt x="366" y="304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5" y="308"/>
                    <a:pt x="363" y="306"/>
                    <a:pt x="360" y="306"/>
                  </a:cubicBezTo>
                  <a:cubicBezTo>
                    <a:pt x="360" y="301"/>
                    <a:pt x="360" y="301"/>
                    <a:pt x="360" y="301"/>
                  </a:cubicBezTo>
                  <a:cubicBezTo>
                    <a:pt x="362" y="300"/>
                    <a:pt x="364" y="299"/>
                    <a:pt x="366" y="299"/>
                  </a:cubicBezTo>
                  <a:close/>
                  <a:moveTo>
                    <a:pt x="366" y="314"/>
                  </a:moveTo>
                  <a:cubicBezTo>
                    <a:pt x="366" y="317"/>
                    <a:pt x="366" y="317"/>
                    <a:pt x="366" y="317"/>
                  </a:cubicBezTo>
                  <a:cubicBezTo>
                    <a:pt x="364" y="317"/>
                    <a:pt x="362" y="318"/>
                    <a:pt x="360" y="319"/>
                  </a:cubicBezTo>
                  <a:cubicBezTo>
                    <a:pt x="360" y="313"/>
                    <a:pt x="360" y="313"/>
                    <a:pt x="360" y="313"/>
                  </a:cubicBezTo>
                  <a:cubicBezTo>
                    <a:pt x="363" y="315"/>
                    <a:pt x="363" y="315"/>
                    <a:pt x="363" y="315"/>
                  </a:cubicBezTo>
                  <a:cubicBezTo>
                    <a:pt x="364" y="314"/>
                    <a:pt x="365" y="314"/>
                    <a:pt x="366" y="314"/>
                  </a:cubicBezTo>
                  <a:close/>
                  <a:moveTo>
                    <a:pt x="366" y="378"/>
                  </a:moveTo>
                  <a:cubicBezTo>
                    <a:pt x="366" y="410"/>
                    <a:pt x="366" y="410"/>
                    <a:pt x="366" y="410"/>
                  </a:cubicBezTo>
                  <a:cubicBezTo>
                    <a:pt x="360" y="405"/>
                    <a:pt x="360" y="405"/>
                    <a:pt x="360" y="405"/>
                  </a:cubicBezTo>
                  <a:cubicBezTo>
                    <a:pt x="360" y="378"/>
                    <a:pt x="360" y="378"/>
                    <a:pt x="360" y="378"/>
                  </a:cubicBezTo>
                  <a:cubicBezTo>
                    <a:pt x="366" y="378"/>
                    <a:pt x="366" y="378"/>
                    <a:pt x="366" y="378"/>
                  </a:cubicBezTo>
                  <a:close/>
                  <a:moveTo>
                    <a:pt x="366" y="417"/>
                  </a:moveTo>
                  <a:cubicBezTo>
                    <a:pt x="366" y="453"/>
                    <a:pt x="366" y="453"/>
                    <a:pt x="366" y="453"/>
                  </a:cubicBezTo>
                  <a:cubicBezTo>
                    <a:pt x="360" y="457"/>
                    <a:pt x="360" y="457"/>
                    <a:pt x="360" y="457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2" y="430"/>
                    <a:pt x="364" y="423"/>
                    <a:pt x="366" y="417"/>
                  </a:cubicBezTo>
                  <a:close/>
                  <a:moveTo>
                    <a:pt x="366" y="487"/>
                  </a:moveTo>
                  <a:cubicBezTo>
                    <a:pt x="366" y="491"/>
                    <a:pt x="366" y="491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4" y="505"/>
                    <a:pt x="362" y="504"/>
                    <a:pt x="360" y="504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2"/>
                  </a:cubicBezTo>
                  <a:cubicBezTo>
                    <a:pt x="362" y="502"/>
                    <a:pt x="363" y="502"/>
                    <a:pt x="364" y="502"/>
                  </a:cubicBezTo>
                  <a:cubicBezTo>
                    <a:pt x="364" y="497"/>
                    <a:pt x="363" y="493"/>
                    <a:pt x="360" y="490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1" y="486"/>
                    <a:pt x="363" y="486"/>
                    <a:pt x="364" y="487"/>
                  </a:cubicBezTo>
                  <a:cubicBezTo>
                    <a:pt x="366" y="487"/>
                    <a:pt x="366" y="487"/>
                    <a:pt x="366" y="487"/>
                  </a:cubicBezTo>
                  <a:close/>
                  <a:moveTo>
                    <a:pt x="366" y="521"/>
                  </a:moveTo>
                  <a:cubicBezTo>
                    <a:pt x="366" y="533"/>
                    <a:pt x="366" y="533"/>
                    <a:pt x="366" y="533"/>
                  </a:cubicBezTo>
                  <a:cubicBezTo>
                    <a:pt x="364" y="536"/>
                    <a:pt x="362" y="539"/>
                    <a:pt x="362" y="542"/>
                  </a:cubicBezTo>
                  <a:cubicBezTo>
                    <a:pt x="364" y="542"/>
                    <a:pt x="365" y="542"/>
                    <a:pt x="366" y="542"/>
                  </a:cubicBezTo>
                  <a:cubicBezTo>
                    <a:pt x="366" y="553"/>
                    <a:pt x="366" y="553"/>
                    <a:pt x="366" y="553"/>
                  </a:cubicBezTo>
                  <a:cubicBezTo>
                    <a:pt x="365" y="554"/>
                    <a:pt x="363" y="554"/>
                    <a:pt x="360" y="554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361" y="524"/>
                    <a:pt x="362" y="522"/>
                    <a:pt x="362" y="521"/>
                  </a:cubicBezTo>
                  <a:cubicBezTo>
                    <a:pt x="366" y="521"/>
                    <a:pt x="366" y="521"/>
                    <a:pt x="366" y="521"/>
                  </a:cubicBezTo>
                  <a:close/>
                  <a:moveTo>
                    <a:pt x="366" y="572"/>
                  </a:moveTo>
                  <a:cubicBezTo>
                    <a:pt x="366" y="579"/>
                    <a:pt x="366" y="579"/>
                    <a:pt x="366" y="579"/>
                  </a:cubicBezTo>
                  <a:cubicBezTo>
                    <a:pt x="365" y="583"/>
                    <a:pt x="362" y="587"/>
                    <a:pt x="361" y="592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60" y="569"/>
                    <a:pt x="360" y="569"/>
                    <a:pt x="360" y="569"/>
                  </a:cubicBezTo>
                  <a:cubicBezTo>
                    <a:pt x="363" y="570"/>
                    <a:pt x="365" y="571"/>
                    <a:pt x="366" y="572"/>
                  </a:cubicBezTo>
                  <a:close/>
                  <a:moveTo>
                    <a:pt x="366" y="609"/>
                  </a:moveTo>
                  <a:cubicBezTo>
                    <a:pt x="366" y="615"/>
                    <a:pt x="366" y="615"/>
                    <a:pt x="366" y="615"/>
                  </a:cubicBezTo>
                  <a:cubicBezTo>
                    <a:pt x="365" y="615"/>
                    <a:pt x="363" y="614"/>
                    <a:pt x="361" y="614"/>
                  </a:cubicBezTo>
                  <a:cubicBezTo>
                    <a:pt x="363" y="619"/>
                    <a:pt x="364" y="624"/>
                    <a:pt x="366" y="628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4" y="637"/>
                    <a:pt x="362" y="637"/>
                    <a:pt x="360" y="637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08"/>
                    <a:pt x="360" y="608"/>
                    <a:pt x="360" y="608"/>
                  </a:cubicBezTo>
                  <a:cubicBezTo>
                    <a:pt x="362" y="608"/>
                    <a:pt x="364" y="609"/>
                    <a:pt x="366" y="609"/>
                  </a:cubicBezTo>
                  <a:close/>
                  <a:moveTo>
                    <a:pt x="366" y="674"/>
                  </a:moveTo>
                  <a:cubicBezTo>
                    <a:pt x="366" y="694"/>
                    <a:pt x="366" y="694"/>
                    <a:pt x="366" y="694"/>
                  </a:cubicBezTo>
                  <a:cubicBezTo>
                    <a:pt x="360" y="690"/>
                    <a:pt x="359" y="679"/>
                    <a:pt x="366" y="674"/>
                  </a:cubicBezTo>
                  <a:close/>
                  <a:moveTo>
                    <a:pt x="366" y="702"/>
                  </a:moveTo>
                  <a:cubicBezTo>
                    <a:pt x="366" y="712"/>
                    <a:pt x="366" y="712"/>
                    <a:pt x="366" y="712"/>
                  </a:cubicBezTo>
                  <a:cubicBezTo>
                    <a:pt x="364" y="711"/>
                    <a:pt x="362" y="711"/>
                    <a:pt x="360" y="710"/>
                  </a:cubicBezTo>
                  <a:cubicBezTo>
                    <a:pt x="362" y="702"/>
                    <a:pt x="362" y="702"/>
                    <a:pt x="364" y="700"/>
                  </a:cubicBezTo>
                  <a:cubicBezTo>
                    <a:pt x="364" y="701"/>
                    <a:pt x="366" y="702"/>
                    <a:pt x="366" y="702"/>
                  </a:cubicBezTo>
                  <a:close/>
                  <a:moveTo>
                    <a:pt x="366" y="747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4" y="769"/>
                    <a:pt x="362" y="765"/>
                    <a:pt x="360" y="762"/>
                  </a:cubicBezTo>
                  <a:cubicBezTo>
                    <a:pt x="360" y="748"/>
                    <a:pt x="360" y="748"/>
                    <a:pt x="360" y="748"/>
                  </a:cubicBezTo>
                  <a:cubicBezTo>
                    <a:pt x="362" y="748"/>
                    <a:pt x="364" y="748"/>
                    <a:pt x="366" y="747"/>
                  </a:cubicBezTo>
                  <a:close/>
                  <a:moveTo>
                    <a:pt x="354" y="3"/>
                  </a:moveTo>
                  <a:cubicBezTo>
                    <a:pt x="355" y="3"/>
                    <a:pt x="356" y="2"/>
                    <a:pt x="357" y="2"/>
                  </a:cubicBezTo>
                  <a:cubicBezTo>
                    <a:pt x="358" y="2"/>
                    <a:pt x="359" y="2"/>
                    <a:pt x="360" y="2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58" y="9"/>
                    <a:pt x="356" y="10"/>
                    <a:pt x="354" y="12"/>
                  </a:cubicBezTo>
                  <a:cubicBezTo>
                    <a:pt x="354" y="3"/>
                    <a:pt x="354" y="3"/>
                    <a:pt x="354" y="3"/>
                  </a:cubicBezTo>
                  <a:close/>
                  <a:moveTo>
                    <a:pt x="360" y="792"/>
                  </a:moveTo>
                  <a:cubicBezTo>
                    <a:pt x="358" y="791"/>
                    <a:pt x="356" y="791"/>
                    <a:pt x="354" y="791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6" y="783"/>
                    <a:pt x="358" y="784"/>
                    <a:pt x="360" y="785"/>
                  </a:cubicBezTo>
                  <a:cubicBezTo>
                    <a:pt x="360" y="792"/>
                    <a:pt x="360" y="792"/>
                    <a:pt x="360" y="792"/>
                  </a:cubicBezTo>
                  <a:close/>
                  <a:moveTo>
                    <a:pt x="360" y="21"/>
                  </a:moveTo>
                  <a:cubicBezTo>
                    <a:pt x="360" y="35"/>
                    <a:pt x="360" y="35"/>
                    <a:pt x="360" y="35"/>
                  </a:cubicBezTo>
                  <a:cubicBezTo>
                    <a:pt x="359" y="31"/>
                    <a:pt x="356" y="27"/>
                    <a:pt x="354" y="24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6" y="15"/>
                    <a:pt x="358" y="18"/>
                    <a:pt x="360" y="21"/>
                  </a:cubicBezTo>
                  <a:close/>
                  <a:moveTo>
                    <a:pt x="360" y="40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8" y="48"/>
                    <a:pt x="356" y="48"/>
                    <a:pt x="354" y="49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1"/>
                    <a:pt x="358" y="41"/>
                    <a:pt x="360" y="40"/>
                  </a:cubicBezTo>
                  <a:close/>
                  <a:moveTo>
                    <a:pt x="360" y="120"/>
                  </a:moveTo>
                  <a:cubicBezTo>
                    <a:pt x="360" y="138"/>
                    <a:pt x="360" y="138"/>
                    <a:pt x="360" y="138"/>
                  </a:cubicBezTo>
                  <a:cubicBezTo>
                    <a:pt x="358" y="139"/>
                    <a:pt x="356" y="139"/>
                    <a:pt x="354" y="139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6" y="120"/>
                    <a:pt x="358" y="120"/>
                    <a:pt x="360" y="120"/>
                  </a:cubicBezTo>
                  <a:close/>
                  <a:moveTo>
                    <a:pt x="360" y="167"/>
                  </a:moveTo>
                  <a:cubicBezTo>
                    <a:pt x="360" y="173"/>
                    <a:pt x="360" y="173"/>
                    <a:pt x="360" y="173"/>
                  </a:cubicBezTo>
                  <a:cubicBezTo>
                    <a:pt x="358" y="173"/>
                    <a:pt x="356" y="173"/>
                    <a:pt x="354" y="173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6" y="168"/>
                    <a:pt x="358" y="168"/>
                    <a:pt x="360" y="167"/>
                  </a:cubicBezTo>
                  <a:close/>
                  <a:moveTo>
                    <a:pt x="360" y="184"/>
                  </a:moveTo>
                  <a:cubicBezTo>
                    <a:pt x="360" y="195"/>
                    <a:pt x="360" y="195"/>
                    <a:pt x="360" y="195"/>
                  </a:cubicBezTo>
                  <a:cubicBezTo>
                    <a:pt x="358" y="195"/>
                    <a:pt x="356" y="195"/>
                    <a:pt x="354" y="196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55" y="191"/>
                    <a:pt x="356" y="191"/>
                    <a:pt x="357" y="191"/>
                  </a:cubicBezTo>
                  <a:cubicBezTo>
                    <a:pt x="356" y="188"/>
                    <a:pt x="355" y="186"/>
                    <a:pt x="354" y="185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60" y="184"/>
                    <a:pt x="360" y="184"/>
                    <a:pt x="360" y="184"/>
                  </a:cubicBezTo>
                  <a:close/>
                  <a:moveTo>
                    <a:pt x="360" y="246"/>
                  </a:moveTo>
                  <a:cubicBezTo>
                    <a:pt x="360" y="283"/>
                    <a:pt x="360" y="283"/>
                    <a:pt x="360" y="283"/>
                  </a:cubicBezTo>
                  <a:cubicBezTo>
                    <a:pt x="359" y="287"/>
                    <a:pt x="357" y="291"/>
                    <a:pt x="354" y="293"/>
                  </a:cubicBezTo>
                  <a:cubicBezTo>
                    <a:pt x="354" y="220"/>
                    <a:pt x="354" y="220"/>
                    <a:pt x="354" y="220"/>
                  </a:cubicBezTo>
                  <a:cubicBezTo>
                    <a:pt x="355" y="220"/>
                    <a:pt x="355" y="220"/>
                    <a:pt x="355" y="220"/>
                  </a:cubicBezTo>
                  <a:cubicBezTo>
                    <a:pt x="356" y="220"/>
                    <a:pt x="357" y="221"/>
                    <a:pt x="357" y="221"/>
                  </a:cubicBezTo>
                  <a:cubicBezTo>
                    <a:pt x="357" y="230"/>
                    <a:pt x="358" y="238"/>
                    <a:pt x="358" y="246"/>
                  </a:cubicBezTo>
                  <a:cubicBezTo>
                    <a:pt x="360" y="246"/>
                    <a:pt x="360" y="246"/>
                    <a:pt x="360" y="246"/>
                  </a:cubicBezTo>
                  <a:close/>
                  <a:moveTo>
                    <a:pt x="360" y="301"/>
                  </a:moveTo>
                  <a:cubicBezTo>
                    <a:pt x="360" y="306"/>
                    <a:pt x="360" y="306"/>
                    <a:pt x="360" y="306"/>
                  </a:cubicBezTo>
                  <a:cubicBezTo>
                    <a:pt x="358" y="305"/>
                    <a:pt x="356" y="306"/>
                    <a:pt x="354" y="306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6" y="302"/>
                    <a:pt x="358" y="301"/>
                    <a:pt x="360" y="301"/>
                  </a:cubicBezTo>
                  <a:close/>
                  <a:moveTo>
                    <a:pt x="360" y="313"/>
                  </a:moveTo>
                  <a:cubicBezTo>
                    <a:pt x="360" y="319"/>
                    <a:pt x="360" y="319"/>
                    <a:pt x="360" y="319"/>
                  </a:cubicBezTo>
                  <a:cubicBezTo>
                    <a:pt x="358" y="320"/>
                    <a:pt x="356" y="321"/>
                    <a:pt x="354" y="322"/>
                  </a:cubicBezTo>
                  <a:cubicBezTo>
                    <a:pt x="354" y="318"/>
                    <a:pt x="354" y="318"/>
                    <a:pt x="354" y="318"/>
                  </a:cubicBezTo>
                  <a:cubicBezTo>
                    <a:pt x="355" y="318"/>
                    <a:pt x="356" y="317"/>
                    <a:pt x="358" y="316"/>
                  </a:cubicBezTo>
                  <a:cubicBezTo>
                    <a:pt x="357" y="315"/>
                    <a:pt x="355" y="315"/>
                    <a:pt x="354" y="314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6" y="310"/>
                    <a:pt x="357" y="311"/>
                    <a:pt x="360" y="313"/>
                  </a:cubicBezTo>
                  <a:close/>
                  <a:moveTo>
                    <a:pt x="360" y="378"/>
                  </a:moveTo>
                  <a:cubicBezTo>
                    <a:pt x="360" y="405"/>
                    <a:pt x="360" y="405"/>
                    <a:pt x="360" y="405"/>
                  </a:cubicBezTo>
                  <a:cubicBezTo>
                    <a:pt x="354" y="400"/>
                    <a:pt x="354" y="400"/>
                    <a:pt x="354" y="400"/>
                  </a:cubicBezTo>
                  <a:cubicBezTo>
                    <a:pt x="354" y="378"/>
                    <a:pt x="354" y="378"/>
                    <a:pt x="354" y="378"/>
                  </a:cubicBezTo>
                  <a:cubicBezTo>
                    <a:pt x="360" y="378"/>
                    <a:pt x="360" y="378"/>
                    <a:pt x="360" y="378"/>
                  </a:cubicBezTo>
                  <a:close/>
                  <a:moveTo>
                    <a:pt x="360" y="436"/>
                  </a:moveTo>
                  <a:cubicBezTo>
                    <a:pt x="360" y="457"/>
                    <a:pt x="360" y="457"/>
                    <a:pt x="360" y="457"/>
                  </a:cubicBezTo>
                  <a:cubicBezTo>
                    <a:pt x="354" y="462"/>
                    <a:pt x="354" y="462"/>
                    <a:pt x="354" y="462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56" y="450"/>
                    <a:pt x="358" y="443"/>
                    <a:pt x="360" y="436"/>
                  </a:cubicBezTo>
                  <a:close/>
                  <a:moveTo>
                    <a:pt x="360" y="485"/>
                  </a:moveTo>
                  <a:cubicBezTo>
                    <a:pt x="360" y="490"/>
                    <a:pt x="360" y="490"/>
                    <a:pt x="360" y="490"/>
                  </a:cubicBezTo>
                  <a:cubicBezTo>
                    <a:pt x="359" y="489"/>
                    <a:pt x="358" y="488"/>
                    <a:pt x="357" y="486"/>
                  </a:cubicBezTo>
                  <a:cubicBezTo>
                    <a:pt x="357" y="490"/>
                    <a:pt x="357" y="494"/>
                    <a:pt x="357" y="497"/>
                  </a:cubicBezTo>
                  <a:cubicBezTo>
                    <a:pt x="358" y="498"/>
                    <a:pt x="359" y="499"/>
                    <a:pt x="360" y="501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58" y="503"/>
                    <a:pt x="356" y="502"/>
                    <a:pt x="354" y="501"/>
                  </a:cubicBezTo>
                  <a:cubicBezTo>
                    <a:pt x="354" y="482"/>
                    <a:pt x="354" y="482"/>
                    <a:pt x="354" y="482"/>
                  </a:cubicBezTo>
                  <a:cubicBezTo>
                    <a:pt x="356" y="483"/>
                    <a:pt x="358" y="484"/>
                    <a:pt x="360" y="485"/>
                  </a:cubicBezTo>
                  <a:close/>
                  <a:moveTo>
                    <a:pt x="360" y="525"/>
                  </a:moveTo>
                  <a:cubicBezTo>
                    <a:pt x="360" y="554"/>
                    <a:pt x="360" y="554"/>
                    <a:pt x="360" y="554"/>
                  </a:cubicBezTo>
                  <a:cubicBezTo>
                    <a:pt x="359" y="554"/>
                    <a:pt x="359" y="554"/>
                    <a:pt x="359" y="554"/>
                  </a:cubicBezTo>
                  <a:cubicBezTo>
                    <a:pt x="356" y="559"/>
                    <a:pt x="357" y="561"/>
                    <a:pt x="357" y="568"/>
                  </a:cubicBezTo>
                  <a:cubicBezTo>
                    <a:pt x="358" y="568"/>
                    <a:pt x="359" y="569"/>
                    <a:pt x="360" y="569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58" y="593"/>
                    <a:pt x="358" y="593"/>
                    <a:pt x="355" y="591"/>
                  </a:cubicBezTo>
                  <a:cubicBezTo>
                    <a:pt x="355" y="588"/>
                    <a:pt x="354" y="584"/>
                    <a:pt x="354" y="581"/>
                  </a:cubicBezTo>
                  <a:cubicBezTo>
                    <a:pt x="354" y="540"/>
                    <a:pt x="354" y="540"/>
                    <a:pt x="354" y="540"/>
                  </a:cubicBezTo>
                  <a:cubicBezTo>
                    <a:pt x="356" y="535"/>
                    <a:pt x="358" y="530"/>
                    <a:pt x="360" y="525"/>
                  </a:cubicBezTo>
                  <a:close/>
                  <a:moveTo>
                    <a:pt x="360" y="608"/>
                  </a:moveTo>
                  <a:cubicBezTo>
                    <a:pt x="360" y="631"/>
                    <a:pt x="360" y="631"/>
                    <a:pt x="360" y="631"/>
                  </a:cubicBezTo>
                  <a:cubicBezTo>
                    <a:pt x="358" y="624"/>
                    <a:pt x="357" y="619"/>
                    <a:pt x="354" y="616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6" y="607"/>
                    <a:pt x="358" y="607"/>
                    <a:pt x="360" y="608"/>
                  </a:cubicBezTo>
                  <a:close/>
                  <a:moveTo>
                    <a:pt x="360" y="631"/>
                  </a:moveTo>
                  <a:cubicBezTo>
                    <a:pt x="360" y="637"/>
                    <a:pt x="360" y="637"/>
                    <a:pt x="360" y="637"/>
                  </a:cubicBezTo>
                  <a:cubicBezTo>
                    <a:pt x="358" y="636"/>
                    <a:pt x="356" y="636"/>
                    <a:pt x="354" y="636"/>
                  </a:cubicBezTo>
                  <a:cubicBezTo>
                    <a:pt x="354" y="631"/>
                    <a:pt x="354" y="631"/>
                    <a:pt x="354" y="631"/>
                  </a:cubicBezTo>
                  <a:cubicBezTo>
                    <a:pt x="355" y="631"/>
                    <a:pt x="355" y="631"/>
                    <a:pt x="355" y="631"/>
                  </a:cubicBezTo>
                  <a:cubicBezTo>
                    <a:pt x="360" y="631"/>
                    <a:pt x="360" y="631"/>
                    <a:pt x="360" y="631"/>
                  </a:cubicBezTo>
                  <a:close/>
                  <a:moveTo>
                    <a:pt x="360" y="748"/>
                  </a:moveTo>
                  <a:cubicBezTo>
                    <a:pt x="360" y="762"/>
                    <a:pt x="360" y="762"/>
                    <a:pt x="360" y="762"/>
                  </a:cubicBezTo>
                  <a:cubicBezTo>
                    <a:pt x="359" y="759"/>
                    <a:pt x="357" y="757"/>
                    <a:pt x="354" y="756"/>
                  </a:cubicBezTo>
                  <a:cubicBezTo>
                    <a:pt x="354" y="747"/>
                    <a:pt x="354" y="747"/>
                    <a:pt x="354" y="747"/>
                  </a:cubicBezTo>
                  <a:cubicBezTo>
                    <a:pt x="355" y="747"/>
                    <a:pt x="357" y="747"/>
                    <a:pt x="358" y="748"/>
                  </a:cubicBezTo>
                  <a:cubicBezTo>
                    <a:pt x="359" y="748"/>
                    <a:pt x="359" y="748"/>
                    <a:pt x="360" y="748"/>
                  </a:cubicBezTo>
                  <a:close/>
                  <a:moveTo>
                    <a:pt x="354" y="217"/>
                  </a:moveTo>
                  <a:cubicBezTo>
                    <a:pt x="354" y="209"/>
                    <a:pt x="354" y="209"/>
                    <a:pt x="354" y="209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6" y="211"/>
                    <a:pt x="356" y="211"/>
                    <a:pt x="356" y="215"/>
                  </a:cubicBezTo>
                  <a:cubicBezTo>
                    <a:pt x="356" y="215"/>
                    <a:pt x="355" y="216"/>
                    <a:pt x="354" y="217"/>
                  </a:cubicBezTo>
                  <a:close/>
                  <a:moveTo>
                    <a:pt x="349" y="4"/>
                  </a:moveTo>
                  <a:cubicBezTo>
                    <a:pt x="350" y="3"/>
                    <a:pt x="352" y="3"/>
                    <a:pt x="354" y="3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2"/>
                    <a:pt x="351" y="20"/>
                    <a:pt x="349" y="19"/>
                  </a:cubicBezTo>
                  <a:cubicBezTo>
                    <a:pt x="349" y="4"/>
                    <a:pt x="349" y="4"/>
                    <a:pt x="349" y="4"/>
                  </a:cubicBezTo>
                  <a:close/>
                  <a:moveTo>
                    <a:pt x="354" y="791"/>
                  </a:moveTo>
                  <a:cubicBezTo>
                    <a:pt x="352" y="791"/>
                    <a:pt x="350" y="791"/>
                    <a:pt x="349" y="791"/>
                  </a:cubicBezTo>
                  <a:cubicBezTo>
                    <a:pt x="349" y="778"/>
                    <a:pt x="349" y="778"/>
                    <a:pt x="349" y="778"/>
                  </a:cubicBezTo>
                  <a:cubicBezTo>
                    <a:pt x="350" y="780"/>
                    <a:pt x="352" y="781"/>
                    <a:pt x="354" y="782"/>
                  </a:cubicBezTo>
                  <a:cubicBezTo>
                    <a:pt x="354" y="791"/>
                    <a:pt x="354" y="791"/>
                    <a:pt x="354" y="791"/>
                  </a:cubicBezTo>
                  <a:close/>
                  <a:moveTo>
                    <a:pt x="354" y="41"/>
                  </a:moveTo>
                  <a:cubicBezTo>
                    <a:pt x="354" y="49"/>
                    <a:pt x="354" y="49"/>
                    <a:pt x="354" y="49"/>
                  </a:cubicBezTo>
                  <a:cubicBezTo>
                    <a:pt x="352" y="49"/>
                    <a:pt x="350" y="49"/>
                    <a:pt x="349" y="49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51" y="41"/>
                    <a:pt x="353" y="41"/>
                    <a:pt x="354" y="41"/>
                  </a:cubicBezTo>
                  <a:close/>
                  <a:moveTo>
                    <a:pt x="354" y="120"/>
                  </a:moveTo>
                  <a:cubicBezTo>
                    <a:pt x="354" y="139"/>
                    <a:pt x="354" y="139"/>
                    <a:pt x="354" y="139"/>
                  </a:cubicBezTo>
                  <a:cubicBezTo>
                    <a:pt x="352" y="140"/>
                    <a:pt x="351" y="140"/>
                    <a:pt x="349" y="140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50" y="119"/>
                    <a:pt x="352" y="119"/>
                    <a:pt x="354" y="120"/>
                  </a:cubicBezTo>
                  <a:close/>
                  <a:moveTo>
                    <a:pt x="354" y="169"/>
                  </a:moveTo>
                  <a:cubicBezTo>
                    <a:pt x="354" y="173"/>
                    <a:pt x="354" y="173"/>
                    <a:pt x="354" y="173"/>
                  </a:cubicBezTo>
                  <a:cubicBezTo>
                    <a:pt x="353" y="174"/>
                    <a:pt x="352" y="174"/>
                    <a:pt x="351" y="17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2" y="183"/>
                    <a:pt x="351" y="181"/>
                    <a:pt x="349" y="180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50" y="169"/>
                    <a:pt x="352" y="169"/>
                    <a:pt x="354" y="169"/>
                  </a:cubicBezTo>
                  <a:close/>
                  <a:moveTo>
                    <a:pt x="354" y="191"/>
                  </a:moveTo>
                  <a:cubicBezTo>
                    <a:pt x="354" y="196"/>
                    <a:pt x="354" y="196"/>
                    <a:pt x="354" y="196"/>
                  </a:cubicBezTo>
                  <a:cubicBezTo>
                    <a:pt x="352" y="196"/>
                    <a:pt x="350" y="196"/>
                    <a:pt x="349" y="197"/>
                  </a:cubicBezTo>
                  <a:cubicBezTo>
                    <a:pt x="349" y="192"/>
                    <a:pt x="349" y="192"/>
                    <a:pt x="349" y="192"/>
                  </a:cubicBezTo>
                  <a:cubicBezTo>
                    <a:pt x="350" y="192"/>
                    <a:pt x="352" y="192"/>
                    <a:pt x="354" y="191"/>
                  </a:cubicBezTo>
                  <a:close/>
                  <a:moveTo>
                    <a:pt x="354" y="209"/>
                  </a:moveTo>
                  <a:cubicBezTo>
                    <a:pt x="354" y="217"/>
                    <a:pt x="354" y="217"/>
                    <a:pt x="354" y="217"/>
                  </a:cubicBezTo>
                  <a:cubicBezTo>
                    <a:pt x="352" y="218"/>
                    <a:pt x="351" y="219"/>
                    <a:pt x="349" y="22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51" y="209"/>
                    <a:pt x="352" y="209"/>
                    <a:pt x="354" y="209"/>
                  </a:cubicBezTo>
                  <a:close/>
                  <a:moveTo>
                    <a:pt x="354" y="220"/>
                  </a:moveTo>
                  <a:cubicBezTo>
                    <a:pt x="354" y="293"/>
                    <a:pt x="354" y="293"/>
                    <a:pt x="354" y="293"/>
                  </a:cubicBezTo>
                  <a:cubicBezTo>
                    <a:pt x="353" y="294"/>
                    <a:pt x="351" y="295"/>
                    <a:pt x="349" y="29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1" y="281"/>
                    <a:pt x="353" y="278"/>
                    <a:pt x="353" y="273"/>
                  </a:cubicBezTo>
                  <a:cubicBezTo>
                    <a:pt x="352" y="274"/>
                    <a:pt x="350" y="274"/>
                    <a:pt x="349" y="275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1"/>
                    <a:pt x="350" y="241"/>
                    <a:pt x="350" y="241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50" y="222"/>
                    <a:pt x="352" y="221"/>
                    <a:pt x="354" y="220"/>
                  </a:cubicBezTo>
                  <a:close/>
                  <a:moveTo>
                    <a:pt x="354" y="303"/>
                  </a:moveTo>
                  <a:cubicBezTo>
                    <a:pt x="354" y="306"/>
                    <a:pt x="354" y="306"/>
                    <a:pt x="354" y="306"/>
                  </a:cubicBezTo>
                  <a:cubicBezTo>
                    <a:pt x="353" y="306"/>
                    <a:pt x="353" y="306"/>
                    <a:pt x="352" y="307"/>
                  </a:cubicBezTo>
                  <a:cubicBezTo>
                    <a:pt x="353" y="308"/>
                    <a:pt x="353" y="308"/>
                    <a:pt x="354" y="308"/>
                  </a:cubicBezTo>
                  <a:cubicBezTo>
                    <a:pt x="354" y="314"/>
                    <a:pt x="354" y="314"/>
                    <a:pt x="354" y="314"/>
                  </a:cubicBezTo>
                  <a:cubicBezTo>
                    <a:pt x="352" y="313"/>
                    <a:pt x="350" y="312"/>
                    <a:pt x="349" y="311"/>
                  </a:cubicBezTo>
                  <a:cubicBezTo>
                    <a:pt x="349" y="305"/>
                    <a:pt x="349" y="305"/>
                    <a:pt x="349" y="305"/>
                  </a:cubicBezTo>
                  <a:cubicBezTo>
                    <a:pt x="350" y="304"/>
                    <a:pt x="352" y="304"/>
                    <a:pt x="354" y="303"/>
                  </a:cubicBezTo>
                  <a:close/>
                  <a:moveTo>
                    <a:pt x="354" y="318"/>
                  </a:moveTo>
                  <a:cubicBezTo>
                    <a:pt x="354" y="322"/>
                    <a:pt x="354" y="322"/>
                    <a:pt x="354" y="322"/>
                  </a:cubicBezTo>
                  <a:cubicBezTo>
                    <a:pt x="352" y="323"/>
                    <a:pt x="350" y="325"/>
                    <a:pt x="349" y="326"/>
                  </a:cubicBezTo>
                  <a:cubicBezTo>
                    <a:pt x="349" y="319"/>
                    <a:pt x="349" y="319"/>
                    <a:pt x="349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52" y="319"/>
                    <a:pt x="353" y="319"/>
                    <a:pt x="354" y="318"/>
                  </a:cubicBezTo>
                  <a:close/>
                  <a:moveTo>
                    <a:pt x="354" y="378"/>
                  </a:moveTo>
                  <a:cubicBezTo>
                    <a:pt x="354" y="400"/>
                    <a:pt x="354" y="400"/>
                    <a:pt x="354" y="400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54" y="378"/>
                    <a:pt x="354" y="378"/>
                    <a:pt x="354" y="378"/>
                  </a:cubicBezTo>
                  <a:close/>
                  <a:moveTo>
                    <a:pt x="354" y="457"/>
                  </a:moveTo>
                  <a:cubicBezTo>
                    <a:pt x="354" y="462"/>
                    <a:pt x="354" y="462"/>
                    <a:pt x="354" y="462"/>
                  </a:cubicBezTo>
                  <a:cubicBezTo>
                    <a:pt x="352" y="463"/>
                    <a:pt x="352" y="463"/>
                    <a:pt x="352" y="463"/>
                  </a:cubicBezTo>
                  <a:cubicBezTo>
                    <a:pt x="354" y="457"/>
                    <a:pt x="354" y="457"/>
                    <a:pt x="354" y="457"/>
                  </a:cubicBezTo>
                  <a:close/>
                  <a:moveTo>
                    <a:pt x="354" y="482"/>
                  </a:moveTo>
                  <a:cubicBezTo>
                    <a:pt x="354" y="501"/>
                    <a:pt x="354" y="501"/>
                    <a:pt x="354" y="501"/>
                  </a:cubicBezTo>
                  <a:cubicBezTo>
                    <a:pt x="352" y="501"/>
                    <a:pt x="350" y="500"/>
                    <a:pt x="349" y="499"/>
                  </a:cubicBezTo>
                  <a:cubicBezTo>
                    <a:pt x="349" y="496"/>
                    <a:pt x="349" y="496"/>
                    <a:pt x="349" y="496"/>
                  </a:cubicBezTo>
                  <a:cubicBezTo>
                    <a:pt x="349" y="496"/>
                    <a:pt x="349" y="497"/>
                    <a:pt x="350" y="497"/>
                  </a:cubicBezTo>
                  <a:cubicBezTo>
                    <a:pt x="351" y="497"/>
                    <a:pt x="351" y="497"/>
                    <a:pt x="352" y="497"/>
                  </a:cubicBezTo>
                  <a:cubicBezTo>
                    <a:pt x="351" y="491"/>
                    <a:pt x="352" y="487"/>
                    <a:pt x="349" y="483"/>
                  </a:cubicBezTo>
                  <a:cubicBezTo>
                    <a:pt x="349" y="479"/>
                    <a:pt x="349" y="479"/>
                    <a:pt x="349" y="479"/>
                  </a:cubicBezTo>
                  <a:cubicBezTo>
                    <a:pt x="350" y="480"/>
                    <a:pt x="352" y="481"/>
                    <a:pt x="354" y="482"/>
                  </a:cubicBezTo>
                  <a:close/>
                  <a:moveTo>
                    <a:pt x="354" y="540"/>
                  </a:moveTo>
                  <a:cubicBezTo>
                    <a:pt x="354" y="581"/>
                    <a:pt x="354" y="581"/>
                    <a:pt x="354" y="581"/>
                  </a:cubicBezTo>
                  <a:cubicBezTo>
                    <a:pt x="354" y="579"/>
                    <a:pt x="354" y="579"/>
                    <a:pt x="354" y="579"/>
                  </a:cubicBezTo>
                  <a:cubicBezTo>
                    <a:pt x="352" y="579"/>
                    <a:pt x="350" y="578"/>
                    <a:pt x="349" y="578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1" y="551"/>
                    <a:pt x="352" y="546"/>
                    <a:pt x="354" y="540"/>
                  </a:cubicBezTo>
                  <a:close/>
                  <a:moveTo>
                    <a:pt x="354" y="607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3" y="614"/>
                    <a:pt x="351" y="613"/>
                    <a:pt x="349" y="612"/>
                  </a:cubicBezTo>
                  <a:cubicBezTo>
                    <a:pt x="349" y="606"/>
                    <a:pt x="349" y="606"/>
                    <a:pt x="349" y="606"/>
                  </a:cubicBezTo>
                  <a:cubicBezTo>
                    <a:pt x="350" y="606"/>
                    <a:pt x="352" y="606"/>
                    <a:pt x="354" y="607"/>
                  </a:cubicBezTo>
                  <a:close/>
                  <a:moveTo>
                    <a:pt x="354" y="631"/>
                  </a:moveTo>
                  <a:cubicBezTo>
                    <a:pt x="354" y="636"/>
                    <a:pt x="354" y="636"/>
                    <a:pt x="354" y="636"/>
                  </a:cubicBezTo>
                  <a:cubicBezTo>
                    <a:pt x="352" y="636"/>
                    <a:pt x="350" y="635"/>
                    <a:pt x="349" y="635"/>
                  </a:cubicBezTo>
                  <a:cubicBezTo>
                    <a:pt x="349" y="628"/>
                    <a:pt x="349" y="628"/>
                    <a:pt x="349" y="628"/>
                  </a:cubicBezTo>
                  <a:cubicBezTo>
                    <a:pt x="350" y="629"/>
                    <a:pt x="352" y="630"/>
                    <a:pt x="354" y="631"/>
                  </a:cubicBezTo>
                  <a:close/>
                  <a:moveTo>
                    <a:pt x="354" y="747"/>
                  </a:moveTo>
                  <a:cubicBezTo>
                    <a:pt x="354" y="756"/>
                    <a:pt x="354" y="756"/>
                    <a:pt x="354" y="756"/>
                  </a:cubicBezTo>
                  <a:cubicBezTo>
                    <a:pt x="352" y="755"/>
                    <a:pt x="351" y="755"/>
                    <a:pt x="349" y="754"/>
                  </a:cubicBezTo>
                  <a:cubicBezTo>
                    <a:pt x="349" y="745"/>
                    <a:pt x="349" y="745"/>
                    <a:pt x="349" y="745"/>
                  </a:cubicBezTo>
                  <a:cubicBezTo>
                    <a:pt x="350" y="746"/>
                    <a:pt x="352" y="746"/>
                    <a:pt x="354" y="747"/>
                  </a:cubicBezTo>
                  <a:close/>
                  <a:moveTo>
                    <a:pt x="344" y="5"/>
                  </a:moveTo>
                  <a:cubicBezTo>
                    <a:pt x="345" y="4"/>
                    <a:pt x="347" y="4"/>
                    <a:pt x="349" y="4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7" y="18"/>
                    <a:pt x="346" y="17"/>
                    <a:pt x="344" y="16"/>
                  </a:cubicBezTo>
                  <a:cubicBezTo>
                    <a:pt x="344" y="5"/>
                    <a:pt x="344" y="5"/>
                    <a:pt x="344" y="5"/>
                  </a:cubicBezTo>
                  <a:close/>
                  <a:moveTo>
                    <a:pt x="349" y="791"/>
                  </a:moveTo>
                  <a:cubicBezTo>
                    <a:pt x="347" y="791"/>
                    <a:pt x="345" y="790"/>
                    <a:pt x="344" y="790"/>
                  </a:cubicBezTo>
                  <a:cubicBezTo>
                    <a:pt x="344" y="772"/>
                    <a:pt x="344" y="772"/>
                    <a:pt x="344" y="772"/>
                  </a:cubicBezTo>
                  <a:cubicBezTo>
                    <a:pt x="345" y="774"/>
                    <a:pt x="347" y="776"/>
                    <a:pt x="349" y="778"/>
                  </a:cubicBezTo>
                  <a:cubicBezTo>
                    <a:pt x="349" y="791"/>
                    <a:pt x="349" y="791"/>
                    <a:pt x="349" y="791"/>
                  </a:cubicBezTo>
                  <a:close/>
                  <a:moveTo>
                    <a:pt x="349" y="42"/>
                  </a:moveTo>
                  <a:cubicBezTo>
                    <a:pt x="349" y="49"/>
                    <a:pt x="349" y="49"/>
                    <a:pt x="349" y="49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1"/>
                    <a:pt x="345" y="42"/>
                  </a:cubicBezTo>
                  <a:cubicBezTo>
                    <a:pt x="349" y="42"/>
                    <a:pt x="349" y="42"/>
                    <a:pt x="349" y="42"/>
                  </a:cubicBezTo>
                  <a:close/>
                  <a:moveTo>
                    <a:pt x="349" y="119"/>
                  </a:moveTo>
                  <a:cubicBezTo>
                    <a:pt x="349" y="140"/>
                    <a:pt x="349" y="140"/>
                    <a:pt x="349" y="140"/>
                  </a:cubicBezTo>
                  <a:cubicBezTo>
                    <a:pt x="347" y="140"/>
                    <a:pt x="346" y="140"/>
                    <a:pt x="344" y="140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5" y="118"/>
                    <a:pt x="347" y="118"/>
                    <a:pt x="349" y="119"/>
                  </a:cubicBezTo>
                  <a:close/>
                  <a:moveTo>
                    <a:pt x="349" y="169"/>
                  </a:moveTo>
                  <a:cubicBezTo>
                    <a:pt x="349" y="180"/>
                    <a:pt x="349" y="180"/>
                    <a:pt x="349" y="180"/>
                  </a:cubicBezTo>
                  <a:cubicBezTo>
                    <a:pt x="347" y="179"/>
                    <a:pt x="346" y="179"/>
                    <a:pt x="344" y="179"/>
                  </a:cubicBezTo>
                  <a:cubicBezTo>
                    <a:pt x="344" y="171"/>
                    <a:pt x="344" y="171"/>
                    <a:pt x="344" y="171"/>
                  </a:cubicBezTo>
                  <a:cubicBezTo>
                    <a:pt x="345" y="170"/>
                    <a:pt x="347" y="170"/>
                    <a:pt x="349" y="169"/>
                  </a:cubicBezTo>
                  <a:close/>
                  <a:moveTo>
                    <a:pt x="349" y="192"/>
                  </a:moveTo>
                  <a:cubicBezTo>
                    <a:pt x="349" y="197"/>
                    <a:pt x="349" y="197"/>
                    <a:pt x="349" y="197"/>
                  </a:cubicBezTo>
                  <a:cubicBezTo>
                    <a:pt x="347" y="197"/>
                    <a:pt x="345" y="198"/>
                    <a:pt x="344" y="198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5" y="191"/>
                    <a:pt x="346" y="192"/>
                    <a:pt x="346" y="192"/>
                  </a:cubicBezTo>
                  <a:cubicBezTo>
                    <a:pt x="349" y="192"/>
                    <a:pt x="349" y="192"/>
                    <a:pt x="349" y="192"/>
                  </a:cubicBezTo>
                  <a:close/>
                  <a:moveTo>
                    <a:pt x="349" y="210"/>
                  </a:moveTo>
                  <a:cubicBezTo>
                    <a:pt x="349" y="220"/>
                    <a:pt x="349" y="220"/>
                    <a:pt x="349" y="220"/>
                  </a:cubicBezTo>
                  <a:cubicBezTo>
                    <a:pt x="347" y="220"/>
                    <a:pt x="346" y="221"/>
                    <a:pt x="344" y="222"/>
                  </a:cubicBezTo>
                  <a:cubicBezTo>
                    <a:pt x="344" y="211"/>
                    <a:pt x="344" y="211"/>
                    <a:pt x="344" y="211"/>
                  </a:cubicBezTo>
                  <a:cubicBezTo>
                    <a:pt x="346" y="210"/>
                    <a:pt x="347" y="210"/>
                    <a:pt x="349" y="210"/>
                  </a:cubicBezTo>
                  <a:close/>
                  <a:moveTo>
                    <a:pt x="349" y="222"/>
                  </a:moveTo>
                  <a:cubicBezTo>
                    <a:pt x="349" y="241"/>
                    <a:pt x="349" y="241"/>
                    <a:pt x="349" y="241"/>
                  </a:cubicBezTo>
                  <a:cubicBezTo>
                    <a:pt x="347" y="241"/>
                    <a:pt x="346" y="241"/>
                    <a:pt x="344" y="241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45" y="234"/>
                    <a:pt x="346" y="233"/>
                    <a:pt x="348" y="233"/>
                  </a:cubicBezTo>
                  <a:cubicBezTo>
                    <a:pt x="348" y="232"/>
                    <a:pt x="348" y="232"/>
                    <a:pt x="348" y="231"/>
                  </a:cubicBezTo>
                  <a:cubicBezTo>
                    <a:pt x="346" y="231"/>
                    <a:pt x="345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ubicBezTo>
                    <a:pt x="349" y="222"/>
                    <a:pt x="349" y="222"/>
                    <a:pt x="349" y="222"/>
                  </a:cubicBezTo>
                  <a:close/>
                  <a:moveTo>
                    <a:pt x="349" y="242"/>
                  </a:moveTo>
                  <a:cubicBezTo>
                    <a:pt x="349" y="275"/>
                    <a:pt x="349" y="275"/>
                    <a:pt x="349" y="275"/>
                  </a:cubicBezTo>
                  <a:cubicBezTo>
                    <a:pt x="347" y="275"/>
                    <a:pt x="345" y="276"/>
                    <a:pt x="344" y="27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45"/>
                    <a:pt x="344" y="245"/>
                    <a:pt x="344" y="245"/>
                  </a:cubicBezTo>
                  <a:cubicBezTo>
                    <a:pt x="345" y="244"/>
                    <a:pt x="347" y="243"/>
                    <a:pt x="349" y="242"/>
                  </a:cubicBezTo>
                  <a:close/>
                  <a:moveTo>
                    <a:pt x="349" y="283"/>
                  </a:moveTo>
                  <a:cubicBezTo>
                    <a:pt x="349" y="295"/>
                    <a:pt x="349" y="295"/>
                    <a:pt x="349" y="295"/>
                  </a:cubicBezTo>
                  <a:cubicBezTo>
                    <a:pt x="348" y="295"/>
                    <a:pt x="347" y="295"/>
                    <a:pt x="346" y="295"/>
                  </a:cubicBezTo>
                  <a:cubicBezTo>
                    <a:pt x="345" y="295"/>
                    <a:pt x="345" y="294"/>
                    <a:pt x="344" y="294"/>
                  </a:cubicBezTo>
                  <a:cubicBezTo>
                    <a:pt x="344" y="285"/>
                    <a:pt x="344" y="285"/>
                    <a:pt x="344" y="285"/>
                  </a:cubicBezTo>
                  <a:cubicBezTo>
                    <a:pt x="346" y="284"/>
                    <a:pt x="347" y="283"/>
                    <a:pt x="349" y="283"/>
                  </a:cubicBezTo>
                  <a:close/>
                  <a:moveTo>
                    <a:pt x="349" y="305"/>
                  </a:moveTo>
                  <a:cubicBezTo>
                    <a:pt x="349" y="311"/>
                    <a:pt x="349" y="311"/>
                    <a:pt x="349" y="311"/>
                  </a:cubicBezTo>
                  <a:cubicBezTo>
                    <a:pt x="347" y="311"/>
                    <a:pt x="345" y="311"/>
                    <a:pt x="344" y="312"/>
                  </a:cubicBezTo>
                  <a:cubicBezTo>
                    <a:pt x="344" y="307"/>
                    <a:pt x="344" y="307"/>
                    <a:pt x="344" y="307"/>
                  </a:cubicBezTo>
                  <a:cubicBezTo>
                    <a:pt x="346" y="306"/>
                    <a:pt x="347" y="306"/>
                    <a:pt x="349" y="305"/>
                  </a:cubicBezTo>
                  <a:close/>
                  <a:moveTo>
                    <a:pt x="349" y="319"/>
                  </a:moveTo>
                  <a:cubicBezTo>
                    <a:pt x="349" y="326"/>
                    <a:pt x="349" y="326"/>
                    <a:pt x="349" y="326"/>
                  </a:cubicBezTo>
                  <a:cubicBezTo>
                    <a:pt x="348" y="326"/>
                    <a:pt x="348" y="327"/>
                    <a:pt x="348" y="327"/>
                  </a:cubicBezTo>
                  <a:cubicBezTo>
                    <a:pt x="346" y="327"/>
                    <a:pt x="345" y="328"/>
                    <a:pt x="344" y="329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4"/>
                    <a:pt x="346" y="323"/>
                    <a:pt x="348" y="322"/>
                  </a:cubicBezTo>
                  <a:cubicBezTo>
                    <a:pt x="346" y="321"/>
                    <a:pt x="345" y="321"/>
                    <a:pt x="344" y="320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5" y="317"/>
                    <a:pt x="347" y="318"/>
                    <a:pt x="349" y="319"/>
                  </a:cubicBezTo>
                  <a:close/>
                  <a:moveTo>
                    <a:pt x="349" y="378"/>
                  </a:moveTo>
                  <a:cubicBezTo>
                    <a:pt x="349" y="396"/>
                    <a:pt x="349" y="396"/>
                    <a:pt x="349" y="396"/>
                  </a:cubicBezTo>
                  <a:cubicBezTo>
                    <a:pt x="344" y="393"/>
                    <a:pt x="344" y="393"/>
                    <a:pt x="344" y="393"/>
                  </a:cubicBezTo>
                  <a:cubicBezTo>
                    <a:pt x="344" y="378"/>
                    <a:pt x="344" y="378"/>
                    <a:pt x="344" y="378"/>
                  </a:cubicBezTo>
                  <a:cubicBezTo>
                    <a:pt x="349" y="378"/>
                    <a:pt x="349" y="378"/>
                    <a:pt x="349" y="378"/>
                  </a:cubicBezTo>
                  <a:close/>
                  <a:moveTo>
                    <a:pt x="349" y="479"/>
                  </a:moveTo>
                  <a:cubicBezTo>
                    <a:pt x="349" y="483"/>
                    <a:pt x="349" y="483"/>
                    <a:pt x="349" y="483"/>
                  </a:cubicBezTo>
                  <a:cubicBezTo>
                    <a:pt x="348" y="482"/>
                    <a:pt x="347" y="481"/>
                    <a:pt x="346" y="481"/>
                  </a:cubicBezTo>
                  <a:cubicBezTo>
                    <a:pt x="345" y="488"/>
                    <a:pt x="344" y="491"/>
                    <a:pt x="349" y="496"/>
                  </a:cubicBezTo>
                  <a:cubicBezTo>
                    <a:pt x="349" y="499"/>
                    <a:pt x="349" y="499"/>
                    <a:pt x="349" y="499"/>
                  </a:cubicBezTo>
                  <a:cubicBezTo>
                    <a:pt x="347" y="498"/>
                    <a:pt x="345" y="498"/>
                    <a:pt x="344" y="497"/>
                  </a:cubicBezTo>
                  <a:cubicBezTo>
                    <a:pt x="344" y="476"/>
                    <a:pt x="344" y="476"/>
                    <a:pt x="344" y="476"/>
                  </a:cubicBezTo>
                  <a:cubicBezTo>
                    <a:pt x="345" y="477"/>
                    <a:pt x="347" y="478"/>
                    <a:pt x="349" y="479"/>
                  </a:cubicBezTo>
                  <a:close/>
                  <a:moveTo>
                    <a:pt x="349" y="556"/>
                  </a:moveTo>
                  <a:cubicBezTo>
                    <a:pt x="349" y="578"/>
                    <a:pt x="349" y="578"/>
                    <a:pt x="349" y="578"/>
                  </a:cubicBezTo>
                  <a:cubicBezTo>
                    <a:pt x="348" y="578"/>
                    <a:pt x="348" y="578"/>
                    <a:pt x="348" y="578"/>
                  </a:cubicBezTo>
                  <a:cubicBezTo>
                    <a:pt x="346" y="582"/>
                    <a:pt x="345" y="585"/>
                    <a:pt x="344" y="588"/>
                  </a:cubicBezTo>
                  <a:cubicBezTo>
                    <a:pt x="344" y="564"/>
                    <a:pt x="344" y="564"/>
                    <a:pt x="344" y="564"/>
                  </a:cubicBezTo>
                  <a:cubicBezTo>
                    <a:pt x="345" y="563"/>
                    <a:pt x="346" y="562"/>
                    <a:pt x="347" y="560"/>
                  </a:cubicBezTo>
                  <a:cubicBezTo>
                    <a:pt x="347" y="559"/>
                    <a:pt x="348" y="558"/>
                    <a:pt x="349" y="556"/>
                  </a:cubicBezTo>
                  <a:close/>
                  <a:moveTo>
                    <a:pt x="349" y="606"/>
                  </a:moveTo>
                  <a:cubicBezTo>
                    <a:pt x="349" y="612"/>
                    <a:pt x="349" y="612"/>
                    <a:pt x="349" y="612"/>
                  </a:cubicBezTo>
                  <a:cubicBezTo>
                    <a:pt x="347" y="611"/>
                    <a:pt x="346" y="611"/>
                    <a:pt x="344" y="610"/>
                  </a:cubicBezTo>
                  <a:cubicBezTo>
                    <a:pt x="344" y="605"/>
                    <a:pt x="344" y="605"/>
                    <a:pt x="344" y="605"/>
                  </a:cubicBezTo>
                  <a:cubicBezTo>
                    <a:pt x="345" y="605"/>
                    <a:pt x="347" y="606"/>
                    <a:pt x="349" y="606"/>
                  </a:cubicBezTo>
                  <a:close/>
                  <a:moveTo>
                    <a:pt x="349" y="628"/>
                  </a:moveTo>
                  <a:cubicBezTo>
                    <a:pt x="349" y="635"/>
                    <a:pt x="349" y="635"/>
                    <a:pt x="349" y="635"/>
                  </a:cubicBezTo>
                  <a:cubicBezTo>
                    <a:pt x="347" y="635"/>
                    <a:pt x="345" y="634"/>
                    <a:pt x="344" y="634"/>
                  </a:cubicBezTo>
                  <a:cubicBezTo>
                    <a:pt x="344" y="614"/>
                    <a:pt x="344" y="614"/>
                    <a:pt x="344" y="614"/>
                  </a:cubicBezTo>
                  <a:cubicBezTo>
                    <a:pt x="345" y="619"/>
                    <a:pt x="346" y="623"/>
                    <a:pt x="348" y="628"/>
                  </a:cubicBezTo>
                  <a:cubicBezTo>
                    <a:pt x="349" y="628"/>
                    <a:pt x="349" y="628"/>
                    <a:pt x="349" y="628"/>
                  </a:cubicBezTo>
                  <a:close/>
                  <a:moveTo>
                    <a:pt x="349" y="745"/>
                  </a:moveTo>
                  <a:cubicBezTo>
                    <a:pt x="349" y="754"/>
                    <a:pt x="349" y="754"/>
                    <a:pt x="349" y="754"/>
                  </a:cubicBezTo>
                  <a:cubicBezTo>
                    <a:pt x="347" y="753"/>
                    <a:pt x="346" y="753"/>
                    <a:pt x="344" y="753"/>
                  </a:cubicBezTo>
                  <a:cubicBezTo>
                    <a:pt x="344" y="745"/>
                    <a:pt x="344" y="745"/>
                    <a:pt x="344" y="745"/>
                  </a:cubicBezTo>
                  <a:cubicBezTo>
                    <a:pt x="345" y="745"/>
                    <a:pt x="347" y="745"/>
                    <a:pt x="349" y="745"/>
                  </a:cubicBezTo>
                  <a:close/>
                  <a:moveTo>
                    <a:pt x="344" y="685"/>
                  </a:moveTo>
                  <a:cubicBezTo>
                    <a:pt x="344" y="667"/>
                    <a:pt x="344" y="667"/>
                    <a:pt x="344" y="667"/>
                  </a:cubicBezTo>
                  <a:cubicBezTo>
                    <a:pt x="344" y="667"/>
                    <a:pt x="345" y="667"/>
                    <a:pt x="345" y="667"/>
                  </a:cubicBezTo>
                  <a:cubicBezTo>
                    <a:pt x="346" y="671"/>
                    <a:pt x="345" y="678"/>
                    <a:pt x="344" y="685"/>
                  </a:cubicBezTo>
                  <a:close/>
                  <a:moveTo>
                    <a:pt x="344" y="540"/>
                  </a:moveTo>
                  <a:cubicBezTo>
                    <a:pt x="344" y="534"/>
                    <a:pt x="344" y="534"/>
                    <a:pt x="344" y="534"/>
                  </a:cubicBezTo>
                  <a:cubicBezTo>
                    <a:pt x="345" y="534"/>
                    <a:pt x="346" y="534"/>
                    <a:pt x="348" y="535"/>
                  </a:cubicBezTo>
                  <a:cubicBezTo>
                    <a:pt x="347" y="537"/>
                    <a:pt x="346" y="538"/>
                    <a:pt x="344" y="540"/>
                  </a:cubicBezTo>
                  <a:close/>
                  <a:moveTo>
                    <a:pt x="337" y="6"/>
                  </a:moveTo>
                  <a:cubicBezTo>
                    <a:pt x="339" y="5"/>
                    <a:pt x="342" y="5"/>
                    <a:pt x="344" y="5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2" y="16"/>
                    <a:pt x="339" y="15"/>
                    <a:pt x="337" y="14"/>
                  </a:cubicBezTo>
                  <a:cubicBezTo>
                    <a:pt x="337" y="6"/>
                    <a:pt x="337" y="6"/>
                    <a:pt x="337" y="6"/>
                  </a:cubicBezTo>
                  <a:close/>
                  <a:moveTo>
                    <a:pt x="344" y="790"/>
                  </a:moveTo>
                  <a:cubicBezTo>
                    <a:pt x="342" y="790"/>
                    <a:pt x="339" y="789"/>
                    <a:pt x="337" y="789"/>
                  </a:cubicBezTo>
                  <a:cubicBezTo>
                    <a:pt x="337" y="781"/>
                    <a:pt x="337" y="781"/>
                    <a:pt x="337" y="781"/>
                  </a:cubicBezTo>
                  <a:cubicBezTo>
                    <a:pt x="338" y="781"/>
                    <a:pt x="338" y="781"/>
                    <a:pt x="338" y="781"/>
                  </a:cubicBezTo>
                  <a:cubicBezTo>
                    <a:pt x="338" y="780"/>
                    <a:pt x="337" y="779"/>
                    <a:pt x="337" y="778"/>
                  </a:cubicBezTo>
                  <a:cubicBezTo>
                    <a:pt x="337" y="755"/>
                    <a:pt x="337" y="755"/>
                    <a:pt x="337" y="755"/>
                  </a:cubicBezTo>
                  <a:cubicBezTo>
                    <a:pt x="340" y="762"/>
                    <a:pt x="342" y="768"/>
                    <a:pt x="344" y="772"/>
                  </a:cubicBezTo>
                  <a:cubicBezTo>
                    <a:pt x="344" y="790"/>
                    <a:pt x="344" y="790"/>
                    <a:pt x="344" y="790"/>
                  </a:cubicBezTo>
                  <a:close/>
                  <a:moveTo>
                    <a:pt x="344" y="41"/>
                  </a:moveTo>
                  <a:cubicBezTo>
                    <a:pt x="344" y="50"/>
                    <a:pt x="344" y="50"/>
                    <a:pt x="344" y="50"/>
                  </a:cubicBezTo>
                  <a:cubicBezTo>
                    <a:pt x="342" y="50"/>
                    <a:pt x="339" y="51"/>
                    <a:pt x="337" y="5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7"/>
                    <a:pt x="342" y="39"/>
                    <a:pt x="344" y="41"/>
                  </a:cubicBezTo>
                  <a:close/>
                  <a:moveTo>
                    <a:pt x="344" y="118"/>
                  </a:moveTo>
                  <a:cubicBezTo>
                    <a:pt x="344" y="140"/>
                    <a:pt x="344" y="140"/>
                    <a:pt x="344" y="140"/>
                  </a:cubicBezTo>
                  <a:cubicBezTo>
                    <a:pt x="343" y="140"/>
                    <a:pt x="343" y="140"/>
                    <a:pt x="343" y="140"/>
                  </a:cubicBezTo>
                  <a:cubicBezTo>
                    <a:pt x="341" y="139"/>
                    <a:pt x="339" y="137"/>
                    <a:pt x="337" y="136"/>
                  </a:cubicBezTo>
                  <a:cubicBezTo>
                    <a:pt x="337" y="116"/>
                    <a:pt x="337" y="116"/>
                    <a:pt x="337" y="116"/>
                  </a:cubicBezTo>
                  <a:cubicBezTo>
                    <a:pt x="339" y="117"/>
                    <a:pt x="342" y="117"/>
                    <a:pt x="344" y="118"/>
                  </a:cubicBezTo>
                  <a:close/>
                  <a:moveTo>
                    <a:pt x="344" y="171"/>
                  </a:moveTo>
                  <a:cubicBezTo>
                    <a:pt x="344" y="179"/>
                    <a:pt x="344" y="179"/>
                    <a:pt x="344" y="179"/>
                  </a:cubicBezTo>
                  <a:cubicBezTo>
                    <a:pt x="342" y="178"/>
                    <a:pt x="339" y="178"/>
                    <a:pt x="337" y="178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2" y="171"/>
                    <a:pt x="344" y="171"/>
                  </a:cubicBezTo>
                  <a:close/>
                  <a:moveTo>
                    <a:pt x="344" y="190"/>
                  </a:moveTo>
                  <a:cubicBezTo>
                    <a:pt x="344" y="198"/>
                    <a:pt x="344" y="198"/>
                    <a:pt x="344" y="198"/>
                  </a:cubicBezTo>
                  <a:cubicBezTo>
                    <a:pt x="342" y="199"/>
                    <a:pt x="339" y="200"/>
                    <a:pt x="337" y="201"/>
                  </a:cubicBezTo>
                  <a:cubicBezTo>
                    <a:pt x="337" y="201"/>
                    <a:pt x="337" y="201"/>
                    <a:pt x="337" y="201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8" y="195"/>
                    <a:pt x="338" y="194"/>
                    <a:pt x="339" y="194"/>
                  </a:cubicBezTo>
                  <a:cubicBezTo>
                    <a:pt x="338" y="193"/>
                    <a:pt x="338" y="193"/>
                    <a:pt x="337" y="192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7"/>
                    <a:pt x="342" y="189"/>
                    <a:pt x="344" y="190"/>
                  </a:cubicBezTo>
                  <a:close/>
                  <a:moveTo>
                    <a:pt x="344" y="211"/>
                  </a:moveTo>
                  <a:cubicBezTo>
                    <a:pt x="344" y="222"/>
                    <a:pt x="344" y="222"/>
                    <a:pt x="344" y="222"/>
                  </a:cubicBezTo>
                  <a:cubicBezTo>
                    <a:pt x="342" y="222"/>
                    <a:pt x="339" y="223"/>
                    <a:pt x="337" y="224"/>
                  </a:cubicBezTo>
                  <a:cubicBezTo>
                    <a:pt x="337" y="213"/>
                    <a:pt x="337" y="213"/>
                    <a:pt x="337" y="213"/>
                  </a:cubicBezTo>
                  <a:cubicBezTo>
                    <a:pt x="339" y="212"/>
                    <a:pt x="342" y="211"/>
                    <a:pt x="344" y="211"/>
                  </a:cubicBezTo>
                  <a:close/>
                  <a:moveTo>
                    <a:pt x="344" y="224"/>
                  </a:move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9" y="233"/>
                    <a:pt x="342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lose/>
                  <a:moveTo>
                    <a:pt x="344" y="234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2" y="242"/>
                    <a:pt x="339" y="243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ubicBezTo>
                    <a:pt x="339" y="236"/>
                    <a:pt x="342" y="235"/>
                    <a:pt x="344" y="234"/>
                  </a:cubicBezTo>
                  <a:close/>
                  <a:moveTo>
                    <a:pt x="344" y="245"/>
                  </a:moveTo>
                  <a:cubicBezTo>
                    <a:pt x="344" y="267"/>
                    <a:pt x="344" y="267"/>
                    <a:pt x="344" y="267"/>
                  </a:cubicBezTo>
                  <a:cubicBezTo>
                    <a:pt x="343" y="266"/>
                    <a:pt x="343" y="266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9" y="247"/>
                    <a:pt x="342" y="246"/>
                    <a:pt x="344" y="245"/>
                  </a:cubicBezTo>
                  <a:close/>
                  <a:moveTo>
                    <a:pt x="344" y="267"/>
                  </a:moveTo>
                  <a:cubicBezTo>
                    <a:pt x="344" y="277"/>
                    <a:pt x="344" y="277"/>
                    <a:pt x="344" y="277"/>
                  </a:cubicBezTo>
                  <a:cubicBezTo>
                    <a:pt x="342" y="278"/>
                    <a:pt x="340" y="279"/>
                    <a:pt x="337" y="278"/>
                  </a:cubicBezTo>
                  <a:cubicBezTo>
                    <a:pt x="337" y="272"/>
                    <a:pt x="337" y="272"/>
                    <a:pt x="337" y="272"/>
                  </a:cubicBezTo>
                  <a:cubicBezTo>
                    <a:pt x="339" y="269"/>
                    <a:pt x="340" y="269"/>
                    <a:pt x="344" y="267"/>
                  </a:cubicBezTo>
                  <a:close/>
                  <a:moveTo>
                    <a:pt x="344" y="285"/>
                  </a:moveTo>
                  <a:cubicBezTo>
                    <a:pt x="344" y="294"/>
                    <a:pt x="344" y="294"/>
                    <a:pt x="344" y="294"/>
                  </a:cubicBezTo>
                  <a:cubicBezTo>
                    <a:pt x="342" y="292"/>
                    <a:pt x="341" y="290"/>
                    <a:pt x="342" y="286"/>
                  </a:cubicBezTo>
                  <a:cubicBezTo>
                    <a:pt x="342" y="286"/>
                    <a:pt x="343" y="285"/>
                    <a:pt x="344" y="285"/>
                  </a:cubicBezTo>
                  <a:close/>
                  <a:moveTo>
                    <a:pt x="344" y="307"/>
                  </a:moveTo>
                  <a:cubicBezTo>
                    <a:pt x="344" y="312"/>
                    <a:pt x="344" y="312"/>
                    <a:pt x="344" y="312"/>
                  </a:cubicBezTo>
                  <a:cubicBezTo>
                    <a:pt x="343" y="312"/>
                    <a:pt x="342" y="313"/>
                    <a:pt x="340" y="314"/>
                  </a:cubicBezTo>
                  <a:cubicBezTo>
                    <a:pt x="342" y="315"/>
                    <a:pt x="343" y="315"/>
                    <a:pt x="344" y="316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41" y="319"/>
                    <a:pt x="339" y="318"/>
                    <a:pt x="337" y="318"/>
                  </a:cubicBezTo>
                  <a:cubicBezTo>
                    <a:pt x="337" y="312"/>
                    <a:pt x="337" y="312"/>
                    <a:pt x="337" y="312"/>
                  </a:cubicBezTo>
                  <a:cubicBezTo>
                    <a:pt x="338" y="311"/>
                    <a:pt x="339" y="310"/>
                    <a:pt x="342" y="308"/>
                  </a:cubicBezTo>
                  <a:cubicBezTo>
                    <a:pt x="342" y="308"/>
                    <a:pt x="343" y="307"/>
                    <a:pt x="344" y="307"/>
                  </a:cubicBezTo>
                  <a:close/>
                  <a:moveTo>
                    <a:pt x="344" y="324"/>
                  </a:moveTo>
                  <a:cubicBezTo>
                    <a:pt x="344" y="329"/>
                    <a:pt x="344" y="329"/>
                    <a:pt x="344" y="329"/>
                  </a:cubicBezTo>
                  <a:cubicBezTo>
                    <a:pt x="341" y="330"/>
                    <a:pt x="339" y="333"/>
                    <a:pt x="337" y="334"/>
                  </a:cubicBezTo>
                  <a:cubicBezTo>
                    <a:pt x="337" y="330"/>
                    <a:pt x="337" y="330"/>
                    <a:pt x="337" y="330"/>
                  </a:cubicBezTo>
                  <a:cubicBezTo>
                    <a:pt x="337" y="330"/>
                    <a:pt x="338" y="330"/>
                    <a:pt x="338" y="329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41" y="325"/>
                    <a:pt x="342" y="325"/>
                    <a:pt x="344" y="324"/>
                  </a:cubicBezTo>
                  <a:close/>
                  <a:moveTo>
                    <a:pt x="344" y="378"/>
                  </a:moveTo>
                  <a:cubicBezTo>
                    <a:pt x="344" y="393"/>
                    <a:pt x="344" y="393"/>
                    <a:pt x="344" y="393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37" y="378"/>
                    <a:pt x="337" y="378"/>
                    <a:pt x="337" y="378"/>
                  </a:cubicBezTo>
                  <a:cubicBezTo>
                    <a:pt x="344" y="378"/>
                    <a:pt x="344" y="378"/>
                    <a:pt x="344" y="378"/>
                  </a:cubicBezTo>
                  <a:close/>
                  <a:moveTo>
                    <a:pt x="344" y="476"/>
                  </a:moveTo>
                  <a:cubicBezTo>
                    <a:pt x="344" y="497"/>
                    <a:pt x="344" y="497"/>
                    <a:pt x="344" y="497"/>
                  </a:cubicBezTo>
                  <a:cubicBezTo>
                    <a:pt x="342" y="495"/>
                    <a:pt x="339" y="494"/>
                    <a:pt x="337" y="493"/>
                  </a:cubicBezTo>
                  <a:cubicBezTo>
                    <a:pt x="337" y="488"/>
                    <a:pt x="337" y="488"/>
                    <a:pt x="337" y="488"/>
                  </a:cubicBezTo>
                  <a:cubicBezTo>
                    <a:pt x="338" y="489"/>
                    <a:pt x="338" y="490"/>
                    <a:pt x="339" y="491"/>
                  </a:cubicBezTo>
                  <a:cubicBezTo>
                    <a:pt x="340" y="484"/>
                    <a:pt x="341" y="479"/>
                    <a:pt x="337" y="474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8" y="471"/>
                    <a:pt x="340" y="472"/>
                    <a:pt x="342" y="473"/>
                  </a:cubicBezTo>
                  <a:cubicBezTo>
                    <a:pt x="342" y="474"/>
                    <a:pt x="343" y="475"/>
                    <a:pt x="344" y="476"/>
                  </a:cubicBezTo>
                  <a:close/>
                  <a:moveTo>
                    <a:pt x="344" y="534"/>
                  </a:moveTo>
                  <a:cubicBezTo>
                    <a:pt x="344" y="540"/>
                    <a:pt x="344" y="540"/>
                    <a:pt x="344" y="540"/>
                  </a:cubicBezTo>
                  <a:cubicBezTo>
                    <a:pt x="342" y="542"/>
                    <a:pt x="339" y="543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ubicBezTo>
                    <a:pt x="339" y="535"/>
                    <a:pt x="341" y="535"/>
                    <a:pt x="344" y="534"/>
                  </a:cubicBezTo>
                  <a:close/>
                  <a:moveTo>
                    <a:pt x="344" y="564"/>
                  </a:moveTo>
                  <a:cubicBezTo>
                    <a:pt x="344" y="588"/>
                    <a:pt x="344" y="588"/>
                    <a:pt x="344" y="588"/>
                  </a:cubicBezTo>
                  <a:cubicBezTo>
                    <a:pt x="344" y="590"/>
                    <a:pt x="343" y="590"/>
                    <a:pt x="343" y="591"/>
                  </a:cubicBezTo>
                  <a:cubicBezTo>
                    <a:pt x="341" y="592"/>
                    <a:pt x="340" y="593"/>
                    <a:pt x="338" y="593"/>
                  </a:cubicBezTo>
                  <a:cubicBezTo>
                    <a:pt x="338" y="592"/>
                    <a:pt x="337" y="590"/>
                    <a:pt x="337" y="589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8" y="580"/>
                    <a:pt x="338" y="580"/>
                    <a:pt x="338" y="580"/>
                  </a:cubicBezTo>
                  <a:cubicBezTo>
                    <a:pt x="340" y="575"/>
                    <a:pt x="341" y="569"/>
                    <a:pt x="344" y="564"/>
                  </a:cubicBezTo>
                  <a:close/>
                  <a:moveTo>
                    <a:pt x="344" y="605"/>
                  </a:moveTo>
                  <a:cubicBezTo>
                    <a:pt x="344" y="610"/>
                    <a:pt x="344" y="610"/>
                    <a:pt x="344" y="610"/>
                  </a:cubicBezTo>
                  <a:cubicBezTo>
                    <a:pt x="344" y="610"/>
                    <a:pt x="343" y="610"/>
                    <a:pt x="343" y="610"/>
                  </a:cubicBezTo>
                  <a:cubicBezTo>
                    <a:pt x="343" y="611"/>
                    <a:pt x="344" y="613"/>
                    <a:pt x="344" y="614"/>
                  </a:cubicBezTo>
                  <a:cubicBezTo>
                    <a:pt x="344" y="634"/>
                    <a:pt x="344" y="634"/>
                    <a:pt x="344" y="634"/>
                  </a:cubicBezTo>
                  <a:cubicBezTo>
                    <a:pt x="342" y="634"/>
                    <a:pt x="339" y="633"/>
                    <a:pt x="337" y="632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27"/>
                    <a:pt x="338" y="627"/>
                    <a:pt x="338" y="628"/>
                  </a:cubicBezTo>
                  <a:cubicBezTo>
                    <a:pt x="339" y="627"/>
                    <a:pt x="340" y="627"/>
                    <a:pt x="341" y="626"/>
                  </a:cubicBezTo>
                  <a:cubicBezTo>
                    <a:pt x="340" y="622"/>
                    <a:pt x="338" y="618"/>
                    <a:pt x="337" y="614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337" y="604"/>
                    <a:pt x="338" y="604"/>
                    <a:pt x="338" y="605"/>
                  </a:cubicBezTo>
                  <a:cubicBezTo>
                    <a:pt x="340" y="605"/>
                    <a:pt x="342" y="605"/>
                    <a:pt x="344" y="605"/>
                  </a:cubicBezTo>
                  <a:close/>
                  <a:moveTo>
                    <a:pt x="344" y="667"/>
                  </a:moveTo>
                  <a:cubicBezTo>
                    <a:pt x="344" y="685"/>
                    <a:pt x="344" y="685"/>
                    <a:pt x="344" y="685"/>
                  </a:cubicBezTo>
                  <a:cubicBezTo>
                    <a:pt x="342" y="695"/>
                    <a:pt x="340" y="704"/>
                    <a:pt x="337" y="708"/>
                  </a:cubicBezTo>
                  <a:cubicBezTo>
                    <a:pt x="337" y="708"/>
                    <a:pt x="337" y="708"/>
                    <a:pt x="337" y="708"/>
                  </a:cubicBezTo>
                  <a:cubicBezTo>
                    <a:pt x="337" y="666"/>
                    <a:pt x="337" y="666"/>
                    <a:pt x="337" y="666"/>
                  </a:cubicBezTo>
                  <a:cubicBezTo>
                    <a:pt x="339" y="666"/>
                    <a:pt x="341" y="666"/>
                    <a:pt x="344" y="667"/>
                  </a:cubicBezTo>
                  <a:close/>
                  <a:moveTo>
                    <a:pt x="344" y="745"/>
                  </a:moveTo>
                  <a:cubicBezTo>
                    <a:pt x="344" y="753"/>
                    <a:pt x="344" y="753"/>
                    <a:pt x="344" y="753"/>
                  </a:cubicBezTo>
                  <a:cubicBezTo>
                    <a:pt x="342" y="753"/>
                    <a:pt x="340" y="753"/>
                    <a:pt x="337" y="753"/>
                  </a:cubicBezTo>
                  <a:cubicBezTo>
                    <a:pt x="337" y="745"/>
                    <a:pt x="337" y="745"/>
                    <a:pt x="337" y="745"/>
                  </a:cubicBezTo>
                  <a:cubicBezTo>
                    <a:pt x="339" y="745"/>
                    <a:pt x="342" y="745"/>
                    <a:pt x="344" y="745"/>
                  </a:cubicBezTo>
                  <a:close/>
                  <a:moveTo>
                    <a:pt x="337" y="532"/>
                  </a:moveTo>
                  <a:cubicBezTo>
                    <a:pt x="337" y="522"/>
                    <a:pt x="337" y="522"/>
                    <a:pt x="337" y="522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3" y="526"/>
                    <a:pt x="341" y="529"/>
                    <a:pt x="337" y="532"/>
                  </a:cubicBezTo>
                  <a:close/>
                  <a:moveTo>
                    <a:pt x="337" y="517"/>
                  </a:moveTo>
                  <a:cubicBezTo>
                    <a:pt x="337" y="509"/>
                    <a:pt x="337" y="509"/>
                    <a:pt x="337" y="509"/>
                  </a:cubicBezTo>
                  <a:cubicBezTo>
                    <a:pt x="339" y="508"/>
                    <a:pt x="340" y="508"/>
                    <a:pt x="342" y="508"/>
                  </a:cubicBezTo>
                  <a:cubicBezTo>
                    <a:pt x="343" y="511"/>
                    <a:pt x="343" y="513"/>
                    <a:pt x="343" y="516"/>
                  </a:cubicBezTo>
                  <a:cubicBezTo>
                    <a:pt x="341" y="516"/>
                    <a:pt x="339" y="517"/>
                    <a:pt x="337" y="517"/>
                  </a:cubicBezTo>
                  <a:close/>
                  <a:moveTo>
                    <a:pt x="337" y="101"/>
                  </a:moveTo>
                  <a:cubicBezTo>
                    <a:pt x="337" y="84"/>
                    <a:pt x="337" y="84"/>
                    <a:pt x="337" y="84"/>
                  </a:cubicBezTo>
                  <a:cubicBezTo>
                    <a:pt x="338" y="84"/>
                    <a:pt x="338" y="84"/>
                    <a:pt x="339" y="84"/>
                  </a:cubicBezTo>
                  <a:cubicBezTo>
                    <a:pt x="343" y="91"/>
                    <a:pt x="342" y="94"/>
                    <a:pt x="339" y="100"/>
                  </a:cubicBezTo>
                  <a:lnTo>
                    <a:pt x="337" y="101"/>
                  </a:lnTo>
                  <a:close/>
                  <a:moveTo>
                    <a:pt x="328" y="7"/>
                  </a:moveTo>
                  <a:cubicBezTo>
                    <a:pt x="331" y="7"/>
                    <a:pt x="334" y="6"/>
                    <a:pt x="337" y="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34" y="14"/>
                    <a:pt x="331" y="14"/>
                    <a:pt x="328" y="14"/>
                  </a:cubicBezTo>
                  <a:cubicBezTo>
                    <a:pt x="328" y="7"/>
                    <a:pt x="328" y="7"/>
                    <a:pt x="328" y="7"/>
                  </a:cubicBezTo>
                  <a:close/>
                  <a:moveTo>
                    <a:pt x="337" y="789"/>
                  </a:moveTo>
                  <a:cubicBezTo>
                    <a:pt x="334" y="789"/>
                    <a:pt x="331" y="788"/>
                    <a:pt x="328" y="788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31" y="781"/>
                    <a:pt x="334" y="781"/>
                    <a:pt x="337" y="781"/>
                  </a:cubicBezTo>
                  <a:cubicBezTo>
                    <a:pt x="337" y="789"/>
                    <a:pt x="337" y="789"/>
                    <a:pt x="337" y="789"/>
                  </a:cubicBezTo>
                  <a:close/>
                  <a:moveTo>
                    <a:pt x="337" y="35"/>
                  </a:moveTo>
                  <a:cubicBezTo>
                    <a:pt x="337" y="51"/>
                    <a:pt x="337" y="51"/>
                    <a:pt x="337" y="51"/>
                  </a:cubicBezTo>
                  <a:cubicBezTo>
                    <a:pt x="334" y="52"/>
                    <a:pt x="331" y="52"/>
                    <a:pt x="328" y="5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9" y="44"/>
                    <a:pt x="330" y="44"/>
                    <a:pt x="332" y="43"/>
                  </a:cubicBezTo>
                  <a:cubicBezTo>
                    <a:pt x="330" y="41"/>
                    <a:pt x="329" y="40"/>
                    <a:pt x="328" y="38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30" y="29"/>
                    <a:pt x="334" y="33"/>
                    <a:pt x="337" y="35"/>
                  </a:cubicBezTo>
                  <a:close/>
                  <a:moveTo>
                    <a:pt x="337" y="84"/>
                  </a:moveTo>
                  <a:cubicBezTo>
                    <a:pt x="337" y="101"/>
                    <a:pt x="337" y="101"/>
                    <a:pt x="337" y="101"/>
                  </a:cubicBezTo>
                  <a:cubicBezTo>
                    <a:pt x="334" y="102"/>
                    <a:pt x="331" y="103"/>
                    <a:pt x="328" y="103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6"/>
                    <a:pt x="334" y="85"/>
                    <a:pt x="337" y="84"/>
                  </a:cubicBezTo>
                  <a:close/>
                  <a:moveTo>
                    <a:pt x="337" y="116"/>
                  </a:moveTo>
                  <a:cubicBezTo>
                    <a:pt x="337" y="136"/>
                    <a:pt x="337" y="136"/>
                    <a:pt x="337" y="136"/>
                  </a:cubicBezTo>
                  <a:cubicBezTo>
                    <a:pt x="334" y="134"/>
                    <a:pt x="331" y="131"/>
                    <a:pt x="328" y="129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31" y="114"/>
                    <a:pt x="334" y="115"/>
                    <a:pt x="337" y="116"/>
                  </a:cubicBezTo>
                  <a:close/>
                  <a:moveTo>
                    <a:pt x="337" y="171"/>
                  </a:moveTo>
                  <a:cubicBezTo>
                    <a:pt x="337" y="178"/>
                    <a:pt x="337" y="178"/>
                    <a:pt x="337" y="178"/>
                  </a:cubicBezTo>
                  <a:cubicBezTo>
                    <a:pt x="335" y="178"/>
                    <a:pt x="334" y="178"/>
                    <a:pt x="332" y="178"/>
                  </a:cubicBezTo>
                  <a:cubicBezTo>
                    <a:pt x="333" y="181"/>
                    <a:pt x="335" y="183"/>
                    <a:pt x="337" y="185"/>
                  </a:cubicBezTo>
                  <a:cubicBezTo>
                    <a:pt x="337" y="192"/>
                    <a:pt x="337" y="192"/>
                    <a:pt x="337" y="192"/>
                  </a:cubicBezTo>
                  <a:cubicBezTo>
                    <a:pt x="333" y="190"/>
                    <a:pt x="330" y="187"/>
                    <a:pt x="328" y="18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31" y="174"/>
                    <a:pt x="334" y="173"/>
                    <a:pt x="337" y="171"/>
                  </a:cubicBezTo>
                  <a:close/>
                  <a:moveTo>
                    <a:pt x="337" y="195"/>
                  </a:moveTo>
                  <a:cubicBezTo>
                    <a:pt x="337" y="201"/>
                    <a:pt x="337" y="201"/>
                    <a:pt x="337" y="201"/>
                  </a:cubicBezTo>
                  <a:cubicBezTo>
                    <a:pt x="334" y="202"/>
                    <a:pt x="331" y="202"/>
                    <a:pt x="328" y="203"/>
                  </a:cubicBezTo>
                  <a:cubicBezTo>
                    <a:pt x="328" y="197"/>
                    <a:pt x="328" y="197"/>
                    <a:pt x="328" y="197"/>
                  </a:cubicBezTo>
                  <a:cubicBezTo>
                    <a:pt x="331" y="196"/>
                    <a:pt x="334" y="196"/>
                    <a:pt x="337" y="195"/>
                  </a:cubicBezTo>
                  <a:close/>
                  <a:moveTo>
                    <a:pt x="337" y="213"/>
                  </a:moveTo>
                  <a:cubicBezTo>
                    <a:pt x="337" y="224"/>
                    <a:pt x="337" y="224"/>
                    <a:pt x="337" y="224"/>
                  </a:cubicBezTo>
                  <a:cubicBezTo>
                    <a:pt x="335" y="225"/>
                    <a:pt x="333" y="226"/>
                    <a:pt x="331" y="226"/>
                  </a:cubicBezTo>
                  <a:cubicBezTo>
                    <a:pt x="331" y="227"/>
                    <a:pt x="331" y="228"/>
                    <a:pt x="331" y="229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4" y="235"/>
                    <a:pt x="330" y="236"/>
                    <a:pt x="328" y="23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31" y="215"/>
                    <a:pt x="334" y="214"/>
                    <a:pt x="337" y="213"/>
                  </a:cubicBezTo>
                  <a:close/>
                  <a:moveTo>
                    <a:pt x="337" y="237"/>
                  </a:moveTo>
                  <a:cubicBezTo>
                    <a:pt x="334" y="238"/>
                    <a:pt x="331" y="240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9" y="260"/>
                    <a:pt x="331" y="260"/>
                    <a:pt x="332" y="260"/>
                  </a:cubicBezTo>
                  <a:cubicBezTo>
                    <a:pt x="332" y="260"/>
                    <a:pt x="332" y="259"/>
                    <a:pt x="332" y="258"/>
                  </a:cubicBezTo>
                  <a:cubicBezTo>
                    <a:pt x="333" y="258"/>
                    <a:pt x="334" y="258"/>
                    <a:pt x="334" y="258"/>
                  </a:cubicBezTo>
                  <a:cubicBezTo>
                    <a:pt x="335" y="260"/>
                    <a:pt x="335" y="262"/>
                    <a:pt x="335" y="264"/>
                  </a:cubicBezTo>
                  <a:cubicBezTo>
                    <a:pt x="337" y="264"/>
                    <a:pt x="337" y="264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5" y="249"/>
                    <a:pt x="332" y="249"/>
                    <a:pt x="330" y="250"/>
                  </a:cubicBezTo>
                  <a:cubicBezTo>
                    <a:pt x="331" y="247"/>
                    <a:pt x="334" y="245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lose/>
                  <a:moveTo>
                    <a:pt x="337" y="272"/>
                  </a:moveTo>
                  <a:cubicBezTo>
                    <a:pt x="337" y="278"/>
                    <a:pt x="337" y="278"/>
                    <a:pt x="337" y="278"/>
                  </a:cubicBezTo>
                  <a:cubicBezTo>
                    <a:pt x="336" y="278"/>
                    <a:pt x="336" y="277"/>
                    <a:pt x="335" y="277"/>
                  </a:cubicBezTo>
                  <a:cubicBezTo>
                    <a:pt x="335" y="276"/>
                    <a:pt x="335" y="274"/>
                    <a:pt x="335" y="273"/>
                  </a:cubicBezTo>
                  <a:cubicBezTo>
                    <a:pt x="336" y="273"/>
                    <a:pt x="336" y="272"/>
                    <a:pt x="337" y="272"/>
                  </a:cubicBezTo>
                  <a:close/>
                  <a:moveTo>
                    <a:pt x="337" y="312"/>
                  </a:moveTo>
                  <a:cubicBezTo>
                    <a:pt x="337" y="318"/>
                    <a:pt x="337" y="318"/>
                    <a:pt x="337" y="318"/>
                  </a:cubicBezTo>
                  <a:cubicBezTo>
                    <a:pt x="335" y="318"/>
                    <a:pt x="332" y="319"/>
                    <a:pt x="330" y="321"/>
                  </a:cubicBezTo>
                  <a:cubicBezTo>
                    <a:pt x="332" y="322"/>
                    <a:pt x="334" y="323"/>
                    <a:pt x="337" y="325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3" y="327"/>
                    <a:pt x="330" y="326"/>
                    <a:pt x="328" y="326"/>
                  </a:cubicBezTo>
                  <a:cubicBezTo>
                    <a:pt x="328" y="316"/>
                    <a:pt x="328" y="316"/>
                    <a:pt x="328" y="316"/>
                  </a:cubicBezTo>
                  <a:cubicBezTo>
                    <a:pt x="329" y="317"/>
                    <a:pt x="329" y="317"/>
                    <a:pt x="329" y="317"/>
                  </a:cubicBezTo>
                  <a:cubicBezTo>
                    <a:pt x="333" y="314"/>
                    <a:pt x="335" y="313"/>
                    <a:pt x="337" y="312"/>
                  </a:cubicBezTo>
                  <a:close/>
                  <a:moveTo>
                    <a:pt x="337" y="330"/>
                  </a:moveTo>
                  <a:cubicBezTo>
                    <a:pt x="337" y="334"/>
                    <a:pt x="337" y="334"/>
                    <a:pt x="337" y="334"/>
                  </a:cubicBezTo>
                  <a:cubicBezTo>
                    <a:pt x="336" y="335"/>
                    <a:pt x="335" y="336"/>
                    <a:pt x="333" y="336"/>
                  </a:cubicBezTo>
                  <a:cubicBezTo>
                    <a:pt x="332" y="339"/>
                    <a:pt x="330" y="342"/>
                    <a:pt x="328" y="34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7"/>
                    <a:pt x="328" y="337"/>
                    <a:pt x="328" y="337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1" y="332"/>
                    <a:pt x="334" y="332"/>
                    <a:pt x="337" y="330"/>
                  </a:cubicBezTo>
                  <a:close/>
                  <a:moveTo>
                    <a:pt x="337" y="378"/>
                  </a:moveTo>
                  <a:cubicBezTo>
                    <a:pt x="337" y="387"/>
                    <a:pt x="337" y="387"/>
                    <a:pt x="337" y="387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8" y="378"/>
                    <a:pt x="328" y="378"/>
                    <a:pt x="328" y="378"/>
                  </a:cubicBezTo>
                  <a:cubicBezTo>
                    <a:pt x="337" y="378"/>
                    <a:pt x="337" y="378"/>
                    <a:pt x="337" y="378"/>
                  </a:cubicBezTo>
                  <a:close/>
                  <a:moveTo>
                    <a:pt x="337" y="469"/>
                  </a:moveTo>
                  <a:cubicBezTo>
                    <a:pt x="337" y="474"/>
                    <a:pt x="337" y="474"/>
                    <a:pt x="337" y="474"/>
                  </a:cubicBezTo>
                  <a:cubicBezTo>
                    <a:pt x="337" y="474"/>
                    <a:pt x="336" y="474"/>
                    <a:pt x="336" y="474"/>
                  </a:cubicBezTo>
                  <a:cubicBezTo>
                    <a:pt x="334" y="479"/>
                    <a:pt x="334" y="484"/>
                    <a:pt x="337" y="488"/>
                  </a:cubicBezTo>
                  <a:cubicBezTo>
                    <a:pt x="337" y="493"/>
                    <a:pt x="337" y="493"/>
                    <a:pt x="337" y="493"/>
                  </a:cubicBezTo>
                  <a:cubicBezTo>
                    <a:pt x="335" y="491"/>
                    <a:pt x="333" y="490"/>
                    <a:pt x="331" y="488"/>
                  </a:cubicBezTo>
                  <a:cubicBezTo>
                    <a:pt x="330" y="488"/>
                    <a:pt x="329" y="488"/>
                    <a:pt x="328" y="489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28" y="482"/>
                    <a:pt x="328" y="482"/>
                    <a:pt x="329" y="483"/>
                  </a:cubicBezTo>
                  <a:cubicBezTo>
                    <a:pt x="331" y="478"/>
                    <a:pt x="330" y="472"/>
                    <a:pt x="330" y="466"/>
                  </a:cubicBezTo>
                  <a:cubicBezTo>
                    <a:pt x="328" y="466"/>
                    <a:pt x="328" y="466"/>
                    <a:pt x="328" y="466"/>
                  </a:cubicBezTo>
                  <a:cubicBezTo>
                    <a:pt x="328" y="461"/>
                    <a:pt x="328" y="461"/>
                    <a:pt x="328" y="461"/>
                  </a:cubicBezTo>
                  <a:cubicBezTo>
                    <a:pt x="330" y="464"/>
                    <a:pt x="334" y="467"/>
                    <a:pt x="337" y="469"/>
                  </a:cubicBezTo>
                  <a:close/>
                  <a:moveTo>
                    <a:pt x="337" y="509"/>
                  </a:moveTo>
                  <a:cubicBezTo>
                    <a:pt x="337" y="517"/>
                    <a:pt x="337" y="517"/>
                    <a:pt x="337" y="517"/>
                  </a:cubicBezTo>
                  <a:cubicBezTo>
                    <a:pt x="334" y="518"/>
                    <a:pt x="331" y="519"/>
                    <a:pt x="328" y="520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31" y="510"/>
                    <a:pt x="334" y="509"/>
                    <a:pt x="337" y="509"/>
                  </a:cubicBezTo>
                  <a:close/>
                  <a:moveTo>
                    <a:pt x="337" y="522"/>
                  </a:moveTo>
                  <a:cubicBezTo>
                    <a:pt x="337" y="532"/>
                    <a:pt x="337" y="532"/>
                    <a:pt x="337" y="532"/>
                  </a:cubicBezTo>
                  <a:cubicBezTo>
                    <a:pt x="334" y="534"/>
                    <a:pt x="331" y="537"/>
                    <a:pt x="328" y="539"/>
                  </a:cubicBezTo>
                  <a:cubicBezTo>
                    <a:pt x="328" y="530"/>
                    <a:pt x="328" y="530"/>
                    <a:pt x="328" y="530"/>
                  </a:cubicBezTo>
                  <a:cubicBezTo>
                    <a:pt x="330" y="527"/>
                    <a:pt x="333" y="525"/>
                    <a:pt x="336" y="522"/>
                  </a:cubicBezTo>
                  <a:cubicBezTo>
                    <a:pt x="337" y="522"/>
                    <a:pt x="337" y="522"/>
                    <a:pt x="337" y="522"/>
                  </a:cubicBezTo>
                  <a:close/>
                  <a:moveTo>
                    <a:pt x="337" y="536"/>
                  </a:moveTo>
                  <a:cubicBezTo>
                    <a:pt x="334" y="538"/>
                    <a:pt x="331" y="541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31" y="571"/>
                    <a:pt x="334" y="563"/>
                    <a:pt x="334" y="557"/>
                  </a:cubicBezTo>
                  <a:cubicBezTo>
                    <a:pt x="329" y="552"/>
                    <a:pt x="332" y="549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lose/>
                  <a:moveTo>
                    <a:pt x="337" y="580"/>
                  </a:moveTo>
                  <a:cubicBezTo>
                    <a:pt x="337" y="589"/>
                    <a:pt x="337" y="589"/>
                    <a:pt x="337" y="589"/>
                  </a:cubicBezTo>
                  <a:cubicBezTo>
                    <a:pt x="336" y="587"/>
                    <a:pt x="336" y="585"/>
                    <a:pt x="336" y="580"/>
                  </a:cubicBezTo>
                  <a:cubicBezTo>
                    <a:pt x="337" y="580"/>
                    <a:pt x="337" y="580"/>
                    <a:pt x="337" y="580"/>
                  </a:cubicBezTo>
                  <a:close/>
                  <a:moveTo>
                    <a:pt x="337" y="604"/>
                  </a:moveTo>
                  <a:cubicBezTo>
                    <a:pt x="337" y="614"/>
                    <a:pt x="337" y="614"/>
                    <a:pt x="337" y="614"/>
                  </a:cubicBezTo>
                  <a:cubicBezTo>
                    <a:pt x="335" y="608"/>
                    <a:pt x="335" y="608"/>
                    <a:pt x="335" y="608"/>
                  </a:cubicBezTo>
                  <a:cubicBezTo>
                    <a:pt x="332" y="607"/>
                    <a:pt x="330" y="607"/>
                    <a:pt x="328" y="606"/>
                  </a:cubicBezTo>
                  <a:cubicBezTo>
                    <a:pt x="328" y="601"/>
                    <a:pt x="328" y="601"/>
                    <a:pt x="328" y="601"/>
                  </a:cubicBezTo>
                  <a:cubicBezTo>
                    <a:pt x="334" y="602"/>
                    <a:pt x="335" y="603"/>
                    <a:pt x="337" y="604"/>
                  </a:cubicBezTo>
                  <a:close/>
                  <a:moveTo>
                    <a:pt x="337" y="627"/>
                  </a:moveTo>
                  <a:cubicBezTo>
                    <a:pt x="337" y="632"/>
                    <a:pt x="337" y="632"/>
                    <a:pt x="337" y="632"/>
                  </a:cubicBezTo>
                  <a:cubicBezTo>
                    <a:pt x="334" y="632"/>
                    <a:pt x="330" y="630"/>
                    <a:pt x="328" y="628"/>
                  </a:cubicBezTo>
                  <a:cubicBezTo>
                    <a:pt x="328" y="619"/>
                    <a:pt x="328" y="619"/>
                    <a:pt x="328" y="619"/>
                  </a:cubicBezTo>
                  <a:cubicBezTo>
                    <a:pt x="329" y="622"/>
                    <a:pt x="332" y="624"/>
                    <a:pt x="337" y="627"/>
                  </a:cubicBezTo>
                  <a:close/>
                  <a:moveTo>
                    <a:pt x="337" y="666"/>
                  </a:moveTo>
                  <a:cubicBezTo>
                    <a:pt x="337" y="708"/>
                    <a:pt x="337" y="708"/>
                    <a:pt x="337" y="708"/>
                  </a:cubicBezTo>
                  <a:cubicBezTo>
                    <a:pt x="334" y="707"/>
                    <a:pt x="331" y="706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ubicBezTo>
                    <a:pt x="329" y="695"/>
                    <a:pt x="331" y="686"/>
                    <a:pt x="332" y="677"/>
                  </a:cubicBezTo>
                  <a:cubicBezTo>
                    <a:pt x="331" y="678"/>
                    <a:pt x="329" y="679"/>
                    <a:pt x="328" y="679"/>
                  </a:cubicBezTo>
                  <a:cubicBezTo>
                    <a:pt x="328" y="669"/>
                    <a:pt x="328" y="669"/>
                    <a:pt x="328" y="669"/>
                  </a:cubicBezTo>
                  <a:cubicBezTo>
                    <a:pt x="331" y="668"/>
                    <a:pt x="334" y="667"/>
                    <a:pt x="337" y="666"/>
                  </a:cubicBezTo>
                  <a:close/>
                  <a:moveTo>
                    <a:pt x="337" y="745"/>
                  </a:moveTo>
                  <a:cubicBezTo>
                    <a:pt x="337" y="753"/>
                    <a:pt x="337" y="753"/>
                    <a:pt x="337" y="753"/>
                  </a:cubicBezTo>
                  <a:cubicBezTo>
                    <a:pt x="336" y="753"/>
                    <a:pt x="336" y="753"/>
                    <a:pt x="336" y="753"/>
                  </a:cubicBezTo>
                  <a:cubicBezTo>
                    <a:pt x="336" y="753"/>
                    <a:pt x="337" y="754"/>
                    <a:pt x="337" y="755"/>
                  </a:cubicBezTo>
                  <a:cubicBezTo>
                    <a:pt x="337" y="778"/>
                    <a:pt x="337" y="778"/>
                    <a:pt x="337" y="778"/>
                  </a:cubicBezTo>
                  <a:cubicBezTo>
                    <a:pt x="333" y="768"/>
                    <a:pt x="331" y="762"/>
                    <a:pt x="328" y="757"/>
                  </a:cubicBezTo>
                  <a:cubicBezTo>
                    <a:pt x="328" y="743"/>
                    <a:pt x="328" y="743"/>
                    <a:pt x="328" y="743"/>
                  </a:cubicBezTo>
                  <a:cubicBezTo>
                    <a:pt x="328" y="744"/>
                    <a:pt x="328" y="744"/>
                    <a:pt x="329" y="744"/>
                  </a:cubicBezTo>
                  <a:cubicBezTo>
                    <a:pt x="332" y="744"/>
                    <a:pt x="334" y="744"/>
                    <a:pt x="337" y="745"/>
                  </a:cubicBezTo>
                  <a:close/>
                  <a:moveTo>
                    <a:pt x="321" y="8"/>
                  </a:moveTo>
                  <a:cubicBezTo>
                    <a:pt x="323" y="8"/>
                    <a:pt x="326" y="7"/>
                    <a:pt x="328" y="7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6" y="14"/>
                    <a:pt x="324" y="15"/>
                    <a:pt x="321" y="15"/>
                  </a:cubicBezTo>
                  <a:cubicBezTo>
                    <a:pt x="321" y="8"/>
                    <a:pt x="321" y="8"/>
                    <a:pt x="321" y="8"/>
                  </a:cubicBezTo>
                  <a:close/>
                  <a:moveTo>
                    <a:pt x="328" y="788"/>
                  </a:moveTo>
                  <a:cubicBezTo>
                    <a:pt x="326" y="787"/>
                    <a:pt x="323" y="787"/>
                    <a:pt x="321" y="787"/>
                  </a:cubicBezTo>
                  <a:cubicBezTo>
                    <a:pt x="321" y="778"/>
                    <a:pt x="321" y="778"/>
                    <a:pt x="321" y="778"/>
                  </a:cubicBezTo>
                  <a:cubicBezTo>
                    <a:pt x="323" y="779"/>
                    <a:pt x="325" y="780"/>
                    <a:pt x="328" y="781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28" y="788"/>
                    <a:pt x="328" y="788"/>
                    <a:pt x="328" y="788"/>
                  </a:cubicBezTo>
                  <a:close/>
                  <a:moveTo>
                    <a:pt x="328" y="26"/>
                  </a:moveTo>
                  <a:cubicBezTo>
                    <a:pt x="328" y="38"/>
                    <a:pt x="328" y="38"/>
                    <a:pt x="328" y="38"/>
                  </a:cubicBezTo>
                  <a:cubicBezTo>
                    <a:pt x="325" y="35"/>
                    <a:pt x="323" y="33"/>
                    <a:pt x="321" y="3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3" y="20"/>
                    <a:pt x="325" y="24"/>
                    <a:pt x="328" y="26"/>
                  </a:cubicBezTo>
                  <a:close/>
                  <a:moveTo>
                    <a:pt x="328" y="45"/>
                  </a:moveTo>
                  <a:cubicBezTo>
                    <a:pt x="328" y="53"/>
                    <a:pt x="328" y="53"/>
                    <a:pt x="328" y="53"/>
                  </a:cubicBezTo>
                  <a:cubicBezTo>
                    <a:pt x="326" y="53"/>
                    <a:pt x="323" y="54"/>
                    <a:pt x="321" y="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46"/>
                    <a:pt x="326" y="45"/>
                    <a:pt x="328" y="45"/>
                  </a:cubicBezTo>
                  <a:close/>
                  <a:moveTo>
                    <a:pt x="328" y="87"/>
                  </a:moveTo>
                  <a:cubicBezTo>
                    <a:pt x="328" y="103"/>
                    <a:pt x="328" y="103"/>
                    <a:pt x="328" y="103"/>
                  </a:cubicBezTo>
                  <a:cubicBezTo>
                    <a:pt x="326" y="104"/>
                    <a:pt x="323" y="104"/>
                    <a:pt x="321" y="105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3" y="88"/>
                    <a:pt x="325" y="88"/>
                    <a:pt x="328" y="87"/>
                  </a:cubicBezTo>
                  <a:close/>
                  <a:moveTo>
                    <a:pt x="328" y="113"/>
                  </a:moveTo>
                  <a:cubicBezTo>
                    <a:pt x="328" y="129"/>
                    <a:pt x="328" y="129"/>
                    <a:pt x="328" y="129"/>
                  </a:cubicBezTo>
                  <a:cubicBezTo>
                    <a:pt x="325" y="128"/>
                    <a:pt x="323" y="127"/>
                    <a:pt x="321" y="126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3" y="112"/>
                    <a:pt x="326" y="113"/>
                    <a:pt x="328" y="113"/>
                  </a:cubicBezTo>
                  <a:close/>
                  <a:moveTo>
                    <a:pt x="328" y="175"/>
                  </a:moveTo>
                  <a:cubicBezTo>
                    <a:pt x="328" y="185"/>
                    <a:pt x="328" y="185"/>
                    <a:pt x="328" y="185"/>
                  </a:cubicBezTo>
                  <a:cubicBezTo>
                    <a:pt x="326" y="183"/>
                    <a:pt x="324" y="182"/>
                    <a:pt x="321" y="183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3" y="176"/>
                    <a:pt x="326" y="176"/>
                    <a:pt x="328" y="175"/>
                  </a:cubicBezTo>
                  <a:close/>
                  <a:moveTo>
                    <a:pt x="328" y="197"/>
                  </a:moveTo>
                  <a:cubicBezTo>
                    <a:pt x="328" y="203"/>
                    <a:pt x="328" y="203"/>
                    <a:pt x="328" y="203"/>
                  </a:cubicBezTo>
                  <a:cubicBezTo>
                    <a:pt x="326" y="204"/>
                    <a:pt x="323" y="205"/>
                    <a:pt x="321" y="205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193"/>
                    <a:pt x="321" y="193"/>
                    <a:pt x="321" y="193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28" y="197"/>
                    <a:pt x="328" y="197"/>
                    <a:pt x="328" y="197"/>
                  </a:cubicBezTo>
                  <a:close/>
                  <a:moveTo>
                    <a:pt x="328" y="216"/>
                  </a:moveTo>
                  <a:cubicBezTo>
                    <a:pt x="328" y="239"/>
                    <a:pt x="328" y="239"/>
                    <a:pt x="328" y="239"/>
                  </a:cubicBezTo>
                  <a:cubicBezTo>
                    <a:pt x="327" y="240"/>
                    <a:pt x="326" y="241"/>
                    <a:pt x="325" y="243"/>
                  </a:cubicBezTo>
                  <a:cubicBezTo>
                    <a:pt x="326" y="243"/>
                    <a:pt x="327" y="242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5" y="259"/>
                    <a:pt x="323" y="257"/>
                    <a:pt x="321" y="255"/>
                  </a:cubicBezTo>
                  <a:cubicBezTo>
                    <a:pt x="321" y="219"/>
                    <a:pt x="321" y="219"/>
                    <a:pt x="321" y="219"/>
                  </a:cubicBezTo>
                  <a:cubicBezTo>
                    <a:pt x="323" y="218"/>
                    <a:pt x="326" y="217"/>
                    <a:pt x="328" y="216"/>
                  </a:cubicBezTo>
                  <a:close/>
                  <a:moveTo>
                    <a:pt x="328" y="316"/>
                  </a:moveTo>
                  <a:cubicBezTo>
                    <a:pt x="328" y="326"/>
                    <a:pt x="328" y="326"/>
                    <a:pt x="328" y="326"/>
                  </a:cubicBezTo>
                  <a:cubicBezTo>
                    <a:pt x="326" y="326"/>
                    <a:pt x="324" y="327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ubicBezTo>
                    <a:pt x="324" y="322"/>
                    <a:pt x="325" y="319"/>
                    <a:pt x="321" y="314"/>
                  </a:cubicBezTo>
                  <a:cubicBezTo>
                    <a:pt x="321" y="310"/>
                    <a:pt x="321" y="310"/>
                    <a:pt x="321" y="310"/>
                  </a:cubicBezTo>
                  <a:cubicBezTo>
                    <a:pt x="323" y="312"/>
                    <a:pt x="326" y="314"/>
                    <a:pt x="328" y="316"/>
                  </a:cubicBezTo>
                  <a:close/>
                  <a:moveTo>
                    <a:pt x="328" y="332"/>
                  </a:moveTo>
                  <a:cubicBezTo>
                    <a:pt x="328" y="337"/>
                    <a:pt x="328" y="337"/>
                    <a:pt x="328" y="337"/>
                  </a:cubicBezTo>
                  <a:cubicBezTo>
                    <a:pt x="328" y="337"/>
                    <a:pt x="328" y="336"/>
                    <a:pt x="328" y="336"/>
                  </a:cubicBezTo>
                  <a:cubicBezTo>
                    <a:pt x="325" y="336"/>
                    <a:pt x="323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23" y="332"/>
                    <a:pt x="324" y="332"/>
                    <a:pt x="325" y="332"/>
                  </a:cubicBezTo>
                  <a:cubicBezTo>
                    <a:pt x="326" y="332"/>
                    <a:pt x="327" y="332"/>
                    <a:pt x="328" y="332"/>
                  </a:cubicBezTo>
                  <a:close/>
                  <a:moveTo>
                    <a:pt x="328" y="338"/>
                  </a:moveTo>
                  <a:cubicBezTo>
                    <a:pt x="328" y="344"/>
                    <a:pt x="328" y="344"/>
                    <a:pt x="328" y="344"/>
                  </a:cubicBezTo>
                  <a:cubicBezTo>
                    <a:pt x="326" y="346"/>
                    <a:pt x="325" y="348"/>
                    <a:pt x="323" y="350"/>
                  </a:cubicBezTo>
                  <a:cubicBezTo>
                    <a:pt x="323" y="351"/>
                    <a:pt x="322" y="351"/>
                    <a:pt x="321" y="352"/>
                  </a:cubicBezTo>
                  <a:cubicBezTo>
                    <a:pt x="321" y="341"/>
                    <a:pt x="321" y="341"/>
                    <a:pt x="321" y="341"/>
                  </a:cubicBezTo>
                  <a:cubicBezTo>
                    <a:pt x="324" y="341"/>
                    <a:pt x="325" y="340"/>
                    <a:pt x="328" y="338"/>
                  </a:cubicBezTo>
                  <a:close/>
                  <a:moveTo>
                    <a:pt x="328" y="378"/>
                  </a:moveTo>
                  <a:cubicBezTo>
                    <a:pt x="328" y="380"/>
                    <a:pt x="328" y="380"/>
                    <a:pt x="328" y="380"/>
                  </a:cubicBezTo>
                  <a:cubicBezTo>
                    <a:pt x="325" y="379"/>
                    <a:pt x="325" y="379"/>
                    <a:pt x="325" y="379"/>
                  </a:cubicBezTo>
                  <a:cubicBezTo>
                    <a:pt x="328" y="378"/>
                    <a:pt x="328" y="378"/>
                    <a:pt x="328" y="378"/>
                  </a:cubicBezTo>
                  <a:close/>
                  <a:moveTo>
                    <a:pt x="328" y="461"/>
                  </a:moveTo>
                  <a:cubicBezTo>
                    <a:pt x="328" y="466"/>
                    <a:pt x="328" y="466"/>
                    <a:pt x="328" y="466"/>
                  </a:cubicBezTo>
                  <a:cubicBezTo>
                    <a:pt x="326" y="466"/>
                    <a:pt x="326" y="466"/>
                    <a:pt x="326" y="466"/>
                  </a:cubicBezTo>
                  <a:cubicBezTo>
                    <a:pt x="325" y="474"/>
                    <a:pt x="324" y="476"/>
                    <a:pt x="328" y="482"/>
                  </a:cubicBezTo>
                  <a:cubicBezTo>
                    <a:pt x="328" y="489"/>
                    <a:pt x="328" y="489"/>
                    <a:pt x="328" y="489"/>
                  </a:cubicBezTo>
                  <a:cubicBezTo>
                    <a:pt x="325" y="490"/>
                    <a:pt x="323" y="491"/>
                    <a:pt x="321" y="493"/>
                  </a:cubicBezTo>
                  <a:cubicBezTo>
                    <a:pt x="321" y="485"/>
                    <a:pt x="321" y="485"/>
                    <a:pt x="321" y="485"/>
                  </a:cubicBezTo>
                  <a:cubicBezTo>
                    <a:pt x="323" y="484"/>
                    <a:pt x="324" y="484"/>
                    <a:pt x="325" y="484"/>
                  </a:cubicBezTo>
                  <a:cubicBezTo>
                    <a:pt x="324" y="483"/>
                    <a:pt x="323" y="482"/>
                    <a:pt x="321" y="480"/>
                  </a:cubicBezTo>
                  <a:cubicBezTo>
                    <a:pt x="321" y="468"/>
                    <a:pt x="321" y="468"/>
                    <a:pt x="321" y="468"/>
                  </a:cubicBezTo>
                  <a:cubicBezTo>
                    <a:pt x="322" y="465"/>
                    <a:pt x="323" y="462"/>
                    <a:pt x="321" y="459"/>
                  </a:cubicBezTo>
                  <a:cubicBezTo>
                    <a:pt x="321" y="452"/>
                    <a:pt x="321" y="452"/>
                    <a:pt x="321" y="452"/>
                  </a:cubicBezTo>
                  <a:cubicBezTo>
                    <a:pt x="323" y="455"/>
                    <a:pt x="325" y="458"/>
                    <a:pt x="328" y="461"/>
                  </a:cubicBezTo>
                  <a:close/>
                  <a:moveTo>
                    <a:pt x="328" y="511"/>
                  </a:moveTo>
                  <a:cubicBezTo>
                    <a:pt x="328" y="520"/>
                    <a:pt x="328" y="520"/>
                    <a:pt x="328" y="520"/>
                  </a:cubicBezTo>
                  <a:cubicBezTo>
                    <a:pt x="325" y="522"/>
                    <a:pt x="323" y="523"/>
                    <a:pt x="321" y="524"/>
                  </a:cubicBezTo>
                  <a:cubicBezTo>
                    <a:pt x="321" y="514"/>
                    <a:pt x="321" y="514"/>
                    <a:pt x="321" y="514"/>
                  </a:cubicBezTo>
                  <a:cubicBezTo>
                    <a:pt x="323" y="513"/>
                    <a:pt x="326" y="512"/>
                    <a:pt x="328" y="511"/>
                  </a:cubicBezTo>
                  <a:close/>
                  <a:moveTo>
                    <a:pt x="328" y="530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5" y="541"/>
                    <a:pt x="323" y="544"/>
                    <a:pt x="322" y="547"/>
                  </a:cubicBezTo>
                  <a:cubicBezTo>
                    <a:pt x="324" y="547"/>
                    <a:pt x="325" y="547"/>
                    <a:pt x="326" y="547"/>
                  </a:cubicBezTo>
                  <a:cubicBezTo>
                    <a:pt x="327" y="546"/>
                    <a:pt x="327" y="546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26" y="581"/>
                    <a:pt x="324" y="584"/>
                    <a:pt x="323" y="588"/>
                  </a:cubicBezTo>
                  <a:cubicBezTo>
                    <a:pt x="321" y="588"/>
                    <a:pt x="321" y="588"/>
                    <a:pt x="321" y="588"/>
                  </a:cubicBezTo>
                  <a:cubicBezTo>
                    <a:pt x="321" y="571"/>
                    <a:pt x="321" y="571"/>
                    <a:pt x="321" y="571"/>
                  </a:cubicBezTo>
                  <a:cubicBezTo>
                    <a:pt x="323" y="568"/>
                    <a:pt x="325" y="566"/>
                    <a:pt x="325" y="562"/>
                  </a:cubicBezTo>
                  <a:cubicBezTo>
                    <a:pt x="324" y="561"/>
                    <a:pt x="323" y="560"/>
                    <a:pt x="321" y="559"/>
                  </a:cubicBezTo>
                  <a:cubicBezTo>
                    <a:pt x="321" y="536"/>
                    <a:pt x="321" y="536"/>
                    <a:pt x="321" y="536"/>
                  </a:cubicBezTo>
                  <a:cubicBezTo>
                    <a:pt x="323" y="534"/>
                    <a:pt x="326" y="532"/>
                    <a:pt x="328" y="530"/>
                  </a:cubicBezTo>
                  <a:close/>
                  <a:moveTo>
                    <a:pt x="328" y="601"/>
                  </a:moveTo>
                  <a:cubicBezTo>
                    <a:pt x="328" y="606"/>
                    <a:pt x="328" y="606"/>
                    <a:pt x="328" y="606"/>
                  </a:cubicBezTo>
                  <a:cubicBezTo>
                    <a:pt x="327" y="606"/>
                    <a:pt x="326" y="605"/>
                    <a:pt x="325" y="605"/>
                  </a:cubicBezTo>
                  <a:cubicBezTo>
                    <a:pt x="326" y="612"/>
                    <a:pt x="326" y="616"/>
                    <a:pt x="328" y="619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5" y="628"/>
                    <a:pt x="323" y="627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1"/>
                    <a:pt x="321" y="621"/>
                    <a:pt x="321" y="621"/>
                  </a:cubicBezTo>
                  <a:cubicBezTo>
                    <a:pt x="321" y="599"/>
                    <a:pt x="321" y="599"/>
                    <a:pt x="321" y="599"/>
                  </a:cubicBezTo>
                  <a:cubicBezTo>
                    <a:pt x="324" y="600"/>
                    <a:pt x="326" y="600"/>
                    <a:pt x="328" y="601"/>
                  </a:cubicBezTo>
                  <a:close/>
                  <a:moveTo>
                    <a:pt x="328" y="669"/>
                  </a:moveTo>
                  <a:cubicBezTo>
                    <a:pt x="328" y="679"/>
                    <a:pt x="328" y="679"/>
                    <a:pt x="328" y="679"/>
                  </a:cubicBezTo>
                  <a:cubicBezTo>
                    <a:pt x="327" y="680"/>
                    <a:pt x="327" y="680"/>
                    <a:pt x="326" y="680"/>
                  </a:cubicBezTo>
                  <a:cubicBezTo>
                    <a:pt x="325" y="677"/>
                    <a:pt x="323" y="675"/>
                    <a:pt x="322" y="672"/>
                  </a:cubicBezTo>
                  <a:cubicBezTo>
                    <a:pt x="324" y="671"/>
                    <a:pt x="326" y="670"/>
                    <a:pt x="328" y="669"/>
                  </a:cubicBezTo>
                  <a:close/>
                  <a:moveTo>
                    <a:pt x="328" y="704"/>
                  </a:moveTo>
                  <a:cubicBezTo>
                    <a:pt x="328" y="705"/>
                    <a:pt x="328" y="705"/>
                    <a:pt x="328" y="705"/>
                  </a:cubicBezTo>
                  <a:cubicBezTo>
                    <a:pt x="328" y="705"/>
                    <a:pt x="328" y="705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lose/>
                  <a:moveTo>
                    <a:pt x="328" y="743"/>
                  </a:moveTo>
                  <a:cubicBezTo>
                    <a:pt x="328" y="757"/>
                    <a:pt x="328" y="757"/>
                    <a:pt x="328" y="757"/>
                  </a:cubicBezTo>
                  <a:cubicBezTo>
                    <a:pt x="326" y="754"/>
                    <a:pt x="324" y="752"/>
                    <a:pt x="321" y="750"/>
                  </a:cubicBezTo>
                  <a:cubicBezTo>
                    <a:pt x="321" y="740"/>
                    <a:pt x="321" y="740"/>
                    <a:pt x="321" y="740"/>
                  </a:cubicBezTo>
                  <a:cubicBezTo>
                    <a:pt x="324" y="741"/>
                    <a:pt x="326" y="742"/>
                    <a:pt x="328" y="743"/>
                  </a:cubicBezTo>
                  <a:close/>
                  <a:moveTo>
                    <a:pt x="321" y="296"/>
                  </a:moveTo>
                  <a:cubicBezTo>
                    <a:pt x="321" y="269"/>
                    <a:pt x="321" y="269"/>
                    <a:pt x="321" y="269"/>
                  </a:cubicBezTo>
                  <a:cubicBezTo>
                    <a:pt x="325" y="278"/>
                    <a:pt x="328" y="291"/>
                    <a:pt x="321" y="296"/>
                  </a:cubicBezTo>
                  <a:close/>
                  <a:moveTo>
                    <a:pt x="315" y="10"/>
                  </a:moveTo>
                  <a:cubicBezTo>
                    <a:pt x="317" y="9"/>
                    <a:pt x="319" y="9"/>
                    <a:pt x="321" y="8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1" y="16"/>
                    <a:pt x="321" y="16"/>
                    <a:pt x="320" y="16"/>
                  </a:cubicBezTo>
                  <a:cubicBezTo>
                    <a:pt x="321" y="16"/>
                    <a:pt x="321" y="17"/>
                    <a:pt x="321" y="18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319" y="29"/>
                    <a:pt x="317" y="27"/>
                    <a:pt x="315" y="25"/>
                  </a:cubicBezTo>
                  <a:cubicBezTo>
                    <a:pt x="315" y="10"/>
                    <a:pt x="315" y="10"/>
                    <a:pt x="315" y="10"/>
                  </a:cubicBezTo>
                  <a:close/>
                  <a:moveTo>
                    <a:pt x="321" y="787"/>
                  </a:moveTo>
                  <a:cubicBezTo>
                    <a:pt x="319" y="787"/>
                    <a:pt x="317" y="786"/>
                    <a:pt x="315" y="786"/>
                  </a:cubicBezTo>
                  <a:cubicBezTo>
                    <a:pt x="315" y="772"/>
                    <a:pt x="315" y="772"/>
                    <a:pt x="315" y="772"/>
                  </a:cubicBezTo>
                  <a:cubicBezTo>
                    <a:pt x="316" y="774"/>
                    <a:pt x="319" y="776"/>
                    <a:pt x="321" y="778"/>
                  </a:cubicBezTo>
                  <a:cubicBezTo>
                    <a:pt x="321" y="787"/>
                    <a:pt x="321" y="787"/>
                    <a:pt x="321" y="787"/>
                  </a:cubicBezTo>
                  <a:close/>
                  <a:moveTo>
                    <a:pt x="321" y="46"/>
                  </a:moveTo>
                  <a:cubicBezTo>
                    <a:pt x="321" y="55"/>
                    <a:pt x="321" y="55"/>
                    <a:pt x="321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7" y="47"/>
                    <a:pt x="319" y="47"/>
                    <a:pt x="321" y="46"/>
                  </a:cubicBezTo>
                  <a:close/>
                  <a:moveTo>
                    <a:pt x="321" y="89"/>
                  </a:moveTo>
                  <a:cubicBezTo>
                    <a:pt x="321" y="105"/>
                    <a:pt x="321" y="105"/>
                    <a:pt x="321" y="105"/>
                  </a:cubicBezTo>
                  <a:cubicBezTo>
                    <a:pt x="318" y="106"/>
                    <a:pt x="318" y="106"/>
                    <a:pt x="318" y="106"/>
                  </a:cubicBezTo>
                  <a:cubicBezTo>
                    <a:pt x="317" y="107"/>
                    <a:pt x="317" y="108"/>
                    <a:pt x="317" y="110"/>
                  </a:cubicBezTo>
                  <a:cubicBezTo>
                    <a:pt x="319" y="110"/>
                    <a:pt x="320" y="111"/>
                    <a:pt x="321" y="111"/>
                  </a:cubicBezTo>
                  <a:cubicBezTo>
                    <a:pt x="321" y="126"/>
                    <a:pt x="321" y="126"/>
                    <a:pt x="321" y="126"/>
                  </a:cubicBezTo>
                  <a:cubicBezTo>
                    <a:pt x="319" y="124"/>
                    <a:pt x="317" y="123"/>
                    <a:pt x="315" y="123"/>
                  </a:cubicBezTo>
                  <a:cubicBezTo>
                    <a:pt x="315" y="92"/>
                    <a:pt x="315" y="92"/>
                    <a:pt x="315" y="92"/>
                  </a:cubicBezTo>
                  <a:cubicBezTo>
                    <a:pt x="317" y="91"/>
                    <a:pt x="319" y="90"/>
                    <a:pt x="321" y="89"/>
                  </a:cubicBezTo>
                  <a:close/>
                  <a:moveTo>
                    <a:pt x="321" y="177"/>
                  </a:moveTo>
                  <a:cubicBezTo>
                    <a:pt x="321" y="183"/>
                    <a:pt x="321" y="183"/>
                    <a:pt x="321" y="183"/>
                  </a:cubicBezTo>
                  <a:cubicBezTo>
                    <a:pt x="320" y="183"/>
                    <a:pt x="317" y="183"/>
                    <a:pt x="315" y="185"/>
                  </a:cubicBezTo>
                  <a:cubicBezTo>
                    <a:pt x="315" y="179"/>
                    <a:pt x="315" y="179"/>
                    <a:pt x="315" y="179"/>
                  </a:cubicBezTo>
                  <a:cubicBezTo>
                    <a:pt x="321" y="177"/>
                    <a:pt x="321" y="177"/>
                    <a:pt x="321" y="177"/>
                  </a:cubicBezTo>
                  <a:close/>
                  <a:moveTo>
                    <a:pt x="321" y="193"/>
                  </a:moveTo>
                  <a:cubicBezTo>
                    <a:pt x="321" y="200"/>
                    <a:pt x="321" y="200"/>
                    <a:pt x="321" y="200"/>
                  </a:cubicBezTo>
                  <a:cubicBezTo>
                    <a:pt x="319" y="198"/>
                    <a:pt x="317" y="196"/>
                    <a:pt x="315" y="195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7" y="190"/>
                    <a:pt x="319" y="191"/>
                    <a:pt x="321" y="193"/>
                  </a:cubicBezTo>
                  <a:close/>
                  <a:moveTo>
                    <a:pt x="321" y="200"/>
                  </a:moveTo>
                  <a:cubicBezTo>
                    <a:pt x="321" y="205"/>
                    <a:pt x="321" y="205"/>
                    <a:pt x="321" y="205"/>
                  </a:cubicBezTo>
                  <a:cubicBezTo>
                    <a:pt x="319" y="206"/>
                    <a:pt x="317" y="207"/>
                    <a:pt x="315" y="208"/>
                  </a:cubicBezTo>
                  <a:cubicBezTo>
                    <a:pt x="315" y="203"/>
                    <a:pt x="315" y="203"/>
                    <a:pt x="315" y="203"/>
                  </a:cubicBezTo>
                  <a:cubicBezTo>
                    <a:pt x="318" y="202"/>
                    <a:pt x="319" y="202"/>
                    <a:pt x="321" y="200"/>
                  </a:cubicBezTo>
                  <a:close/>
                  <a:moveTo>
                    <a:pt x="321" y="219"/>
                  </a:moveTo>
                  <a:cubicBezTo>
                    <a:pt x="321" y="255"/>
                    <a:pt x="321" y="255"/>
                    <a:pt x="321" y="255"/>
                  </a:cubicBezTo>
                  <a:cubicBezTo>
                    <a:pt x="318" y="252"/>
                    <a:pt x="316" y="246"/>
                    <a:pt x="316" y="239"/>
                  </a:cubicBezTo>
                  <a:cubicBezTo>
                    <a:pt x="320" y="235"/>
                    <a:pt x="320" y="235"/>
                    <a:pt x="319" y="234"/>
                  </a:cubicBezTo>
                  <a:cubicBezTo>
                    <a:pt x="317" y="234"/>
                    <a:pt x="316" y="234"/>
                    <a:pt x="315" y="235"/>
                  </a:cubicBezTo>
                  <a:cubicBezTo>
                    <a:pt x="315" y="223"/>
                    <a:pt x="315" y="223"/>
                    <a:pt x="315" y="223"/>
                  </a:cubicBezTo>
                  <a:cubicBezTo>
                    <a:pt x="317" y="222"/>
                    <a:pt x="319" y="220"/>
                    <a:pt x="321" y="219"/>
                  </a:cubicBezTo>
                  <a:close/>
                  <a:moveTo>
                    <a:pt x="321" y="269"/>
                  </a:moveTo>
                  <a:cubicBezTo>
                    <a:pt x="321" y="296"/>
                    <a:pt x="321" y="296"/>
                    <a:pt x="321" y="296"/>
                  </a:cubicBezTo>
                  <a:cubicBezTo>
                    <a:pt x="321" y="297"/>
                    <a:pt x="319" y="298"/>
                    <a:pt x="318" y="298"/>
                  </a:cubicBezTo>
                  <a:cubicBezTo>
                    <a:pt x="315" y="291"/>
                    <a:pt x="316" y="283"/>
                    <a:pt x="315" y="275"/>
                  </a:cubicBezTo>
                  <a:cubicBezTo>
                    <a:pt x="315" y="256"/>
                    <a:pt x="315" y="256"/>
                    <a:pt x="315" y="256"/>
                  </a:cubicBezTo>
                  <a:cubicBezTo>
                    <a:pt x="317" y="259"/>
                    <a:pt x="318" y="261"/>
                    <a:pt x="320" y="264"/>
                  </a:cubicBezTo>
                  <a:cubicBezTo>
                    <a:pt x="320" y="265"/>
                    <a:pt x="321" y="267"/>
                    <a:pt x="321" y="269"/>
                  </a:cubicBezTo>
                  <a:close/>
                  <a:moveTo>
                    <a:pt x="321" y="310"/>
                  </a:moveTo>
                  <a:cubicBezTo>
                    <a:pt x="321" y="314"/>
                    <a:pt x="321" y="314"/>
                    <a:pt x="321" y="314"/>
                  </a:cubicBezTo>
                  <a:cubicBezTo>
                    <a:pt x="321" y="314"/>
                    <a:pt x="321" y="314"/>
                    <a:pt x="321" y="313"/>
                  </a:cubicBezTo>
                  <a:cubicBezTo>
                    <a:pt x="319" y="318"/>
                    <a:pt x="316" y="321"/>
                    <a:pt x="315" y="325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4"/>
                    <a:pt x="317" y="312"/>
                    <a:pt x="315" y="30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7" y="305"/>
                    <a:pt x="319" y="307"/>
                    <a:pt x="321" y="310"/>
                  </a:cubicBezTo>
                  <a:close/>
                  <a:moveTo>
                    <a:pt x="321" y="325"/>
                  </a:moveTo>
                  <a:cubicBezTo>
                    <a:pt x="320" y="326"/>
                    <a:pt x="317" y="328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7" y="335"/>
                    <a:pt x="319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19" y="330"/>
                    <a:pt x="319" y="330"/>
                    <a:pt x="319" y="330"/>
                  </a:cubicBezTo>
                  <a:cubicBezTo>
                    <a:pt x="320" y="330"/>
                    <a:pt x="321" y="329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lose/>
                  <a:moveTo>
                    <a:pt x="321" y="341"/>
                  </a:moveTo>
                  <a:cubicBezTo>
                    <a:pt x="321" y="352"/>
                    <a:pt x="321" y="352"/>
                    <a:pt x="321" y="352"/>
                  </a:cubicBezTo>
                  <a:cubicBezTo>
                    <a:pt x="319" y="355"/>
                    <a:pt x="317" y="359"/>
                    <a:pt x="315" y="362"/>
                  </a:cubicBezTo>
                  <a:cubicBezTo>
                    <a:pt x="315" y="351"/>
                    <a:pt x="315" y="351"/>
                    <a:pt x="315" y="351"/>
                  </a:cubicBezTo>
                  <a:cubicBezTo>
                    <a:pt x="317" y="350"/>
                    <a:pt x="319" y="349"/>
                    <a:pt x="321" y="346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5" y="341"/>
                    <a:pt x="315" y="341"/>
                    <a:pt x="315" y="341"/>
                  </a:cubicBezTo>
                  <a:cubicBezTo>
                    <a:pt x="316" y="342"/>
                    <a:pt x="316" y="342"/>
                    <a:pt x="316" y="342"/>
                  </a:cubicBezTo>
                  <a:cubicBezTo>
                    <a:pt x="318" y="341"/>
                    <a:pt x="320" y="341"/>
                    <a:pt x="321" y="341"/>
                  </a:cubicBezTo>
                  <a:close/>
                  <a:moveTo>
                    <a:pt x="321" y="452"/>
                  </a:moveTo>
                  <a:cubicBezTo>
                    <a:pt x="321" y="459"/>
                    <a:pt x="321" y="459"/>
                    <a:pt x="321" y="459"/>
                  </a:cubicBezTo>
                  <a:cubicBezTo>
                    <a:pt x="321" y="458"/>
                    <a:pt x="321" y="457"/>
                    <a:pt x="320" y="456"/>
                  </a:cubicBezTo>
                  <a:cubicBezTo>
                    <a:pt x="316" y="463"/>
                    <a:pt x="314" y="467"/>
                    <a:pt x="319" y="474"/>
                  </a:cubicBezTo>
                  <a:cubicBezTo>
                    <a:pt x="320" y="471"/>
                    <a:pt x="321" y="470"/>
                    <a:pt x="321" y="468"/>
                  </a:cubicBezTo>
                  <a:cubicBezTo>
                    <a:pt x="321" y="480"/>
                    <a:pt x="321" y="480"/>
                    <a:pt x="321" y="480"/>
                  </a:cubicBezTo>
                  <a:cubicBezTo>
                    <a:pt x="319" y="478"/>
                    <a:pt x="317" y="476"/>
                    <a:pt x="315" y="474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316" y="454"/>
                    <a:pt x="316" y="452"/>
                    <a:pt x="315" y="448"/>
                  </a:cubicBezTo>
                  <a:cubicBezTo>
                    <a:pt x="315" y="441"/>
                    <a:pt x="315" y="441"/>
                    <a:pt x="315" y="441"/>
                  </a:cubicBezTo>
                  <a:cubicBezTo>
                    <a:pt x="316" y="443"/>
                    <a:pt x="317" y="445"/>
                    <a:pt x="319" y="446"/>
                  </a:cubicBezTo>
                  <a:cubicBezTo>
                    <a:pt x="319" y="448"/>
                    <a:pt x="320" y="450"/>
                    <a:pt x="321" y="452"/>
                  </a:cubicBezTo>
                  <a:close/>
                  <a:moveTo>
                    <a:pt x="321" y="485"/>
                  </a:moveTo>
                  <a:cubicBezTo>
                    <a:pt x="321" y="493"/>
                    <a:pt x="321" y="493"/>
                    <a:pt x="321" y="493"/>
                  </a:cubicBezTo>
                  <a:cubicBezTo>
                    <a:pt x="319" y="496"/>
                    <a:pt x="317" y="499"/>
                    <a:pt x="315" y="502"/>
                  </a:cubicBezTo>
                  <a:cubicBezTo>
                    <a:pt x="315" y="494"/>
                    <a:pt x="315" y="494"/>
                    <a:pt x="315" y="494"/>
                  </a:cubicBezTo>
                  <a:cubicBezTo>
                    <a:pt x="317" y="493"/>
                    <a:pt x="320" y="492"/>
                    <a:pt x="320" y="489"/>
                  </a:cubicBezTo>
                  <a:cubicBezTo>
                    <a:pt x="319" y="488"/>
                    <a:pt x="317" y="487"/>
                    <a:pt x="315" y="48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6" y="482"/>
                    <a:pt x="317" y="484"/>
                    <a:pt x="319" y="485"/>
                  </a:cubicBezTo>
                  <a:cubicBezTo>
                    <a:pt x="321" y="485"/>
                    <a:pt x="321" y="485"/>
                    <a:pt x="321" y="485"/>
                  </a:cubicBezTo>
                  <a:close/>
                  <a:moveTo>
                    <a:pt x="321" y="514"/>
                  </a:moveTo>
                  <a:cubicBezTo>
                    <a:pt x="321" y="524"/>
                    <a:pt x="321" y="524"/>
                    <a:pt x="321" y="524"/>
                  </a:cubicBezTo>
                  <a:cubicBezTo>
                    <a:pt x="319" y="526"/>
                    <a:pt x="316" y="528"/>
                    <a:pt x="315" y="531"/>
                  </a:cubicBezTo>
                  <a:cubicBezTo>
                    <a:pt x="315" y="518"/>
                    <a:pt x="315" y="518"/>
                    <a:pt x="315" y="518"/>
                  </a:cubicBezTo>
                  <a:cubicBezTo>
                    <a:pt x="317" y="517"/>
                    <a:pt x="319" y="516"/>
                    <a:pt x="321" y="514"/>
                  </a:cubicBezTo>
                  <a:close/>
                  <a:moveTo>
                    <a:pt x="321" y="536"/>
                  </a:moveTo>
                  <a:cubicBezTo>
                    <a:pt x="321" y="559"/>
                    <a:pt x="321" y="559"/>
                    <a:pt x="321" y="559"/>
                  </a:cubicBezTo>
                  <a:cubicBezTo>
                    <a:pt x="319" y="558"/>
                    <a:pt x="317" y="557"/>
                    <a:pt x="315" y="556"/>
                  </a:cubicBezTo>
                  <a:cubicBezTo>
                    <a:pt x="315" y="541"/>
                    <a:pt x="315" y="541"/>
                    <a:pt x="315" y="541"/>
                  </a:cubicBezTo>
                  <a:cubicBezTo>
                    <a:pt x="317" y="539"/>
                    <a:pt x="319" y="538"/>
                    <a:pt x="321" y="536"/>
                  </a:cubicBezTo>
                  <a:close/>
                  <a:moveTo>
                    <a:pt x="321" y="571"/>
                  </a:moveTo>
                  <a:cubicBezTo>
                    <a:pt x="321" y="588"/>
                    <a:pt x="321" y="588"/>
                    <a:pt x="321" y="588"/>
                  </a:cubicBezTo>
                  <a:cubicBezTo>
                    <a:pt x="319" y="588"/>
                    <a:pt x="319" y="588"/>
                    <a:pt x="319" y="588"/>
                  </a:cubicBezTo>
                  <a:cubicBezTo>
                    <a:pt x="313" y="578"/>
                    <a:pt x="318" y="575"/>
                    <a:pt x="321" y="571"/>
                  </a:cubicBezTo>
                  <a:close/>
                  <a:moveTo>
                    <a:pt x="321" y="599"/>
                  </a:moveTo>
                  <a:cubicBezTo>
                    <a:pt x="321" y="621"/>
                    <a:pt x="321" y="621"/>
                    <a:pt x="321" y="621"/>
                  </a:cubicBezTo>
                  <a:cubicBezTo>
                    <a:pt x="320" y="611"/>
                    <a:pt x="320" y="606"/>
                    <a:pt x="315" y="602"/>
                  </a:cubicBezTo>
                  <a:cubicBezTo>
                    <a:pt x="315" y="594"/>
                    <a:pt x="315" y="594"/>
                    <a:pt x="315" y="594"/>
                  </a:cubicBezTo>
                  <a:cubicBezTo>
                    <a:pt x="318" y="596"/>
                    <a:pt x="318" y="596"/>
                    <a:pt x="320" y="599"/>
                  </a:cubicBezTo>
                  <a:cubicBezTo>
                    <a:pt x="321" y="599"/>
                    <a:pt x="321" y="599"/>
                    <a:pt x="321" y="599"/>
                  </a:cubicBezTo>
                  <a:close/>
                  <a:moveTo>
                    <a:pt x="321" y="622"/>
                  </a:moveTo>
                  <a:cubicBezTo>
                    <a:pt x="319" y="622"/>
                    <a:pt x="319" y="622"/>
                    <a:pt x="319" y="622"/>
                  </a:cubicBezTo>
                  <a:cubicBezTo>
                    <a:pt x="318" y="621"/>
                    <a:pt x="316" y="620"/>
                    <a:pt x="315" y="620"/>
                  </a:cubicBezTo>
                  <a:cubicBezTo>
                    <a:pt x="315" y="625"/>
                    <a:pt x="315" y="625"/>
                    <a:pt x="315" y="625"/>
                  </a:cubicBezTo>
                  <a:cubicBezTo>
                    <a:pt x="317" y="626"/>
                    <a:pt x="319" y="626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lose/>
                  <a:moveTo>
                    <a:pt x="321" y="740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0" y="749"/>
                    <a:pt x="317" y="748"/>
                    <a:pt x="315" y="747"/>
                  </a:cubicBezTo>
                  <a:cubicBezTo>
                    <a:pt x="315" y="739"/>
                    <a:pt x="315" y="739"/>
                    <a:pt x="315" y="739"/>
                  </a:cubicBezTo>
                  <a:cubicBezTo>
                    <a:pt x="317" y="739"/>
                    <a:pt x="319" y="740"/>
                    <a:pt x="321" y="740"/>
                  </a:cubicBezTo>
                  <a:close/>
                  <a:moveTo>
                    <a:pt x="311" y="11"/>
                  </a:moveTo>
                  <a:cubicBezTo>
                    <a:pt x="312" y="11"/>
                    <a:pt x="313" y="10"/>
                    <a:pt x="315" y="10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4"/>
                    <a:pt x="312" y="23"/>
                    <a:pt x="311" y="23"/>
                  </a:cubicBezTo>
                  <a:cubicBezTo>
                    <a:pt x="311" y="11"/>
                    <a:pt x="311" y="11"/>
                    <a:pt x="311" y="11"/>
                  </a:cubicBezTo>
                  <a:close/>
                  <a:moveTo>
                    <a:pt x="315" y="786"/>
                  </a:moveTo>
                  <a:cubicBezTo>
                    <a:pt x="313" y="785"/>
                    <a:pt x="312" y="785"/>
                    <a:pt x="311" y="785"/>
                  </a:cubicBezTo>
                  <a:cubicBezTo>
                    <a:pt x="311" y="765"/>
                    <a:pt x="311" y="765"/>
                    <a:pt x="311" y="765"/>
                  </a:cubicBezTo>
                  <a:cubicBezTo>
                    <a:pt x="312" y="768"/>
                    <a:pt x="313" y="770"/>
                    <a:pt x="315" y="772"/>
                  </a:cubicBezTo>
                  <a:cubicBezTo>
                    <a:pt x="315" y="786"/>
                    <a:pt x="315" y="786"/>
                    <a:pt x="315" y="786"/>
                  </a:cubicBezTo>
                  <a:close/>
                  <a:moveTo>
                    <a:pt x="315" y="47"/>
                  </a:moveTo>
                  <a:cubicBezTo>
                    <a:pt x="315" y="55"/>
                    <a:pt x="315" y="55"/>
                    <a:pt x="315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11" y="45"/>
                    <a:pt x="311" y="45"/>
                    <a:pt x="311" y="4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lose/>
                  <a:moveTo>
                    <a:pt x="315" y="92"/>
                  </a:moveTo>
                  <a:cubicBezTo>
                    <a:pt x="315" y="123"/>
                    <a:pt x="315" y="123"/>
                    <a:pt x="315" y="123"/>
                  </a:cubicBezTo>
                  <a:cubicBezTo>
                    <a:pt x="314" y="122"/>
                    <a:pt x="313" y="122"/>
                    <a:pt x="312" y="122"/>
                  </a:cubicBezTo>
                  <a:cubicBezTo>
                    <a:pt x="312" y="125"/>
                    <a:pt x="311" y="127"/>
                    <a:pt x="311" y="130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2" y="93"/>
                    <a:pt x="313" y="93"/>
                    <a:pt x="315" y="92"/>
                  </a:cubicBezTo>
                  <a:close/>
                  <a:moveTo>
                    <a:pt x="315" y="179"/>
                  </a:moveTo>
                  <a:cubicBezTo>
                    <a:pt x="315" y="185"/>
                    <a:pt x="315" y="185"/>
                    <a:pt x="315" y="185"/>
                  </a:cubicBezTo>
                  <a:cubicBezTo>
                    <a:pt x="314" y="185"/>
                    <a:pt x="313" y="185"/>
                    <a:pt x="312" y="186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5" y="195"/>
                    <a:pt x="315" y="195"/>
                    <a:pt x="315" y="195"/>
                  </a:cubicBezTo>
                  <a:cubicBezTo>
                    <a:pt x="313" y="194"/>
                    <a:pt x="312" y="193"/>
                    <a:pt x="311" y="19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2" y="180"/>
                    <a:pt x="313" y="180"/>
                    <a:pt x="315" y="179"/>
                  </a:cubicBezTo>
                  <a:close/>
                  <a:moveTo>
                    <a:pt x="315" y="203"/>
                  </a:moveTo>
                  <a:cubicBezTo>
                    <a:pt x="315" y="208"/>
                    <a:pt x="315" y="208"/>
                    <a:pt x="315" y="208"/>
                  </a:cubicBezTo>
                  <a:cubicBezTo>
                    <a:pt x="313" y="208"/>
                    <a:pt x="312" y="209"/>
                    <a:pt x="311" y="209"/>
                  </a:cubicBezTo>
                  <a:cubicBezTo>
                    <a:pt x="311" y="204"/>
                    <a:pt x="311" y="204"/>
                    <a:pt x="311" y="204"/>
                  </a:cubicBezTo>
                  <a:cubicBezTo>
                    <a:pt x="313" y="203"/>
                    <a:pt x="314" y="203"/>
                    <a:pt x="315" y="203"/>
                  </a:cubicBezTo>
                  <a:close/>
                  <a:moveTo>
                    <a:pt x="315" y="223"/>
                  </a:moveTo>
                  <a:cubicBezTo>
                    <a:pt x="315" y="235"/>
                    <a:pt x="315" y="235"/>
                    <a:pt x="315" y="235"/>
                  </a:cubicBezTo>
                  <a:cubicBezTo>
                    <a:pt x="313" y="236"/>
                    <a:pt x="312" y="237"/>
                    <a:pt x="311" y="238"/>
                  </a:cubicBezTo>
                  <a:cubicBezTo>
                    <a:pt x="311" y="225"/>
                    <a:pt x="311" y="225"/>
                    <a:pt x="311" y="225"/>
                  </a:cubicBezTo>
                  <a:cubicBezTo>
                    <a:pt x="312" y="224"/>
                    <a:pt x="313" y="224"/>
                    <a:pt x="315" y="223"/>
                  </a:cubicBezTo>
                  <a:close/>
                  <a:moveTo>
                    <a:pt x="315" y="256"/>
                  </a:move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4" y="273"/>
                    <a:pt x="314" y="272"/>
                  </a:cubicBezTo>
                  <a:cubicBezTo>
                    <a:pt x="313" y="271"/>
                    <a:pt x="312" y="269"/>
                    <a:pt x="311" y="267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2" y="252"/>
                    <a:pt x="313" y="254"/>
                    <a:pt x="315" y="256"/>
                  </a:cubicBezTo>
                  <a:close/>
                  <a:moveTo>
                    <a:pt x="315" y="302"/>
                  </a:moveTo>
                  <a:cubicBezTo>
                    <a:pt x="315" y="308"/>
                    <a:pt x="315" y="308"/>
                    <a:pt x="315" y="308"/>
                  </a:cubicBezTo>
                  <a:cubicBezTo>
                    <a:pt x="314" y="307"/>
                    <a:pt x="314" y="306"/>
                    <a:pt x="313" y="305"/>
                  </a:cubicBezTo>
                  <a:cubicBezTo>
                    <a:pt x="312" y="306"/>
                    <a:pt x="311" y="307"/>
                    <a:pt x="311" y="308"/>
                  </a:cubicBezTo>
                  <a:cubicBezTo>
                    <a:pt x="311" y="299"/>
                    <a:pt x="311" y="299"/>
                    <a:pt x="311" y="299"/>
                  </a:cubicBezTo>
                  <a:cubicBezTo>
                    <a:pt x="315" y="302"/>
                    <a:pt x="315" y="302"/>
                    <a:pt x="315" y="302"/>
                  </a:cubicBezTo>
                  <a:close/>
                  <a:moveTo>
                    <a:pt x="315" y="317"/>
                  </a:moveTo>
                  <a:cubicBezTo>
                    <a:pt x="315" y="325"/>
                    <a:pt x="315" y="325"/>
                    <a:pt x="315" y="325"/>
                  </a:cubicBezTo>
                  <a:cubicBezTo>
                    <a:pt x="314" y="327"/>
                    <a:pt x="313" y="329"/>
                    <a:pt x="313" y="332"/>
                  </a:cubicBezTo>
                  <a:cubicBezTo>
                    <a:pt x="314" y="332"/>
                    <a:pt x="314" y="331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4" y="338"/>
                    <a:pt x="313" y="339"/>
                    <a:pt x="312" y="340"/>
                  </a:cubicBezTo>
                  <a:cubicBezTo>
                    <a:pt x="313" y="341"/>
                    <a:pt x="314" y="341"/>
                    <a:pt x="315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2" y="320"/>
                    <a:pt x="314" y="319"/>
                    <a:pt x="315" y="317"/>
                  </a:cubicBezTo>
                  <a:close/>
                  <a:moveTo>
                    <a:pt x="315" y="351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3" y="366"/>
                    <a:pt x="312" y="369"/>
                    <a:pt x="311" y="372"/>
                  </a:cubicBezTo>
                  <a:cubicBezTo>
                    <a:pt x="311" y="361"/>
                    <a:pt x="311" y="361"/>
                    <a:pt x="311" y="361"/>
                  </a:cubicBezTo>
                  <a:cubicBezTo>
                    <a:pt x="313" y="361"/>
                    <a:pt x="313" y="361"/>
                    <a:pt x="313" y="361"/>
                  </a:cubicBezTo>
                  <a:cubicBezTo>
                    <a:pt x="313" y="359"/>
                    <a:pt x="314" y="357"/>
                    <a:pt x="315" y="356"/>
                  </a:cubicBezTo>
                  <a:cubicBezTo>
                    <a:pt x="313" y="356"/>
                    <a:pt x="312" y="356"/>
                    <a:pt x="311" y="356"/>
                  </a:cubicBezTo>
                  <a:cubicBezTo>
                    <a:pt x="311" y="351"/>
                    <a:pt x="311" y="351"/>
                    <a:pt x="311" y="351"/>
                  </a:cubicBezTo>
                  <a:cubicBezTo>
                    <a:pt x="312" y="351"/>
                    <a:pt x="313" y="351"/>
                    <a:pt x="315" y="351"/>
                  </a:cubicBezTo>
                  <a:close/>
                  <a:moveTo>
                    <a:pt x="315" y="441"/>
                  </a:moveTo>
                  <a:cubicBezTo>
                    <a:pt x="315" y="448"/>
                    <a:pt x="315" y="448"/>
                    <a:pt x="315" y="448"/>
                  </a:cubicBezTo>
                  <a:cubicBezTo>
                    <a:pt x="315" y="447"/>
                    <a:pt x="314" y="447"/>
                    <a:pt x="314" y="446"/>
                  </a:cubicBezTo>
                  <a:cubicBezTo>
                    <a:pt x="313" y="448"/>
                    <a:pt x="312" y="449"/>
                    <a:pt x="311" y="451"/>
                  </a:cubicBezTo>
                  <a:cubicBezTo>
                    <a:pt x="311" y="431"/>
                    <a:pt x="311" y="431"/>
                    <a:pt x="311" y="431"/>
                  </a:cubicBezTo>
                  <a:cubicBezTo>
                    <a:pt x="312" y="435"/>
                    <a:pt x="313" y="438"/>
                    <a:pt x="315" y="441"/>
                  </a:cubicBezTo>
                  <a:close/>
                  <a:moveTo>
                    <a:pt x="315" y="457"/>
                  </a:moveTo>
                  <a:cubicBezTo>
                    <a:pt x="315" y="474"/>
                    <a:pt x="315" y="474"/>
                    <a:pt x="315" y="474"/>
                  </a:cubicBezTo>
                  <a:cubicBezTo>
                    <a:pt x="314" y="473"/>
                    <a:pt x="314" y="473"/>
                    <a:pt x="314" y="472"/>
                  </a:cubicBezTo>
                  <a:cubicBezTo>
                    <a:pt x="312" y="473"/>
                    <a:pt x="311" y="474"/>
                    <a:pt x="311" y="47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3" y="461"/>
                    <a:pt x="314" y="459"/>
                    <a:pt x="315" y="457"/>
                  </a:cubicBezTo>
                  <a:close/>
                  <a:moveTo>
                    <a:pt x="315" y="481"/>
                  </a:moveTo>
                  <a:cubicBezTo>
                    <a:pt x="315" y="486"/>
                    <a:pt x="315" y="486"/>
                    <a:pt x="315" y="486"/>
                  </a:cubicBezTo>
                  <a:cubicBezTo>
                    <a:pt x="313" y="485"/>
                    <a:pt x="312" y="484"/>
                    <a:pt x="311" y="484"/>
                  </a:cubicBezTo>
                  <a:cubicBezTo>
                    <a:pt x="311" y="479"/>
                    <a:pt x="311" y="479"/>
                    <a:pt x="311" y="479"/>
                  </a:cubicBezTo>
                  <a:cubicBezTo>
                    <a:pt x="312" y="480"/>
                    <a:pt x="313" y="480"/>
                    <a:pt x="315" y="481"/>
                  </a:cubicBezTo>
                  <a:close/>
                  <a:moveTo>
                    <a:pt x="315" y="494"/>
                  </a:moveTo>
                  <a:cubicBezTo>
                    <a:pt x="315" y="502"/>
                    <a:pt x="315" y="502"/>
                    <a:pt x="315" y="502"/>
                  </a:cubicBezTo>
                  <a:cubicBezTo>
                    <a:pt x="314" y="503"/>
                    <a:pt x="314" y="503"/>
                    <a:pt x="313" y="504"/>
                  </a:cubicBezTo>
                  <a:cubicBezTo>
                    <a:pt x="313" y="504"/>
                    <a:pt x="312" y="505"/>
                    <a:pt x="311" y="505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499"/>
                    <a:pt x="312" y="499"/>
                    <a:pt x="312" y="499"/>
                  </a:cubicBezTo>
                  <a:cubicBezTo>
                    <a:pt x="312" y="498"/>
                    <a:pt x="311" y="498"/>
                    <a:pt x="311" y="498"/>
                  </a:cubicBezTo>
                  <a:cubicBezTo>
                    <a:pt x="311" y="494"/>
                    <a:pt x="311" y="494"/>
                    <a:pt x="311" y="494"/>
                  </a:cubicBezTo>
                  <a:cubicBezTo>
                    <a:pt x="312" y="495"/>
                    <a:pt x="312" y="495"/>
                    <a:pt x="312" y="495"/>
                  </a:cubicBezTo>
                  <a:cubicBezTo>
                    <a:pt x="313" y="495"/>
                    <a:pt x="314" y="494"/>
                    <a:pt x="315" y="494"/>
                  </a:cubicBezTo>
                  <a:close/>
                  <a:moveTo>
                    <a:pt x="315" y="518"/>
                  </a:moveTo>
                  <a:cubicBezTo>
                    <a:pt x="315" y="531"/>
                    <a:pt x="315" y="531"/>
                    <a:pt x="315" y="531"/>
                  </a:cubicBezTo>
                  <a:cubicBezTo>
                    <a:pt x="313" y="534"/>
                    <a:pt x="312" y="537"/>
                    <a:pt x="312" y="541"/>
                  </a:cubicBezTo>
                  <a:cubicBezTo>
                    <a:pt x="312" y="542"/>
                    <a:pt x="313" y="542"/>
                    <a:pt x="313" y="542"/>
                  </a:cubicBezTo>
                  <a:cubicBezTo>
                    <a:pt x="314" y="542"/>
                    <a:pt x="314" y="542"/>
                    <a:pt x="315" y="541"/>
                  </a:cubicBezTo>
                  <a:cubicBezTo>
                    <a:pt x="315" y="556"/>
                    <a:pt x="315" y="556"/>
                    <a:pt x="315" y="556"/>
                  </a:cubicBezTo>
                  <a:cubicBezTo>
                    <a:pt x="313" y="556"/>
                    <a:pt x="312" y="556"/>
                    <a:pt x="311" y="555"/>
                  </a:cubicBezTo>
                  <a:cubicBezTo>
                    <a:pt x="311" y="522"/>
                    <a:pt x="311" y="522"/>
                    <a:pt x="311" y="522"/>
                  </a:cubicBezTo>
                  <a:cubicBezTo>
                    <a:pt x="312" y="520"/>
                    <a:pt x="313" y="520"/>
                    <a:pt x="315" y="518"/>
                  </a:cubicBezTo>
                  <a:close/>
                  <a:moveTo>
                    <a:pt x="315" y="594"/>
                  </a:moveTo>
                  <a:cubicBezTo>
                    <a:pt x="315" y="602"/>
                    <a:pt x="315" y="602"/>
                    <a:pt x="315" y="602"/>
                  </a:cubicBezTo>
                  <a:cubicBezTo>
                    <a:pt x="314" y="601"/>
                    <a:pt x="312" y="600"/>
                    <a:pt x="311" y="599"/>
                  </a:cubicBezTo>
                  <a:cubicBezTo>
                    <a:pt x="311" y="593"/>
                    <a:pt x="311" y="593"/>
                    <a:pt x="311" y="593"/>
                  </a:cubicBezTo>
                  <a:cubicBezTo>
                    <a:pt x="312" y="594"/>
                    <a:pt x="313" y="594"/>
                    <a:pt x="313" y="594"/>
                  </a:cubicBezTo>
                  <a:cubicBezTo>
                    <a:pt x="315" y="594"/>
                    <a:pt x="315" y="594"/>
                    <a:pt x="315" y="594"/>
                  </a:cubicBezTo>
                  <a:close/>
                  <a:moveTo>
                    <a:pt x="315" y="620"/>
                  </a:moveTo>
                  <a:cubicBezTo>
                    <a:pt x="315" y="625"/>
                    <a:pt x="315" y="625"/>
                    <a:pt x="315" y="625"/>
                  </a:cubicBezTo>
                  <a:cubicBezTo>
                    <a:pt x="313" y="624"/>
                    <a:pt x="312" y="624"/>
                    <a:pt x="311" y="624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5" y="620"/>
                    <a:pt x="315" y="620"/>
                    <a:pt x="315" y="620"/>
                  </a:cubicBezTo>
                  <a:close/>
                  <a:moveTo>
                    <a:pt x="315" y="739"/>
                  </a:moveTo>
                  <a:cubicBezTo>
                    <a:pt x="315" y="747"/>
                    <a:pt x="315" y="747"/>
                    <a:pt x="315" y="747"/>
                  </a:cubicBezTo>
                  <a:cubicBezTo>
                    <a:pt x="313" y="747"/>
                    <a:pt x="312" y="746"/>
                    <a:pt x="311" y="746"/>
                  </a:cubicBezTo>
                  <a:cubicBezTo>
                    <a:pt x="311" y="738"/>
                    <a:pt x="311" y="738"/>
                    <a:pt x="311" y="738"/>
                  </a:cubicBezTo>
                  <a:cubicBezTo>
                    <a:pt x="312" y="738"/>
                    <a:pt x="313" y="738"/>
                    <a:pt x="315" y="739"/>
                  </a:cubicBezTo>
                  <a:close/>
                  <a:moveTo>
                    <a:pt x="310" y="12"/>
                  </a:move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1" y="11"/>
                    <a:pt x="311" y="11"/>
                  </a:cubicBezTo>
                  <a:cubicBezTo>
                    <a:pt x="311" y="23"/>
                    <a:pt x="311" y="23"/>
                    <a:pt x="311" y="23"/>
                  </a:cubicBezTo>
                  <a:cubicBezTo>
                    <a:pt x="311" y="23"/>
                    <a:pt x="310" y="22"/>
                    <a:pt x="310" y="22"/>
                  </a:cubicBezTo>
                  <a:cubicBezTo>
                    <a:pt x="310" y="12"/>
                    <a:pt x="310" y="12"/>
                    <a:pt x="310" y="12"/>
                  </a:cubicBezTo>
                  <a:close/>
                  <a:moveTo>
                    <a:pt x="311" y="785"/>
                  </a:moveTo>
                  <a:cubicBezTo>
                    <a:pt x="310" y="785"/>
                    <a:pt x="310" y="785"/>
                    <a:pt x="310" y="785"/>
                  </a:cubicBezTo>
                  <a:cubicBezTo>
                    <a:pt x="310" y="762"/>
                    <a:pt x="310" y="762"/>
                    <a:pt x="310" y="762"/>
                  </a:cubicBezTo>
                  <a:cubicBezTo>
                    <a:pt x="310" y="763"/>
                    <a:pt x="311" y="764"/>
                    <a:pt x="311" y="765"/>
                  </a:cubicBezTo>
                  <a:cubicBezTo>
                    <a:pt x="311" y="785"/>
                    <a:pt x="311" y="785"/>
                    <a:pt x="311" y="785"/>
                  </a:cubicBezTo>
                  <a:close/>
                  <a:moveTo>
                    <a:pt x="311" y="4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1" y="45"/>
                    <a:pt x="311" y="45"/>
                    <a:pt x="311" y="45"/>
                  </a:cubicBezTo>
                  <a:close/>
                  <a:moveTo>
                    <a:pt x="311" y="93"/>
                  </a:moveTo>
                  <a:cubicBezTo>
                    <a:pt x="311" y="130"/>
                    <a:pt x="311" y="130"/>
                    <a:pt x="311" y="130"/>
                  </a:cubicBezTo>
                  <a:cubicBezTo>
                    <a:pt x="311" y="132"/>
                    <a:pt x="310" y="134"/>
                    <a:pt x="310" y="136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0" y="94"/>
                    <a:pt x="311" y="94"/>
                    <a:pt x="311" y="93"/>
                  </a:cubicBezTo>
                  <a:close/>
                  <a:moveTo>
                    <a:pt x="311" y="181"/>
                  </a:moveTo>
                  <a:cubicBezTo>
                    <a:pt x="311" y="192"/>
                    <a:pt x="311" y="192"/>
                    <a:pt x="311" y="192"/>
                  </a:cubicBezTo>
                  <a:cubicBezTo>
                    <a:pt x="311" y="192"/>
                    <a:pt x="310" y="192"/>
                    <a:pt x="310" y="192"/>
                  </a:cubicBezTo>
                  <a:cubicBezTo>
                    <a:pt x="310" y="181"/>
                    <a:pt x="310" y="181"/>
                    <a:pt x="310" y="181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311" y="204"/>
                  </a:moveTo>
                  <a:cubicBezTo>
                    <a:pt x="311" y="209"/>
                    <a:pt x="311" y="209"/>
                    <a:pt x="311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1" y="204"/>
                    <a:pt x="311" y="204"/>
                    <a:pt x="311" y="204"/>
                  </a:cubicBezTo>
                  <a:close/>
                  <a:moveTo>
                    <a:pt x="311" y="225"/>
                  </a:moveTo>
                  <a:cubicBezTo>
                    <a:pt x="311" y="238"/>
                    <a:pt x="311" y="238"/>
                    <a:pt x="311" y="238"/>
                  </a:cubicBezTo>
                  <a:cubicBezTo>
                    <a:pt x="310" y="239"/>
                    <a:pt x="310" y="239"/>
                    <a:pt x="310" y="239"/>
                  </a:cubicBezTo>
                  <a:cubicBezTo>
                    <a:pt x="310" y="226"/>
                    <a:pt x="310" y="226"/>
                    <a:pt x="310" y="226"/>
                  </a:cubicBezTo>
                  <a:cubicBezTo>
                    <a:pt x="311" y="225"/>
                    <a:pt x="311" y="225"/>
                    <a:pt x="311" y="225"/>
                  </a:cubicBezTo>
                  <a:close/>
                  <a:moveTo>
                    <a:pt x="311" y="250"/>
                  </a:moveTo>
                  <a:cubicBezTo>
                    <a:pt x="311" y="267"/>
                    <a:pt x="311" y="267"/>
                    <a:pt x="311" y="267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10" y="248"/>
                    <a:pt x="310" y="248"/>
                    <a:pt x="310" y="248"/>
                  </a:cubicBezTo>
                  <a:cubicBezTo>
                    <a:pt x="310" y="249"/>
                    <a:pt x="311" y="249"/>
                    <a:pt x="311" y="250"/>
                  </a:cubicBezTo>
                  <a:close/>
                  <a:moveTo>
                    <a:pt x="311" y="299"/>
                  </a:moveTo>
                  <a:cubicBezTo>
                    <a:pt x="311" y="308"/>
                    <a:pt x="311" y="308"/>
                    <a:pt x="311" y="308"/>
                  </a:cubicBezTo>
                  <a:cubicBezTo>
                    <a:pt x="310" y="309"/>
                    <a:pt x="310" y="309"/>
                    <a:pt x="310" y="309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1" y="299"/>
                    <a:pt x="311" y="299"/>
                    <a:pt x="311" y="299"/>
                  </a:cubicBezTo>
                  <a:close/>
                  <a:moveTo>
                    <a:pt x="311" y="322"/>
                  </a:moveTo>
                  <a:cubicBezTo>
                    <a:pt x="311" y="346"/>
                    <a:pt x="311" y="346"/>
                    <a:pt x="311" y="346"/>
                  </a:cubicBezTo>
                  <a:cubicBezTo>
                    <a:pt x="310" y="346"/>
                    <a:pt x="310" y="346"/>
                    <a:pt x="310" y="346"/>
                  </a:cubicBezTo>
                  <a:cubicBezTo>
                    <a:pt x="310" y="337"/>
                    <a:pt x="310" y="337"/>
                    <a:pt x="310" y="337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0" y="335"/>
                    <a:pt x="310" y="335"/>
                    <a:pt x="310" y="334"/>
                  </a:cubicBezTo>
                  <a:cubicBezTo>
                    <a:pt x="310" y="323"/>
                    <a:pt x="310" y="323"/>
                    <a:pt x="310" y="323"/>
                  </a:cubicBezTo>
                  <a:cubicBezTo>
                    <a:pt x="311" y="322"/>
                    <a:pt x="311" y="322"/>
                    <a:pt x="311" y="322"/>
                  </a:cubicBezTo>
                  <a:close/>
                  <a:moveTo>
                    <a:pt x="311" y="351"/>
                  </a:moveTo>
                  <a:cubicBezTo>
                    <a:pt x="311" y="356"/>
                    <a:pt x="311" y="356"/>
                    <a:pt x="311" y="356"/>
                  </a:cubicBezTo>
                  <a:cubicBezTo>
                    <a:pt x="310" y="356"/>
                    <a:pt x="310" y="356"/>
                    <a:pt x="310" y="356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51"/>
                    <a:pt x="311" y="351"/>
                    <a:pt x="311" y="351"/>
                  </a:cubicBezTo>
                  <a:close/>
                  <a:moveTo>
                    <a:pt x="311" y="361"/>
                  </a:moveTo>
                  <a:cubicBezTo>
                    <a:pt x="311" y="372"/>
                    <a:pt x="311" y="372"/>
                    <a:pt x="311" y="372"/>
                  </a:cubicBezTo>
                  <a:cubicBezTo>
                    <a:pt x="311" y="374"/>
                    <a:pt x="310" y="375"/>
                    <a:pt x="310" y="37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1"/>
                    <a:pt x="310" y="361"/>
                    <a:pt x="310" y="361"/>
                  </a:cubicBezTo>
                  <a:cubicBezTo>
                    <a:pt x="311" y="361"/>
                    <a:pt x="311" y="361"/>
                    <a:pt x="311" y="361"/>
                  </a:cubicBezTo>
                  <a:close/>
                  <a:moveTo>
                    <a:pt x="311" y="431"/>
                  </a:moveTo>
                  <a:cubicBezTo>
                    <a:pt x="311" y="451"/>
                    <a:pt x="311" y="451"/>
                    <a:pt x="311" y="451"/>
                  </a:cubicBezTo>
                  <a:cubicBezTo>
                    <a:pt x="311" y="452"/>
                    <a:pt x="310" y="452"/>
                    <a:pt x="310" y="453"/>
                  </a:cubicBezTo>
                  <a:cubicBezTo>
                    <a:pt x="310" y="443"/>
                    <a:pt x="310" y="443"/>
                    <a:pt x="310" y="443"/>
                  </a:cubicBezTo>
                  <a:cubicBezTo>
                    <a:pt x="310" y="440"/>
                    <a:pt x="310" y="438"/>
                    <a:pt x="310" y="436"/>
                  </a:cubicBezTo>
                  <a:cubicBezTo>
                    <a:pt x="310" y="436"/>
                    <a:pt x="310" y="436"/>
                    <a:pt x="310" y="436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10" y="429"/>
                    <a:pt x="311" y="430"/>
                    <a:pt x="311" y="431"/>
                  </a:cubicBezTo>
                  <a:close/>
                  <a:moveTo>
                    <a:pt x="311" y="464"/>
                  </a:moveTo>
                  <a:cubicBezTo>
                    <a:pt x="311" y="474"/>
                    <a:pt x="311" y="474"/>
                    <a:pt x="311" y="474"/>
                  </a:cubicBezTo>
                  <a:cubicBezTo>
                    <a:pt x="311" y="475"/>
                    <a:pt x="310" y="475"/>
                    <a:pt x="310" y="476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10" y="469"/>
                    <a:pt x="311" y="469"/>
                    <a:pt x="311" y="467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10" y="461"/>
                    <a:pt x="310" y="461"/>
                    <a:pt x="310" y="461"/>
                  </a:cubicBezTo>
                  <a:cubicBezTo>
                    <a:pt x="310" y="462"/>
                    <a:pt x="310" y="463"/>
                    <a:pt x="311" y="464"/>
                  </a:cubicBezTo>
                  <a:close/>
                  <a:moveTo>
                    <a:pt x="311" y="479"/>
                  </a:moveTo>
                  <a:cubicBezTo>
                    <a:pt x="311" y="484"/>
                    <a:pt x="311" y="484"/>
                    <a:pt x="311" y="484"/>
                  </a:cubicBezTo>
                  <a:cubicBezTo>
                    <a:pt x="311" y="484"/>
                    <a:pt x="310" y="483"/>
                    <a:pt x="310" y="483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0" y="479"/>
                    <a:pt x="311" y="479"/>
                    <a:pt x="311" y="479"/>
                  </a:cubicBezTo>
                  <a:close/>
                  <a:moveTo>
                    <a:pt x="311" y="494"/>
                  </a:moveTo>
                  <a:cubicBezTo>
                    <a:pt x="311" y="498"/>
                    <a:pt x="311" y="498"/>
                    <a:pt x="311" y="498"/>
                  </a:cubicBezTo>
                  <a:cubicBezTo>
                    <a:pt x="311" y="497"/>
                    <a:pt x="310" y="497"/>
                    <a:pt x="310" y="497"/>
                  </a:cubicBezTo>
                  <a:cubicBezTo>
                    <a:pt x="310" y="493"/>
                    <a:pt x="310" y="493"/>
                    <a:pt x="310" y="493"/>
                  </a:cubicBezTo>
                  <a:cubicBezTo>
                    <a:pt x="311" y="494"/>
                    <a:pt x="311" y="494"/>
                    <a:pt x="311" y="494"/>
                  </a:cubicBezTo>
                  <a:close/>
                  <a:moveTo>
                    <a:pt x="311" y="500"/>
                  </a:moveTo>
                  <a:cubicBezTo>
                    <a:pt x="311" y="505"/>
                    <a:pt x="311" y="505"/>
                    <a:pt x="311" y="505"/>
                  </a:cubicBezTo>
                  <a:cubicBezTo>
                    <a:pt x="311" y="505"/>
                    <a:pt x="310" y="506"/>
                    <a:pt x="310" y="506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1" y="500"/>
                    <a:pt x="311" y="500"/>
                  </a:cubicBezTo>
                  <a:close/>
                  <a:moveTo>
                    <a:pt x="311" y="522"/>
                  </a:moveTo>
                  <a:cubicBezTo>
                    <a:pt x="311" y="555"/>
                    <a:pt x="311" y="555"/>
                    <a:pt x="311" y="555"/>
                  </a:cubicBezTo>
                  <a:cubicBezTo>
                    <a:pt x="310" y="555"/>
                    <a:pt x="310" y="555"/>
                    <a:pt x="310" y="555"/>
                  </a:cubicBezTo>
                  <a:cubicBezTo>
                    <a:pt x="310" y="522"/>
                    <a:pt x="310" y="522"/>
                    <a:pt x="310" y="522"/>
                  </a:cubicBezTo>
                  <a:cubicBezTo>
                    <a:pt x="310" y="522"/>
                    <a:pt x="311" y="522"/>
                    <a:pt x="311" y="522"/>
                  </a:cubicBezTo>
                  <a:close/>
                  <a:moveTo>
                    <a:pt x="311" y="593"/>
                  </a:moveTo>
                  <a:cubicBezTo>
                    <a:pt x="311" y="599"/>
                    <a:pt x="311" y="599"/>
                    <a:pt x="311" y="599"/>
                  </a:cubicBezTo>
                  <a:cubicBezTo>
                    <a:pt x="311" y="599"/>
                    <a:pt x="310" y="599"/>
                    <a:pt x="310" y="599"/>
                  </a:cubicBezTo>
                  <a:cubicBezTo>
                    <a:pt x="310" y="593"/>
                    <a:pt x="310" y="593"/>
                    <a:pt x="310" y="593"/>
                  </a:cubicBezTo>
                  <a:cubicBezTo>
                    <a:pt x="310" y="593"/>
                    <a:pt x="311" y="593"/>
                    <a:pt x="311" y="593"/>
                  </a:cubicBezTo>
                  <a:close/>
                  <a:moveTo>
                    <a:pt x="311" y="618"/>
                  </a:moveTo>
                  <a:cubicBezTo>
                    <a:pt x="311" y="624"/>
                    <a:pt x="311" y="624"/>
                    <a:pt x="311" y="624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0" y="614"/>
                    <a:pt x="310" y="614"/>
                    <a:pt x="310" y="614"/>
                  </a:cubicBezTo>
                  <a:cubicBezTo>
                    <a:pt x="310" y="615"/>
                    <a:pt x="311" y="616"/>
                    <a:pt x="311" y="618"/>
                  </a:cubicBezTo>
                  <a:close/>
                  <a:moveTo>
                    <a:pt x="311" y="738"/>
                  </a:moveTo>
                  <a:cubicBezTo>
                    <a:pt x="311" y="746"/>
                    <a:pt x="311" y="746"/>
                    <a:pt x="311" y="746"/>
                  </a:cubicBezTo>
                  <a:cubicBezTo>
                    <a:pt x="311" y="746"/>
                    <a:pt x="310" y="746"/>
                    <a:pt x="310" y="746"/>
                  </a:cubicBezTo>
                  <a:cubicBezTo>
                    <a:pt x="310" y="738"/>
                    <a:pt x="310" y="738"/>
                    <a:pt x="310" y="738"/>
                  </a:cubicBezTo>
                  <a:lnTo>
                    <a:pt x="311" y="738"/>
                  </a:lnTo>
                  <a:close/>
                  <a:moveTo>
                    <a:pt x="309" y="12"/>
                  </a:moveTo>
                  <a:cubicBezTo>
                    <a:pt x="309" y="12"/>
                    <a:pt x="309" y="12"/>
                    <a:pt x="310" y="1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9" y="12"/>
                    <a:pt x="309" y="12"/>
                    <a:pt x="309" y="12"/>
                  </a:cubicBezTo>
                  <a:close/>
                  <a:moveTo>
                    <a:pt x="310" y="785"/>
                  </a:moveTo>
                  <a:cubicBezTo>
                    <a:pt x="309" y="785"/>
                    <a:pt x="309" y="785"/>
                    <a:pt x="309" y="785"/>
                  </a:cubicBezTo>
                  <a:cubicBezTo>
                    <a:pt x="309" y="758"/>
                    <a:pt x="309" y="758"/>
                    <a:pt x="309" y="758"/>
                  </a:cubicBezTo>
                  <a:cubicBezTo>
                    <a:pt x="309" y="759"/>
                    <a:pt x="309" y="761"/>
                    <a:pt x="310" y="762"/>
                  </a:cubicBezTo>
                  <a:cubicBezTo>
                    <a:pt x="310" y="785"/>
                    <a:pt x="310" y="785"/>
                    <a:pt x="310" y="785"/>
                  </a:cubicBezTo>
                  <a:close/>
                  <a:moveTo>
                    <a:pt x="310" y="44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310" y="44"/>
                    <a:pt x="310" y="44"/>
                    <a:pt x="310" y="44"/>
                  </a:cubicBezTo>
                  <a:close/>
                  <a:moveTo>
                    <a:pt x="310" y="94"/>
                  </a:moveTo>
                  <a:cubicBezTo>
                    <a:pt x="310" y="136"/>
                    <a:pt x="310" y="136"/>
                    <a:pt x="310" y="136"/>
                  </a:cubicBezTo>
                  <a:cubicBezTo>
                    <a:pt x="309" y="138"/>
                    <a:pt x="309" y="139"/>
                    <a:pt x="309" y="141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10" y="94"/>
                  </a:cubicBezTo>
                  <a:close/>
                  <a:moveTo>
                    <a:pt x="310" y="181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9" y="192"/>
                    <a:pt x="309" y="192"/>
                    <a:pt x="309" y="191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310" y="181"/>
                    <a:pt x="310" y="181"/>
                    <a:pt x="310" y="181"/>
                  </a:cubicBezTo>
                  <a:close/>
                  <a:moveTo>
                    <a:pt x="310" y="204"/>
                  </a:moveTo>
                  <a:cubicBezTo>
                    <a:pt x="310" y="210"/>
                    <a:pt x="310" y="210"/>
                    <a:pt x="310" y="210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10" y="204"/>
                    <a:pt x="310" y="204"/>
                    <a:pt x="310" y="204"/>
                  </a:cubicBezTo>
                  <a:close/>
                  <a:moveTo>
                    <a:pt x="310" y="226"/>
                  </a:moveTo>
                  <a:cubicBezTo>
                    <a:pt x="310" y="239"/>
                    <a:pt x="310" y="239"/>
                    <a:pt x="310" y="239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09" y="226"/>
                    <a:pt x="309" y="226"/>
                    <a:pt x="309" y="226"/>
                  </a:cubicBezTo>
                  <a:cubicBezTo>
                    <a:pt x="310" y="226"/>
                    <a:pt x="310" y="226"/>
                    <a:pt x="310" y="226"/>
                  </a:cubicBezTo>
                  <a:close/>
                  <a:moveTo>
                    <a:pt x="310" y="248"/>
                  </a:moveTo>
                  <a:cubicBezTo>
                    <a:pt x="310" y="266"/>
                    <a:pt x="310" y="266"/>
                    <a:pt x="310" y="266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09" y="246"/>
                    <a:pt x="309" y="247"/>
                    <a:pt x="310" y="248"/>
                  </a:cubicBezTo>
                  <a:close/>
                  <a:moveTo>
                    <a:pt x="310" y="298"/>
                  </a:moveTo>
                  <a:cubicBezTo>
                    <a:pt x="310" y="309"/>
                    <a:pt x="310" y="309"/>
                    <a:pt x="310" y="309"/>
                  </a:cubicBezTo>
                  <a:cubicBezTo>
                    <a:pt x="309" y="310"/>
                    <a:pt x="309" y="310"/>
                    <a:pt x="309" y="310"/>
                  </a:cubicBezTo>
                  <a:cubicBezTo>
                    <a:pt x="309" y="296"/>
                    <a:pt x="309" y="296"/>
                    <a:pt x="309" y="296"/>
                  </a:cubicBezTo>
                  <a:cubicBezTo>
                    <a:pt x="310" y="298"/>
                    <a:pt x="310" y="298"/>
                    <a:pt x="310" y="298"/>
                  </a:cubicBezTo>
                  <a:close/>
                  <a:moveTo>
                    <a:pt x="310" y="323"/>
                  </a:moveTo>
                  <a:cubicBezTo>
                    <a:pt x="310" y="334"/>
                    <a:pt x="310" y="334"/>
                    <a:pt x="310" y="334"/>
                  </a:cubicBezTo>
                  <a:cubicBezTo>
                    <a:pt x="309" y="333"/>
                    <a:pt x="309" y="333"/>
                    <a:pt x="309" y="332"/>
                  </a:cubicBezTo>
                  <a:cubicBezTo>
                    <a:pt x="309" y="325"/>
                    <a:pt x="309" y="325"/>
                    <a:pt x="309" y="325"/>
                  </a:cubicBezTo>
                  <a:cubicBezTo>
                    <a:pt x="309" y="324"/>
                    <a:pt x="309" y="324"/>
                    <a:pt x="310" y="323"/>
                  </a:cubicBezTo>
                  <a:close/>
                  <a:moveTo>
                    <a:pt x="310" y="337"/>
                  </a:moveTo>
                  <a:cubicBezTo>
                    <a:pt x="310" y="346"/>
                    <a:pt x="310" y="346"/>
                    <a:pt x="310" y="346"/>
                  </a:cubicBezTo>
                  <a:cubicBezTo>
                    <a:pt x="309" y="346"/>
                    <a:pt x="309" y="346"/>
                    <a:pt x="309" y="346"/>
                  </a:cubicBezTo>
                  <a:cubicBezTo>
                    <a:pt x="309" y="338"/>
                    <a:pt x="309" y="338"/>
                    <a:pt x="309" y="338"/>
                  </a:cubicBezTo>
                  <a:cubicBezTo>
                    <a:pt x="309" y="338"/>
                    <a:pt x="309" y="337"/>
                    <a:pt x="310" y="337"/>
                  </a:cubicBezTo>
                  <a:close/>
                  <a:moveTo>
                    <a:pt x="310" y="351"/>
                  </a:moveTo>
                  <a:cubicBezTo>
                    <a:pt x="310" y="356"/>
                    <a:pt x="310" y="356"/>
                    <a:pt x="310" y="356"/>
                  </a:cubicBezTo>
                  <a:cubicBezTo>
                    <a:pt x="309" y="356"/>
                    <a:pt x="309" y="356"/>
                    <a:pt x="309" y="356"/>
                  </a:cubicBezTo>
                  <a:cubicBezTo>
                    <a:pt x="309" y="352"/>
                    <a:pt x="309" y="352"/>
                    <a:pt x="309" y="352"/>
                  </a:cubicBezTo>
                  <a:cubicBezTo>
                    <a:pt x="310" y="351"/>
                    <a:pt x="310" y="351"/>
                    <a:pt x="310" y="351"/>
                  </a:cubicBezTo>
                  <a:close/>
                  <a:moveTo>
                    <a:pt x="310" y="361"/>
                  </a:moveTo>
                  <a:cubicBezTo>
                    <a:pt x="310" y="366"/>
                    <a:pt x="310" y="366"/>
                    <a:pt x="310" y="366"/>
                  </a:cubicBezTo>
                  <a:cubicBezTo>
                    <a:pt x="309" y="366"/>
                    <a:pt x="309" y="366"/>
                    <a:pt x="309" y="366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0" y="361"/>
                    <a:pt x="310" y="361"/>
                    <a:pt x="310" y="361"/>
                  </a:cubicBezTo>
                  <a:close/>
                  <a:moveTo>
                    <a:pt x="310" y="366"/>
                  </a:moveTo>
                  <a:cubicBezTo>
                    <a:pt x="310" y="376"/>
                    <a:pt x="310" y="376"/>
                    <a:pt x="310" y="376"/>
                  </a:cubicBezTo>
                  <a:cubicBezTo>
                    <a:pt x="309" y="378"/>
                    <a:pt x="309" y="380"/>
                    <a:pt x="309" y="382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8"/>
                    <a:pt x="309" y="367"/>
                    <a:pt x="310" y="366"/>
                  </a:cubicBezTo>
                  <a:close/>
                  <a:moveTo>
                    <a:pt x="310" y="428"/>
                  </a:moveTo>
                  <a:cubicBezTo>
                    <a:pt x="310" y="436"/>
                    <a:pt x="310" y="436"/>
                    <a:pt x="310" y="436"/>
                  </a:cubicBezTo>
                  <a:cubicBezTo>
                    <a:pt x="309" y="436"/>
                    <a:pt x="309" y="436"/>
                    <a:pt x="309" y="436"/>
                  </a:cubicBezTo>
                  <a:cubicBezTo>
                    <a:pt x="309" y="424"/>
                    <a:pt x="309" y="424"/>
                    <a:pt x="309" y="424"/>
                  </a:cubicBezTo>
                  <a:cubicBezTo>
                    <a:pt x="309" y="425"/>
                    <a:pt x="309" y="426"/>
                    <a:pt x="310" y="428"/>
                  </a:cubicBezTo>
                  <a:close/>
                  <a:moveTo>
                    <a:pt x="310" y="443"/>
                  </a:moveTo>
                  <a:cubicBezTo>
                    <a:pt x="310" y="453"/>
                    <a:pt x="310" y="453"/>
                    <a:pt x="310" y="453"/>
                  </a:cubicBezTo>
                  <a:cubicBezTo>
                    <a:pt x="309" y="456"/>
                    <a:pt x="309" y="458"/>
                    <a:pt x="310" y="461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09" y="447"/>
                    <a:pt x="309" y="447"/>
                    <a:pt x="309" y="447"/>
                  </a:cubicBezTo>
                  <a:cubicBezTo>
                    <a:pt x="309" y="446"/>
                    <a:pt x="310" y="444"/>
                    <a:pt x="310" y="443"/>
                  </a:cubicBezTo>
                  <a:close/>
                  <a:moveTo>
                    <a:pt x="310" y="471"/>
                  </a:moveTo>
                  <a:cubicBezTo>
                    <a:pt x="310" y="476"/>
                    <a:pt x="310" y="476"/>
                    <a:pt x="310" y="476"/>
                  </a:cubicBezTo>
                  <a:cubicBezTo>
                    <a:pt x="309" y="476"/>
                    <a:pt x="309" y="477"/>
                    <a:pt x="309" y="478"/>
                  </a:cubicBezTo>
                  <a:cubicBezTo>
                    <a:pt x="309" y="473"/>
                    <a:pt x="309" y="473"/>
                    <a:pt x="309" y="473"/>
                  </a:cubicBezTo>
                  <a:cubicBezTo>
                    <a:pt x="309" y="472"/>
                    <a:pt x="309" y="471"/>
                    <a:pt x="310" y="471"/>
                  </a:cubicBezTo>
                  <a:close/>
                  <a:moveTo>
                    <a:pt x="310" y="478"/>
                  </a:moveTo>
                  <a:cubicBezTo>
                    <a:pt x="310" y="483"/>
                    <a:pt x="310" y="483"/>
                    <a:pt x="310" y="483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78"/>
                    <a:pt x="309" y="478"/>
                    <a:pt x="310" y="478"/>
                  </a:cubicBezTo>
                  <a:close/>
                  <a:moveTo>
                    <a:pt x="310" y="493"/>
                  </a:moveTo>
                  <a:cubicBezTo>
                    <a:pt x="310" y="497"/>
                    <a:pt x="310" y="497"/>
                    <a:pt x="310" y="497"/>
                  </a:cubicBezTo>
                  <a:cubicBezTo>
                    <a:pt x="309" y="496"/>
                    <a:pt x="309" y="496"/>
                    <a:pt x="309" y="496"/>
                  </a:cubicBezTo>
                  <a:cubicBezTo>
                    <a:pt x="309" y="492"/>
                    <a:pt x="309" y="492"/>
                    <a:pt x="309" y="492"/>
                  </a:cubicBezTo>
                  <a:cubicBezTo>
                    <a:pt x="310" y="493"/>
                    <a:pt x="310" y="493"/>
                    <a:pt x="310" y="493"/>
                  </a:cubicBezTo>
                  <a:close/>
                  <a:moveTo>
                    <a:pt x="310" y="500"/>
                  </a:moveTo>
                  <a:cubicBezTo>
                    <a:pt x="310" y="506"/>
                    <a:pt x="310" y="506"/>
                    <a:pt x="310" y="506"/>
                  </a:cubicBezTo>
                  <a:cubicBezTo>
                    <a:pt x="309" y="506"/>
                    <a:pt x="309" y="506"/>
                    <a:pt x="309" y="507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0"/>
                  </a:cubicBezTo>
                  <a:close/>
                  <a:moveTo>
                    <a:pt x="310" y="522"/>
                  </a:moveTo>
                  <a:cubicBezTo>
                    <a:pt x="310" y="555"/>
                    <a:pt x="310" y="555"/>
                    <a:pt x="310" y="555"/>
                  </a:cubicBezTo>
                  <a:cubicBezTo>
                    <a:pt x="309" y="554"/>
                    <a:pt x="309" y="554"/>
                    <a:pt x="309" y="554"/>
                  </a:cubicBezTo>
                  <a:cubicBezTo>
                    <a:pt x="309" y="524"/>
                    <a:pt x="309" y="524"/>
                    <a:pt x="309" y="524"/>
                  </a:cubicBezTo>
                  <a:cubicBezTo>
                    <a:pt x="309" y="523"/>
                    <a:pt x="309" y="523"/>
                    <a:pt x="310" y="522"/>
                  </a:cubicBezTo>
                  <a:close/>
                  <a:moveTo>
                    <a:pt x="310" y="593"/>
                  </a:moveTo>
                  <a:cubicBezTo>
                    <a:pt x="310" y="599"/>
                    <a:pt x="310" y="599"/>
                    <a:pt x="310" y="599"/>
                  </a:cubicBezTo>
                  <a:cubicBezTo>
                    <a:pt x="309" y="599"/>
                    <a:pt x="309" y="599"/>
                    <a:pt x="309" y="598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09" y="593"/>
                    <a:pt x="309" y="593"/>
                    <a:pt x="310" y="593"/>
                  </a:cubicBezTo>
                  <a:close/>
                  <a:moveTo>
                    <a:pt x="310" y="614"/>
                  </a:moveTo>
                  <a:cubicBezTo>
                    <a:pt x="310" y="623"/>
                    <a:pt x="310" y="623"/>
                    <a:pt x="31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9" y="609"/>
                    <a:pt x="309" y="609"/>
                    <a:pt x="309" y="609"/>
                  </a:cubicBezTo>
                  <a:cubicBezTo>
                    <a:pt x="309" y="611"/>
                    <a:pt x="309" y="613"/>
                    <a:pt x="310" y="614"/>
                  </a:cubicBezTo>
                  <a:close/>
                  <a:moveTo>
                    <a:pt x="310" y="738"/>
                  </a:moveTo>
                  <a:cubicBezTo>
                    <a:pt x="310" y="746"/>
                    <a:pt x="310" y="746"/>
                    <a:pt x="310" y="746"/>
                  </a:cubicBezTo>
                  <a:cubicBezTo>
                    <a:pt x="309" y="746"/>
                    <a:pt x="309" y="746"/>
                    <a:pt x="309" y="746"/>
                  </a:cubicBezTo>
                  <a:cubicBezTo>
                    <a:pt x="309" y="738"/>
                    <a:pt x="309" y="738"/>
                    <a:pt x="309" y="738"/>
                  </a:cubicBezTo>
                  <a:lnTo>
                    <a:pt x="310" y="738"/>
                  </a:lnTo>
                  <a:close/>
                  <a:moveTo>
                    <a:pt x="307" y="12"/>
                  </a:moveTo>
                  <a:cubicBezTo>
                    <a:pt x="308" y="12"/>
                    <a:pt x="308" y="12"/>
                    <a:pt x="309" y="1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7" y="22"/>
                  </a:cubicBezTo>
                  <a:cubicBezTo>
                    <a:pt x="307" y="12"/>
                    <a:pt x="307" y="12"/>
                    <a:pt x="307" y="12"/>
                  </a:cubicBezTo>
                  <a:close/>
                  <a:moveTo>
                    <a:pt x="309" y="785"/>
                  </a:moveTo>
                  <a:cubicBezTo>
                    <a:pt x="307" y="784"/>
                    <a:pt x="307" y="784"/>
                    <a:pt x="307" y="784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308" y="754"/>
                    <a:pt x="308" y="756"/>
                    <a:pt x="309" y="758"/>
                  </a:cubicBezTo>
                  <a:cubicBezTo>
                    <a:pt x="309" y="785"/>
                    <a:pt x="309" y="785"/>
                    <a:pt x="309" y="785"/>
                  </a:cubicBezTo>
                  <a:close/>
                  <a:moveTo>
                    <a:pt x="309" y="44"/>
                  </a:moveTo>
                  <a:cubicBezTo>
                    <a:pt x="309" y="55"/>
                    <a:pt x="309" y="55"/>
                    <a:pt x="309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5"/>
                    <a:pt x="308" y="56"/>
                    <a:pt x="307" y="56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9" y="44"/>
                    <a:pt x="309" y="44"/>
                    <a:pt x="309" y="44"/>
                  </a:cubicBezTo>
                  <a:close/>
                  <a:moveTo>
                    <a:pt x="309" y="94"/>
                  </a:moveTo>
                  <a:cubicBezTo>
                    <a:pt x="309" y="141"/>
                    <a:pt x="309" y="141"/>
                    <a:pt x="309" y="141"/>
                  </a:cubicBezTo>
                  <a:cubicBezTo>
                    <a:pt x="308" y="143"/>
                    <a:pt x="308" y="145"/>
                    <a:pt x="307" y="147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8" y="94"/>
                    <a:pt x="308" y="94"/>
                    <a:pt x="309" y="94"/>
                  </a:cubicBezTo>
                  <a:close/>
                  <a:moveTo>
                    <a:pt x="309" y="181"/>
                  </a:moveTo>
                  <a:cubicBezTo>
                    <a:pt x="309" y="191"/>
                    <a:pt x="309" y="191"/>
                    <a:pt x="309" y="191"/>
                  </a:cubicBezTo>
                  <a:cubicBezTo>
                    <a:pt x="308" y="191"/>
                    <a:pt x="308" y="191"/>
                    <a:pt x="307" y="191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9" y="181"/>
                    <a:pt x="309" y="181"/>
                    <a:pt x="309" y="181"/>
                  </a:cubicBezTo>
                  <a:close/>
                  <a:moveTo>
                    <a:pt x="309" y="203"/>
                  </a:moveTo>
                  <a:cubicBezTo>
                    <a:pt x="309" y="210"/>
                    <a:pt x="309" y="210"/>
                    <a:pt x="309" y="210"/>
                  </a:cubicBezTo>
                  <a:cubicBezTo>
                    <a:pt x="308" y="210"/>
                    <a:pt x="308" y="211"/>
                    <a:pt x="307" y="211"/>
                  </a:cubicBezTo>
                  <a:cubicBezTo>
                    <a:pt x="307" y="202"/>
                    <a:pt x="307" y="202"/>
                    <a:pt x="307" y="202"/>
                  </a:cubicBezTo>
                  <a:cubicBezTo>
                    <a:pt x="309" y="203"/>
                    <a:pt x="309" y="203"/>
                    <a:pt x="309" y="203"/>
                  </a:cubicBezTo>
                  <a:close/>
                  <a:moveTo>
                    <a:pt x="309" y="226"/>
                  </a:moveTo>
                  <a:cubicBezTo>
                    <a:pt x="309" y="240"/>
                    <a:pt x="309" y="240"/>
                    <a:pt x="309" y="240"/>
                  </a:cubicBezTo>
                  <a:cubicBezTo>
                    <a:pt x="308" y="240"/>
                    <a:pt x="308" y="240"/>
                    <a:pt x="308" y="240"/>
                  </a:cubicBezTo>
                  <a:cubicBezTo>
                    <a:pt x="308" y="242"/>
                    <a:pt x="308" y="243"/>
                    <a:pt x="309" y="245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28"/>
                    <a:pt x="307" y="228"/>
                    <a:pt x="307" y="228"/>
                  </a:cubicBezTo>
                  <a:cubicBezTo>
                    <a:pt x="308" y="227"/>
                    <a:pt x="308" y="227"/>
                    <a:pt x="309" y="226"/>
                  </a:cubicBezTo>
                  <a:close/>
                  <a:moveTo>
                    <a:pt x="309" y="296"/>
                  </a:moveTo>
                  <a:cubicBezTo>
                    <a:pt x="309" y="310"/>
                    <a:pt x="309" y="310"/>
                    <a:pt x="309" y="310"/>
                  </a:cubicBezTo>
                  <a:cubicBezTo>
                    <a:pt x="308" y="311"/>
                    <a:pt x="308" y="312"/>
                    <a:pt x="307" y="313"/>
                  </a:cubicBezTo>
                  <a:cubicBezTo>
                    <a:pt x="307" y="304"/>
                    <a:pt x="307" y="304"/>
                    <a:pt x="307" y="304"/>
                  </a:cubicBezTo>
                  <a:cubicBezTo>
                    <a:pt x="307" y="303"/>
                    <a:pt x="307" y="302"/>
                    <a:pt x="307" y="301"/>
                  </a:cubicBezTo>
                  <a:cubicBezTo>
                    <a:pt x="307" y="295"/>
                    <a:pt x="307" y="295"/>
                    <a:pt x="307" y="295"/>
                  </a:cubicBezTo>
                  <a:cubicBezTo>
                    <a:pt x="309" y="296"/>
                    <a:pt x="309" y="296"/>
                    <a:pt x="309" y="296"/>
                  </a:cubicBezTo>
                  <a:close/>
                  <a:moveTo>
                    <a:pt x="309" y="325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8" y="332"/>
                    <a:pt x="308" y="331"/>
                    <a:pt x="307" y="330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8" y="326"/>
                    <a:pt x="308" y="325"/>
                    <a:pt x="309" y="325"/>
                  </a:cubicBezTo>
                  <a:close/>
                  <a:moveTo>
                    <a:pt x="309" y="338"/>
                  </a:moveTo>
                  <a:cubicBezTo>
                    <a:pt x="309" y="346"/>
                    <a:pt x="309" y="346"/>
                    <a:pt x="309" y="346"/>
                  </a:cubicBezTo>
                  <a:cubicBezTo>
                    <a:pt x="308" y="346"/>
                    <a:pt x="308" y="346"/>
                    <a:pt x="308" y="346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7" y="341"/>
                    <a:pt x="307" y="341"/>
                    <a:pt x="307" y="341"/>
                  </a:cubicBezTo>
                  <a:cubicBezTo>
                    <a:pt x="308" y="340"/>
                    <a:pt x="308" y="339"/>
                    <a:pt x="309" y="338"/>
                  </a:cubicBezTo>
                  <a:close/>
                  <a:moveTo>
                    <a:pt x="309" y="352"/>
                  </a:moveTo>
                  <a:cubicBezTo>
                    <a:pt x="309" y="356"/>
                    <a:pt x="309" y="356"/>
                    <a:pt x="309" y="356"/>
                  </a:cubicBezTo>
                  <a:cubicBezTo>
                    <a:pt x="307" y="356"/>
                    <a:pt x="307" y="356"/>
                    <a:pt x="307" y="356"/>
                  </a:cubicBezTo>
                  <a:cubicBezTo>
                    <a:pt x="307" y="352"/>
                    <a:pt x="307" y="352"/>
                    <a:pt x="307" y="352"/>
                  </a:cubicBezTo>
                  <a:cubicBezTo>
                    <a:pt x="309" y="352"/>
                    <a:pt x="309" y="352"/>
                    <a:pt x="309" y="352"/>
                  </a:cubicBezTo>
                  <a:close/>
                  <a:moveTo>
                    <a:pt x="309" y="361"/>
                  </a:moveTo>
                  <a:cubicBezTo>
                    <a:pt x="309" y="366"/>
                    <a:pt x="309" y="366"/>
                    <a:pt x="309" y="366"/>
                  </a:cubicBezTo>
                  <a:cubicBezTo>
                    <a:pt x="308" y="367"/>
                    <a:pt x="308" y="367"/>
                    <a:pt x="307" y="367"/>
                  </a:cubicBezTo>
                  <a:cubicBezTo>
                    <a:pt x="307" y="362"/>
                    <a:pt x="307" y="362"/>
                    <a:pt x="307" y="362"/>
                  </a:cubicBezTo>
                  <a:cubicBezTo>
                    <a:pt x="309" y="361"/>
                    <a:pt x="309" y="361"/>
                    <a:pt x="309" y="361"/>
                  </a:cubicBezTo>
                  <a:close/>
                  <a:moveTo>
                    <a:pt x="309" y="369"/>
                  </a:moveTo>
                  <a:cubicBezTo>
                    <a:pt x="309" y="382"/>
                    <a:pt x="309" y="382"/>
                    <a:pt x="309" y="382"/>
                  </a:cubicBezTo>
                  <a:cubicBezTo>
                    <a:pt x="308" y="387"/>
                    <a:pt x="307" y="393"/>
                    <a:pt x="307" y="398"/>
                  </a:cubicBezTo>
                  <a:cubicBezTo>
                    <a:pt x="307" y="371"/>
                    <a:pt x="307" y="371"/>
                    <a:pt x="307" y="371"/>
                  </a:cubicBezTo>
                  <a:cubicBezTo>
                    <a:pt x="308" y="370"/>
                    <a:pt x="308" y="370"/>
                    <a:pt x="309" y="369"/>
                  </a:cubicBezTo>
                  <a:close/>
                  <a:moveTo>
                    <a:pt x="309" y="424"/>
                  </a:moveTo>
                  <a:cubicBezTo>
                    <a:pt x="309" y="436"/>
                    <a:pt x="309" y="436"/>
                    <a:pt x="309" y="436"/>
                  </a:cubicBezTo>
                  <a:cubicBezTo>
                    <a:pt x="308" y="436"/>
                    <a:pt x="308" y="437"/>
                    <a:pt x="307" y="437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13"/>
                    <a:pt x="308" y="417"/>
                    <a:pt x="308" y="422"/>
                  </a:cubicBezTo>
                  <a:cubicBezTo>
                    <a:pt x="308" y="422"/>
                    <a:pt x="308" y="423"/>
                    <a:pt x="309" y="424"/>
                  </a:cubicBezTo>
                  <a:close/>
                  <a:moveTo>
                    <a:pt x="309" y="447"/>
                  </a:moveTo>
                  <a:cubicBezTo>
                    <a:pt x="309" y="466"/>
                    <a:pt x="309" y="466"/>
                    <a:pt x="309" y="466"/>
                  </a:cubicBezTo>
                  <a:cubicBezTo>
                    <a:pt x="308" y="465"/>
                    <a:pt x="308" y="464"/>
                    <a:pt x="307" y="464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308" y="448"/>
                    <a:pt x="308" y="448"/>
                    <a:pt x="309" y="447"/>
                  </a:cubicBezTo>
                  <a:close/>
                  <a:moveTo>
                    <a:pt x="309" y="473"/>
                  </a:moveTo>
                  <a:cubicBezTo>
                    <a:pt x="309" y="478"/>
                    <a:pt x="309" y="478"/>
                    <a:pt x="309" y="478"/>
                  </a:cubicBezTo>
                  <a:cubicBezTo>
                    <a:pt x="308" y="478"/>
                    <a:pt x="308" y="478"/>
                    <a:pt x="308" y="478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8" y="483"/>
                    <a:pt x="308" y="482"/>
                    <a:pt x="307" y="482"/>
                  </a:cubicBezTo>
                  <a:cubicBezTo>
                    <a:pt x="307" y="475"/>
                    <a:pt x="307" y="475"/>
                    <a:pt x="307" y="475"/>
                  </a:cubicBezTo>
                  <a:cubicBezTo>
                    <a:pt x="308" y="474"/>
                    <a:pt x="308" y="473"/>
                    <a:pt x="309" y="473"/>
                  </a:cubicBezTo>
                  <a:close/>
                  <a:moveTo>
                    <a:pt x="309" y="492"/>
                  </a:moveTo>
                  <a:cubicBezTo>
                    <a:pt x="309" y="496"/>
                    <a:pt x="309" y="496"/>
                    <a:pt x="309" y="496"/>
                  </a:cubicBezTo>
                  <a:cubicBezTo>
                    <a:pt x="307" y="495"/>
                    <a:pt x="307" y="495"/>
                    <a:pt x="307" y="495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09" y="492"/>
                    <a:pt x="309" y="492"/>
                    <a:pt x="309" y="492"/>
                  </a:cubicBezTo>
                  <a:close/>
                  <a:moveTo>
                    <a:pt x="309" y="501"/>
                  </a:moveTo>
                  <a:cubicBezTo>
                    <a:pt x="309" y="507"/>
                    <a:pt x="309" y="507"/>
                    <a:pt x="309" y="507"/>
                  </a:cubicBezTo>
                  <a:cubicBezTo>
                    <a:pt x="308" y="507"/>
                    <a:pt x="308" y="508"/>
                    <a:pt x="307" y="508"/>
                  </a:cubicBezTo>
                  <a:cubicBezTo>
                    <a:pt x="307" y="502"/>
                    <a:pt x="307" y="502"/>
                    <a:pt x="307" y="502"/>
                  </a:cubicBezTo>
                  <a:cubicBezTo>
                    <a:pt x="308" y="501"/>
                    <a:pt x="308" y="501"/>
                    <a:pt x="309" y="501"/>
                  </a:cubicBezTo>
                  <a:close/>
                  <a:moveTo>
                    <a:pt x="309" y="524"/>
                  </a:moveTo>
                  <a:cubicBezTo>
                    <a:pt x="309" y="554"/>
                    <a:pt x="309" y="554"/>
                    <a:pt x="309" y="554"/>
                  </a:cubicBezTo>
                  <a:cubicBezTo>
                    <a:pt x="308" y="554"/>
                    <a:pt x="308" y="554"/>
                    <a:pt x="307" y="554"/>
                  </a:cubicBezTo>
                  <a:cubicBezTo>
                    <a:pt x="307" y="525"/>
                    <a:pt x="307" y="525"/>
                    <a:pt x="307" y="525"/>
                  </a:cubicBezTo>
                  <a:cubicBezTo>
                    <a:pt x="308" y="524"/>
                    <a:pt x="308" y="524"/>
                    <a:pt x="309" y="524"/>
                  </a:cubicBezTo>
                  <a:close/>
                  <a:moveTo>
                    <a:pt x="309" y="592"/>
                  </a:moveTo>
                  <a:cubicBezTo>
                    <a:pt x="309" y="598"/>
                    <a:pt x="309" y="598"/>
                    <a:pt x="309" y="598"/>
                  </a:cubicBezTo>
                  <a:cubicBezTo>
                    <a:pt x="308" y="598"/>
                    <a:pt x="308" y="598"/>
                    <a:pt x="307" y="598"/>
                  </a:cubicBezTo>
                  <a:cubicBezTo>
                    <a:pt x="308" y="603"/>
                    <a:pt x="308" y="606"/>
                    <a:pt x="309" y="609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7" y="622"/>
                    <a:pt x="307" y="622"/>
                    <a:pt x="307" y="62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8" y="592"/>
                    <a:pt x="308" y="592"/>
                    <a:pt x="309" y="592"/>
                  </a:cubicBezTo>
                  <a:close/>
                  <a:moveTo>
                    <a:pt x="309" y="738"/>
                  </a:moveTo>
                  <a:cubicBezTo>
                    <a:pt x="309" y="746"/>
                    <a:pt x="309" y="746"/>
                    <a:pt x="309" y="746"/>
                  </a:cubicBezTo>
                  <a:cubicBezTo>
                    <a:pt x="308" y="745"/>
                    <a:pt x="308" y="745"/>
                    <a:pt x="307" y="745"/>
                  </a:cubicBezTo>
                  <a:cubicBezTo>
                    <a:pt x="307" y="738"/>
                    <a:pt x="307" y="738"/>
                    <a:pt x="307" y="738"/>
                  </a:cubicBezTo>
                  <a:cubicBezTo>
                    <a:pt x="308" y="738"/>
                    <a:pt x="308" y="738"/>
                    <a:pt x="309" y="738"/>
                  </a:cubicBezTo>
                  <a:close/>
                  <a:moveTo>
                    <a:pt x="307" y="675"/>
                  </a:move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lnTo>
                    <a:pt x="307" y="675"/>
                  </a:lnTo>
                  <a:close/>
                  <a:moveTo>
                    <a:pt x="306" y="12"/>
                  </a:moveTo>
                  <a:cubicBezTo>
                    <a:pt x="306" y="12"/>
                    <a:pt x="307" y="12"/>
                    <a:pt x="307" y="1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7" y="784"/>
                  </a:moveTo>
                  <a:cubicBezTo>
                    <a:pt x="306" y="784"/>
                    <a:pt x="306" y="784"/>
                    <a:pt x="306" y="784"/>
                  </a:cubicBezTo>
                  <a:cubicBezTo>
                    <a:pt x="306" y="747"/>
                    <a:pt x="306" y="747"/>
                    <a:pt x="306" y="747"/>
                  </a:cubicBezTo>
                  <a:cubicBezTo>
                    <a:pt x="306" y="749"/>
                    <a:pt x="307" y="750"/>
                    <a:pt x="307" y="752"/>
                  </a:cubicBezTo>
                  <a:cubicBezTo>
                    <a:pt x="307" y="784"/>
                    <a:pt x="307" y="784"/>
                    <a:pt x="307" y="784"/>
                  </a:cubicBezTo>
                  <a:close/>
                  <a:moveTo>
                    <a:pt x="307" y="42"/>
                  </a:moveTo>
                  <a:cubicBezTo>
                    <a:pt x="307" y="56"/>
                    <a:pt x="307" y="56"/>
                    <a:pt x="307" y="56"/>
                  </a:cubicBezTo>
                  <a:cubicBezTo>
                    <a:pt x="306" y="56"/>
                    <a:pt x="306" y="56"/>
                    <a:pt x="306" y="56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lose/>
                  <a:moveTo>
                    <a:pt x="307" y="94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307" y="149"/>
                    <a:pt x="306" y="150"/>
                    <a:pt x="306" y="151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7" y="94"/>
                    <a:pt x="307" y="94"/>
                  </a:cubicBezTo>
                  <a:close/>
                  <a:moveTo>
                    <a:pt x="307" y="182"/>
                  </a:moveTo>
                  <a:cubicBezTo>
                    <a:pt x="307" y="191"/>
                    <a:pt x="307" y="191"/>
                    <a:pt x="307" y="191"/>
                  </a:cubicBezTo>
                  <a:cubicBezTo>
                    <a:pt x="307" y="191"/>
                    <a:pt x="306" y="191"/>
                    <a:pt x="306" y="191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lose/>
                  <a:moveTo>
                    <a:pt x="307" y="202"/>
                  </a:moveTo>
                  <a:cubicBezTo>
                    <a:pt x="307" y="211"/>
                    <a:pt x="307" y="211"/>
                    <a:pt x="307" y="211"/>
                  </a:cubicBezTo>
                  <a:cubicBezTo>
                    <a:pt x="306" y="211"/>
                    <a:pt x="306" y="211"/>
                    <a:pt x="306" y="211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7" y="202"/>
                    <a:pt x="307" y="202"/>
                    <a:pt x="307" y="202"/>
                  </a:cubicBezTo>
                  <a:close/>
                  <a:moveTo>
                    <a:pt x="307" y="228"/>
                  </a:moveTo>
                  <a:cubicBezTo>
                    <a:pt x="307" y="262"/>
                    <a:pt x="307" y="262"/>
                    <a:pt x="307" y="262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6" y="228"/>
                    <a:pt x="307" y="228"/>
                    <a:pt x="307" y="228"/>
                  </a:cubicBezTo>
                  <a:close/>
                  <a:moveTo>
                    <a:pt x="307" y="295"/>
                  </a:moveTo>
                  <a:cubicBezTo>
                    <a:pt x="307" y="301"/>
                    <a:pt x="307" y="301"/>
                    <a:pt x="307" y="301"/>
                  </a:cubicBezTo>
                  <a:cubicBezTo>
                    <a:pt x="307" y="300"/>
                    <a:pt x="306" y="299"/>
                    <a:pt x="306" y="298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07" y="295"/>
                    <a:pt x="307" y="295"/>
                    <a:pt x="307" y="295"/>
                  </a:cubicBezTo>
                  <a:close/>
                  <a:moveTo>
                    <a:pt x="307" y="304"/>
                  </a:moveTo>
                  <a:cubicBezTo>
                    <a:pt x="307" y="313"/>
                    <a:pt x="307" y="313"/>
                    <a:pt x="307" y="313"/>
                  </a:cubicBezTo>
                  <a:cubicBezTo>
                    <a:pt x="306" y="314"/>
                    <a:pt x="306" y="314"/>
                    <a:pt x="306" y="315"/>
                  </a:cubicBezTo>
                  <a:cubicBezTo>
                    <a:pt x="306" y="308"/>
                    <a:pt x="306" y="308"/>
                    <a:pt x="306" y="308"/>
                  </a:cubicBezTo>
                  <a:cubicBezTo>
                    <a:pt x="306" y="306"/>
                    <a:pt x="307" y="305"/>
                    <a:pt x="307" y="304"/>
                  </a:cubicBezTo>
                  <a:close/>
                  <a:moveTo>
                    <a:pt x="307" y="326"/>
                  </a:moveTo>
                  <a:cubicBezTo>
                    <a:pt x="307" y="330"/>
                    <a:pt x="307" y="330"/>
                    <a:pt x="307" y="330"/>
                  </a:cubicBezTo>
                  <a:cubicBezTo>
                    <a:pt x="307" y="330"/>
                    <a:pt x="306" y="329"/>
                    <a:pt x="306" y="329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06" y="325"/>
                    <a:pt x="306" y="325"/>
                    <a:pt x="307" y="326"/>
                  </a:cubicBezTo>
                  <a:close/>
                  <a:moveTo>
                    <a:pt x="307" y="341"/>
                  </a:moveTo>
                  <a:cubicBezTo>
                    <a:pt x="307" y="348"/>
                    <a:pt x="307" y="348"/>
                    <a:pt x="307" y="348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06" y="343"/>
                    <a:pt x="306" y="343"/>
                    <a:pt x="306" y="343"/>
                  </a:cubicBezTo>
                  <a:cubicBezTo>
                    <a:pt x="306" y="342"/>
                    <a:pt x="306" y="342"/>
                    <a:pt x="307" y="341"/>
                  </a:cubicBezTo>
                  <a:close/>
                  <a:moveTo>
                    <a:pt x="307" y="352"/>
                  </a:moveTo>
                  <a:cubicBezTo>
                    <a:pt x="307" y="356"/>
                    <a:pt x="307" y="356"/>
                    <a:pt x="307" y="356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6" y="352"/>
                    <a:pt x="306" y="352"/>
                    <a:pt x="306" y="352"/>
                  </a:cubicBezTo>
                  <a:cubicBezTo>
                    <a:pt x="307" y="352"/>
                    <a:pt x="307" y="352"/>
                    <a:pt x="307" y="352"/>
                  </a:cubicBezTo>
                  <a:close/>
                  <a:moveTo>
                    <a:pt x="307" y="362"/>
                  </a:moveTo>
                  <a:cubicBezTo>
                    <a:pt x="307" y="367"/>
                    <a:pt x="307" y="367"/>
                    <a:pt x="307" y="367"/>
                  </a:cubicBezTo>
                  <a:cubicBezTo>
                    <a:pt x="306" y="367"/>
                    <a:pt x="306" y="367"/>
                    <a:pt x="306" y="367"/>
                  </a:cubicBezTo>
                  <a:cubicBezTo>
                    <a:pt x="306" y="362"/>
                    <a:pt x="306" y="362"/>
                    <a:pt x="306" y="362"/>
                  </a:cubicBezTo>
                  <a:cubicBezTo>
                    <a:pt x="307" y="362"/>
                    <a:pt x="307" y="362"/>
                    <a:pt x="307" y="362"/>
                  </a:cubicBezTo>
                  <a:close/>
                  <a:moveTo>
                    <a:pt x="307" y="371"/>
                  </a:moveTo>
                  <a:cubicBezTo>
                    <a:pt x="307" y="398"/>
                    <a:pt x="307" y="398"/>
                    <a:pt x="307" y="398"/>
                  </a:cubicBezTo>
                  <a:cubicBezTo>
                    <a:pt x="307" y="402"/>
                    <a:pt x="307" y="405"/>
                    <a:pt x="307" y="408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8"/>
                    <a:pt x="306" y="438"/>
                  </a:cubicBezTo>
                  <a:cubicBezTo>
                    <a:pt x="306" y="428"/>
                    <a:pt x="306" y="428"/>
                    <a:pt x="306" y="428"/>
                  </a:cubicBezTo>
                  <a:cubicBezTo>
                    <a:pt x="306" y="427"/>
                    <a:pt x="306" y="426"/>
                    <a:pt x="306" y="425"/>
                  </a:cubicBezTo>
                  <a:cubicBezTo>
                    <a:pt x="306" y="425"/>
                    <a:pt x="306" y="425"/>
                    <a:pt x="306" y="425"/>
                  </a:cubicBezTo>
                  <a:cubicBezTo>
                    <a:pt x="306" y="372"/>
                    <a:pt x="306" y="372"/>
                    <a:pt x="306" y="372"/>
                  </a:cubicBezTo>
                  <a:cubicBezTo>
                    <a:pt x="306" y="372"/>
                    <a:pt x="307" y="371"/>
                    <a:pt x="307" y="371"/>
                  </a:cubicBezTo>
                  <a:close/>
                  <a:moveTo>
                    <a:pt x="307" y="449"/>
                  </a:moveTo>
                  <a:cubicBezTo>
                    <a:pt x="307" y="464"/>
                    <a:pt x="307" y="464"/>
                    <a:pt x="307" y="464"/>
                  </a:cubicBezTo>
                  <a:cubicBezTo>
                    <a:pt x="306" y="463"/>
                    <a:pt x="306" y="463"/>
                    <a:pt x="306" y="462"/>
                  </a:cubicBezTo>
                  <a:cubicBezTo>
                    <a:pt x="306" y="451"/>
                    <a:pt x="306" y="451"/>
                    <a:pt x="306" y="451"/>
                  </a:cubicBezTo>
                  <a:cubicBezTo>
                    <a:pt x="306" y="450"/>
                    <a:pt x="307" y="450"/>
                    <a:pt x="307" y="449"/>
                  </a:cubicBezTo>
                  <a:close/>
                  <a:moveTo>
                    <a:pt x="307" y="475"/>
                  </a:moveTo>
                  <a:cubicBezTo>
                    <a:pt x="307" y="482"/>
                    <a:pt x="307" y="482"/>
                    <a:pt x="307" y="482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06" y="476"/>
                    <a:pt x="306" y="476"/>
                    <a:pt x="306" y="476"/>
                  </a:cubicBezTo>
                  <a:cubicBezTo>
                    <a:pt x="306" y="476"/>
                    <a:pt x="307" y="475"/>
                    <a:pt x="307" y="475"/>
                  </a:cubicBezTo>
                  <a:close/>
                  <a:moveTo>
                    <a:pt x="307" y="491"/>
                  </a:moveTo>
                  <a:cubicBezTo>
                    <a:pt x="307" y="495"/>
                    <a:pt x="307" y="495"/>
                    <a:pt x="307" y="495"/>
                  </a:cubicBezTo>
                  <a:cubicBezTo>
                    <a:pt x="307" y="495"/>
                    <a:pt x="306" y="495"/>
                    <a:pt x="306" y="494"/>
                  </a:cubicBezTo>
                  <a:cubicBezTo>
                    <a:pt x="306" y="490"/>
                    <a:pt x="306" y="490"/>
                    <a:pt x="306" y="490"/>
                  </a:cubicBezTo>
                  <a:cubicBezTo>
                    <a:pt x="307" y="491"/>
                    <a:pt x="307" y="491"/>
                    <a:pt x="307" y="491"/>
                  </a:cubicBezTo>
                  <a:close/>
                  <a:moveTo>
                    <a:pt x="307" y="502"/>
                  </a:moveTo>
                  <a:cubicBezTo>
                    <a:pt x="307" y="508"/>
                    <a:pt x="307" y="508"/>
                    <a:pt x="307" y="508"/>
                  </a:cubicBezTo>
                  <a:cubicBezTo>
                    <a:pt x="306" y="509"/>
                    <a:pt x="306" y="509"/>
                    <a:pt x="306" y="51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6" y="502"/>
                    <a:pt x="307" y="502"/>
                    <a:pt x="307" y="502"/>
                  </a:cubicBezTo>
                  <a:close/>
                  <a:moveTo>
                    <a:pt x="307" y="525"/>
                  </a:moveTo>
                  <a:cubicBezTo>
                    <a:pt x="307" y="554"/>
                    <a:pt x="307" y="554"/>
                    <a:pt x="307" y="554"/>
                  </a:cubicBezTo>
                  <a:cubicBezTo>
                    <a:pt x="307" y="554"/>
                    <a:pt x="306" y="554"/>
                    <a:pt x="306" y="554"/>
                  </a:cubicBezTo>
                  <a:cubicBezTo>
                    <a:pt x="306" y="526"/>
                    <a:pt x="306" y="526"/>
                    <a:pt x="306" y="526"/>
                  </a:cubicBezTo>
                  <a:cubicBezTo>
                    <a:pt x="306" y="526"/>
                    <a:pt x="306" y="526"/>
                    <a:pt x="307" y="525"/>
                  </a:cubicBezTo>
                  <a:close/>
                  <a:moveTo>
                    <a:pt x="307" y="592"/>
                  </a:moveTo>
                  <a:cubicBezTo>
                    <a:pt x="307" y="622"/>
                    <a:pt x="307" y="622"/>
                    <a:pt x="307" y="622"/>
                  </a:cubicBezTo>
                  <a:cubicBezTo>
                    <a:pt x="306" y="622"/>
                    <a:pt x="306" y="622"/>
                    <a:pt x="306" y="622"/>
                  </a:cubicBezTo>
                  <a:cubicBezTo>
                    <a:pt x="306" y="592"/>
                    <a:pt x="306" y="592"/>
                    <a:pt x="306" y="592"/>
                  </a:cubicBezTo>
                  <a:cubicBezTo>
                    <a:pt x="306" y="592"/>
                    <a:pt x="307" y="592"/>
                    <a:pt x="307" y="592"/>
                  </a:cubicBezTo>
                  <a:close/>
                  <a:moveTo>
                    <a:pt x="307" y="674"/>
                  </a:moveTo>
                  <a:cubicBezTo>
                    <a:pt x="307" y="675"/>
                    <a:pt x="307" y="675"/>
                    <a:pt x="307" y="675"/>
                  </a:cubicBezTo>
                  <a:cubicBezTo>
                    <a:pt x="306" y="676"/>
                    <a:pt x="306" y="677"/>
                    <a:pt x="306" y="678"/>
                  </a:cubicBezTo>
                  <a:cubicBezTo>
                    <a:pt x="306" y="673"/>
                    <a:pt x="306" y="673"/>
                    <a:pt x="306" y="673"/>
                  </a:cubicBezTo>
                  <a:cubicBezTo>
                    <a:pt x="307" y="673"/>
                    <a:pt x="307" y="674"/>
                    <a:pt x="307" y="674"/>
                  </a:cubicBezTo>
                  <a:close/>
                  <a:moveTo>
                    <a:pt x="307" y="738"/>
                  </a:moveTo>
                  <a:cubicBezTo>
                    <a:pt x="307" y="745"/>
                    <a:pt x="307" y="745"/>
                    <a:pt x="307" y="745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6" y="738"/>
                    <a:pt x="306" y="738"/>
                    <a:pt x="306" y="738"/>
                  </a:cubicBezTo>
                  <a:lnTo>
                    <a:pt x="307" y="738"/>
                  </a:lnTo>
                  <a:close/>
                  <a:moveTo>
                    <a:pt x="301" y="12"/>
                  </a:moveTo>
                  <a:cubicBezTo>
                    <a:pt x="302" y="12"/>
                    <a:pt x="304" y="12"/>
                    <a:pt x="306" y="12"/>
                  </a:cubicBezTo>
                  <a:cubicBezTo>
                    <a:pt x="306" y="21"/>
                    <a:pt x="306" y="21"/>
                    <a:pt x="306" y="21"/>
                  </a:cubicBezTo>
                  <a:cubicBezTo>
                    <a:pt x="304" y="21"/>
                    <a:pt x="302" y="21"/>
                    <a:pt x="301" y="21"/>
                  </a:cubicBezTo>
                  <a:cubicBezTo>
                    <a:pt x="301" y="12"/>
                    <a:pt x="301" y="12"/>
                    <a:pt x="301" y="12"/>
                  </a:cubicBezTo>
                  <a:close/>
                  <a:moveTo>
                    <a:pt x="306" y="784"/>
                  </a:moveTo>
                  <a:cubicBezTo>
                    <a:pt x="304" y="783"/>
                    <a:pt x="302" y="783"/>
                    <a:pt x="301" y="783"/>
                  </a:cubicBezTo>
                  <a:cubicBezTo>
                    <a:pt x="301" y="775"/>
                    <a:pt x="301" y="775"/>
                    <a:pt x="301" y="775"/>
                  </a:cubicBezTo>
                  <a:cubicBezTo>
                    <a:pt x="303" y="776"/>
                    <a:pt x="303" y="776"/>
                    <a:pt x="303" y="776"/>
                  </a:cubicBezTo>
                  <a:cubicBezTo>
                    <a:pt x="304" y="776"/>
                    <a:pt x="304" y="776"/>
                    <a:pt x="305" y="776"/>
                  </a:cubicBezTo>
                  <a:cubicBezTo>
                    <a:pt x="303" y="770"/>
                    <a:pt x="302" y="765"/>
                    <a:pt x="301" y="760"/>
                  </a:cubicBezTo>
                  <a:cubicBezTo>
                    <a:pt x="301" y="738"/>
                    <a:pt x="301" y="738"/>
                    <a:pt x="301" y="738"/>
                  </a:cubicBezTo>
                  <a:cubicBezTo>
                    <a:pt x="302" y="738"/>
                    <a:pt x="304" y="738"/>
                    <a:pt x="306" y="738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5" y="745"/>
                    <a:pt x="305" y="745"/>
                    <a:pt x="305" y="745"/>
                  </a:cubicBezTo>
                  <a:cubicBezTo>
                    <a:pt x="305" y="746"/>
                    <a:pt x="306" y="747"/>
                    <a:pt x="306" y="747"/>
                  </a:cubicBezTo>
                  <a:cubicBezTo>
                    <a:pt x="306" y="784"/>
                    <a:pt x="306" y="784"/>
                    <a:pt x="306" y="784"/>
                  </a:cubicBezTo>
                  <a:close/>
                  <a:moveTo>
                    <a:pt x="306" y="42"/>
                  </a:moveTo>
                  <a:cubicBezTo>
                    <a:pt x="306" y="56"/>
                    <a:pt x="306" y="56"/>
                    <a:pt x="306" y="56"/>
                  </a:cubicBezTo>
                  <a:cubicBezTo>
                    <a:pt x="304" y="57"/>
                    <a:pt x="302" y="58"/>
                    <a:pt x="301" y="58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301" y="50"/>
                    <a:pt x="301" y="50"/>
                    <a:pt x="301" y="50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1" y="38"/>
                    <a:pt x="301" y="38"/>
                    <a:pt x="302" y="39"/>
                  </a:cubicBezTo>
                  <a:cubicBezTo>
                    <a:pt x="303" y="39"/>
                    <a:pt x="304" y="40"/>
                    <a:pt x="306" y="42"/>
                  </a:cubicBezTo>
                  <a:close/>
                  <a:moveTo>
                    <a:pt x="306" y="94"/>
                  </a:moveTo>
                  <a:cubicBezTo>
                    <a:pt x="306" y="151"/>
                    <a:pt x="306" y="151"/>
                    <a:pt x="306" y="151"/>
                  </a:cubicBezTo>
                  <a:cubicBezTo>
                    <a:pt x="305" y="154"/>
                    <a:pt x="304" y="157"/>
                    <a:pt x="303" y="159"/>
                  </a:cubicBezTo>
                  <a:cubicBezTo>
                    <a:pt x="302" y="160"/>
                    <a:pt x="301" y="160"/>
                    <a:pt x="301" y="161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1" y="123"/>
                    <a:pt x="301" y="119"/>
                    <a:pt x="302" y="114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1" y="81"/>
                    <a:pt x="301" y="81"/>
                    <a:pt x="301" y="81"/>
                  </a:cubicBezTo>
                  <a:cubicBezTo>
                    <a:pt x="301" y="81"/>
                    <a:pt x="301" y="81"/>
                    <a:pt x="302" y="81"/>
                  </a:cubicBezTo>
                  <a:cubicBezTo>
                    <a:pt x="303" y="84"/>
                    <a:pt x="303" y="84"/>
                    <a:pt x="305" y="94"/>
                  </a:cubicBezTo>
                  <a:cubicBezTo>
                    <a:pt x="306" y="94"/>
                    <a:pt x="306" y="94"/>
                    <a:pt x="306" y="94"/>
                  </a:cubicBezTo>
                  <a:close/>
                  <a:moveTo>
                    <a:pt x="306" y="182"/>
                  </a:moveTo>
                  <a:cubicBezTo>
                    <a:pt x="306" y="191"/>
                    <a:pt x="306" y="191"/>
                    <a:pt x="306" y="191"/>
                  </a:cubicBezTo>
                  <a:cubicBezTo>
                    <a:pt x="304" y="190"/>
                    <a:pt x="302" y="190"/>
                    <a:pt x="301" y="19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02" y="183"/>
                    <a:pt x="304" y="183"/>
                    <a:pt x="306" y="182"/>
                  </a:cubicBezTo>
                  <a:close/>
                  <a:moveTo>
                    <a:pt x="306" y="201"/>
                  </a:moveTo>
                  <a:cubicBezTo>
                    <a:pt x="306" y="211"/>
                    <a:pt x="306" y="211"/>
                    <a:pt x="306" y="211"/>
                  </a:cubicBezTo>
                  <a:cubicBezTo>
                    <a:pt x="304" y="212"/>
                    <a:pt x="302" y="213"/>
                    <a:pt x="301" y="214"/>
                  </a:cubicBezTo>
                  <a:cubicBezTo>
                    <a:pt x="301" y="210"/>
                    <a:pt x="301" y="210"/>
                    <a:pt x="301" y="210"/>
                  </a:cubicBezTo>
                  <a:cubicBezTo>
                    <a:pt x="302" y="209"/>
                    <a:pt x="302" y="209"/>
                    <a:pt x="304" y="208"/>
                  </a:cubicBezTo>
                  <a:cubicBezTo>
                    <a:pt x="303" y="207"/>
                    <a:pt x="302" y="206"/>
                    <a:pt x="301" y="205"/>
                  </a:cubicBezTo>
                  <a:cubicBezTo>
                    <a:pt x="301" y="198"/>
                    <a:pt x="301" y="198"/>
                    <a:pt x="301" y="198"/>
                  </a:cubicBezTo>
                  <a:cubicBezTo>
                    <a:pt x="302" y="199"/>
                    <a:pt x="304" y="200"/>
                    <a:pt x="306" y="201"/>
                  </a:cubicBezTo>
                  <a:close/>
                  <a:moveTo>
                    <a:pt x="306" y="228"/>
                  </a:moveTo>
                  <a:cubicBezTo>
                    <a:pt x="306" y="260"/>
                    <a:pt x="306" y="260"/>
                    <a:pt x="306" y="260"/>
                  </a:cubicBezTo>
                  <a:cubicBezTo>
                    <a:pt x="304" y="257"/>
                    <a:pt x="302" y="254"/>
                    <a:pt x="301" y="25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2" y="231"/>
                    <a:pt x="304" y="230"/>
                    <a:pt x="306" y="228"/>
                  </a:cubicBezTo>
                  <a:close/>
                  <a:moveTo>
                    <a:pt x="306" y="294"/>
                  </a:moveTo>
                  <a:cubicBezTo>
                    <a:pt x="306" y="298"/>
                    <a:pt x="306" y="298"/>
                    <a:pt x="306" y="298"/>
                  </a:cubicBezTo>
                  <a:cubicBezTo>
                    <a:pt x="305" y="298"/>
                    <a:pt x="304" y="297"/>
                    <a:pt x="303" y="297"/>
                  </a:cubicBezTo>
                  <a:cubicBezTo>
                    <a:pt x="302" y="298"/>
                    <a:pt x="301" y="299"/>
                    <a:pt x="301" y="300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6" y="294"/>
                    <a:pt x="306" y="294"/>
                    <a:pt x="306" y="294"/>
                  </a:cubicBezTo>
                  <a:close/>
                  <a:moveTo>
                    <a:pt x="306" y="308"/>
                  </a:moveTo>
                  <a:cubicBezTo>
                    <a:pt x="306" y="315"/>
                    <a:pt x="306" y="315"/>
                    <a:pt x="306" y="315"/>
                  </a:cubicBezTo>
                  <a:cubicBezTo>
                    <a:pt x="304" y="318"/>
                    <a:pt x="304" y="321"/>
                    <a:pt x="306" y="324"/>
                  </a:cubicBezTo>
                  <a:cubicBezTo>
                    <a:pt x="306" y="329"/>
                    <a:pt x="306" y="329"/>
                    <a:pt x="306" y="329"/>
                  </a:cubicBezTo>
                  <a:cubicBezTo>
                    <a:pt x="304" y="327"/>
                    <a:pt x="302" y="325"/>
                    <a:pt x="301" y="323"/>
                  </a:cubicBezTo>
                  <a:cubicBezTo>
                    <a:pt x="301" y="316"/>
                    <a:pt x="301" y="316"/>
                    <a:pt x="301" y="316"/>
                  </a:cubicBezTo>
                  <a:cubicBezTo>
                    <a:pt x="302" y="314"/>
                    <a:pt x="304" y="311"/>
                    <a:pt x="306" y="308"/>
                  </a:cubicBezTo>
                  <a:close/>
                  <a:moveTo>
                    <a:pt x="306" y="343"/>
                  </a:moveTo>
                  <a:cubicBezTo>
                    <a:pt x="306" y="349"/>
                    <a:pt x="306" y="349"/>
                    <a:pt x="306" y="349"/>
                  </a:cubicBezTo>
                  <a:cubicBezTo>
                    <a:pt x="305" y="350"/>
                    <a:pt x="304" y="351"/>
                    <a:pt x="304" y="352"/>
                  </a:cubicBezTo>
                  <a:cubicBezTo>
                    <a:pt x="304" y="352"/>
                    <a:pt x="305" y="352"/>
                    <a:pt x="306" y="352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2" y="357"/>
                    <a:pt x="302" y="357"/>
                    <a:pt x="302" y="357"/>
                  </a:cubicBezTo>
                  <a:cubicBezTo>
                    <a:pt x="301" y="358"/>
                    <a:pt x="301" y="359"/>
                    <a:pt x="301" y="360"/>
                  </a:cubicBezTo>
                  <a:cubicBezTo>
                    <a:pt x="301" y="352"/>
                    <a:pt x="301" y="352"/>
                    <a:pt x="301" y="352"/>
                  </a:cubicBezTo>
                  <a:cubicBezTo>
                    <a:pt x="302" y="349"/>
                    <a:pt x="304" y="346"/>
                    <a:pt x="306" y="343"/>
                  </a:cubicBezTo>
                  <a:close/>
                  <a:moveTo>
                    <a:pt x="306" y="362"/>
                  </a:moveTo>
                  <a:cubicBezTo>
                    <a:pt x="306" y="367"/>
                    <a:pt x="306" y="367"/>
                    <a:pt x="306" y="367"/>
                  </a:cubicBezTo>
                  <a:cubicBezTo>
                    <a:pt x="304" y="367"/>
                    <a:pt x="302" y="368"/>
                    <a:pt x="301" y="368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6" y="362"/>
                    <a:pt x="306" y="362"/>
                    <a:pt x="306" y="362"/>
                  </a:cubicBezTo>
                  <a:close/>
                  <a:moveTo>
                    <a:pt x="306" y="372"/>
                  </a:moveTo>
                  <a:cubicBezTo>
                    <a:pt x="306" y="425"/>
                    <a:pt x="306" y="425"/>
                    <a:pt x="306" y="425"/>
                  </a:cubicBezTo>
                  <a:cubicBezTo>
                    <a:pt x="304" y="426"/>
                    <a:pt x="302" y="427"/>
                    <a:pt x="301" y="428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3" y="419"/>
                    <a:pt x="303" y="419"/>
                    <a:pt x="303" y="419"/>
                  </a:cubicBezTo>
                  <a:cubicBezTo>
                    <a:pt x="303" y="417"/>
                    <a:pt x="303" y="415"/>
                    <a:pt x="303" y="412"/>
                  </a:cubicBezTo>
                  <a:cubicBezTo>
                    <a:pt x="301" y="414"/>
                    <a:pt x="301" y="414"/>
                    <a:pt x="301" y="414"/>
                  </a:cubicBezTo>
                  <a:cubicBezTo>
                    <a:pt x="301" y="409"/>
                    <a:pt x="301" y="409"/>
                    <a:pt x="301" y="409"/>
                  </a:cubicBezTo>
                  <a:cubicBezTo>
                    <a:pt x="302" y="408"/>
                    <a:pt x="302" y="408"/>
                    <a:pt x="302" y="408"/>
                  </a:cubicBezTo>
                  <a:cubicBezTo>
                    <a:pt x="302" y="405"/>
                    <a:pt x="302" y="403"/>
                    <a:pt x="302" y="401"/>
                  </a:cubicBezTo>
                  <a:cubicBezTo>
                    <a:pt x="301" y="401"/>
                    <a:pt x="301" y="402"/>
                    <a:pt x="301" y="402"/>
                  </a:cubicBezTo>
                  <a:cubicBezTo>
                    <a:pt x="301" y="397"/>
                    <a:pt x="301" y="397"/>
                    <a:pt x="301" y="397"/>
                  </a:cubicBezTo>
                  <a:cubicBezTo>
                    <a:pt x="302" y="395"/>
                    <a:pt x="303" y="393"/>
                    <a:pt x="303" y="389"/>
                  </a:cubicBezTo>
                  <a:cubicBezTo>
                    <a:pt x="302" y="389"/>
                    <a:pt x="301" y="390"/>
                    <a:pt x="301" y="390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4" y="384"/>
                    <a:pt x="306" y="381"/>
                    <a:pt x="305" y="377"/>
                  </a:cubicBezTo>
                  <a:cubicBezTo>
                    <a:pt x="301" y="378"/>
                    <a:pt x="301" y="378"/>
                    <a:pt x="301" y="378"/>
                  </a:cubicBezTo>
                  <a:cubicBezTo>
                    <a:pt x="301" y="374"/>
                    <a:pt x="301" y="374"/>
                    <a:pt x="301" y="374"/>
                  </a:cubicBezTo>
                  <a:cubicBezTo>
                    <a:pt x="303" y="374"/>
                    <a:pt x="304" y="373"/>
                    <a:pt x="306" y="372"/>
                  </a:cubicBezTo>
                  <a:close/>
                  <a:moveTo>
                    <a:pt x="306" y="428"/>
                  </a:moveTo>
                  <a:cubicBezTo>
                    <a:pt x="306" y="438"/>
                    <a:pt x="306" y="438"/>
                    <a:pt x="306" y="438"/>
                  </a:cubicBezTo>
                  <a:cubicBezTo>
                    <a:pt x="302" y="442"/>
                    <a:pt x="302" y="447"/>
                    <a:pt x="304" y="452"/>
                  </a:cubicBezTo>
                  <a:cubicBezTo>
                    <a:pt x="305" y="452"/>
                    <a:pt x="305" y="451"/>
                    <a:pt x="306" y="451"/>
                  </a:cubicBezTo>
                  <a:cubicBezTo>
                    <a:pt x="306" y="462"/>
                    <a:pt x="306" y="462"/>
                    <a:pt x="306" y="462"/>
                  </a:cubicBezTo>
                  <a:cubicBezTo>
                    <a:pt x="304" y="460"/>
                    <a:pt x="302" y="457"/>
                    <a:pt x="301" y="454"/>
                  </a:cubicBezTo>
                  <a:cubicBezTo>
                    <a:pt x="301" y="440"/>
                    <a:pt x="301" y="440"/>
                    <a:pt x="301" y="440"/>
                  </a:cubicBezTo>
                  <a:cubicBezTo>
                    <a:pt x="302" y="435"/>
                    <a:pt x="305" y="433"/>
                    <a:pt x="306" y="428"/>
                  </a:cubicBezTo>
                  <a:close/>
                  <a:moveTo>
                    <a:pt x="306" y="476"/>
                  </a:moveTo>
                  <a:cubicBezTo>
                    <a:pt x="306" y="482"/>
                    <a:pt x="306" y="482"/>
                    <a:pt x="306" y="482"/>
                  </a:cubicBezTo>
                  <a:cubicBezTo>
                    <a:pt x="303" y="482"/>
                    <a:pt x="301" y="482"/>
                    <a:pt x="301" y="486"/>
                  </a:cubicBezTo>
                  <a:cubicBezTo>
                    <a:pt x="303" y="488"/>
                    <a:pt x="304" y="489"/>
                    <a:pt x="306" y="490"/>
                  </a:cubicBezTo>
                  <a:cubicBezTo>
                    <a:pt x="306" y="494"/>
                    <a:pt x="306" y="494"/>
                    <a:pt x="306" y="494"/>
                  </a:cubicBezTo>
                  <a:cubicBezTo>
                    <a:pt x="304" y="493"/>
                    <a:pt x="302" y="492"/>
                    <a:pt x="301" y="491"/>
                  </a:cubicBezTo>
                  <a:cubicBezTo>
                    <a:pt x="301" y="481"/>
                    <a:pt x="301" y="481"/>
                    <a:pt x="301" y="481"/>
                  </a:cubicBezTo>
                  <a:cubicBezTo>
                    <a:pt x="302" y="479"/>
                    <a:pt x="304" y="478"/>
                    <a:pt x="306" y="476"/>
                  </a:cubicBezTo>
                  <a:close/>
                  <a:moveTo>
                    <a:pt x="306" y="502"/>
                  </a:moveTo>
                  <a:cubicBezTo>
                    <a:pt x="306" y="510"/>
                    <a:pt x="306" y="510"/>
                    <a:pt x="306" y="510"/>
                  </a:cubicBezTo>
                  <a:cubicBezTo>
                    <a:pt x="304" y="512"/>
                    <a:pt x="302" y="514"/>
                    <a:pt x="301" y="516"/>
                  </a:cubicBezTo>
                  <a:cubicBezTo>
                    <a:pt x="301" y="510"/>
                    <a:pt x="301" y="510"/>
                    <a:pt x="301" y="510"/>
                  </a:cubicBezTo>
                  <a:cubicBezTo>
                    <a:pt x="302" y="509"/>
                    <a:pt x="302" y="508"/>
                    <a:pt x="303" y="506"/>
                  </a:cubicBezTo>
                  <a:cubicBezTo>
                    <a:pt x="302" y="506"/>
                    <a:pt x="302" y="506"/>
                    <a:pt x="301" y="505"/>
                  </a:cubicBezTo>
                  <a:cubicBezTo>
                    <a:pt x="301" y="502"/>
                    <a:pt x="301" y="502"/>
                    <a:pt x="301" y="502"/>
                  </a:cubicBezTo>
                  <a:cubicBezTo>
                    <a:pt x="302" y="503"/>
                    <a:pt x="302" y="503"/>
                    <a:pt x="302" y="503"/>
                  </a:cubicBezTo>
                  <a:cubicBezTo>
                    <a:pt x="303" y="503"/>
                    <a:pt x="305" y="502"/>
                    <a:pt x="306" y="502"/>
                  </a:cubicBezTo>
                  <a:close/>
                  <a:moveTo>
                    <a:pt x="306" y="526"/>
                  </a:moveTo>
                  <a:cubicBezTo>
                    <a:pt x="306" y="554"/>
                    <a:pt x="306" y="554"/>
                    <a:pt x="306" y="554"/>
                  </a:cubicBezTo>
                  <a:cubicBezTo>
                    <a:pt x="304" y="553"/>
                    <a:pt x="302" y="552"/>
                    <a:pt x="301" y="552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02" y="531"/>
                    <a:pt x="304" y="529"/>
                    <a:pt x="306" y="526"/>
                  </a:cubicBezTo>
                  <a:close/>
                  <a:moveTo>
                    <a:pt x="306" y="592"/>
                  </a:moveTo>
                  <a:cubicBezTo>
                    <a:pt x="306" y="622"/>
                    <a:pt x="306" y="622"/>
                    <a:pt x="306" y="622"/>
                  </a:cubicBezTo>
                  <a:cubicBezTo>
                    <a:pt x="304" y="621"/>
                    <a:pt x="302" y="620"/>
                    <a:pt x="301" y="620"/>
                  </a:cubicBezTo>
                  <a:cubicBezTo>
                    <a:pt x="301" y="614"/>
                    <a:pt x="301" y="614"/>
                    <a:pt x="301" y="614"/>
                  </a:cubicBezTo>
                  <a:cubicBezTo>
                    <a:pt x="302" y="615"/>
                    <a:pt x="302" y="615"/>
                    <a:pt x="302" y="615"/>
                  </a:cubicBezTo>
                  <a:cubicBezTo>
                    <a:pt x="302" y="608"/>
                    <a:pt x="302" y="603"/>
                    <a:pt x="301" y="598"/>
                  </a:cubicBezTo>
                  <a:cubicBezTo>
                    <a:pt x="301" y="589"/>
                    <a:pt x="301" y="589"/>
                    <a:pt x="301" y="589"/>
                  </a:cubicBezTo>
                  <a:cubicBezTo>
                    <a:pt x="302" y="590"/>
                    <a:pt x="304" y="591"/>
                    <a:pt x="306" y="592"/>
                  </a:cubicBezTo>
                  <a:close/>
                  <a:moveTo>
                    <a:pt x="306" y="673"/>
                  </a:moveTo>
                  <a:cubicBezTo>
                    <a:pt x="306" y="678"/>
                    <a:pt x="306" y="678"/>
                    <a:pt x="306" y="678"/>
                  </a:cubicBezTo>
                  <a:cubicBezTo>
                    <a:pt x="305" y="680"/>
                    <a:pt x="304" y="682"/>
                    <a:pt x="304" y="684"/>
                  </a:cubicBezTo>
                  <a:cubicBezTo>
                    <a:pt x="303" y="684"/>
                    <a:pt x="302" y="684"/>
                    <a:pt x="302" y="684"/>
                  </a:cubicBezTo>
                  <a:cubicBezTo>
                    <a:pt x="301" y="684"/>
                    <a:pt x="301" y="684"/>
                    <a:pt x="301" y="684"/>
                  </a:cubicBezTo>
                  <a:cubicBezTo>
                    <a:pt x="301" y="671"/>
                    <a:pt x="301" y="671"/>
                    <a:pt x="301" y="671"/>
                  </a:cubicBezTo>
                  <a:cubicBezTo>
                    <a:pt x="304" y="672"/>
                    <a:pt x="305" y="673"/>
                    <a:pt x="306" y="673"/>
                  </a:cubicBezTo>
                  <a:close/>
                  <a:moveTo>
                    <a:pt x="296" y="13"/>
                  </a:moveTo>
                  <a:cubicBezTo>
                    <a:pt x="298" y="13"/>
                    <a:pt x="299" y="13"/>
                    <a:pt x="301" y="1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299" y="21"/>
                    <a:pt x="298" y="21"/>
                    <a:pt x="296" y="21"/>
                  </a:cubicBezTo>
                  <a:cubicBezTo>
                    <a:pt x="296" y="13"/>
                    <a:pt x="296" y="13"/>
                    <a:pt x="296" y="13"/>
                  </a:cubicBezTo>
                  <a:close/>
                  <a:moveTo>
                    <a:pt x="301" y="783"/>
                  </a:moveTo>
                  <a:cubicBezTo>
                    <a:pt x="299" y="783"/>
                    <a:pt x="298" y="782"/>
                    <a:pt x="296" y="78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8" y="774"/>
                    <a:pt x="299" y="774"/>
                    <a:pt x="301" y="775"/>
                  </a:cubicBezTo>
                  <a:cubicBezTo>
                    <a:pt x="301" y="783"/>
                    <a:pt x="301" y="783"/>
                    <a:pt x="301" y="783"/>
                  </a:cubicBezTo>
                  <a:close/>
                  <a:moveTo>
                    <a:pt x="301" y="37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99" y="48"/>
                    <a:pt x="298" y="47"/>
                    <a:pt x="296" y="46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8" y="35"/>
                    <a:pt x="299" y="36"/>
                    <a:pt x="301" y="37"/>
                  </a:cubicBezTo>
                  <a:close/>
                  <a:moveTo>
                    <a:pt x="301" y="51"/>
                  </a:move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8" y="60"/>
                    <a:pt x="296" y="60"/>
                  </a:cubicBezTo>
                  <a:cubicBezTo>
                    <a:pt x="296" y="52"/>
                    <a:pt x="296" y="52"/>
                    <a:pt x="296" y="52"/>
                  </a:cubicBezTo>
                  <a:cubicBezTo>
                    <a:pt x="298" y="52"/>
                    <a:pt x="299" y="51"/>
                    <a:pt x="301" y="51"/>
                  </a:cubicBezTo>
                  <a:close/>
                  <a:moveTo>
                    <a:pt x="301" y="81"/>
                  </a:moveTo>
                  <a:cubicBezTo>
                    <a:pt x="301" y="115"/>
                    <a:pt x="301" y="115"/>
                    <a:pt x="301" y="115"/>
                  </a:cubicBezTo>
                  <a:cubicBezTo>
                    <a:pt x="299" y="115"/>
                    <a:pt x="298" y="116"/>
                    <a:pt x="296" y="117"/>
                  </a:cubicBezTo>
                  <a:cubicBezTo>
                    <a:pt x="296" y="82"/>
                    <a:pt x="296" y="82"/>
                    <a:pt x="296" y="82"/>
                  </a:cubicBezTo>
                  <a:cubicBezTo>
                    <a:pt x="298" y="81"/>
                    <a:pt x="299" y="81"/>
                    <a:pt x="301" y="81"/>
                  </a:cubicBezTo>
                  <a:close/>
                  <a:moveTo>
                    <a:pt x="301" y="126"/>
                  </a:moveTo>
                  <a:cubicBezTo>
                    <a:pt x="301" y="161"/>
                    <a:pt x="301" y="161"/>
                    <a:pt x="301" y="161"/>
                  </a:cubicBezTo>
                  <a:cubicBezTo>
                    <a:pt x="299" y="162"/>
                    <a:pt x="298" y="162"/>
                    <a:pt x="296" y="163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9" y="135"/>
                    <a:pt x="300" y="131"/>
                    <a:pt x="301" y="126"/>
                  </a:cubicBezTo>
                  <a:close/>
                  <a:moveTo>
                    <a:pt x="301" y="184"/>
                  </a:moveTo>
                  <a:cubicBezTo>
                    <a:pt x="301" y="191"/>
                    <a:pt x="301" y="191"/>
                    <a:pt x="301" y="191"/>
                  </a:cubicBezTo>
                  <a:cubicBezTo>
                    <a:pt x="299" y="191"/>
                    <a:pt x="298" y="192"/>
                    <a:pt x="296" y="192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5"/>
                    <a:pt x="299" y="185"/>
                    <a:pt x="301" y="184"/>
                  </a:cubicBezTo>
                  <a:close/>
                  <a:moveTo>
                    <a:pt x="301" y="198"/>
                  </a:moveTo>
                  <a:cubicBezTo>
                    <a:pt x="301" y="205"/>
                    <a:pt x="301" y="205"/>
                    <a:pt x="301" y="205"/>
                  </a:cubicBezTo>
                  <a:cubicBezTo>
                    <a:pt x="299" y="204"/>
                    <a:pt x="298" y="203"/>
                    <a:pt x="296" y="202"/>
                  </a:cubicBezTo>
                  <a:cubicBezTo>
                    <a:pt x="296" y="196"/>
                    <a:pt x="296" y="196"/>
                    <a:pt x="296" y="196"/>
                  </a:cubicBezTo>
                  <a:cubicBezTo>
                    <a:pt x="301" y="198"/>
                    <a:pt x="301" y="198"/>
                    <a:pt x="301" y="198"/>
                  </a:cubicBezTo>
                  <a:close/>
                  <a:moveTo>
                    <a:pt x="301" y="210"/>
                  </a:moveTo>
                  <a:cubicBezTo>
                    <a:pt x="301" y="214"/>
                    <a:pt x="301" y="214"/>
                    <a:pt x="301" y="214"/>
                  </a:cubicBezTo>
                  <a:cubicBezTo>
                    <a:pt x="299" y="215"/>
                    <a:pt x="298" y="215"/>
                    <a:pt x="296" y="216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1"/>
                    <a:pt x="299" y="210"/>
                    <a:pt x="301" y="210"/>
                  </a:cubicBezTo>
                  <a:close/>
                  <a:moveTo>
                    <a:pt x="301" y="232"/>
                  </a:moveTo>
                  <a:cubicBezTo>
                    <a:pt x="301" y="251"/>
                    <a:pt x="301" y="251"/>
                    <a:pt x="301" y="251"/>
                  </a:cubicBezTo>
                  <a:cubicBezTo>
                    <a:pt x="299" y="248"/>
                    <a:pt x="297" y="245"/>
                    <a:pt x="296" y="243"/>
                  </a:cubicBezTo>
                  <a:cubicBezTo>
                    <a:pt x="296" y="236"/>
                    <a:pt x="296" y="236"/>
                    <a:pt x="296" y="236"/>
                  </a:cubicBezTo>
                  <a:cubicBezTo>
                    <a:pt x="298" y="234"/>
                    <a:pt x="299" y="233"/>
                    <a:pt x="301" y="232"/>
                  </a:cubicBezTo>
                  <a:close/>
                  <a:moveTo>
                    <a:pt x="301" y="288"/>
                  </a:moveTo>
                  <a:cubicBezTo>
                    <a:pt x="301" y="300"/>
                    <a:pt x="301" y="300"/>
                    <a:pt x="301" y="300"/>
                  </a:cubicBezTo>
                  <a:cubicBezTo>
                    <a:pt x="299" y="303"/>
                    <a:pt x="298" y="305"/>
                    <a:pt x="296" y="308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8" y="297"/>
                    <a:pt x="299" y="294"/>
                    <a:pt x="296" y="289"/>
                  </a:cubicBezTo>
                  <a:cubicBezTo>
                    <a:pt x="296" y="284"/>
                    <a:pt x="296" y="284"/>
                    <a:pt x="296" y="284"/>
                  </a:cubicBezTo>
                  <a:cubicBezTo>
                    <a:pt x="301" y="288"/>
                    <a:pt x="301" y="288"/>
                    <a:pt x="301" y="288"/>
                  </a:cubicBezTo>
                  <a:close/>
                  <a:moveTo>
                    <a:pt x="301" y="316"/>
                  </a:moveTo>
                  <a:cubicBezTo>
                    <a:pt x="301" y="323"/>
                    <a:pt x="301" y="323"/>
                    <a:pt x="301" y="323"/>
                  </a:cubicBezTo>
                  <a:cubicBezTo>
                    <a:pt x="299" y="322"/>
                    <a:pt x="298" y="321"/>
                    <a:pt x="296" y="319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300" y="317"/>
                    <a:pt x="300" y="317"/>
                    <a:pt x="301" y="316"/>
                  </a:cubicBezTo>
                  <a:close/>
                  <a:moveTo>
                    <a:pt x="301" y="352"/>
                  </a:moveTo>
                  <a:cubicBezTo>
                    <a:pt x="301" y="360"/>
                    <a:pt x="301" y="360"/>
                    <a:pt x="301" y="360"/>
                  </a:cubicBezTo>
                  <a:cubicBezTo>
                    <a:pt x="300" y="361"/>
                    <a:pt x="300" y="363"/>
                    <a:pt x="299" y="364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9" y="369"/>
                    <a:pt x="298" y="370"/>
                    <a:pt x="296" y="37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8" y="359"/>
                    <a:pt x="299" y="355"/>
                    <a:pt x="301" y="352"/>
                  </a:cubicBezTo>
                  <a:close/>
                  <a:moveTo>
                    <a:pt x="301" y="374"/>
                  </a:moveTo>
                  <a:cubicBezTo>
                    <a:pt x="301" y="378"/>
                    <a:pt x="301" y="378"/>
                    <a:pt x="301" y="378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ubicBezTo>
                    <a:pt x="298" y="375"/>
                    <a:pt x="299" y="375"/>
                    <a:pt x="301" y="374"/>
                  </a:cubicBezTo>
                  <a:close/>
                  <a:moveTo>
                    <a:pt x="301" y="385"/>
                  </a:moveTo>
                  <a:cubicBezTo>
                    <a:pt x="301" y="390"/>
                    <a:pt x="301" y="390"/>
                    <a:pt x="301" y="390"/>
                  </a:cubicBezTo>
                  <a:cubicBezTo>
                    <a:pt x="299" y="391"/>
                    <a:pt x="298" y="391"/>
                    <a:pt x="296" y="392"/>
                  </a:cubicBezTo>
                  <a:cubicBezTo>
                    <a:pt x="296" y="387"/>
                    <a:pt x="296" y="387"/>
                    <a:pt x="296" y="387"/>
                  </a:cubicBezTo>
                  <a:cubicBezTo>
                    <a:pt x="298" y="387"/>
                    <a:pt x="299" y="386"/>
                    <a:pt x="301" y="385"/>
                  </a:cubicBezTo>
                  <a:close/>
                  <a:moveTo>
                    <a:pt x="301" y="397"/>
                  </a:moveTo>
                  <a:cubicBezTo>
                    <a:pt x="301" y="402"/>
                    <a:pt x="301" y="402"/>
                    <a:pt x="301" y="402"/>
                  </a:cubicBezTo>
                  <a:cubicBezTo>
                    <a:pt x="300" y="402"/>
                    <a:pt x="299" y="403"/>
                    <a:pt x="296" y="404"/>
                  </a:cubicBezTo>
                  <a:cubicBezTo>
                    <a:pt x="296" y="399"/>
                    <a:pt x="296" y="399"/>
                    <a:pt x="296" y="399"/>
                  </a:cubicBezTo>
                  <a:cubicBezTo>
                    <a:pt x="298" y="399"/>
                    <a:pt x="300" y="398"/>
                    <a:pt x="301" y="397"/>
                  </a:cubicBezTo>
                  <a:close/>
                  <a:moveTo>
                    <a:pt x="301" y="409"/>
                  </a:moveTo>
                  <a:cubicBezTo>
                    <a:pt x="301" y="414"/>
                    <a:pt x="301" y="414"/>
                    <a:pt x="301" y="414"/>
                  </a:cubicBezTo>
                  <a:cubicBezTo>
                    <a:pt x="299" y="416"/>
                    <a:pt x="297" y="416"/>
                    <a:pt x="296" y="418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298" y="411"/>
                    <a:pt x="299" y="410"/>
                    <a:pt x="301" y="409"/>
                  </a:cubicBezTo>
                  <a:close/>
                  <a:moveTo>
                    <a:pt x="301" y="422"/>
                  </a:moveTo>
                  <a:cubicBezTo>
                    <a:pt x="301" y="428"/>
                    <a:pt x="301" y="428"/>
                    <a:pt x="301" y="428"/>
                  </a:cubicBezTo>
                  <a:cubicBezTo>
                    <a:pt x="298" y="431"/>
                    <a:pt x="298" y="435"/>
                    <a:pt x="298" y="440"/>
                  </a:cubicBezTo>
                  <a:cubicBezTo>
                    <a:pt x="299" y="440"/>
                    <a:pt x="300" y="440"/>
                    <a:pt x="300" y="440"/>
                  </a:cubicBezTo>
                  <a:cubicBezTo>
                    <a:pt x="300" y="440"/>
                    <a:pt x="300" y="440"/>
                    <a:pt x="301" y="440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299" y="451"/>
                    <a:pt x="298" y="448"/>
                    <a:pt x="296" y="444"/>
                  </a:cubicBezTo>
                  <a:cubicBezTo>
                    <a:pt x="296" y="427"/>
                    <a:pt x="296" y="427"/>
                    <a:pt x="296" y="427"/>
                  </a:cubicBezTo>
                  <a:cubicBezTo>
                    <a:pt x="298" y="425"/>
                    <a:pt x="299" y="424"/>
                    <a:pt x="301" y="422"/>
                  </a:cubicBezTo>
                  <a:close/>
                  <a:moveTo>
                    <a:pt x="301" y="481"/>
                  </a:moveTo>
                  <a:cubicBezTo>
                    <a:pt x="301" y="491"/>
                    <a:pt x="301" y="491"/>
                    <a:pt x="301" y="491"/>
                  </a:cubicBezTo>
                  <a:cubicBezTo>
                    <a:pt x="299" y="491"/>
                    <a:pt x="298" y="490"/>
                    <a:pt x="296" y="491"/>
                  </a:cubicBezTo>
                  <a:cubicBezTo>
                    <a:pt x="296" y="484"/>
                    <a:pt x="296" y="484"/>
                    <a:pt x="296" y="484"/>
                  </a:cubicBezTo>
                  <a:cubicBezTo>
                    <a:pt x="298" y="483"/>
                    <a:pt x="299" y="482"/>
                    <a:pt x="301" y="481"/>
                  </a:cubicBezTo>
                  <a:close/>
                  <a:moveTo>
                    <a:pt x="301" y="502"/>
                  </a:moveTo>
                  <a:cubicBezTo>
                    <a:pt x="301" y="505"/>
                    <a:pt x="301" y="505"/>
                    <a:pt x="301" y="505"/>
                  </a:cubicBezTo>
                  <a:cubicBezTo>
                    <a:pt x="299" y="505"/>
                    <a:pt x="298" y="504"/>
                    <a:pt x="296" y="503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8" y="499"/>
                    <a:pt x="299" y="501"/>
                    <a:pt x="301" y="502"/>
                  </a:cubicBezTo>
                  <a:close/>
                  <a:moveTo>
                    <a:pt x="301" y="510"/>
                  </a:moveTo>
                  <a:cubicBezTo>
                    <a:pt x="301" y="516"/>
                    <a:pt x="301" y="516"/>
                    <a:pt x="301" y="516"/>
                  </a:cubicBezTo>
                  <a:cubicBezTo>
                    <a:pt x="299" y="518"/>
                    <a:pt x="298" y="520"/>
                    <a:pt x="296" y="521"/>
                  </a:cubicBezTo>
                  <a:cubicBezTo>
                    <a:pt x="296" y="512"/>
                    <a:pt x="296" y="512"/>
                    <a:pt x="296" y="512"/>
                  </a:cubicBezTo>
                  <a:cubicBezTo>
                    <a:pt x="298" y="512"/>
                    <a:pt x="300" y="511"/>
                    <a:pt x="301" y="510"/>
                  </a:cubicBezTo>
                  <a:close/>
                  <a:moveTo>
                    <a:pt x="301" y="534"/>
                  </a:moveTo>
                  <a:cubicBezTo>
                    <a:pt x="301" y="552"/>
                    <a:pt x="301" y="552"/>
                    <a:pt x="301" y="552"/>
                  </a:cubicBezTo>
                  <a:cubicBezTo>
                    <a:pt x="299" y="551"/>
                    <a:pt x="298" y="550"/>
                    <a:pt x="296" y="548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7" y="540"/>
                    <a:pt x="298" y="539"/>
                    <a:pt x="299" y="538"/>
                  </a:cubicBezTo>
                  <a:cubicBezTo>
                    <a:pt x="299" y="537"/>
                    <a:pt x="300" y="535"/>
                    <a:pt x="301" y="534"/>
                  </a:cubicBezTo>
                  <a:close/>
                  <a:moveTo>
                    <a:pt x="301" y="589"/>
                  </a:moveTo>
                  <a:cubicBezTo>
                    <a:pt x="301" y="598"/>
                    <a:pt x="301" y="598"/>
                    <a:pt x="301" y="598"/>
                  </a:cubicBezTo>
                  <a:cubicBezTo>
                    <a:pt x="300" y="596"/>
                    <a:pt x="298" y="594"/>
                    <a:pt x="296" y="592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8" y="588"/>
                    <a:pt x="299" y="588"/>
                    <a:pt x="301" y="589"/>
                  </a:cubicBezTo>
                  <a:close/>
                  <a:moveTo>
                    <a:pt x="301" y="614"/>
                  </a:moveTo>
                  <a:cubicBezTo>
                    <a:pt x="301" y="620"/>
                    <a:pt x="301" y="620"/>
                    <a:pt x="301" y="620"/>
                  </a:cubicBezTo>
                  <a:cubicBezTo>
                    <a:pt x="299" y="619"/>
                    <a:pt x="298" y="619"/>
                    <a:pt x="296" y="618"/>
                  </a:cubicBezTo>
                  <a:cubicBezTo>
                    <a:pt x="296" y="611"/>
                    <a:pt x="296" y="611"/>
                    <a:pt x="296" y="611"/>
                  </a:cubicBezTo>
                  <a:cubicBezTo>
                    <a:pt x="298" y="612"/>
                    <a:pt x="299" y="613"/>
                    <a:pt x="301" y="614"/>
                  </a:cubicBezTo>
                  <a:close/>
                  <a:moveTo>
                    <a:pt x="301" y="671"/>
                  </a:moveTo>
                  <a:cubicBezTo>
                    <a:pt x="301" y="684"/>
                    <a:pt x="301" y="684"/>
                    <a:pt x="301" y="684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69"/>
                    <a:pt x="296" y="669"/>
                    <a:pt x="296" y="669"/>
                  </a:cubicBezTo>
                  <a:cubicBezTo>
                    <a:pt x="298" y="670"/>
                    <a:pt x="300" y="670"/>
                    <a:pt x="301" y="671"/>
                  </a:cubicBezTo>
                  <a:close/>
                  <a:moveTo>
                    <a:pt x="301" y="738"/>
                  </a:moveTo>
                  <a:cubicBezTo>
                    <a:pt x="301" y="760"/>
                    <a:pt x="301" y="760"/>
                    <a:pt x="301" y="760"/>
                  </a:cubicBezTo>
                  <a:cubicBezTo>
                    <a:pt x="299" y="756"/>
                    <a:pt x="298" y="752"/>
                    <a:pt x="296" y="749"/>
                  </a:cubicBezTo>
                  <a:cubicBezTo>
                    <a:pt x="296" y="735"/>
                    <a:pt x="296" y="735"/>
                    <a:pt x="296" y="735"/>
                  </a:cubicBezTo>
                  <a:cubicBezTo>
                    <a:pt x="297" y="736"/>
                    <a:pt x="298" y="737"/>
                    <a:pt x="299" y="738"/>
                  </a:cubicBezTo>
                  <a:cubicBezTo>
                    <a:pt x="300" y="738"/>
                    <a:pt x="300" y="738"/>
                    <a:pt x="301" y="738"/>
                  </a:cubicBezTo>
                  <a:close/>
                  <a:moveTo>
                    <a:pt x="295" y="14"/>
                  </a:moveTo>
                  <a:cubicBezTo>
                    <a:pt x="295" y="14"/>
                    <a:pt x="296" y="14"/>
                    <a:pt x="296" y="13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21"/>
                    <a:pt x="295" y="22"/>
                    <a:pt x="295" y="22"/>
                  </a:cubicBezTo>
                  <a:cubicBezTo>
                    <a:pt x="295" y="14"/>
                    <a:pt x="295" y="14"/>
                    <a:pt x="295" y="14"/>
                  </a:cubicBezTo>
                  <a:close/>
                  <a:moveTo>
                    <a:pt x="296" y="782"/>
                  </a:moveTo>
                  <a:cubicBezTo>
                    <a:pt x="295" y="781"/>
                    <a:pt x="295" y="781"/>
                    <a:pt x="295" y="781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73"/>
                    <a:pt x="296" y="773"/>
                    <a:pt x="296" y="773"/>
                  </a:cubicBezTo>
                  <a:cubicBezTo>
                    <a:pt x="296" y="782"/>
                    <a:pt x="296" y="782"/>
                    <a:pt x="296" y="782"/>
                  </a:cubicBezTo>
                  <a:close/>
                  <a:moveTo>
                    <a:pt x="296" y="33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5" y="45"/>
                    <a:pt x="295" y="44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5" y="32"/>
                    <a:pt x="296" y="32"/>
                    <a:pt x="296" y="33"/>
                  </a:cubicBezTo>
                  <a:close/>
                  <a:moveTo>
                    <a:pt x="296" y="52"/>
                  </a:moveTo>
                  <a:cubicBezTo>
                    <a:pt x="296" y="60"/>
                    <a:pt x="296" y="60"/>
                    <a:pt x="296" y="60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5" y="53"/>
                    <a:pt x="296" y="52"/>
                    <a:pt x="296" y="52"/>
                  </a:cubicBezTo>
                  <a:close/>
                  <a:moveTo>
                    <a:pt x="296" y="82"/>
                  </a:moveTo>
                  <a:cubicBezTo>
                    <a:pt x="296" y="117"/>
                    <a:pt x="296" y="117"/>
                    <a:pt x="296" y="117"/>
                  </a:cubicBezTo>
                  <a:cubicBezTo>
                    <a:pt x="296" y="117"/>
                    <a:pt x="295" y="117"/>
                    <a:pt x="295" y="118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2"/>
                    <a:pt x="296" y="82"/>
                    <a:pt x="296" y="82"/>
                  </a:cubicBezTo>
                  <a:close/>
                  <a:moveTo>
                    <a:pt x="296" y="138"/>
                  </a:moveTo>
                  <a:cubicBezTo>
                    <a:pt x="296" y="163"/>
                    <a:pt x="296" y="163"/>
                    <a:pt x="296" y="163"/>
                  </a:cubicBezTo>
                  <a:cubicBezTo>
                    <a:pt x="296" y="163"/>
                    <a:pt x="295" y="163"/>
                    <a:pt x="295" y="164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5" y="139"/>
                    <a:pt x="296" y="139"/>
                    <a:pt x="296" y="138"/>
                  </a:cubicBezTo>
                  <a:close/>
                  <a:moveTo>
                    <a:pt x="296" y="186"/>
                  </a:moveTo>
                  <a:cubicBezTo>
                    <a:pt x="296" y="192"/>
                    <a:pt x="296" y="192"/>
                    <a:pt x="296" y="192"/>
                  </a:cubicBezTo>
                  <a:cubicBezTo>
                    <a:pt x="296" y="192"/>
                    <a:pt x="295" y="193"/>
                    <a:pt x="295" y="193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6"/>
                    <a:pt x="296" y="186"/>
                    <a:pt x="296" y="186"/>
                  </a:cubicBezTo>
                  <a:close/>
                  <a:moveTo>
                    <a:pt x="296" y="196"/>
                  </a:moveTo>
                  <a:cubicBezTo>
                    <a:pt x="296" y="202"/>
                    <a:pt x="296" y="202"/>
                    <a:pt x="296" y="202"/>
                  </a:cubicBezTo>
                  <a:cubicBezTo>
                    <a:pt x="296" y="202"/>
                    <a:pt x="295" y="201"/>
                    <a:pt x="295" y="201"/>
                  </a:cubicBezTo>
                  <a:cubicBezTo>
                    <a:pt x="295" y="195"/>
                    <a:pt x="295" y="195"/>
                    <a:pt x="295" y="195"/>
                  </a:cubicBezTo>
                  <a:cubicBezTo>
                    <a:pt x="296" y="196"/>
                    <a:pt x="296" y="196"/>
                    <a:pt x="296" y="196"/>
                  </a:cubicBezTo>
                  <a:close/>
                  <a:moveTo>
                    <a:pt x="296" y="211"/>
                  </a:moveTo>
                  <a:cubicBezTo>
                    <a:pt x="296" y="216"/>
                    <a:pt x="296" y="216"/>
                    <a:pt x="296" y="216"/>
                  </a:cubicBezTo>
                  <a:cubicBezTo>
                    <a:pt x="296" y="217"/>
                    <a:pt x="295" y="217"/>
                    <a:pt x="295" y="217"/>
                  </a:cubicBezTo>
                  <a:cubicBezTo>
                    <a:pt x="295" y="211"/>
                    <a:pt x="295" y="211"/>
                    <a:pt x="295" y="211"/>
                  </a:cubicBezTo>
                  <a:cubicBezTo>
                    <a:pt x="295" y="211"/>
                    <a:pt x="296" y="211"/>
                    <a:pt x="296" y="211"/>
                  </a:cubicBezTo>
                  <a:close/>
                  <a:moveTo>
                    <a:pt x="296" y="236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6" y="241"/>
                    <a:pt x="295" y="238"/>
                    <a:pt x="295" y="237"/>
                  </a:cubicBezTo>
                  <a:cubicBezTo>
                    <a:pt x="296" y="236"/>
                    <a:pt x="296" y="236"/>
                    <a:pt x="296" y="236"/>
                  </a:cubicBezTo>
                  <a:close/>
                  <a:moveTo>
                    <a:pt x="296" y="284"/>
                  </a:move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8"/>
                    <a:pt x="295" y="287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4"/>
                    <a:pt x="296" y="284"/>
                    <a:pt x="296" y="284"/>
                  </a:cubicBezTo>
                  <a:close/>
                  <a:moveTo>
                    <a:pt x="296" y="300"/>
                  </a:moveTo>
                  <a:cubicBezTo>
                    <a:pt x="296" y="308"/>
                    <a:pt x="296" y="308"/>
                    <a:pt x="296" y="308"/>
                  </a:cubicBezTo>
                  <a:cubicBezTo>
                    <a:pt x="296" y="309"/>
                    <a:pt x="296" y="311"/>
                    <a:pt x="295" y="312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9"/>
                    <a:pt x="296" y="319"/>
                    <a:pt x="296" y="319"/>
                  </a:cubicBezTo>
                  <a:cubicBezTo>
                    <a:pt x="296" y="319"/>
                    <a:pt x="295" y="318"/>
                    <a:pt x="295" y="318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02"/>
                    <a:pt x="296" y="301"/>
                    <a:pt x="296" y="300"/>
                  </a:cubicBezTo>
                  <a:close/>
                  <a:moveTo>
                    <a:pt x="296" y="362"/>
                  </a:moveTo>
                  <a:cubicBezTo>
                    <a:pt x="296" y="372"/>
                    <a:pt x="296" y="372"/>
                    <a:pt x="296" y="372"/>
                  </a:cubicBezTo>
                  <a:cubicBezTo>
                    <a:pt x="296" y="373"/>
                    <a:pt x="295" y="374"/>
                    <a:pt x="295" y="37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365"/>
                    <a:pt x="296" y="363"/>
                    <a:pt x="296" y="362"/>
                  </a:cubicBezTo>
                  <a:close/>
                  <a:moveTo>
                    <a:pt x="296" y="375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lose/>
                  <a:moveTo>
                    <a:pt x="296" y="387"/>
                  </a:moveTo>
                  <a:cubicBezTo>
                    <a:pt x="296" y="392"/>
                    <a:pt x="296" y="392"/>
                    <a:pt x="296" y="392"/>
                  </a:cubicBezTo>
                  <a:cubicBezTo>
                    <a:pt x="296" y="393"/>
                    <a:pt x="295" y="393"/>
                    <a:pt x="295" y="393"/>
                  </a:cubicBezTo>
                  <a:cubicBezTo>
                    <a:pt x="295" y="388"/>
                    <a:pt x="295" y="388"/>
                    <a:pt x="295" y="388"/>
                  </a:cubicBezTo>
                  <a:cubicBezTo>
                    <a:pt x="295" y="388"/>
                    <a:pt x="296" y="387"/>
                    <a:pt x="296" y="387"/>
                  </a:cubicBezTo>
                  <a:close/>
                  <a:moveTo>
                    <a:pt x="296" y="399"/>
                  </a:moveTo>
                  <a:cubicBezTo>
                    <a:pt x="296" y="404"/>
                    <a:pt x="296" y="404"/>
                    <a:pt x="296" y="404"/>
                  </a:cubicBezTo>
                  <a:cubicBezTo>
                    <a:pt x="295" y="405"/>
                    <a:pt x="295" y="405"/>
                    <a:pt x="295" y="405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95" y="400"/>
                    <a:pt x="296" y="399"/>
                    <a:pt x="296" y="399"/>
                  </a:cubicBezTo>
                  <a:close/>
                  <a:moveTo>
                    <a:pt x="296" y="412"/>
                  </a:moveTo>
                  <a:cubicBezTo>
                    <a:pt x="296" y="418"/>
                    <a:pt x="296" y="418"/>
                    <a:pt x="296" y="418"/>
                  </a:cubicBezTo>
                  <a:cubicBezTo>
                    <a:pt x="295" y="418"/>
                    <a:pt x="295" y="420"/>
                    <a:pt x="295" y="421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2"/>
                    <a:pt x="296" y="412"/>
                    <a:pt x="296" y="412"/>
                  </a:cubicBezTo>
                  <a:close/>
                  <a:moveTo>
                    <a:pt x="296" y="427"/>
                  </a:moveTo>
                  <a:cubicBezTo>
                    <a:pt x="296" y="444"/>
                    <a:pt x="296" y="444"/>
                    <a:pt x="296" y="444"/>
                  </a:cubicBezTo>
                  <a:cubicBezTo>
                    <a:pt x="296" y="443"/>
                    <a:pt x="295" y="441"/>
                    <a:pt x="295" y="440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6" y="427"/>
                    <a:pt x="296" y="427"/>
                    <a:pt x="296" y="427"/>
                  </a:cubicBezTo>
                  <a:close/>
                  <a:moveTo>
                    <a:pt x="296" y="484"/>
                  </a:moveTo>
                  <a:cubicBezTo>
                    <a:pt x="296" y="491"/>
                    <a:pt x="296" y="491"/>
                    <a:pt x="296" y="491"/>
                  </a:cubicBezTo>
                  <a:cubicBezTo>
                    <a:pt x="296" y="491"/>
                    <a:pt x="295" y="491"/>
                    <a:pt x="295" y="492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5" y="485"/>
                    <a:pt x="296" y="485"/>
                    <a:pt x="296" y="484"/>
                  </a:cubicBezTo>
                  <a:close/>
                  <a:moveTo>
                    <a:pt x="296" y="499"/>
                  </a:moveTo>
                  <a:cubicBezTo>
                    <a:pt x="296" y="503"/>
                    <a:pt x="296" y="503"/>
                    <a:pt x="296" y="503"/>
                  </a:cubicBezTo>
                  <a:cubicBezTo>
                    <a:pt x="296" y="503"/>
                    <a:pt x="295" y="502"/>
                    <a:pt x="295" y="502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6" y="498"/>
                    <a:pt x="296" y="499"/>
                  </a:cubicBezTo>
                  <a:close/>
                  <a:moveTo>
                    <a:pt x="296" y="512"/>
                  </a:moveTo>
                  <a:cubicBezTo>
                    <a:pt x="296" y="521"/>
                    <a:pt x="296" y="521"/>
                    <a:pt x="296" y="521"/>
                  </a:cubicBezTo>
                  <a:cubicBezTo>
                    <a:pt x="296" y="521"/>
                    <a:pt x="295" y="522"/>
                    <a:pt x="295" y="52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6" y="512"/>
                    <a:pt x="296" y="512"/>
                  </a:cubicBezTo>
                  <a:close/>
                  <a:moveTo>
                    <a:pt x="296" y="540"/>
                  </a:moveTo>
                  <a:cubicBezTo>
                    <a:pt x="296" y="548"/>
                    <a:pt x="296" y="548"/>
                    <a:pt x="296" y="548"/>
                  </a:cubicBezTo>
                  <a:cubicBezTo>
                    <a:pt x="296" y="548"/>
                    <a:pt x="295" y="547"/>
                    <a:pt x="295" y="546"/>
                  </a:cubicBezTo>
                  <a:cubicBezTo>
                    <a:pt x="295" y="542"/>
                    <a:pt x="295" y="542"/>
                    <a:pt x="295" y="542"/>
                  </a:cubicBezTo>
                  <a:cubicBezTo>
                    <a:pt x="295" y="541"/>
                    <a:pt x="296" y="541"/>
                    <a:pt x="296" y="540"/>
                  </a:cubicBezTo>
                  <a:close/>
                  <a:moveTo>
                    <a:pt x="296" y="587"/>
                  </a:moveTo>
                  <a:cubicBezTo>
                    <a:pt x="296" y="592"/>
                    <a:pt x="296" y="592"/>
                    <a:pt x="296" y="592"/>
                  </a:cubicBezTo>
                  <a:cubicBezTo>
                    <a:pt x="296" y="592"/>
                    <a:pt x="295" y="592"/>
                    <a:pt x="295" y="591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5" y="586"/>
                    <a:pt x="296" y="586"/>
                    <a:pt x="296" y="587"/>
                  </a:cubicBezTo>
                  <a:close/>
                  <a:moveTo>
                    <a:pt x="296" y="611"/>
                  </a:moveTo>
                  <a:cubicBezTo>
                    <a:pt x="296" y="618"/>
                    <a:pt x="296" y="618"/>
                    <a:pt x="296" y="618"/>
                  </a:cubicBezTo>
                  <a:cubicBezTo>
                    <a:pt x="296" y="618"/>
                    <a:pt x="295" y="618"/>
                    <a:pt x="295" y="617"/>
                  </a:cubicBezTo>
                  <a:cubicBezTo>
                    <a:pt x="295" y="610"/>
                    <a:pt x="295" y="610"/>
                    <a:pt x="295" y="610"/>
                  </a:cubicBezTo>
                  <a:cubicBezTo>
                    <a:pt x="295" y="610"/>
                    <a:pt x="296" y="611"/>
                    <a:pt x="296" y="611"/>
                  </a:cubicBezTo>
                  <a:close/>
                  <a:moveTo>
                    <a:pt x="296" y="669"/>
                  </a:moveTo>
                  <a:cubicBezTo>
                    <a:pt x="296" y="682"/>
                    <a:pt x="296" y="682"/>
                    <a:pt x="296" y="682"/>
                  </a:cubicBezTo>
                  <a:cubicBezTo>
                    <a:pt x="295" y="681"/>
                    <a:pt x="295" y="681"/>
                    <a:pt x="295" y="681"/>
                  </a:cubicBezTo>
                  <a:cubicBezTo>
                    <a:pt x="295" y="668"/>
                    <a:pt x="295" y="668"/>
                    <a:pt x="295" y="668"/>
                  </a:cubicBezTo>
                  <a:cubicBezTo>
                    <a:pt x="296" y="669"/>
                    <a:pt x="296" y="669"/>
                    <a:pt x="296" y="669"/>
                  </a:cubicBezTo>
                  <a:close/>
                  <a:moveTo>
                    <a:pt x="296" y="735"/>
                  </a:moveTo>
                  <a:cubicBezTo>
                    <a:pt x="296" y="749"/>
                    <a:pt x="296" y="749"/>
                    <a:pt x="296" y="749"/>
                  </a:cubicBezTo>
                  <a:cubicBezTo>
                    <a:pt x="296" y="748"/>
                    <a:pt x="295" y="747"/>
                    <a:pt x="295" y="746"/>
                  </a:cubicBezTo>
                  <a:cubicBezTo>
                    <a:pt x="295" y="734"/>
                    <a:pt x="295" y="734"/>
                    <a:pt x="295" y="734"/>
                  </a:cubicBezTo>
                  <a:cubicBezTo>
                    <a:pt x="295" y="734"/>
                    <a:pt x="296" y="735"/>
                    <a:pt x="296" y="735"/>
                  </a:cubicBezTo>
                  <a:close/>
                  <a:moveTo>
                    <a:pt x="295" y="336"/>
                  </a:moveTo>
                  <a:cubicBezTo>
                    <a:pt x="295" y="335"/>
                    <a:pt x="295" y="335"/>
                    <a:pt x="295" y="335"/>
                  </a:cubicBezTo>
                  <a:cubicBezTo>
                    <a:pt x="295" y="335"/>
                    <a:pt x="295" y="336"/>
                    <a:pt x="295" y="336"/>
                  </a:cubicBezTo>
                  <a:close/>
                  <a:moveTo>
                    <a:pt x="294" y="14"/>
                  </a:moveTo>
                  <a:cubicBezTo>
                    <a:pt x="295" y="14"/>
                    <a:pt x="295" y="14"/>
                    <a:pt x="295" y="1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5" y="781"/>
                  </a:moveTo>
                  <a:cubicBezTo>
                    <a:pt x="294" y="781"/>
                    <a:pt x="294" y="781"/>
                    <a:pt x="294" y="781"/>
                  </a:cubicBezTo>
                  <a:cubicBezTo>
                    <a:pt x="294" y="773"/>
                    <a:pt x="294" y="773"/>
                    <a:pt x="294" y="773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81"/>
                    <a:pt x="295" y="781"/>
                    <a:pt x="295" y="781"/>
                  </a:cubicBezTo>
                  <a:close/>
                  <a:moveTo>
                    <a:pt x="295" y="31"/>
                  </a:moveTo>
                  <a:cubicBezTo>
                    <a:pt x="295" y="44"/>
                    <a:pt x="295" y="44"/>
                    <a:pt x="295" y="44"/>
                  </a:cubicBezTo>
                  <a:cubicBezTo>
                    <a:pt x="294" y="44"/>
                    <a:pt x="294" y="44"/>
                    <a:pt x="294" y="44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95" y="53"/>
                  </a:moveTo>
                  <a:cubicBezTo>
                    <a:pt x="295" y="61"/>
                    <a:pt x="295" y="61"/>
                    <a:pt x="295" y="61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3"/>
                    <a:pt x="295" y="53"/>
                    <a:pt x="295" y="53"/>
                  </a:cubicBezTo>
                  <a:close/>
                  <a:moveTo>
                    <a:pt x="295" y="82"/>
                  </a:moveTo>
                  <a:cubicBezTo>
                    <a:pt x="295" y="118"/>
                    <a:pt x="295" y="118"/>
                    <a:pt x="295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5" y="82"/>
                  </a:cubicBezTo>
                  <a:close/>
                  <a:moveTo>
                    <a:pt x="295" y="140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4" y="164"/>
                    <a:pt x="294" y="164"/>
                    <a:pt x="294" y="164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5" y="140"/>
                    <a:pt x="295" y="140"/>
                    <a:pt x="295" y="140"/>
                  </a:cubicBezTo>
                  <a:close/>
                  <a:moveTo>
                    <a:pt x="295" y="187"/>
                  </a:moveTo>
                  <a:cubicBezTo>
                    <a:pt x="295" y="193"/>
                    <a:pt x="295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95" y="187"/>
                    <a:pt x="295" y="187"/>
                    <a:pt x="295" y="187"/>
                  </a:cubicBezTo>
                  <a:close/>
                  <a:moveTo>
                    <a:pt x="295" y="195"/>
                  </a:moveTo>
                  <a:cubicBezTo>
                    <a:pt x="295" y="201"/>
                    <a:pt x="295" y="201"/>
                    <a:pt x="295" y="201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5" y="195"/>
                    <a:pt x="295" y="195"/>
                    <a:pt x="295" y="195"/>
                  </a:cubicBezTo>
                  <a:close/>
                  <a:moveTo>
                    <a:pt x="295" y="211"/>
                  </a:moveTo>
                  <a:cubicBezTo>
                    <a:pt x="295" y="217"/>
                    <a:pt x="295" y="217"/>
                    <a:pt x="295" y="217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12"/>
                    <a:pt x="294" y="212"/>
                    <a:pt x="294" y="212"/>
                  </a:cubicBezTo>
                  <a:cubicBezTo>
                    <a:pt x="295" y="211"/>
                    <a:pt x="295" y="211"/>
                    <a:pt x="295" y="211"/>
                  </a:cubicBezTo>
                  <a:close/>
                  <a:moveTo>
                    <a:pt x="295" y="282"/>
                  </a:moveTo>
                  <a:cubicBezTo>
                    <a:pt x="295" y="288"/>
                    <a:pt x="295" y="288"/>
                    <a:pt x="295" y="288"/>
                  </a:cubicBezTo>
                  <a:cubicBezTo>
                    <a:pt x="294" y="289"/>
                    <a:pt x="294" y="289"/>
                    <a:pt x="294" y="289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5" y="282"/>
                    <a:pt x="295" y="282"/>
                    <a:pt x="295" y="282"/>
                  </a:cubicBezTo>
                  <a:close/>
                  <a:moveTo>
                    <a:pt x="295" y="303"/>
                  </a:moveTo>
                  <a:cubicBezTo>
                    <a:pt x="295" y="318"/>
                    <a:pt x="295" y="318"/>
                    <a:pt x="295" y="318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94" y="303"/>
                    <a:pt x="294" y="303"/>
                    <a:pt x="294" y="303"/>
                  </a:cubicBezTo>
                  <a:cubicBezTo>
                    <a:pt x="295" y="303"/>
                    <a:pt x="295" y="303"/>
                    <a:pt x="295" y="303"/>
                  </a:cubicBezTo>
                  <a:close/>
                  <a:moveTo>
                    <a:pt x="295" y="335"/>
                  </a:moveTo>
                  <a:cubicBezTo>
                    <a:pt x="295" y="336"/>
                    <a:pt x="295" y="336"/>
                    <a:pt x="295" y="336"/>
                  </a:cubicBezTo>
                  <a:cubicBezTo>
                    <a:pt x="294" y="337"/>
                    <a:pt x="294" y="338"/>
                    <a:pt x="294" y="339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3"/>
                    <a:pt x="294" y="334"/>
                    <a:pt x="295" y="335"/>
                  </a:cubicBezTo>
                  <a:close/>
                  <a:moveTo>
                    <a:pt x="295" y="366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4" y="367"/>
                    <a:pt x="294" y="367"/>
                    <a:pt x="294" y="367"/>
                  </a:cubicBezTo>
                  <a:cubicBezTo>
                    <a:pt x="295" y="366"/>
                    <a:pt x="295" y="366"/>
                    <a:pt x="295" y="366"/>
                  </a:cubicBezTo>
                  <a:close/>
                  <a:moveTo>
                    <a:pt x="295" y="388"/>
                  </a:moveTo>
                  <a:cubicBezTo>
                    <a:pt x="295" y="393"/>
                    <a:pt x="295" y="393"/>
                    <a:pt x="295" y="393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4" y="388"/>
                    <a:pt x="294" y="388"/>
                    <a:pt x="294" y="388"/>
                  </a:cubicBezTo>
                  <a:cubicBezTo>
                    <a:pt x="295" y="388"/>
                    <a:pt x="295" y="388"/>
                    <a:pt x="295" y="388"/>
                  </a:cubicBezTo>
                  <a:close/>
                  <a:moveTo>
                    <a:pt x="295" y="400"/>
                  </a:moveTo>
                  <a:cubicBezTo>
                    <a:pt x="295" y="405"/>
                    <a:pt x="295" y="405"/>
                    <a:pt x="295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94" y="400"/>
                    <a:pt x="294" y="400"/>
                    <a:pt x="294" y="400"/>
                  </a:cubicBezTo>
                  <a:cubicBezTo>
                    <a:pt x="295" y="400"/>
                    <a:pt x="295" y="400"/>
                    <a:pt x="295" y="400"/>
                  </a:cubicBezTo>
                  <a:close/>
                  <a:moveTo>
                    <a:pt x="295" y="414"/>
                  </a:moveTo>
                  <a:cubicBezTo>
                    <a:pt x="295" y="421"/>
                    <a:pt x="295" y="421"/>
                    <a:pt x="295" y="421"/>
                  </a:cubicBezTo>
                  <a:cubicBezTo>
                    <a:pt x="294" y="423"/>
                    <a:pt x="294" y="425"/>
                    <a:pt x="295" y="429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294" y="439"/>
                    <a:pt x="294" y="439"/>
                    <a:pt x="294" y="439"/>
                  </a:cubicBezTo>
                  <a:cubicBezTo>
                    <a:pt x="294" y="414"/>
                    <a:pt x="294" y="414"/>
                    <a:pt x="294" y="414"/>
                  </a:cubicBezTo>
                  <a:cubicBezTo>
                    <a:pt x="295" y="414"/>
                    <a:pt x="295" y="414"/>
                    <a:pt x="295" y="414"/>
                  </a:cubicBezTo>
                  <a:close/>
                  <a:moveTo>
                    <a:pt x="295" y="486"/>
                  </a:moveTo>
                  <a:cubicBezTo>
                    <a:pt x="295" y="492"/>
                    <a:pt x="295" y="492"/>
                    <a:pt x="295" y="492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295" y="486"/>
                    <a:pt x="295" y="486"/>
                    <a:pt x="295" y="486"/>
                  </a:cubicBezTo>
                  <a:close/>
                  <a:moveTo>
                    <a:pt x="295" y="497"/>
                  </a:moveTo>
                  <a:cubicBezTo>
                    <a:pt x="295" y="502"/>
                    <a:pt x="295" y="502"/>
                    <a:pt x="295" y="502"/>
                  </a:cubicBezTo>
                  <a:cubicBezTo>
                    <a:pt x="294" y="502"/>
                    <a:pt x="294" y="502"/>
                    <a:pt x="294" y="502"/>
                  </a:cubicBezTo>
                  <a:cubicBezTo>
                    <a:pt x="294" y="497"/>
                    <a:pt x="294" y="497"/>
                    <a:pt x="294" y="497"/>
                  </a:cubicBezTo>
                  <a:cubicBezTo>
                    <a:pt x="295" y="497"/>
                    <a:pt x="295" y="497"/>
                    <a:pt x="295" y="497"/>
                  </a:cubicBezTo>
                  <a:close/>
                  <a:moveTo>
                    <a:pt x="295" y="512"/>
                  </a:moveTo>
                  <a:cubicBezTo>
                    <a:pt x="295" y="522"/>
                    <a:pt x="295" y="522"/>
                    <a:pt x="295" y="522"/>
                  </a:cubicBezTo>
                  <a:cubicBezTo>
                    <a:pt x="294" y="522"/>
                    <a:pt x="294" y="522"/>
                    <a:pt x="294" y="522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4" y="512"/>
                    <a:pt x="294" y="512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5" y="512"/>
                    <a:pt x="295" y="512"/>
                  </a:cubicBezTo>
                  <a:close/>
                  <a:moveTo>
                    <a:pt x="295" y="542"/>
                  </a:moveTo>
                  <a:cubicBezTo>
                    <a:pt x="295" y="546"/>
                    <a:pt x="295" y="546"/>
                    <a:pt x="295" y="546"/>
                  </a:cubicBezTo>
                  <a:cubicBezTo>
                    <a:pt x="294" y="546"/>
                    <a:pt x="294" y="545"/>
                    <a:pt x="294" y="545"/>
                  </a:cubicBezTo>
                  <a:cubicBezTo>
                    <a:pt x="294" y="542"/>
                    <a:pt x="294" y="542"/>
                    <a:pt x="294" y="542"/>
                  </a:cubicBezTo>
                  <a:cubicBezTo>
                    <a:pt x="295" y="542"/>
                    <a:pt x="295" y="542"/>
                    <a:pt x="295" y="542"/>
                  </a:cubicBezTo>
                  <a:close/>
                  <a:moveTo>
                    <a:pt x="295" y="586"/>
                  </a:moveTo>
                  <a:cubicBezTo>
                    <a:pt x="295" y="591"/>
                    <a:pt x="295" y="591"/>
                    <a:pt x="295" y="591"/>
                  </a:cubicBezTo>
                  <a:cubicBezTo>
                    <a:pt x="294" y="591"/>
                    <a:pt x="294" y="591"/>
                    <a:pt x="294" y="591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5" y="586"/>
                    <a:pt x="295" y="586"/>
                    <a:pt x="295" y="586"/>
                  </a:cubicBezTo>
                  <a:close/>
                  <a:moveTo>
                    <a:pt x="295" y="610"/>
                  </a:moveTo>
                  <a:cubicBezTo>
                    <a:pt x="295" y="617"/>
                    <a:pt x="295" y="617"/>
                    <a:pt x="295" y="617"/>
                  </a:cubicBezTo>
                  <a:cubicBezTo>
                    <a:pt x="294" y="617"/>
                    <a:pt x="294" y="617"/>
                    <a:pt x="294" y="617"/>
                  </a:cubicBezTo>
                  <a:cubicBezTo>
                    <a:pt x="294" y="609"/>
                    <a:pt x="294" y="609"/>
                    <a:pt x="294" y="609"/>
                  </a:cubicBezTo>
                  <a:cubicBezTo>
                    <a:pt x="295" y="610"/>
                    <a:pt x="295" y="610"/>
                    <a:pt x="295" y="610"/>
                  </a:cubicBezTo>
                  <a:close/>
                  <a:moveTo>
                    <a:pt x="295" y="668"/>
                  </a:moveTo>
                  <a:cubicBezTo>
                    <a:pt x="295" y="681"/>
                    <a:pt x="295" y="681"/>
                    <a:pt x="295" y="681"/>
                  </a:cubicBezTo>
                  <a:cubicBezTo>
                    <a:pt x="294" y="681"/>
                    <a:pt x="294" y="681"/>
                    <a:pt x="294" y="681"/>
                  </a:cubicBezTo>
                  <a:cubicBezTo>
                    <a:pt x="294" y="668"/>
                    <a:pt x="294" y="668"/>
                    <a:pt x="294" y="668"/>
                  </a:cubicBezTo>
                  <a:cubicBezTo>
                    <a:pt x="295" y="668"/>
                    <a:pt x="295" y="668"/>
                    <a:pt x="295" y="668"/>
                  </a:cubicBezTo>
                  <a:close/>
                  <a:moveTo>
                    <a:pt x="295" y="734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4" y="746"/>
                    <a:pt x="294" y="746"/>
                    <a:pt x="294" y="746"/>
                  </a:cubicBezTo>
                  <a:cubicBezTo>
                    <a:pt x="294" y="734"/>
                    <a:pt x="294" y="734"/>
                    <a:pt x="294" y="734"/>
                  </a:cubicBezTo>
                  <a:lnTo>
                    <a:pt x="295" y="734"/>
                  </a:lnTo>
                  <a:close/>
                  <a:moveTo>
                    <a:pt x="293" y="14"/>
                  </a:moveTo>
                  <a:cubicBezTo>
                    <a:pt x="293" y="14"/>
                    <a:pt x="294" y="14"/>
                    <a:pt x="294" y="14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22"/>
                    <a:pt x="293" y="22"/>
                    <a:pt x="293" y="22"/>
                  </a:cubicBezTo>
                  <a:cubicBezTo>
                    <a:pt x="293" y="14"/>
                    <a:pt x="293" y="14"/>
                    <a:pt x="293" y="14"/>
                  </a:cubicBezTo>
                  <a:close/>
                  <a:moveTo>
                    <a:pt x="294" y="781"/>
                  </a:moveTo>
                  <a:cubicBezTo>
                    <a:pt x="293" y="781"/>
                    <a:pt x="293" y="781"/>
                    <a:pt x="293" y="781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4" y="772"/>
                    <a:pt x="294" y="773"/>
                  </a:cubicBezTo>
                  <a:cubicBezTo>
                    <a:pt x="294" y="781"/>
                    <a:pt x="294" y="781"/>
                    <a:pt x="294" y="781"/>
                  </a:cubicBezTo>
                  <a:close/>
                  <a:moveTo>
                    <a:pt x="294" y="31"/>
                  </a:moveTo>
                  <a:cubicBezTo>
                    <a:pt x="294" y="44"/>
                    <a:pt x="294" y="44"/>
                    <a:pt x="294" y="44"/>
                  </a:cubicBezTo>
                  <a:cubicBezTo>
                    <a:pt x="294" y="43"/>
                    <a:pt x="293" y="43"/>
                    <a:pt x="293" y="42"/>
                  </a:cubicBezTo>
                  <a:cubicBezTo>
                    <a:pt x="293" y="29"/>
                    <a:pt x="293" y="29"/>
                    <a:pt x="293" y="29"/>
                  </a:cubicBezTo>
                  <a:cubicBezTo>
                    <a:pt x="293" y="30"/>
                    <a:pt x="294" y="30"/>
                    <a:pt x="294" y="31"/>
                  </a:cubicBezTo>
                  <a:close/>
                  <a:moveTo>
                    <a:pt x="294" y="53"/>
                  </a:moveTo>
                  <a:cubicBezTo>
                    <a:pt x="294" y="61"/>
                    <a:pt x="294" y="61"/>
                    <a:pt x="294" y="61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3" y="54"/>
                    <a:pt x="293" y="54"/>
                    <a:pt x="293" y="54"/>
                  </a:cubicBezTo>
                  <a:cubicBezTo>
                    <a:pt x="293" y="54"/>
                    <a:pt x="294" y="53"/>
                    <a:pt x="294" y="53"/>
                  </a:cubicBezTo>
                  <a:close/>
                  <a:moveTo>
                    <a:pt x="294" y="82"/>
                  </a:moveTo>
                  <a:cubicBezTo>
                    <a:pt x="294" y="118"/>
                    <a:pt x="294" y="118"/>
                    <a:pt x="294" y="118"/>
                  </a:cubicBezTo>
                  <a:cubicBezTo>
                    <a:pt x="294" y="118"/>
                    <a:pt x="293" y="119"/>
                    <a:pt x="293" y="119"/>
                  </a:cubicBezTo>
                  <a:cubicBezTo>
                    <a:pt x="293" y="101"/>
                    <a:pt x="293" y="101"/>
                    <a:pt x="293" y="101"/>
                  </a:cubicBezTo>
                  <a:cubicBezTo>
                    <a:pt x="293" y="101"/>
                    <a:pt x="293" y="101"/>
                    <a:pt x="294" y="101"/>
                  </a:cubicBezTo>
                  <a:cubicBezTo>
                    <a:pt x="294" y="97"/>
                    <a:pt x="293" y="92"/>
                    <a:pt x="293" y="89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4"/>
                    <a:pt x="293" y="83"/>
                    <a:pt x="294" y="82"/>
                  </a:cubicBezTo>
                  <a:close/>
                  <a:moveTo>
                    <a:pt x="294" y="141"/>
                  </a:moveTo>
                  <a:cubicBezTo>
                    <a:pt x="294" y="164"/>
                    <a:pt x="294" y="164"/>
                    <a:pt x="294" y="164"/>
                  </a:cubicBezTo>
                  <a:cubicBezTo>
                    <a:pt x="294" y="164"/>
                    <a:pt x="293" y="164"/>
                    <a:pt x="293" y="164"/>
                  </a:cubicBezTo>
                  <a:cubicBezTo>
                    <a:pt x="293" y="142"/>
                    <a:pt x="293" y="142"/>
                    <a:pt x="293" y="142"/>
                  </a:cubicBezTo>
                  <a:cubicBezTo>
                    <a:pt x="293" y="142"/>
                    <a:pt x="294" y="141"/>
                    <a:pt x="294" y="141"/>
                  </a:cubicBezTo>
                  <a:close/>
                  <a:moveTo>
                    <a:pt x="294" y="187"/>
                  </a:moveTo>
                  <a:cubicBezTo>
                    <a:pt x="294" y="193"/>
                    <a:pt x="294" y="193"/>
                    <a:pt x="294" y="193"/>
                  </a:cubicBezTo>
                  <a:cubicBezTo>
                    <a:pt x="294" y="194"/>
                    <a:pt x="294" y="194"/>
                    <a:pt x="293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201"/>
                    <a:pt x="293" y="200"/>
                    <a:pt x="293" y="200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3" y="187"/>
                    <a:pt x="294" y="187"/>
                    <a:pt x="294" y="187"/>
                  </a:cubicBezTo>
                  <a:close/>
                  <a:moveTo>
                    <a:pt x="294" y="212"/>
                  </a:moveTo>
                  <a:cubicBezTo>
                    <a:pt x="294" y="217"/>
                    <a:pt x="294" y="217"/>
                    <a:pt x="294" y="217"/>
                  </a:cubicBezTo>
                  <a:cubicBezTo>
                    <a:pt x="294" y="218"/>
                    <a:pt x="293" y="218"/>
                    <a:pt x="293" y="219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4" y="212"/>
                    <a:pt x="294" y="212"/>
                    <a:pt x="294" y="212"/>
                  </a:cubicBezTo>
                  <a:close/>
                  <a:moveTo>
                    <a:pt x="294" y="282"/>
                  </a:moveTo>
                  <a:cubicBezTo>
                    <a:pt x="294" y="289"/>
                    <a:pt x="294" y="289"/>
                    <a:pt x="294" y="289"/>
                  </a:cubicBezTo>
                  <a:cubicBezTo>
                    <a:pt x="294" y="289"/>
                    <a:pt x="293" y="290"/>
                    <a:pt x="293" y="291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4" y="282"/>
                    <a:pt x="294" y="282"/>
                    <a:pt x="294" y="282"/>
                  </a:cubicBezTo>
                  <a:close/>
                  <a:moveTo>
                    <a:pt x="294" y="303"/>
                  </a:moveTo>
                  <a:cubicBezTo>
                    <a:pt x="294" y="318"/>
                    <a:pt x="294" y="318"/>
                    <a:pt x="294" y="318"/>
                  </a:cubicBezTo>
                  <a:cubicBezTo>
                    <a:pt x="294" y="317"/>
                    <a:pt x="293" y="317"/>
                    <a:pt x="293" y="316"/>
                  </a:cubicBezTo>
                  <a:cubicBezTo>
                    <a:pt x="293" y="305"/>
                    <a:pt x="293" y="305"/>
                    <a:pt x="293" y="305"/>
                  </a:cubicBezTo>
                  <a:cubicBezTo>
                    <a:pt x="293" y="304"/>
                    <a:pt x="294" y="304"/>
                    <a:pt x="294" y="303"/>
                  </a:cubicBezTo>
                  <a:close/>
                  <a:moveTo>
                    <a:pt x="294" y="332"/>
                  </a:moveTo>
                  <a:cubicBezTo>
                    <a:pt x="294" y="339"/>
                    <a:pt x="294" y="339"/>
                    <a:pt x="294" y="339"/>
                  </a:cubicBezTo>
                  <a:cubicBezTo>
                    <a:pt x="294" y="340"/>
                    <a:pt x="293" y="342"/>
                    <a:pt x="293" y="343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3" y="329"/>
                    <a:pt x="293" y="329"/>
                    <a:pt x="294" y="330"/>
                  </a:cubicBezTo>
                  <a:cubicBezTo>
                    <a:pt x="294" y="330"/>
                    <a:pt x="294" y="331"/>
                    <a:pt x="294" y="332"/>
                  </a:cubicBezTo>
                  <a:close/>
                  <a:moveTo>
                    <a:pt x="294" y="367"/>
                  </a:moveTo>
                  <a:cubicBezTo>
                    <a:pt x="294" y="381"/>
                    <a:pt x="294" y="381"/>
                    <a:pt x="294" y="381"/>
                  </a:cubicBezTo>
                  <a:cubicBezTo>
                    <a:pt x="294" y="383"/>
                    <a:pt x="293" y="386"/>
                    <a:pt x="293" y="388"/>
                  </a:cubicBezTo>
                  <a:cubicBezTo>
                    <a:pt x="293" y="372"/>
                    <a:pt x="293" y="372"/>
                    <a:pt x="293" y="372"/>
                  </a:cubicBezTo>
                  <a:cubicBezTo>
                    <a:pt x="293" y="370"/>
                    <a:pt x="294" y="369"/>
                    <a:pt x="294" y="367"/>
                  </a:cubicBezTo>
                  <a:close/>
                  <a:moveTo>
                    <a:pt x="294" y="388"/>
                  </a:moveTo>
                  <a:cubicBezTo>
                    <a:pt x="294" y="394"/>
                    <a:pt x="294" y="394"/>
                    <a:pt x="294" y="394"/>
                  </a:cubicBezTo>
                  <a:cubicBezTo>
                    <a:pt x="294" y="395"/>
                    <a:pt x="293" y="396"/>
                    <a:pt x="293" y="397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88"/>
                    <a:pt x="294" y="388"/>
                    <a:pt x="294" y="388"/>
                  </a:cubicBezTo>
                  <a:close/>
                  <a:moveTo>
                    <a:pt x="294" y="400"/>
                  </a:moveTo>
                  <a:cubicBezTo>
                    <a:pt x="294" y="405"/>
                    <a:pt x="294" y="405"/>
                    <a:pt x="294" y="405"/>
                  </a:cubicBezTo>
                  <a:cubicBezTo>
                    <a:pt x="293" y="405"/>
                    <a:pt x="293" y="405"/>
                    <a:pt x="293" y="405"/>
                  </a:cubicBezTo>
                  <a:cubicBezTo>
                    <a:pt x="293" y="408"/>
                    <a:pt x="293" y="410"/>
                    <a:pt x="293" y="413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0"/>
                    <a:pt x="294" y="400"/>
                  </a:cubicBezTo>
                  <a:close/>
                  <a:moveTo>
                    <a:pt x="294" y="414"/>
                  </a:moveTo>
                  <a:cubicBezTo>
                    <a:pt x="294" y="439"/>
                    <a:pt x="294" y="439"/>
                    <a:pt x="294" y="439"/>
                  </a:cubicBezTo>
                  <a:cubicBezTo>
                    <a:pt x="294" y="437"/>
                    <a:pt x="293" y="435"/>
                    <a:pt x="293" y="433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4" y="414"/>
                    <a:pt x="294" y="414"/>
                    <a:pt x="294" y="414"/>
                  </a:cubicBezTo>
                  <a:close/>
                  <a:moveTo>
                    <a:pt x="294" y="486"/>
                  </a:moveTo>
                  <a:cubicBezTo>
                    <a:pt x="294" y="492"/>
                    <a:pt x="294" y="492"/>
                    <a:pt x="294" y="492"/>
                  </a:cubicBezTo>
                  <a:cubicBezTo>
                    <a:pt x="294" y="492"/>
                    <a:pt x="293" y="493"/>
                    <a:pt x="293" y="493"/>
                  </a:cubicBezTo>
                  <a:cubicBezTo>
                    <a:pt x="293" y="488"/>
                    <a:pt x="293" y="488"/>
                    <a:pt x="293" y="488"/>
                  </a:cubicBezTo>
                  <a:cubicBezTo>
                    <a:pt x="293" y="487"/>
                    <a:pt x="294" y="487"/>
                    <a:pt x="294" y="486"/>
                  </a:cubicBezTo>
                  <a:close/>
                  <a:moveTo>
                    <a:pt x="294" y="497"/>
                  </a:moveTo>
                  <a:cubicBezTo>
                    <a:pt x="294" y="502"/>
                    <a:pt x="294" y="502"/>
                    <a:pt x="294" y="502"/>
                  </a:cubicBezTo>
                  <a:cubicBezTo>
                    <a:pt x="294" y="501"/>
                    <a:pt x="293" y="501"/>
                    <a:pt x="293" y="501"/>
                  </a:cubicBezTo>
                  <a:cubicBezTo>
                    <a:pt x="293" y="496"/>
                    <a:pt x="293" y="496"/>
                    <a:pt x="293" y="496"/>
                  </a:cubicBezTo>
                  <a:cubicBezTo>
                    <a:pt x="293" y="497"/>
                    <a:pt x="294" y="497"/>
                    <a:pt x="294" y="497"/>
                  </a:cubicBezTo>
                  <a:close/>
                  <a:moveTo>
                    <a:pt x="294" y="512"/>
                  </a:moveTo>
                  <a:cubicBezTo>
                    <a:pt x="294" y="516"/>
                    <a:pt x="294" y="516"/>
                    <a:pt x="294" y="516"/>
                  </a:cubicBezTo>
                  <a:cubicBezTo>
                    <a:pt x="294" y="516"/>
                    <a:pt x="293" y="515"/>
                    <a:pt x="293" y="515"/>
                  </a:cubicBezTo>
                  <a:cubicBezTo>
                    <a:pt x="293" y="511"/>
                    <a:pt x="293" y="511"/>
                    <a:pt x="293" y="511"/>
                  </a:cubicBezTo>
                  <a:cubicBezTo>
                    <a:pt x="294" y="512"/>
                    <a:pt x="294" y="512"/>
                    <a:pt x="294" y="512"/>
                  </a:cubicBezTo>
                  <a:close/>
                  <a:moveTo>
                    <a:pt x="294" y="516"/>
                  </a:moveTo>
                  <a:cubicBezTo>
                    <a:pt x="294" y="522"/>
                    <a:pt x="294" y="522"/>
                    <a:pt x="294" y="522"/>
                  </a:cubicBezTo>
                  <a:cubicBezTo>
                    <a:pt x="294" y="522"/>
                    <a:pt x="294" y="522"/>
                    <a:pt x="293" y="522"/>
                  </a:cubicBezTo>
                  <a:cubicBezTo>
                    <a:pt x="293" y="523"/>
                    <a:pt x="293" y="523"/>
                    <a:pt x="293" y="523"/>
                  </a:cubicBezTo>
                  <a:cubicBezTo>
                    <a:pt x="293" y="518"/>
                    <a:pt x="293" y="518"/>
                    <a:pt x="293" y="518"/>
                  </a:cubicBezTo>
                  <a:cubicBezTo>
                    <a:pt x="293" y="518"/>
                    <a:pt x="294" y="517"/>
                    <a:pt x="294" y="516"/>
                  </a:cubicBezTo>
                  <a:close/>
                  <a:moveTo>
                    <a:pt x="294" y="542"/>
                  </a:moveTo>
                  <a:cubicBezTo>
                    <a:pt x="294" y="545"/>
                    <a:pt x="294" y="545"/>
                    <a:pt x="294" y="545"/>
                  </a:cubicBezTo>
                  <a:cubicBezTo>
                    <a:pt x="294" y="544"/>
                    <a:pt x="294" y="543"/>
                    <a:pt x="294" y="543"/>
                  </a:cubicBezTo>
                  <a:cubicBezTo>
                    <a:pt x="294" y="542"/>
                    <a:pt x="294" y="542"/>
                    <a:pt x="294" y="542"/>
                  </a:cubicBezTo>
                  <a:close/>
                  <a:moveTo>
                    <a:pt x="294" y="586"/>
                  </a:moveTo>
                  <a:cubicBezTo>
                    <a:pt x="294" y="591"/>
                    <a:pt x="294" y="591"/>
                    <a:pt x="294" y="591"/>
                  </a:cubicBezTo>
                  <a:cubicBezTo>
                    <a:pt x="294" y="590"/>
                    <a:pt x="293" y="590"/>
                    <a:pt x="293" y="590"/>
                  </a:cubicBezTo>
                  <a:cubicBezTo>
                    <a:pt x="293" y="584"/>
                    <a:pt x="293" y="584"/>
                    <a:pt x="293" y="584"/>
                  </a:cubicBezTo>
                  <a:cubicBezTo>
                    <a:pt x="293" y="585"/>
                    <a:pt x="294" y="585"/>
                    <a:pt x="294" y="586"/>
                  </a:cubicBezTo>
                  <a:close/>
                  <a:moveTo>
                    <a:pt x="294" y="609"/>
                  </a:moveTo>
                  <a:cubicBezTo>
                    <a:pt x="294" y="617"/>
                    <a:pt x="294" y="617"/>
                    <a:pt x="294" y="617"/>
                  </a:cubicBezTo>
                  <a:cubicBezTo>
                    <a:pt x="294" y="617"/>
                    <a:pt x="293" y="617"/>
                    <a:pt x="293" y="616"/>
                  </a:cubicBezTo>
                  <a:cubicBezTo>
                    <a:pt x="293" y="607"/>
                    <a:pt x="293" y="607"/>
                    <a:pt x="293" y="607"/>
                  </a:cubicBezTo>
                  <a:cubicBezTo>
                    <a:pt x="293" y="608"/>
                    <a:pt x="294" y="609"/>
                    <a:pt x="294" y="609"/>
                  </a:cubicBezTo>
                  <a:close/>
                  <a:moveTo>
                    <a:pt x="294" y="668"/>
                  </a:moveTo>
                  <a:cubicBezTo>
                    <a:pt x="294" y="681"/>
                    <a:pt x="294" y="681"/>
                    <a:pt x="294" y="681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4" y="668"/>
                    <a:pt x="294" y="668"/>
                    <a:pt x="294" y="668"/>
                  </a:cubicBezTo>
                  <a:close/>
                  <a:moveTo>
                    <a:pt x="294" y="734"/>
                  </a:moveTo>
                  <a:cubicBezTo>
                    <a:pt x="294" y="746"/>
                    <a:pt x="294" y="746"/>
                    <a:pt x="294" y="746"/>
                  </a:cubicBezTo>
                  <a:cubicBezTo>
                    <a:pt x="294" y="745"/>
                    <a:pt x="293" y="745"/>
                    <a:pt x="293" y="744"/>
                  </a:cubicBezTo>
                  <a:cubicBezTo>
                    <a:pt x="293" y="733"/>
                    <a:pt x="293" y="733"/>
                    <a:pt x="293" y="733"/>
                  </a:cubicBezTo>
                  <a:cubicBezTo>
                    <a:pt x="293" y="733"/>
                    <a:pt x="294" y="734"/>
                    <a:pt x="294" y="734"/>
                  </a:cubicBezTo>
                  <a:close/>
                  <a:moveTo>
                    <a:pt x="293" y="468"/>
                  </a:moveTo>
                  <a:cubicBezTo>
                    <a:pt x="293" y="462"/>
                    <a:pt x="293" y="462"/>
                    <a:pt x="293" y="462"/>
                  </a:cubicBezTo>
                  <a:cubicBezTo>
                    <a:pt x="294" y="465"/>
                    <a:pt x="295" y="467"/>
                    <a:pt x="293" y="468"/>
                  </a:cubicBezTo>
                  <a:close/>
                  <a:moveTo>
                    <a:pt x="293" y="452"/>
                  </a:moveTo>
                  <a:cubicBezTo>
                    <a:pt x="293" y="448"/>
                    <a:pt x="293" y="448"/>
                    <a:pt x="293" y="448"/>
                  </a:cubicBezTo>
                  <a:cubicBezTo>
                    <a:pt x="293" y="450"/>
                    <a:pt x="293" y="451"/>
                    <a:pt x="293" y="452"/>
                  </a:cubicBezTo>
                  <a:close/>
                  <a:moveTo>
                    <a:pt x="290" y="15"/>
                  </a:moveTo>
                  <a:cubicBezTo>
                    <a:pt x="291" y="15"/>
                    <a:pt x="292" y="15"/>
                    <a:pt x="293" y="1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22"/>
                    <a:pt x="291" y="23"/>
                    <a:pt x="290" y="23"/>
                  </a:cubicBezTo>
                  <a:cubicBezTo>
                    <a:pt x="290" y="15"/>
                    <a:pt x="290" y="15"/>
                    <a:pt x="290" y="15"/>
                  </a:cubicBezTo>
                  <a:close/>
                  <a:moveTo>
                    <a:pt x="293" y="781"/>
                  </a:moveTo>
                  <a:cubicBezTo>
                    <a:pt x="290" y="780"/>
                    <a:pt x="290" y="780"/>
                    <a:pt x="290" y="780"/>
                  </a:cubicBezTo>
                  <a:cubicBezTo>
                    <a:pt x="290" y="771"/>
                    <a:pt x="290" y="771"/>
                    <a:pt x="290" y="771"/>
                  </a:cubicBezTo>
                  <a:cubicBezTo>
                    <a:pt x="291" y="771"/>
                    <a:pt x="292" y="772"/>
                    <a:pt x="293" y="772"/>
                  </a:cubicBezTo>
                  <a:cubicBezTo>
                    <a:pt x="293" y="781"/>
                    <a:pt x="293" y="781"/>
                    <a:pt x="293" y="781"/>
                  </a:cubicBezTo>
                  <a:close/>
                  <a:moveTo>
                    <a:pt x="293" y="29"/>
                  </a:moveTo>
                  <a:cubicBezTo>
                    <a:pt x="293" y="42"/>
                    <a:pt x="293" y="42"/>
                    <a:pt x="293" y="42"/>
                  </a:cubicBezTo>
                  <a:cubicBezTo>
                    <a:pt x="292" y="41"/>
                    <a:pt x="291" y="40"/>
                    <a:pt x="290" y="39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8"/>
                    <a:pt x="292" y="29"/>
                    <a:pt x="293" y="29"/>
                  </a:cubicBezTo>
                  <a:close/>
                  <a:moveTo>
                    <a:pt x="293" y="54"/>
                  </a:moveTo>
                  <a:cubicBezTo>
                    <a:pt x="293" y="62"/>
                    <a:pt x="293" y="62"/>
                    <a:pt x="293" y="62"/>
                  </a:cubicBezTo>
                  <a:cubicBezTo>
                    <a:pt x="292" y="62"/>
                    <a:pt x="291" y="62"/>
                    <a:pt x="290" y="63"/>
                  </a:cubicBezTo>
                  <a:cubicBezTo>
                    <a:pt x="290" y="54"/>
                    <a:pt x="290" y="54"/>
                    <a:pt x="290" y="54"/>
                  </a:cubicBezTo>
                  <a:cubicBezTo>
                    <a:pt x="291" y="54"/>
                    <a:pt x="292" y="54"/>
                    <a:pt x="293" y="54"/>
                  </a:cubicBezTo>
                  <a:close/>
                  <a:moveTo>
                    <a:pt x="293" y="86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3" y="88"/>
                    <a:pt x="293" y="86"/>
                    <a:pt x="293" y="86"/>
                  </a:cubicBezTo>
                  <a:close/>
                  <a:moveTo>
                    <a:pt x="293" y="101"/>
                  </a:moveTo>
                  <a:cubicBezTo>
                    <a:pt x="293" y="119"/>
                    <a:pt x="293" y="119"/>
                    <a:pt x="293" y="119"/>
                  </a:cubicBezTo>
                  <a:cubicBezTo>
                    <a:pt x="292" y="120"/>
                    <a:pt x="291" y="120"/>
                    <a:pt x="290" y="121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102"/>
                    <a:pt x="292" y="102"/>
                    <a:pt x="293" y="101"/>
                  </a:cubicBezTo>
                  <a:close/>
                  <a:moveTo>
                    <a:pt x="293" y="142"/>
                  </a:moveTo>
                  <a:cubicBezTo>
                    <a:pt x="293" y="164"/>
                    <a:pt x="293" y="164"/>
                    <a:pt x="293" y="164"/>
                  </a:cubicBezTo>
                  <a:cubicBezTo>
                    <a:pt x="292" y="164"/>
                    <a:pt x="291" y="164"/>
                    <a:pt x="290" y="16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3"/>
                    <a:pt x="292" y="143"/>
                    <a:pt x="293" y="142"/>
                  </a:cubicBezTo>
                  <a:close/>
                  <a:moveTo>
                    <a:pt x="293" y="188"/>
                  </a:moveTo>
                  <a:cubicBezTo>
                    <a:pt x="293" y="200"/>
                    <a:pt x="293" y="200"/>
                    <a:pt x="293" y="200"/>
                  </a:cubicBezTo>
                  <a:cubicBezTo>
                    <a:pt x="292" y="200"/>
                    <a:pt x="291" y="200"/>
                    <a:pt x="290" y="199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88"/>
                    <a:pt x="292" y="188"/>
                    <a:pt x="293" y="188"/>
                  </a:cubicBezTo>
                  <a:close/>
                  <a:moveTo>
                    <a:pt x="293" y="212"/>
                  </a:moveTo>
                  <a:cubicBezTo>
                    <a:pt x="293" y="219"/>
                    <a:pt x="293" y="219"/>
                    <a:pt x="293" y="219"/>
                  </a:cubicBezTo>
                  <a:cubicBezTo>
                    <a:pt x="292" y="219"/>
                    <a:pt x="291" y="220"/>
                    <a:pt x="290" y="220"/>
                  </a:cubicBezTo>
                  <a:cubicBezTo>
                    <a:pt x="290" y="211"/>
                    <a:pt x="290" y="211"/>
                    <a:pt x="290" y="211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93" y="280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2"/>
                    <a:pt x="291" y="293"/>
                    <a:pt x="290" y="294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293" y="280"/>
                    <a:pt x="293" y="280"/>
                    <a:pt x="293" y="280"/>
                  </a:cubicBezTo>
                  <a:close/>
                  <a:moveTo>
                    <a:pt x="293" y="305"/>
                  </a:moveTo>
                  <a:cubicBezTo>
                    <a:pt x="293" y="316"/>
                    <a:pt x="293" y="316"/>
                    <a:pt x="293" y="316"/>
                  </a:cubicBezTo>
                  <a:cubicBezTo>
                    <a:pt x="292" y="315"/>
                    <a:pt x="291" y="315"/>
                    <a:pt x="290" y="314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7"/>
                    <a:pt x="292" y="306"/>
                    <a:pt x="293" y="305"/>
                  </a:cubicBezTo>
                  <a:close/>
                  <a:moveTo>
                    <a:pt x="293" y="329"/>
                  </a:moveTo>
                  <a:cubicBezTo>
                    <a:pt x="293" y="343"/>
                    <a:pt x="293" y="343"/>
                    <a:pt x="293" y="343"/>
                  </a:cubicBezTo>
                  <a:cubicBezTo>
                    <a:pt x="292" y="344"/>
                    <a:pt x="291" y="346"/>
                    <a:pt x="290" y="346"/>
                  </a:cubicBezTo>
                  <a:cubicBezTo>
                    <a:pt x="290" y="326"/>
                    <a:pt x="290" y="326"/>
                    <a:pt x="290" y="326"/>
                  </a:cubicBezTo>
                  <a:cubicBezTo>
                    <a:pt x="291" y="327"/>
                    <a:pt x="292" y="328"/>
                    <a:pt x="293" y="329"/>
                  </a:cubicBezTo>
                  <a:close/>
                  <a:moveTo>
                    <a:pt x="293" y="372"/>
                  </a:moveTo>
                  <a:cubicBezTo>
                    <a:pt x="293" y="388"/>
                    <a:pt x="293" y="388"/>
                    <a:pt x="293" y="388"/>
                  </a:cubicBezTo>
                  <a:cubicBezTo>
                    <a:pt x="292" y="389"/>
                    <a:pt x="292" y="389"/>
                    <a:pt x="292" y="389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97"/>
                    <a:pt x="293" y="397"/>
                    <a:pt x="293" y="397"/>
                  </a:cubicBezTo>
                  <a:cubicBezTo>
                    <a:pt x="292" y="398"/>
                    <a:pt x="292" y="400"/>
                    <a:pt x="291" y="402"/>
                  </a:cubicBezTo>
                  <a:cubicBezTo>
                    <a:pt x="292" y="402"/>
                    <a:pt x="292" y="401"/>
                    <a:pt x="293" y="401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3" y="433"/>
                    <a:pt x="293" y="433"/>
                    <a:pt x="293" y="433"/>
                  </a:cubicBezTo>
                  <a:cubicBezTo>
                    <a:pt x="292" y="429"/>
                    <a:pt x="291" y="426"/>
                    <a:pt x="290" y="422"/>
                  </a:cubicBezTo>
                  <a:cubicBezTo>
                    <a:pt x="290" y="380"/>
                    <a:pt x="290" y="380"/>
                    <a:pt x="290" y="380"/>
                  </a:cubicBezTo>
                  <a:cubicBezTo>
                    <a:pt x="291" y="378"/>
                    <a:pt x="292" y="375"/>
                    <a:pt x="293" y="372"/>
                  </a:cubicBezTo>
                  <a:close/>
                  <a:moveTo>
                    <a:pt x="293" y="448"/>
                  </a:moveTo>
                  <a:cubicBezTo>
                    <a:pt x="293" y="452"/>
                    <a:pt x="293" y="452"/>
                    <a:pt x="293" y="452"/>
                  </a:cubicBezTo>
                  <a:cubicBezTo>
                    <a:pt x="293" y="453"/>
                    <a:pt x="292" y="454"/>
                    <a:pt x="290" y="457"/>
                  </a:cubicBezTo>
                  <a:cubicBezTo>
                    <a:pt x="290" y="447"/>
                    <a:pt x="290" y="447"/>
                    <a:pt x="290" y="447"/>
                  </a:cubicBezTo>
                  <a:cubicBezTo>
                    <a:pt x="291" y="447"/>
                    <a:pt x="292" y="447"/>
                    <a:pt x="293" y="447"/>
                  </a:cubicBezTo>
                  <a:cubicBezTo>
                    <a:pt x="293" y="448"/>
                    <a:pt x="293" y="448"/>
                    <a:pt x="293" y="448"/>
                  </a:cubicBezTo>
                  <a:close/>
                  <a:moveTo>
                    <a:pt x="293" y="462"/>
                  </a:moveTo>
                  <a:cubicBezTo>
                    <a:pt x="293" y="468"/>
                    <a:pt x="293" y="468"/>
                    <a:pt x="293" y="468"/>
                  </a:cubicBezTo>
                  <a:cubicBezTo>
                    <a:pt x="292" y="469"/>
                    <a:pt x="291" y="469"/>
                    <a:pt x="290" y="469"/>
                  </a:cubicBezTo>
                  <a:cubicBezTo>
                    <a:pt x="290" y="459"/>
                    <a:pt x="290" y="459"/>
                    <a:pt x="290" y="459"/>
                  </a:cubicBezTo>
                  <a:cubicBezTo>
                    <a:pt x="291" y="460"/>
                    <a:pt x="292" y="461"/>
                    <a:pt x="293" y="462"/>
                  </a:cubicBezTo>
                  <a:close/>
                  <a:moveTo>
                    <a:pt x="293" y="488"/>
                  </a:moveTo>
                  <a:cubicBezTo>
                    <a:pt x="293" y="493"/>
                    <a:pt x="293" y="493"/>
                    <a:pt x="293" y="493"/>
                  </a:cubicBezTo>
                  <a:cubicBezTo>
                    <a:pt x="292" y="494"/>
                    <a:pt x="292" y="495"/>
                    <a:pt x="291" y="496"/>
                  </a:cubicBezTo>
                  <a:cubicBezTo>
                    <a:pt x="292" y="496"/>
                    <a:pt x="292" y="496"/>
                    <a:pt x="293" y="496"/>
                  </a:cubicBezTo>
                  <a:cubicBezTo>
                    <a:pt x="293" y="501"/>
                    <a:pt x="293" y="501"/>
                    <a:pt x="293" y="501"/>
                  </a:cubicBezTo>
                  <a:cubicBezTo>
                    <a:pt x="292" y="501"/>
                    <a:pt x="291" y="500"/>
                    <a:pt x="290" y="500"/>
                  </a:cubicBezTo>
                  <a:cubicBezTo>
                    <a:pt x="290" y="490"/>
                    <a:pt x="290" y="490"/>
                    <a:pt x="290" y="490"/>
                  </a:cubicBezTo>
                  <a:cubicBezTo>
                    <a:pt x="291" y="489"/>
                    <a:pt x="292" y="488"/>
                    <a:pt x="293" y="488"/>
                  </a:cubicBezTo>
                  <a:close/>
                  <a:moveTo>
                    <a:pt x="293" y="511"/>
                  </a:moveTo>
                  <a:cubicBezTo>
                    <a:pt x="293" y="515"/>
                    <a:pt x="293" y="515"/>
                    <a:pt x="293" y="515"/>
                  </a:cubicBezTo>
                  <a:cubicBezTo>
                    <a:pt x="292" y="514"/>
                    <a:pt x="291" y="514"/>
                    <a:pt x="290" y="513"/>
                  </a:cubicBezTo>
                  <a:cubicBezTo>
                    <a:pt x="290" y="509"/>
                    <a:pt x="290" y="509"/>
                    <a:pt x="290" y="509"/>
                  </a:cubicBezTo>
                  <a:cubicBezTo>
                    <a:pt x="291" y="510"/>
                    <a:pt x="292" y="510"/>
                    <a:pt x="293" y="511"/>
                  </a:cubicBezTo>
                  <a:close/>
                  <a:moveTo>
                    <a:pt x="293" y="518"/>
                  </a:moveTo>
                  <a:cubicBezTo>
                    <a:pt x="293" y="523"/>
                    <a:pt x="293" y="523"/>
                    <a:pt x="293" y="523"/>
                  </a:cubicBezTo>
                  <a:cubicBezTo>
                    <a:pt x="290" y="526"/>
                    <a:pt x="290" y="526"/>
                    <a:pt x="290" y="526"/>
                  </a:cubicBezTo>
                  <a:cubicBezTo>
                    <a:pt x="290" y="519"/>
                    <a:pt x="290" y="519"/>
                    <a:pt x="290" y="519"/>
                  </a:cubicBezTo>
                  <a:cubicBezTo>
                    <a:pt x="291" y="519"/>
                    <a:pt x="292" y="518"/>
                    <a:pt x="293" y="518"/>
                  </a:cubicBezTo>
                  <a:close/>
                  <a:moveTo>
                    <a:pt x="293" y="584"/>
                  </a:moveTo>
                  <a:cubicBezTo>
                    <a:pt x="293" y="590"/>
                    <a:pt x="293" y="590"/>
                    <a:pt x="293" y="590"/>
                  </a:cubicBezTo>
                  <a:cubicBezTo>
                    <a:pt x="292" y="590"/>
                    <a:pt x="292" y="589"/>
                    <a:pt x="291" y="589"/>
                  </a:cubicBezTo>
                  <a:cubicBezTo>
                    <a:pt x="291" y="598"/>
                    <a:pt x="290" y="603"/>
                    <a:pt x="293" y="607"/>
                  </a:cubicBezTo>
                  <a:cubicBezTo>
                    <a:pt x="293" y="616"/>
                    <a:pt x="293" y="616"/>
                    <a:pt x="293" y="616"/>
                  </a:cubicBezTo>
                  <a:cubicBezTo>
                    <a:pt x="292" y="616"/>
                    <a:pt x="291" y="615"/>
                    <a:pt x="290" y="615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1" y="584"/>
                    <a:pt x="292" y="584"/>
                    <a:pt x="293" y="584"/>
                  </a:cubicBezTo>
                  <a:close/>
                  <a:moveTo>
                    <a:pt x="293" y="668"/>
                  </a:moveTo>
                  <a:cubicBezTo>
                    <a:pt x="293" y="680"/>
                    <a:pt x="293" y="680"/>
                    <a:pt x="293" y="680"/>
                  </a:cubicBezTo>
                  <a:cubicBezTo>
                    <a:pt x="290" y="679"/>
                    <a:pt x="290" y="679"/>
                    <a:pt x="290" y="679"/>
                  </a:cubicBezTo>
                  <a:cubicBezTo>
                    <a:pt x="290" y="667"/>
                    <a:pt x="290" y="667"/>
                    <a:pt x="290" y="667"/>
                  </a:cubicBezTo>
                  <a:cubicBezTo>
                    <a:pt x="293" y="668"/>
                    <a:pt x="293" y="668"/>
                    <a:pt x="293" y="668"/>
                  </a:cubicBezTo>
                  <a:close/>
                  <a:moveTo>
                    <a:pt x="293" y="733"/>
                  </a:moveTo>
                  <a:cubicBezTo>
                    <a:pt x="293" y="744"/>
                    <a:pt x="293" y="744"/>
                    <a:pt x="293" y="744"/>
                  </a:cubicBezTo>
                  <a:cubicBezTo>
                    <a:pt x="292" y="743"/>
                    <a:pt x="291" y="742"/>
                    <a:pt x="290" y="742"/>
                  </a:cubicBezTo>
                  <a:cubicBezTo>
                    <a:pt x="290" y="732"/>
                    <a:pt x="290" y="732"/>
                    <a:pt x="290" y="732"/>
                  </a:cubicBezTo>
                  <a:cubicBezTo>
                    <a:pt x="291" y="732"/>
                    <a:pt x="292" y="732"/>
                    <a:pt x="293" y="733"/>
                  </a:cubicBezTo>
                  <a:close/>
                  <a:moveTo>
                    <a:pt x="289" y="16"/>
                  </a:moveTo>
                  <a:cubicBezTo>
                    <a:pt x="290" y="15"/>
                    <a:pt x="290" y="15"/>
                    <a:pt x="290" y="15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89" y="23"/>
                    <a:pt x="289" y="23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90" y="780"/>
                  </a:moveTo>
                  <a:cubicBezTo>
                    <a:pt x="289" y="780"/>
                    <a:pt x="289" y="780"/>
                    <a:pt x="289" y="780"/>
                  </a:cubicBezTo>
                  <a:cubicBezTo>
                    <a:pt x="289" y="770"/>
                    <a:pt x="289" y="770"/>
                    <a:pt x="289" y="770"/>
                  </a:cubicBezTo>
                  <a:cubicBezTo>
                    <a:pt x="289" y="770"/>
                    <a:pt x="290" y="770"/>
                    <a:pt x="290" y="771"/>
                  </a:cubicBezTo>
                  <a:cubicBezTo>
                    <a:pt x="290" y="780"/>
                    <a:pt x="290" y="780"/>
                    <a:pt x="290" y="780"/>
                  </a:cubicBezTo>
                  <a:close/>
                  <a:moveTo>
                    <a:pt x="290" y="27"/>
                  </a:moveTo>
                  <a:cubicBezTo>
                    <a:pt x="290" y="39"/>
                    <a:pt x="290" y="39"/>
                    <a:pt x="290" y="39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7"/>
                    <a:pt x="290" y="27"/>
                    <a:pt x="290" y="27"/>
                  </a:cubicBezTo>
                  <a:close/>
                  <a:moveTo>
                    <a:pt x="290" y="54"/>
                  </a:moveTo>
                  <a:cubicBezTo>
                    <a:pt x="290" y="63"/>
                    <a:pt x="290" y="63"/>
                    <a:pt x="290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lose/>
                  <a:moveTo>
                    <a:pt x="290" y="102"/>
                  </a:moveTo>
                  <a:cubicBezTo>
                    <a:pt x="290" y="121"/>
                    <a:pt x="290" y="121"/>
                    <a:pt x="290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90" y="102"/>
                    <a:pt x="290" y="102"/>
                    <a:pt x="290" y="102"/>
                  </a:cubicBezTo>
                  <a:close/>
                  <a:moveTo>
                    <a:pt x="290" y="144"/>
                  </a:moveTo>
                  <a:cubicBezTo>
                    <a:pt x="290" y="164"/>
                    <a:pt x="290" y="164"/>
                    <a:pt x="290" y="164"/>
                  </a:cubicBezTo>
                  <a:cubicBezTo>
                    <a:pt x="290" y="164"/>
                    <a:pt x="289" y="164"/>
                    <a:pt x="289" y="16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45"/>
                    <a:pt x="290" y="145"/>
                    <a:pt x="290" y="144"/>
                  </a:cubicBezTo>
                  <a:close/>
                  <a:moveTo>
                    <a:pt x="290" y="189"/>
                  </a:moveTo>
                  <a:cubicBezTo>
                    <a:pt x="290" y="199"/>
                    <a:pt x="290" y="199"/>
                    <a:pt x="290" y="199"/>
                  </a:cubicBezTo>
                  <a:cubicBezTo>
                    <a:pt x="290" y="199"/>
                    <a:pt x="289" y="199"/>
                    <a:pt x="289" y="199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89"/>
                    <a:pt x="290" y="189"/>
                    <a:pt x="290" y="189"/>
                  </a:cubicBezTo>
                  <a:close/>
                  <a:moveTo>
                    <a:pt x="290" y="211"/>
                  </a:moveTo>
                  <a:cubicBezTo>
                    <a:pt x="290" y="220"/>
                    <a:pt x="290" y="220"/>
                    <a:pt x="290" y="220"/>
                  </a:cubicBezTo>
                  <a:cubicBezTo>
                    <a:pt x="290" y="221"/>
                    <a:pt x="289" y="221"/>
                    <a:pt x="289" y="222"/>
                  </a:cubicBezTo>
                  <a:cubicBezTo>
                    <a:pt x="289" y="210"/>
                    <a:pt x="289" y="210"/>
                    <a:pt x="289" y="210"/>
                  </a:cubicBezTo>
                  <a:cubicBezTo>
                    <a:pt x="290" y="211"/>
                    <a:pt x="290" y="211"/>
                    <a:pt x="290" y="211"/>
                  </a:cubicBezTo>
                  <a:close/>
                  <a:moveTo>
                    <a:pt x="290" y="278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89" y="295"/>
                    <a:pt x="289" y="296"/>
                    <a:pt x="289" y="297"/>
                  </a:cubicBezTo>
                  <a:cubicBezTo>
                    <a:pt x="289" y="290"/>
                    <a:pt x="289" y="290"/>
                    <a:pt x="289" y="290"/>
                  </a:cubicBezTo>
                  <a:cubicBezTo>
                    <a:pt x="290" y="287"/>
                    <a:pt x="291" y="283"/>
                    <a:pt x="289" y="281"/>
                  </a:cubicBezTo>
                  <a:cubicBezTo>
                    <a:pt x="289" y="276"/>
                    <a:pt x="289" y="276"/>
                    <a:pt x="289" y="276"/>
                  </a:cubicBezTo>
                  <a:cubicBezTo>
                    <a:pt x="290" y="278"/>
                    <a:pt x="290" y="278"/>
                    <a:pt x="290" y="278"/>
                  </a:cubicBezTo>
                  <a:close/>
                  <a:moveTo>
                    <a:pt x="290" y="308"/>
                  </a:moveTo>
                  <a:cubicBezTo>
                    <a:pt x="290" y="314"/>
                    <a:pt x="290" y="314"/>
                    <a:pt x="290" y="314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06"/>
                    <a:pt x="289" y="306"/>
                    <a:pt x="289" y="306"/>
                  </a:cubicBezTo>
                  <a:cubicBezTo>
                    <a:pt x="289" y="307"/>
                    <a:pt x="289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lose/>
                  <a:moveTo>
                    <a:pt x="290" y="326"/>
                  </a:moveTo>
                  <a:cubicBezTo>
                    <a:pt x="290" y="346"/>
                    <a:pt x="290" y="346"/>
                    <a:pt x="290" y="346"/>
                  </a:cubicBezTo>
                  <a:cubicBezTo>
                    <a:pt x="290" y="347"/>
                    <a:pt x="289" y="348"/>
                    <a:pt x="289" y="348"/>
                  </a:cubicBezTo>
                  <a:cubicBezTo>
                    <a:pt x="289" y="325"/>
                    <a:pt x="289" y="325"/>
                    <a:pt x="289" y="325"/>
                  </a:cubicBezTo>
                  <a:cubicBezTo>
                    <a:pt x="289" y="325"/>
                    <a:pt x="289" y="326"/>
                    <a:pt x="290" y="326"/>
                  </a:cubicBezTo>
                  <a:close/>
                  <a:moveTo>
                    <a:pt x="290" y="380"/>
                  </a:moveTo>
                  <a:cubicBezTo>
                    <a:pt x="290" y="422"/>
                    <a:pt x="290" y="422"/>
                    <a:pt x="290" y="422"/>
                  </a:cubicBezTo>
                  <a:cubicBezTo>
                    <a:pt x="290" y="420"/>
                    <a:pt x="289" y="417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04"/>
                    <a:pt x="289" y="399"/>
                    <a:pt x="289" y="393"/>
                  </a:cubicBezTo>
                  <a:cubicBezTo>
                    <a:pt x="289" y="393"/>
                    <a:pt x="289" y="393"/>
                    <a:pt x="289" y="393"/>
                  </a:cubicBezTo>
                  <a:cubicBezTo>
                    <a:pt x="289" y="387"/>
                    <a:pt x="289" y="387"/>
                    <a:pt x="289" y="387"/>
                  </a:cubicBezTo>
                  <a:cubicBezTo>
                    <a:pt x="289" y="385"/>
                    <a:pt x="290" y="383"/>
                    <a:pt x="290" y="380"/>
                  </a:cubicBezTo>
                  <a:close/>
                  <a:moveTo>
                    <a:pt x="290" y="447"/>
                  </a:moveTo>
                  <a:cubicBezTo>
                    <a:pt x="290" y="457"/>
                    <a:pt x="290" y="457"/>
                    <a:pt x="290" y="457"/>
                  </a:cubicBezTo>
                  <a:cubicBezTo>
                    <a:pt x="290" y="457"/>
                    <a:pt x="290" y="457"/>
                    <a:pt x="289" y="457"/>
                  </a:cubicBezTo>
                  <a:cubicBezTo>
                    <a:pt x="290" y="458"/>
                    <a:pt x="290" y="458"/>
                    <a:pt x="290" y="45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89" y="469"/>
                    <a:pt x="289" y="468"/>
                    <a:pt x="289" y="468"/>
                  </a:cubicBezTo>
                  <a:cubicBezTo>
                    <a:pt x="289" y="447"/>
                    <a:pt x="289" y="447"/>
                    <a:pt x="289" y="447"/>
                  </a:cubicBezTo>
                  <a:cubicBezTo>
                    <a:pt x="289" y="447"/>
                    <a:pt x="289" y="447"/>
                    <a:pt x="290" y="447"/>
                  </a:cubicBezTo>
                  <a:close/>
                  <a:moveTo>
                    <a:pt x="290" y="490"/>
                  </a:moveTo>
                  <a:cubicBezTo>
                    <a:pt x="290" y="500"/>
                    <a:pt x="290" y="500"/>
                    <a:pt x="290" y="500"/>
                  </a:cubicBezTo>
                  <a:cubicBezTo>
                    <a:pt x="290" y="500"/>
                    <a:pt x="289" y="500"/>
                    <a:pt x="289" y="500"/>
                  </a:cubicBezTo>
                  <a:cubicBezTo>
                    <a:pt x="289" y="492"/>
                    <a:pt x="289" y="492"/>
                    <a:pt x="289" y="492"/>
                  </a:cubicBezTo>
                  <a:cubicBezTo>
                    <a:pt x="289" y="492"/>
                    <a:pt x="289" y="491"/>
                    <a:pt x="290" y="490"/>
                  </a:cubicBezTo>
                  <a:close/>
                  <a:moveTo>
                    <a:pt x="290" y="509"/>
                  </a:moveTo>
                  <a:cubicBezTo>
                    <a:pt x="290" y="513"/>
                    <a:pt x="290" y="513"/>
                    <a:pt x="290" y="513"/>
                  </a:cubicBezTo>
                  <a:cubicBezTo>
                    <a:pt x="290" y="513"/>
                    <a:pt x="289" y="512"/>
                    <a:pt x="289" y="512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0" y="509"/>
                    <a:pt x="290" y="509"/>
                    <a:pt x="290" y="509"/>
                  </a:cubicBezTo>
                  <a:close/>
                  <a:moveTo>
                    <a:pt x="290" y="519"/>
                  </a:moveTo>
                  <a:cubicBezTo>
                    <a:pt x="290" y="526"/>
                    <a:pt x="290" y="526"/>
                    <a:pt x="290" y="526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89" y="520"/>
                    <a:pt x="290" y="519"/>
                    <a:pt x="290" y="519"/>
                  </a:cubicBezTo>
                  <a:close/>
                  <a:moveTo>
                    <a:pt x="290" y="583"/>
                  </a:moveTo>
                  <a:cubicBezTo>
                    <a:pt x="290" y="615"/>
                    <a:pt x="290" y="615"/>
                    <a:pt x="290" y="615"/>
                  </a:cubicBezTo>
                  <a:cubicBezTo>
                    <a:pt x="290" y="615"/>
                    <a:pt x="289" y="614"/>
                    <a:pt x="289" y="614"/>
                  </a:cubicBezTo>
                  <a:cubicBezTo>
                    <a:pt x="289" y="582"/>
                    <a:pt x="289" y="582"/>
                    <a:pt x="289" y="582"/>
                  </a:cubicBezTo>
                  <a:cubicBezTo>
                    <a:pt x="290" y="583"/>
                    <a:pt x="290" y="583"/>
                    <a:pt x="290" y="583"/>
                  </a:cubicBezTo>
                  <a:close/>
                  <a:moveTo>
                    <a:pt x="290" y="667"/>
                  </a:moveTo>
                  <a:cubicBezTo>
                    <a:pt x="290" y="679"/>
                    <a:pt x="290" y="679"/>
                    <a:pt x="290" y="679"/>
                  </a:cubicBezTo>
                  <a:cubicBezTo>
                    <a:pt x="289" y="679"/>
                    <a:pt x="289" y="679"/>
                    <a:pt x="289" y="679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90" y="667"/>
                    <a:pt x="290" y="667"/>
                    <a:pt x="290" y="667"/>
                  </a:cubicBezTo>
                  <a:close/>
                  <a:moveTo>
                    <a:pt x="290" y="732"/>
                  </a:moveTo>
                  <a:cubicBezTo>
                    <a:pt x="290" y="742"/>
                    <a:pt x="290" y="742"/>
                    <a:pt x="290" y="742"/>
                  </a:cubicBezTo>
                  <a:cubicBezTo>
                    <a:pt x="290" y="741"/>
                    <a:pt x="289" y="741"/>
                    <a:pt x="289" y="74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2"/>
                    <a:pt x="290" y="732"/>
                    <a:pt x="290" y="732"/>
                  </a:cubicBezTo>
                  <a:close/>
                  <a:moveTo>
                    <a:pt x="285" y="17"/>
                  </a:moveTo>
                  <a:cubicBezTo>
                    <a:pt x="286" y="17"/>
                    <a:pt x="287" y="16"/>
                    <a:pt x="289" y="16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8" y="25"/>
                    <a:pt x="288" y="25"/>
                    <a:pt x="288" y="26"/>
                  </a:cubicBezTo>
                  <a:cubicBezTo>
                    <a:pt x="288" y="26"/>
                    <a:pt x="288" y="27"/>
                    <a:pt x="289" y="27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5"/>
                    <a:pt x="286" y="35"/>
                    <a:pt x="285" y="35"/>
                  </a:cubicBezTo>
                  <a:cubicBezTo>
                    <a:pt x="285" y="17"/>
                    <a:pt x="285" y="17"/>
                    <a:pt x="285" y="17"/>
                  </a:cubicBezTo>
                  <a:close/>
                  <a:moveTo>
                    <a:pt x="289" y="780"/>
                  </a:moveTo>
                  <a:cubicBezTo>
                    <a:pt x="288" y="780"/>
                    <a:pt x="288" y="780"/>
                    <a:pt x="288" y="780"/>
                  </a:cubicBezTo>
                  <a:cubicBezTo>
                    <a:pt x="287" y="779"/>
                    <a:pt x="286" y="779"/>
                    <a:pt x="285" y="778"/>
                  </a:cubicBezTo>
                  <a:cubicBezTo>
                    <a:pt x="285" y="767"/>
                    <a:pt x="285" y="767"/>
                    <a:pt x="285" y="767"/>
                  </a:cubicBezTo>
                  <a:cubicBezTo>
                    <a:pt x="286" y="768"/>
                    <a:pt x="287" y="769"/>
                    <a:pt x="289" y="770"/>
                  </a:cubicBezTo>
                  <a:cubicBezTo>
                    <a:pt x="289" y="780"/>
                    <a:pt x="289" y="780"/>
                    <a:pt x="289" y="780"/>
                  </a:cubicBezTo>
                  <a:close/>
                  <a:moveTo>
                    <a:pt x="289" y="55"/>
                  </a:moveTo>
                  <a:cubicBezTo>
                    <a:pt x="289" y="63"/>
                    <a:pt x="289" y="63"/>
                    <a:pt x="289" y="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5"/>
                    <a:pt x="287" y="55"/>
                    <a:pt x="289" y="55"/>
                  </a:cubicBezTo>
                  <a:close/>
                  <a:moveTo>
                    <a:pt x="289" y="103"/>
                  </a:moveTo>
                  <a:cubicBezTo>
                    <a:pt x="289" y="122"/>
                    <a:pt x="289" y="122"/>
                    <a:pt x="289" y="122"/>
                  </a:cubicBezTo>
                  <a:cubicBezTo>
                    <a:pt x="287" y="123"/>
                    <a:pt x="286" y="124"/>
                    <a:pt x="285" y="124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7" y="103"/>
                    <a:pt x="289" y="103"/>
                  </a:cubicBezTo>
                  <a:close/>
                  <a:moveTo>
                    <a:pt x="289" y="145"/>
                  </a:moveTo>
                  <a:cubicBezTo>
                    <a:pt x="289" y="165"/>
                    <a:pt x="289" y="165"/>
                    <a:pt x="289" y="165"/>
                  </a:cubicBezTo>
                  <a:cubicBezTo>
                    <a:pt x="287" y="165"/>
                    <a:pt x="286" y="165"/>
                    <a:pt x="285" y="165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7" y="146"/>
                    <a:pt x="287" y="146"/>
                    <a:pt x="289" y="145"/>
                  </a:cubicBezTo>
                  <a:close/>
                  <a:moveTo>
                    <a:pt x="289" y="190"/>
                  </a:moveTo>
                  <a:cubicBezTo>
                    <a:pt x="289" y="199"/>
                    <a:pt x="289" y="199"/>
                    <a:pt x="289" y="199"/>
                  </a:cubicBezTo>
                  <a:cubicBezTo>
                    <a:pt x="287" y="199"/>
                    <a:pt x="287" y="199"/>
                    <a:pt x="285" y="199"/>
                  </a:cubicBezTo>
                  <a:cubicBezTo>
                    <a:pt x="285" y="191"/>
                    <a:pt x="285" y="191"/>
                    <a:pt x="285" y="191"/>
                  </a:cubicBezTo>
                  <a:cubicBezTo>
                    <a:pt x="286" y="190"/>
                    <a:pt x="287" y="190"/>
                    <a:pt x="289" y="190"/>
                  </a:cubicBezTo>
                  <a:close/>
                  <a:moveTo>
                    <a:pt x="289" y="210"/>
                  </a:moveTo>
                  <a:cubicBezTo>
                    <a:pt x="289" y="222"/>
                    <a:pt x="289" y="222"/>
                    <a:pt x="289" y="222"/>
                  </a:cubicBezTo>
                  <a:cubicBezTo>
                    <a:pt x="288" y="222"/>
                    <a:pt x="287" y="223"/>
                    <a:pt x="287" y="223"/>
                  </a:cubicBezTo>
                  <a:cubicBezTo>
                    <a:pt x="286" y="224"/>
                    <a:pt x="286" y="224"/>
                    <a:pt x="285" y="224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6" y="218"/>
                    <a:pt x="287" y="217"/>
                    <a:pt x="288" y="216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5" y="208"/>
                    <a:pt x="285" y="208"/>
                    <a:pt x="285" y="208"/>
                  </a:cubicBezTo>
                  <a:cubicBezTo>
                    <a:pt x="289" y="210"/>
                    <a:pt x="289" y="210"/>
                    <a:pt x="289" y="210"/>
                  </a:cubicBezTo>
                  <a:close/>
                  <a:moveTo>
                    <a:pt x="289" y="276"/>
                  </a:moveTo>
                  <a:cubicBezTo>
                    <a:pt x="289" y="281"/>
                    <a:pt x="289" y="281"/>
                    <a:pt x="289" y="281"/>
                  </a:cubicBezTo>
                  <a:cubicBezTo>
                    <a:pt x="288" y="280"/>
                    <a:pt x="287" y="280"/>
                    <a:pt x="285" y="279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9" y="276"/>
                    <a:pt x="289" y="276"/>
                    <a:pt x="289" y="276"/>
                  </a:cubicBezTo>
                  <a:close/>
                  <a:moveTo>
                    <a:pt x="289" y="290"/>
                  </a:moveTo>
                  <a:cubicBezTo>
                    <a:pt x="289" y="297"/>
                    <a:pt x="289" y="297"/>
                    <a:pt x="289" y="297"/>
                  </a:cubicBezTo>
                  <a:cubicBezTo>
                    <a:pt x="287" y="300"/>
                    <a:pt x="287" y="303"/>
                    <a:pt x="289" y="306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1"/>
                    <a:pt x="286" y="310"/>
                    <a:pt x="285" y="310"/>
                  </a:cubicBezTo>
                  <a:cubicBezTo>
                    <a:pt x="285" y="310"/>
                    <a:pt x="285" y="310"/>
                    <a:pt x="285" y="310"/>
                  </a:cubicBezTo>
                  <a:cubicBezTo>
                    <a:pt x="285" y="296"/>
                    <a:pt x="285" y="296"/>
                    <a:pt x="285" y="296"/>
                  </a:cubicBezTo>
                  <a:cubicBezTo>
                    <a:pt x="287" y="294"/>
                    <a:pt x="288" y="292"/>
                    <a:pt x="289" y="290"/>
                  </a:cubicBezTo>
                  <a:close/>
                  <a:moveTo>
                    <a:pt x="289" y="325"/>
                  </a:moveTo>
                  <a:cubicBezTo>
                    <a:pt x="289" y="348"/>
                    <a:pt x="289" y="348"/>
                    <a:pt x="289" y="348"/>
                  </a:cubicBezTo>
                  <a:cubicBezTo>
                    <a:pt x="287" y="349"/>
                    <a:pt x="287" y="349"/>
                    <a:pt x="285" y="350"/>
                  </a:cubicBezTo>
                  <a:cubicBezTo>
                    <a:pt x="285" y="338"/>
                    <a:pt x="285" y="338"/>
                    <a:pt x="285" y="338"/>
                  </a:cubicBezTo>
                  <a:cubicBezTo>
                    <a:pt x="286" y="336"/>
                    <a:pt x="286" y="334"/>
                    <a:pt x="286" y="332"/>
                  </a:cubicBezTo>
                  <a:cubicBezTo>
                    <a:pt x="285" y="332"/>
                    <a:pt x="285" y="332"/>
                    <a:pt x="285" y="33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2"/>
                    <a:pt x="287" y="323"/>
                    <a:pt x="289" y="325"/>
                  </a:cubicBezTo>
                  <a:close/>
                  <a:moveTo>
                    <a:pt x="289" y="387"/>
                  </a:moveTo>
                  <a:cubicBezTo>
                    <a:pt x="289" y="393"/>
                    <a:pt x="289" y="393"/>
                    <a:pt x="289" y="393"/>
                  </a:cubicBezTo>
                  <a:cubicBezTo>
                    <a:pt x="285" y="393"/>
                    <a:pt x="285" y="393"/>
                    <a:pt x="285" y="393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8" y="389"/>
                    <a:pt x="288" y="389"/>
                    <a:pt x="288" y="389"/>
                  </a:cubicBezTo>
                  <a:cubicBezTo>
                    <a:pt x="288" y="389"/>
                    <a:pt x="288" y="388"/>
                    <a:pt x="289" y="387"/>
                  </a:cubicBezTo>
                  <a:close/>
                  <a:moveTo>
                    <a:pt x="289" y="410"/>
                  </a:moveTo>
                  <a:cubicBezTo>
                    <a:pt x="289" y="414"/>
                    <a:pt x="289" y="414"/>
                    <a:pt x="289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9" y="410"/>
                    <a:pt x="289" y="410"/>
                    <a:pt x="289" y="410"/>
                  </a:cubicBezTo>
                  <a:close/>
                  <a:moveTo>
                    <a:pt x="289" y="447"/>
                  </a:moveTo>
                  <a:cubicBezTo>
                    <a:pt x="289" y="468"/>
                    <a:pt x="289" y="468"/>
                    <a:pt x="289" y="468"/>
                  </a:cubicBezTo>
                  <a:cubicBezTo>
                    <a:pt x="287" y="467"/>
                    <a:pt x="287" y="466"/>
                    <a:pt x="285" y="465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7" y="448"/>
                    <a:pt x="287" y="447"/>
                    <a:pt x="289" y="447"/>
                  </a:cubicBezTo>
                  <a:close/>
                  <a:moveTo>
                    <a:pt x="289" y="492"/>
                  </a:moveTo>
                  <a:cubicBezTo>
                    <a:pt x="289" y="500"/>
                    <a:pt x="289" y="500"/>
                    <a:pt x="289" y="500"/>
                  </a:cubicBezTo>
                  <a:cubicBezTo>
                    <a:pt x="287" y="499"/>
                    <a:pt x="286" y="499"/>
                    <a:pt x="285" y="500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7" y="496"/>
                    <a:pt x="287" y="496"/>
                    <a:pt x="287" y="496"/>
                  </a:cubicBezTo>
                  <a:cubicBezTo>
                    <a:pt x="287" y="495"/>
                    <a:pt x="288" y="493"/>
                    <a:pt x="289" y="492"/>
                  </a:cubicBezTo>
                  <a:close/>
                  <a:moveTo>
                    <a:pt x="289" y="507"/>
                  </a:moveTo>
                  <a:cubicBezTo>
                    <a:pt x="289" y="512"/>
                    <a:pt x="289" y="512"/>
                    <a:pt x="289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9" y="507"/>
                    <a:pt x="289" y="507"/>
                    <a:pt x="289" y="507"/>
                  </a:cubicBezTo>
                  <a:close/>
                  <a:moveTo>
                    <a:pt x="289" y="520"/>
                  </a:moveTo>
                  <a:cubicBezTo>
                    <a:pt x="289" y="527"/>
                    <a:pt x="289" y="527"/>
                    <a:pt x="289" y="527"/>
                  </a:cubicBezTo>
                  <a:cubicBezTo>
                    <a:pt x="285" y="530"/>
                    <a:pt x="285" y="530"/>
                    <a:pt x="285" y="530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0"/>
                    <a:pt x="285" y="520"/>
                    <a:pt x="285" y="520"/>
                  </a:cubicBezTo>
                  <a:cubicBezTo>
                    <a:pt x="287" y="520"/>
                    <a:pt x="288" y="520"/>
                    <a:pt x="289" y="520"/>
                  </a:cubicBezTo>
                  <a:close/>
                  <a:moveTo>
                    <a:pt x="289" y="582"/>
                  </a:moveTo>
                  <a:cubicBezTo>
                    <a:pt x="289" y="614"/>
                    <a:pt x="289" y="614"/>
                    <a:pt x="289" y="614"/>
                  </a:cubicBezTo>
                  <a:cubicBezTo>
                    <a:pt x="287" y="613"/>
                    <a:pt x="286" y="613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86" y="581"/>
                    <a:pt x="287" y="581"/>
                    <a:pt x="289" y="582"/>
                  </a:cubicBezTo>
                  <a:close/>
                  <a:moveTo>
                    <a:pt x="289" y="666"/>
                  </a:moveTo>
                  <a:cubicBezTo>
                    <a:pt x="289" y="679"/>
                    <a:pt x="289" y="679"/>
                    <a:pt x="289" y="679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9" y="666"/>
                    <a:pt x="289" y="666"/>
                    <a:pt x="289" y="666"/>
                  </a:cubicBezTo>
                  <a:close/>
                  <a:moveTo>
                    <a:pt x="289" y="731"/>
                  </a:moveTo>
                  <a:cubicBezTo>
                    <a:pt x="289" y="741"/>
                    <a:pt x="289" y="741"/>
                    <a:pt x="289" y="741"/>
                  </a:cubicBezTo>
                  <a:cubicBezTo>
                    <a:pt x="287" y="740"/>
                    <a:pt x="287" y="740"/>
                    <a:pt x="285" y="739"/>
                  </a:cubicBezTo>
                  <a:cubicBezTo>
                    <a:pt x="285" y="730"/>
                    <a:pt x="285" y="730"/>
                    <a:pt x="285" y="730"/>
                  </a:cubicBezTo>
                  <a:cubicBezTo>
                    <a:pt x="286" y="731"/>
                    <a:pt x="287" y="731"/>
                    <a:pt x="289" y="731"/>
                  </a:cubicBezTo>
                  <a:close/>
                  <a:moveTo>
                    <a:pt x="285" y="474"/>
                  </a:moveTo>
                  <a:cubicBezTo>
                    <a:pt x="285" y="470"/>
                    <a:pt x="285" y="470"/>
                    <a:pt x="285" y="470"/>
                  </a:cubicBezTo>
                  <a:cubicBezTo>
                    <a:pt x="286" y="471"/>
                    <a:pt x="286" y="472"/>
                    <a:pt x="286" y="474"/>
                  </a:cubicBezTo>
                  <a:lnTo>
                    <a:pt x="285" y="474"/>
                  </a:lnTo>
                  <a:close/>
                  <a:moveTo>
                    <a:pt x="280" y="19"/>
                  </a:moveTo>
                  <a:cubicBezTo>
                    <a:pt x="282" y="18"/>
                    <a:pt x="283" y="18"/>
                    <a:pt x="285" y="17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1" y="33"/>
                    <a:pt x="280" y="32"/>
                  </a:cubicBezTo>
                  <a:cubicBezTo>
                    <a:pt x="280" y="19"/>
                    <a:pt x="280" y="19"/>
                    <a:pt x="280" y="19"/>
                  </a:cubicBezTo>
                  <a:close/>
                  <a:moveTo>
                    <a:pt x="285" y="778"/>
                  </a:moveTo>
                  <a:cubicBezTo>
                    <a:pt x="283" y="777"/>
                    <a:pt x="282" y="777"/>
                    <a:pt x="280" y="776"/>
                  </a:cubicBezTo>
                  <a:cubicBezTo>
                    <a:pt x="280" y="757"/>
                    <a:pt x="280" y="757"/>
                    <a:pt x="280" y="757"/>
                  </a:cubicBezTo>
                  <a:cubicBezTo>
                    <a:pt x="280" y="759"/>
                    <a:pt x="281" y="761"/>
                    <a:pt x="281" y="763"/>
                  </a:cubicBezTo>
                  <a:cubicBezTo>
                    <a:pt x="283" y="764"/>
                    <a:pt x="284" y="766"/>
                    <a:pt x="285" y="767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5" y="55"/>
                  </a:moveTo>
                  <a:cubicBezTo>
                    <a:pt x="285" y="64"/>
                    <a:pt x="285" y="64"/>
                    <a:pt x="285" y="64"/>
                  </a:cubicBezTo>
                  <a:cubicBezTo>
                    <a:pt x="283" y="65"/>
                    <a:pt x="282" y="65"/>
                    <a:pt x="280" y="6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4"/>
                    <a:pt x="282" y="55"/>
                    <a:pt x="283" y="56"/>
                  </a:cubicBezTo>
                  <a:cubicBezTo>
                    <a:pt x="284" y="56"/>
                    <a:pt x="285" y="55"/>
                    <a:pt x="285" y="55"/>
                  </a:cubicBezTo>
                  <a:close/>
                  <a:moveTo>
                    <a:pt x="285" y="105"/>
                  </a:moveTo>
                  <a:cubicBezTo>
                    <a:pt x="285" y="124"/>
                    <a:pt x="285" y="124"/>
                    <a:pt x="285" y="124"/>
                  </a:cubicBezTo>
                  <a:cubicBezTo>
                    <a:pt x="283" y="126"/>
                    <a:pt x="282" y="127"/>
                    <a:pt x="280" y="12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2" y="106"/>
                    <a:pt x="283" y="105"/>
                    <a:pt x="285" y="105"/>
                  </a:cubicBezTo>
                  <a:close/>
                  <a:moveTo>
                    <a:pt x="285" y="147"/>
                  </a:moveTo>
                  <a:cubicBezTo>
                    <a:pt x="285" y="165"/>
                    <a:pt x="285" y="165"/>
                    <a:pt x="285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2" y="159"/>
                    <a:pt x="281" y="155"/>
                    <a:pt x="282" y="149"/>
                  </a:cubicBezTo>
                  <a:cubicBezTo>
                    <a:pt x="283" y="148"/>
                    <a:pt x="284" y="147"/>
                    <a:pt x="285" y="147"/>
                  </a:cubicBezTo>
                  <a:close/>
                  <a:moveTo>
                    <a:pt x="285" y="191"/>
                  </a:moveTo>
                  <a:cubicBezTo>
                    <a:pt x="285" y="199"/>
                    <a:pt x="285" y="199"/>
                    <a:pt x="285" y="199"/>
                  </a:cubicBezTo>
                  <a:cubicBezTo>
                    <a:pt x="284" y="200"/>
                    <a:pt x="282" y="200"/>
                    <a:pt x="280" y="201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82" y="193"/>
                    <a:pt x="283" y="192"/>
                    <a:pt x="285" y="191"/>
                  </a:cubicBezTo>
                  <a:close/>
                  <a:moveTo>
                    <a:pt x="285" y="208"/>
                  </a:moveTo>
                  <a:cubicBezTo>
                    <a:pt x="285" y="215"/>
                    <a:pt x="285" y="215"/>
                    <a:pt x="285" y="215"/>
                  </a:cubicBezTo>
                  <a:cubicBezTo>
                    <a:pt x="283" y="214"/>
                    <a:pt x="281" y="213"/>
                    <a:pt x="280" y="212"/>
                  </a:cubicBezTo>
                  <a:cubicBezTo>
                    <a:pt x="280" y="205"/>
                    <a:pt x="280" y="205"/>
                    <a:pt x="280" y="205"/>
                  </a:cubicBezTo>
                  <a:cubicBezTo>
                    <a:pt x="282" y="206"/>
                    <a:pt x="283" y="207"/>
                    <a:pt x="285" y="208"/>
                  </a:cubicBezTo>
                  <a:close/>
                  <a:moveTo>
                    <a:pt x="285" y="218"/>
                  </a:moveTo>
                  <a:cubicBezTo>
                    <a:pt x="285" y="224"/>
                    <a:pt x="285" y="224"/>
                    <a:pt x="285" y="224"/>
                  </a:cubicBezTo>
                  <a:cubicBezTo>
                    <a:pt x="284" y="225"/>
                    <a:pt x="282" y="226"/>
                    <a:pt x="280" y="227"/>
                  </a:cubicBezTo>
                  <a:cubicBezTo>
                    <a:pt x="280" y="221"/>
                    <a:pt x="280" y="221"/>
                    <a:pt x="280" y="221"/>
                  </a:cubicBezTo>
                  <a:cubicBezTo>
                    <a:pt x="282" y="220"/>
                    <a:pt x="284" y="219"/>
                    <a:pt x="285" y="218"/>
                  </a:cubicBezTo>
                  <a:close/>
                  <a:moveTo>
                    <a:pt x="285" y="273"/>
                  </a:moveTo>
                  <a:cubicBezTo>
                    <a:pt x="285" y="279"/>
                    <a:pt x="285" y="279"/>
                    <a:pt x="285" y="279"/>
                  </a:cubicBezTo>
                  <a:cubicBezTo>
                    <a:pt x="284" y="283"/>
                    <a:pt x="282" y="286"/>
                    <a:pt x="280" y="289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81" y="279"/>
                    <a:pt x="281" y="276"/>
                    <a:pt x="280" y="273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85" y="273"/>
                    <a:pt x="285" y="273"/>
                  </a:cubicBezTo>
                  <a:close/>
                  <a:moveTo>
                    <a:pt x="285" y="296"/>
                  </a:moveTo>
                  <a:cubicBezTo>
                    <a:pt x="285" y="310"/>
                    <a:pt x="285" y="310"/>
                    <a:pt x="285" y="310"/>
                  </a:cubicBezTo>
                  <a:cubicBezTo>
                    <a:pt x="284" y="307"/>
                    <a:pt x="282" y="305"/>
                    <a:pt x="280" y="302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1" y="298"/>
                    <a:pt x="281" y="300"/>
                    <a:pt x="282" y="300"/>
                  </a:cubicBezTo>
                  <a:cubicBezTo>
                    <a:pt x="283" y="299"/>
                    <a:pt x="284" y="298"/>
                    <a:pt x="285" y="296"/>
                  </a:cubicBezTo>
                  <a:close/>
                  <a:moveTo>
                    <a:pt x="285" y="320"/>
                  </a:moveTo>
                  <a:cubicBezTo>
                    <a:pt x="285" y="332"/>
                    <a:pt x="285" y="332"/>
                    <a:pt x="285" y="332"/>
                  </a:cubicBezTo>
                  <a:cubicBezTo>
                    <a:pt x="283" y="332"/>
                    <a:pt x="282" y="331"/>
                    <a:pt x="280" y="331"/>
                  </a:cubicBezTo>
                  <a:cubicBezTo>
                    <a:pt x="280" y="321"/>
                    <a:pt x="280" y="321"/>
                    <a:pt x="280" y="321"/>
                  </a:cubicBezTo>
                  <a:cubicBezTo>
                    <a:pt x="281" y="320"/>
                    <a:pt x="283" y="320"/>
                    <a:pt x="285" y="320"/>
                  </a:cubicBezTo>
                  <a:close/>
                  <a:moveTo>
                    <a:pt x="285" y="338"/>
                  </a:moveTo>
                  <a:cubicBezTo>
                    <a:pt x="285" y="350"/>
                    <a:pt x="285" y="350"/>
                    <a:pt x="285" y="350"/>
                  </a:cubicBezTo>
                  <a:cubicBezTo>
                    <a:pt x="284" y="351"/>
                    <a:pt x="282" y="352"/>
                    <a:pt x="280" y="353"/>
                  </a:cubicBezTo>
                  <a:cubicBezTo>
                    <a:pt x="280" y="344"/>
                    <a:pt x="280" y="344"/>
                    <a:pt x="280" y="344"/>
                  </a:cubicBezTo>
                  <a:cubicBezTo>
                    <a:pt x="281" y="343"/>
                    <a:pt x="282" y="343"/>
                    <a:pt x="283" y="343"/>
                  </a:cubicBezTo>
                  <a:cubicBezTo>
                    <a:pt x="284" y="341"/>
                    <a:pt x="285" y="339"/>
                    <a:pt x="285" y="338"/>
                  </a:cubicBezTo>
                  <a:close/>
                  <a:moveTo>
                    <a:pt x="285" y="389"/>
                  </a:moveTo>
                  <a:cubicBezTo>
                    <a:pt x="285" y="393"/>
                    <a:pt x="285" y="393"/>
                    <a:pt x="285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1" y="410"/>
                    <a:pt x="281" y="410"/>
                  </a:cubicBezTo>
                  <a:cubicBezTo>
                    <a:pt x="281" y="407"/>
                    <a:pt x="280" y="405"/>
                    <a:pt x="280" y="403"/>
                  </a:cubicBezTo>
                  <a:cubicBezTo>
                    <a:pt x="280" y="389"/>
                    <a:pt x="280" y="389"/>
                    <a:pt x="280" y="389"/>
                  </a:cubicBezTo>
                  <a:cubicBezTo>
                    <a:pt x="285" y="389"/>
                    <a:pt x="285" y="389"/>
                    <a:pt x="285" y="389"/>
                  </a:cubicBezTo>
                  <a:close/>
                  <a:moveTo>
                    <a:pt x="285" y="448"/>
                  </a:moveTo>
                  <a:cubicBezTo>
                    <a:pt x="285" y="465"/>
                    <a:pt x="285" y="465"/>
                    <a:pt x="285" y="465"/>
                  </a:cubicBezTo>
                  <a:cubicBezTo>
                    <a:pt x="285" y="465"/>
                    <a:pt x="284" y="465"/>
                    <a:pt x="283" y="465"/>
                  </a:cubicBezTo>
                  <a:cubicBezTo>
                    <a:pt x="284" y="467"/>
                    <a:pt x="285" y="469"/>
                    <a:pt x="285" y="470"/>
                  </a:cubicBezTo>
                  <a:cubicBezTo>
                    <a:pt x="285" y="474"/>
                    <a:pt x="285" y="474"/>
                    <a:pt x="285" y="474"/>
                  </a:cubicBezTo>
                  <a:cubicBezTo>
                    <a:pt x="285" y="474"/>
                    <a:pt x="284" y="474"/>
                    <a:pt x="283" y="475"/>
                  </a:cubicBezTo>
                  <a:cubicBezTo>
                    <a:pt x="283" y="475"/>
                    <a:pt x="283" y="476"/>
                    <a:pt x="283" y="477"/>
                  </a:cubicBezTo>
                  <a:cubicBezTo>
                    <a:pt x="282" y="477"/>
                    <a:pt x="281" y="477"/>
                    <a:pt x="281" y="477"/>
                  </a:cubicBezTo>
                  <a:cubicBezTo>
                    <a:pt x="281" y="478"/>
                    <a:pt x="281" y="478"/>
                    <a:pt x="281" y="479"/>
                  </a:cubicBezTo>
                  <a:cubicBezTo>
                    <a:pt x="280" y="479"/>
                    <a:pt x="280" y="479"/>
                    <a:pt x="280" y="479"/>
                  </a:cubicBezTo>
                  <a:cubicBezTo>
                    <a:pt x="280" y="447"/>
                    <a:pt x="280" y="447"/>
                    <a:pt x="280" y="447"/>
                  </a:cubicBezTo>
                  <a:cubicBezTo>
                    <a:pt x="281" y="448"/>
                    <a:pt x="282" y="449"/>
                    <a:pt x="284" y="449"/>
                  </a:cubicBezTo>
                  <a:cubicBezTo>
                    <a:pt x="285" y="449"/>
                    <a:pt x="285" y="449"/>
                    <a:pt x="285" y="448"/>
                  </a:cubicBezTo>
                  <a:close/>
                  <a:moveTo>
                    <a:pt x="285" y="497"/>
                  </a:moveTo>
                  <a:cubicBezTo>
                    <a:pt x="285" y="500"/>
                    <a:pt x="285" y="500"/>
                    <a:pt x="285" y="500"/>
                  </a:cubicBezTo>
                  <a:cubicBezTo>
                    <a:pt x="284" y="501"/>
                    <a:pt x="284" y="502"/>
                    <a:pt x="284" y="504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5" y="510"/>
                    <a:pt x="285" y="510"/>
                    <a:pt x="285" y="510"/>
                  </a:cubicBezTo>
                  <a:cubicBezTo>
                    <a:pt x="283" y="509"/>
                    <a:pt x="282" y="508"/>
                    <a:pt x="280" y="508"/>
                  </a:cubicBezTo>
                  <a:cubicBezTo>
                    <a:pt x="280" y="501"/>
                    <a:pt x="280" y="501"/>
                    <a:pt x="280" y="501"/>
                  </a:cubicBezTo>
                  <a:cubicBezTo>
                    <a:pt x="282" y="499"/>
                    <a:pt x="283" y="498"/>
                    <a:pt x="285" y="497"/>
                  </a:cubicBezTo>
                  <a:close/>
                  <a:moveTo>
                    <a:pt x="285" y="520"/>
                  </a:moveTo>
                  <a:cubicBezTo>
                    <a:pt x="285" y="524"/>
                    <a:pt x="285" y="524"/>
                    <a:pt x="285" y="524"/>
                  </a:cubicBezTo>
                  <a:cubicBezTo>
                    <a:pt x="283" y="523"/>
                    <a:pt x="281" y="523"/>
                    <a:pt x="280" y="522"/>
                  </a:cubicBezTo>
                  <a:cubicBezTo>
                    <a:pt x="280" y="517"/>
                    <a:pt x="280" y="517"/>
                    <a:pt x="280" y="517"/>
                  </a:cubicBezTo>
                  <a:cubicBezTo>
                    <a:pt x="281" y="518"/>
                    <a:pt x="282" y="519"/>
                    <a:pt x="284" y="520"/>
                  </a:cubicBezTo>
                  <a:cubicBezTo>
                    <a:pt x="285" y="520"/>
                    <a:pt x="285" y="520"/>
                    <a:pt x="285" y="520"/>
                  </a:cubicBezTo>
                  <a:close/>
                  <a:moveTo>
                    <a:pt x="285" y="524"/>
                  </a:moveTo>
                  <a:cubicBezTo>
                    <a:pt x="285" y="530"/>
                    <a:pt x="285" y="530"/>
                    <a:pt x="285" y="530"/>
                  </a:cubicBezTo>
                  <a:cubicBezTo>
                    <a:pt x="280" y="536"/>
                    <a:pt x="280" y="536"/>
                    <a:pt x="280" y="536"/>
                  </a:cubicBezTo>
                  <a:cubicBezTo>
                    <a:pt x="280" y="529"/>
                    <a:pt x="280" y="529"/>
                    <a:pt x="280" y="529"/>
                  </a:cubicBezTo>
                  <a:cubicBezTo>
                    <a:pt x="281" y="528"/>
                    <a:pt x="283" y="527"/>
                    <a:pt x="285" y="526"/>
                  </a:cubicBezTo>
                  <a:cubicBezTo>
                    <a:pt x="285" y="526"/>
                    <a:pt x="285" y="525"/>
                    <a:pt x="285" y="524"/>
                  </a:cubicBezTo>
                  <a:close/>
                  <a:moveTo>
                    <a:pt x="285" y="580"/>
                  </a:moveTo>
                  <a:cubicBezTo>
                    <a:pt x="285" y="605"/>
                    <a:pt x="285" y="605"/>
                    <a:pt x="285" y="605"/>
                  </a:cubicBezTo>
                  <a:cubicBezTo>
                    <a:pt x="284" y="593"/>
                    <a:pt x="286" y="588"/>
                    <a:pt x="280" y="583"/>
                  </a:cubicBezTo>
                  <a:cubicBezTo>
                    <a:pt x="280" y="577"/>
                    <a:pt x="280" y="577"/>
                    <a:pt x="280" y="577"/>
                  </a:cubicBezTo>
                  <a:cubicBezTo>
                    <a:pt x="282" y="578"/>
                    <a:pt x="283" y="579"/>
                    <a:pt x="285" y="580"/>
                  </a:cubicBezTo>
                  <a:close/>
                  <a:moveTo>
                    <a:pt x="285" y="605"/>
                  </a:moveTo>
                  <a:cubicBezTo>
                    <a:pt x="283" y="605"/>
                    <a:pt x="283" y="605"/>
                    <a:pt x="283" y="605"/>
                  </a:cubicBezTo>
                  <a:cubicBezTo>
                    <a:pt x="282" y="604"/>
                    <a:pt x="281" y="603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10"/>
                    <a:pt x="283" y="611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lose/>
                  <a:moveTo>
                    <a:pt x="285" y="665"/>
                  </a:moveTo>
                  <a:cubicBezTo>
                    <a:pt x="285" y="677"/>
                    <a:pt x="285" y="677"/>
                    <a:pt x="285" y="677"/>
                  </a:cubicBezTo>
                  <a:cubicBezTo>
                    <a:pt x="283" y="677"/>
                    <a:pt x="281" y="676"/>
                    <a:pt x="280" y="675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5" y="665"/>
                    <a:pt x="285" y="665"/>
                    <a:pt x="285" y="665"/>
                  </a:cubicBezTo>
                  <a:close/>
                  <a:moveTo>
                    <a:pt x="285" y="730"/>
                  </a:moveTo>
                  <a:cubicBezTo>
                    <a:pt x="285" y="739"/>
                    <a:pt x="285" y="739"/>
                    <a:pt x="285" y="739"/>
                  </a:cubicBezTo>
                  <a:cubicBezTo>
                    <a:pt x="284" y="738"/>
                    <a:pt x="282" y="738"/>
                    <a:pt x="280" y="737"/>
                  </a:cubicBezTo>
                  <a:cubicBezTo>
                    <a:pt x="280" y="729"/>
                    <a:pt x="280" y="729"/>
                    <a:pt x="280" y="729"/>
                  </a:cubicBezTo>
                  <a:cubicBezTo>
                    <a:pt x="282" y="730"/>
                    <a:pt x="283" y="730"/>
                    <a:pt x="285" y="730"/>
                  </a:cubicBezTo>
                  <a:close/>
                  <a:moveTo>
                    <a:pt x="280" y="339"/>
                  </a:moveTo>
                  <a:cubicBezTo>
                    <a:pt x="281" y="339"/>
                    <a:pt x="281" y="339"/>
                    <a:pt x="281" y="339"/>
                  </a:cubicBezTo>
                  <a:cubicBezTo>
                    <a:pt x="280" y="339"/>
                    <a:pt x="280" y="338"/>
                    <a:pt x="280" y="338"/>
                  </a:cubicBezTo>
                  <a:lnTo>
                    <a:pt x="280" y="339"/>
                  </a:lnTo>
                  <a:close/>
                  <a:moveTo>
                    <a:pt x="272" y="21"/>
                  </a:moveTo>
                  <a:cubicBezTo>
                    <a:pt x="275" y="20"/>
                    <a:pt x="277" y="20"/>
                    <a:pt x="28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1"/>
                    <a:pt x="274" y="31"/>
                    <a:pt x="272" y="3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280" y="776"/>
                  </a:moveTo>
                  <a:cubicBezTo>
                    <a:pt x="277" y="775"/>
                    <a:pt x="274" y="774"/>
                    <a:pt x="272" y="773"/>
                  </a:cubicBezTo>
                  <a:cubicBezTo>
                    <a:pt x="272" y="727"/>
                    <a:pt x="272" y="727"/>
                    <a:pt x="272" y="727"/>
                  </a:cubicBezTo>
                  <a:cubicBezTo>
                    <a:pt x="274" y="728"/>
                    <a:pt x="274" y="728"/>
                    <a:pt x="274" y="728"/>
                  </a:cubicBezTo>
                  <a:cubicBezTo>
                    <a:pt x="276" y="728"/>
                    <a:pt x="278" y="729"/>
                    <a:pt x="280" y="729"/>
                  </a:cubicBezTo>
                  <a:cubicBezTo>
                    <a:pt x="280" y="737"/>
                    <a:pt x="280" y="737"/>
                    <a:pt x="280" y="737"/>
                  </a:cubicBezTo>
                  <a:cubicBezTo>
                    <a:pt x="278" y="737"/>
                    <a:pt x="277" y="737"/>
                    <a:pt x="275" y="737"/>
                  </a:cubicBezTo>
                  <a:cubicBezTo>
                    <a:pt x="276" y="740"/>
                    <a:pt x="278" y="749"/>
                    <a:pt x="280" y="757"/>
                  </a:cubicBezTo>
                  <a:cubicBezTo>
                    <a:pt x="280" y="776"/>
                    <a:pt x="280" y="776"/>
                    <a:pt x="280" y="776"/>
                  </a:cubicBezTo>
                  <a:close/>
                  <a:moveTo>
                    <a:pt x="280" y="54"/>
                  </a:moveTo>
                  <a:cubicBezTo>
                    <a:pt x="280" y="66"/>
                    <a:pt x="280" y="66"/>
                    <a:pt x="280" y="66"/>
                  </a:cubicBezTo>
                  <a:cubicBezTo>
                    <a:pt x="277" y="67"/>
                    <a:pt x="274" y="68"/>
                    <a:pt x="272" y="6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4" y="50"/>
                    <a:pt x="277" y="52"/>
                    <a:pt x="280" y="54"/>
                  </a:cubicBezTo>
                  <a:close/>
                  <a:moveTo>
                    <a:pt x="280" y="107"/>
                  </a:moveTo>
                  <a:cubicBezTo>
                    <a:pt x="280" y="127"/>
                    <a:pt x="280" y="127"/>
                    <a:pt x="280" y="127"/>
                  </a:cubicBezTo>
                  <a:cubicBezTo>
                    <a:pt x="277" y="128"/>
                    <a:pt x="274" y="127"/>
                    <a:pt x="272" y="124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73" y="111"/>
                    <a:pt x="277" y="109"/>
                    <a:pt x="280" y="107"/>
                  </a:cubicBezTo>
                  <a:close/>
                  <a:moveTo>
                    <a:pt x="280" y="194"/>
                  </a:moveTo>
                  <a:cubicBezTo>
                    <a:pt x="280" y="201"/>
                    <a:pt x="280" y="201"/>
                    <a:pt x="280" y="201"/>
                  </a:cubicBezTo>
                  <a:cubicBezTo>
                    <a:pt x="279" y="202"/>
                    <a:pt x="277" y="202"/>
                    <a:pt x="276" y="203"/>
                  </a:cubicBezTo>
                  <a:cubicBezTo>
                    <a:pt x="277" y="204"/>
                    <a:pt x="279" y="205"/>
                    <a:pt x="280" y="205"/>
                  </a:cubicBezTo>
                  <a:cubicBezTo>
                    <a:pt x="280" y="212"/>
                    <a:pt x="280" y="212"/>
                    <a:pt x="280" y="212"/>
                  </a:cubicBezTo>
                  <a:cubicBezTo>
                    <a:pt x="277" y="211"/>
                    <a:pt x="274" y="209"/>
                    <a:pt x="272" y="209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4" y="198"/>
                    <a:pt x="277" y="196"/>
                    <a:pt x="280" y="194"/>
                  </a:cubicBezTo>
                  <a:close/>
                  <a:moveTo>
                    <a:pt x="280" y="221"/>
                  </a:moveTo>
                  <a:cubicBezTo>
                    <a:pt x="280" y="227"/>
                    <a:pt x="280" y="227"/>
                    <a:pt x="280" y="227"/>
                  </a:cubicBezTo>
                  <a:cubicBezTo>
                    <a:pt x="277" y="228"/>
                    <a:pt x="274" y="230"/>
                    <a:pt x="272" y="232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6"/>
                    <a:pt x="272" y="226"/>
                    <a:pt x="272" y="226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5" y="222"/>
                    <a:pt x="275" y="222"/>
                    <a:pt x="275" y="222"/>
                  </a:cubicBezTo>
                  <a:cubicBezTo>
                    <a:pt x="277" y="221"/>
                    <a:pt x="278" y="221"/>
                    <a:pt x="280" y="221"/>
                  </a:cubicBezTo>
                  <a:close/>
                  <a:moveTo>
                    <a:pt x="280" y="267"/>
                  </a:moveTo>
                  <a:cubicBezTo>
                    <a:pt x="280" y="273"/>
                    <a:pt x="280" y="273"/>
                    <a:pt x="280" y="273"/>
                  </a:cubicBezTo>
                  <a:cubicBezTo>
                    <a:pt x="279" y="272"/>
                    <a:pt x="279" y="271"/>
                    <a:pt x="278" y="270"/>
                  </a:cubicBezTo>
                  <a:cubicBezTo>
                    <a:pt x="276" y="273"/>
                    <a:pt x="273" y="276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ubicBezTo>
                    <a:pt x="272" y="268"/>
                    <a:pt x="272" y="266"/>
                    <a:pt x="272" y="264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74" y="263"/>
                    <a:pt x="277" y="265"/>
                    <a:pt x="280" y="267"/>
                  </a:cubicBezTo>
                  <a:close/>
                  <a:moveTo>
                    <a:pt x="280" y="281"/>
                  </a:moveTo>
                  <a:cubicBezTo>
                    <a:pt x="280" y="289"/>
                    <a:pt x="280" y="289"/>
                    <a:pt x="280" y="289"/>
                  </a:cubicBezTo>
                  <a:cubicBezTo>
                    <a:pt x="279" y="291"/>
                    <a:pt x="278" y="293"/>
                    <a:pt x="278" y="295"/>
                  </a:cubicBezTo>
                  <a:cubicBezTo>
                    <a:pt x="279" y="296"/>
                    <a:pt x="279" y="297"/>
                    <a:pt x="280" y="29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7" y="300"/>
                    <a:pt x="275" y="297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72" y="290"/>
                    <a:pt x="272" y="291"/>
                    <a:pt x="272" y="291"/>
                  </a:cubicBezTo>
                  <a:cubicBezTo>
                    <a:pt x="275" y="287"/>
                    <a:pt x="278" y="284"/>
                    <a:pt x="280" y="281"/>
                  </a:cubicBezTo>
                  <a:close/>
                  <a:moveTo>
                    <a:pt x="280" y="321"/>
                  </a:moveTo>
                  <a:cubicBezTo>
                    <a:pt x="280" y="331"/>
                    <a:pt x="280" y="331"/>
                    <a:pt x="280" y="331"/>
                  </a:cubicBezTo>
                  <a:cubicBezTo>
                    <a:pt x="278" y="331"/>
                    <a:pt x="278" y="331"/>
                    <a:pt x="278" y="331"/>
                  </a:cubicBezTo>
                  <a:cubicBezTo>
                    <a:pt x="277" y="328"/>
                    <a:pt x="277" y="326"/>
                    <a:pt x="277" y="322"/>
                  </a:cubicBezTo>
                  <a:cubicBezTo>
                    <a:pt x="278" y="322"/>
                    <a:pt x="279" y="321"/>
                    <a:pt x="280" y="321"/>
                  </a:cubicBezTo>
                  <a:close/>
                  <a:moveTo>
                    <a:pt x="280" y="338"/>
                  </a:moveTo>
                  <a:cubicBezTo>
                    <a:pt x="280" y="339"/>
                    <a:pt x="280" y="339"/>
                    <a:pt x="280" y="339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278" y="341"/>
                    <a:pt x="277" y="342"/>
                    <a:pt x="277" y="344"/>
                  </a:cubicBezTo>
                  <a:cubicBezTo>
                    <a:pt x="278" y="344"/>
                    <a:pt x="279" y="344"/>
                    <a:pt x="280" y="344"/>
                  </a:cubicBezTo>
                  <a:cubicBezTo>
                    <a:pt x="280" y="353"/>
                    <a:pt x="280" y="353"/>
                    <a:pt x="280" y="353"/>
                  </a:cubicBezTo>
                  <a:cubicBezTo>
                    <a:pt x="277" y="353"/>
                    <a:pt x="275" y="354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3" y="336"/>
                    <a:pt x="275" y="335"/>
                    <a:pt x="278" y="335"/>
                  </a:cubicBezTo>
                  <a:cubicBezTo>
                    <a:pt x="279" y="336"/>
                    <a:pt x="279" y="337"/>
                    <a:pt x="280" y="338"/>
                  </a:cubicBezTo>
                  <a:close/>
                  <a:moveTo>
                    <a:pt x="280" y="389"/>
                  </a:moveTo>
                  <a:cubicBezTo>
                    <a:pt x="280" y="403"/>
                    <a:pt x="280" y="403"/>
                    <a:pt x="280" y="403"/>
                  </a:cubicBezTo>
                  <a:cubicBezTo>
                    <a:pt x="279" y="399"/>
                    <a:pt x="278" y="398"/>
                    <a:pt x="276" y="394"/>
                  </a:cubicBezTo>
                  <a:cubicBezTo>
                    <a:pt x="272" y="394"/>
                    <a:pt x="272" y="394"/>
                    <a:pt x="272" y="394"/>
                  </a:cubicBezTo>
                  <a:cubicBezTo>
                    <a:pt x="272" y="390"/>
                    <a:pt x="272" y="390"/>
                    <a:pt x="272" y="390"/>
                  </a:cubicBezTo>
                  <a:cubicBezTo>
                    <a:pt x="280" y="389"/>
                    <a:pt x="280" y="389"/>
                    <a:pt x="280" y="389"/>
                  </a:cubicBezTo>
                  <a:close/>
                  <a:moveTo>
                    <a:pt x="280" y="410"/>
                  </a:moveTo>
                  <a:cubicBezTo>
                    <a:pt x="280" y="414"/>
                    <a:pt x="280" y="414"/>
                    <a:pt x="280" y="414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2" y="410"/>
                    <a:pt x="272" y="410"/>
                    <a:pt x="272" y="410"/>
                  </a:cubicBezTo>
                  <a:cubicBezTo>
                    <a:pt x="273" y="410"/>
                    <a:pt x="274" y="411"/>
                    <a:pt x="275" y="411"/>
                  </a:cubicBezTo>
                  <a:cubicBezTo>
                    <a:pt x="277" y="411"/>
                    <a:pt x="278" y="410"/>
                    <a:pt x="280" y="410"/>
                  </a:cubicBezTo>
                  <a:close/>
                  <a:moveTo>
                    <a:pt x="280" y="447"/>
                  </a:moveTo>
                  <a:cubicBezTo>
                    <a:pt x="280" y="479"/>
                    <a:pt x="280" y="479"/>
                    <a:pt x="280" y="479"/>
                  </a:cubicBezTo>
                  <a:cubicBezTo>
                    <a:pt x="278" y="479"/>
                    <a:pt x="278" y="479"/>
                    <a:pt x="278" y="479"/>
                  </a:cubicBezTo>
                  <a:cubicBezTo>
                    <a:pt x="277" y="482"/>
                    <a:pt x="275" y="484"/>
                    <a:pt x="274" y="486"/>
                  </a:cubicBezTo>
                  <a:cubicBezTo>
                    <a:pt x="273" y="487"/>
                    <a:pt x="272" y="487"/>
                    <a:pt x="272" y="487"/>
                  </a:cubicBezTo>
                  <a:cubicBezTo>
                    <a:pt x="272" y="454"/>
                    <a:pt x="272" y="454"/>
                    <a:pt x="272" y="454"/>
                  </a:cubicBezTo>
                  <a:cubicBezTo>
                    <a:pt x="272" y="454"/>
                    <a:pt x="274" y="454"/>
                    <a:pt x="275" y="454"/>
                  </a:cubicBezTo>
                  <a:cubicBezTo>
                    <a:pt x="275" y="454"/>
                    <a:pt x="274" y="453"/>
                    <a:pt x="274" y="452"/>
                  </a:cubicBezTo>
                  <a:cubicBezTo>
                    <a:pt x="273" y="452"/>
                    <a:pt x="272" y="451"/>
                    <a:pt x="272" y="451"/>
                  </a:cubicBezTo>
                  <a:cubicBezTo>
                    <a:pt x="272" y="449"/>
                    <a:pt x="272" y="449"/>
                    <a:pt x="272" y="449"/>
                  </a:cubicBezTo>
                  <a:cubicBezTo>
                    <a:pt x="272" y="449"/>
                    <a:pt x="272" y="448"/>
                    <a:pt x="272" y="447"/>
                  </a:cubicBezTo>
                  <a:cubicBezTo>
                    <a:pt x="276" y="445"/>
                    <a:pt x="277" y="446"/>
                    <a:pt x="280" y="447"/>
                  </a:cubicBezTo>
                  <a:close/>
                  <a:moveTo>
                    <a:pt x="280" y="501"/>
                  </a:moveTo>
                  <a:cubicBezTo>
                    <a:pt x="280" y="508"/>
                    <a:pt x="280" y="508"/>
                    <a:pt x="280" y="508"/>
                  </a:cubicBezTo>
                  <a:cubicBezTo>
                    <a:pt x="277" y="508"/>
                    <a:pt x="275" y="510"/>
                    <a:pt x="274" y="513"/>
                  </a:cubicBezTo>
                  <a:cubicBezTo>
                    <a:pt x="277" y="515"/>
                    <a:pt x="278" y="516"/>
                    <a:pt x="280" y="517"/>
                  </a:cubicBezTo>
                  <a:cubicBezTo>
                    <a:pt x="280" y="522"/>
                    <a:pt x="280" y="522"/>
                    <a:pt x="280" y="522"/>
                  </a:cubicBezTo>
                  <a:cubicBezTo>
                    <a:pt x="277" y="520"/>
                    <a:pt x="275" y="519"/>
                    <a:pt x="272" y="518"/>
                  </a:cubicBezTo>
                  <a:cubicBezTo>
                    <a:pt x="272" y="509"/>
                    <a:pt x="272" y="509"/>
                    <a:pt x="272" y="509"/>
                  </a:cubicBezTo>
                  <a:cubicBezTo>
                    <a:pt x="276" y="505"/>
                    <a:pt x="278" y="503"/>
                    <a:pt x="280" y="501"/>
                  </a:cubicBezTo>
                  <a:close/>
                  <a:moveTo>
                    <a:pt x="280" y="529"/>
                  </a:moveTo>
                  <a:cubicBezTo>
                    <a:pt x="280" y="536"/>
                    <a:pt x="280" y="536"/>
                    <a:pt x="280" y="536"/>
                  </a:cubicBezTo>
                  <a:cubicBezTo>
                    <a:pt x="272" y="544"/>
                    <a:pt x="272" y="544"/>
                    <a:pt x="272" y="544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73" y="537"/>
                    <a:pt x="275" y="536"/>
                    <a:pt x="277" y="534"/>
                  </a:cubicBezTo>
                  <a:cubicBezTo>
                    <a:pt x="275" y="533"/>
                    <a:pt x="273" y="531"/>
                    <a:pt x="272" y="530"/>
                  </a:cubicBezTo>
                  <a:cubicBezTo>
                    <a:pt x="272" y="526"/>
                    <a:pt x="272" y="526"/>
                    <a:pt x="272" y="526"/>
                  </a:cubicBezTo>
                  <a:cubicBezTo>
                    <a:pt x="273" y="527"/>
                    <a:pt x="275" y="529"/>
                    <a:pt x="277" y="530"/>
                  </a:cubicBezTo>
                  <a:cubicBezTo>
                    <a:pt x="278" y="529"/>
                    <a:pt x="279" y="529"/>
                    <a:pt x="280" y="529"/>
                  </a:cubicBezTo>
                  <a:close/>
                  <a:moveTo>
                    <a:pt x="280" y="577"/>
                  </a:moveTo>
                  <a:cubicBezTo>
                    <a:pt x="280" y="583"/>
                    <a:pt x="280" y="583"/>
                    <a:pt x="280" y="583"/>
                  </a:cubicBezTo>
                  <a:cubicBezTo>
                    <a:pt x="279" y="582"/>
                    <a:pt x="277" y="581"/>
                    <a:pt x="275" y="579"/>
                  </a:cubicBezTo>
                  <a:cubicBezTo>
                    <a:pt x="274" y="592"/>
                    <a:pt x="272" y="596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77" y="607"/>
                    <a:pt x="274" y="605"/>
                    <a:pt x="272" y="603"/>
                  </a:cubicBezTo>
                  <a:cubicBezTo>
                    <a:pt x="272" y="572"/>
                    <a:pt x="272" y="572"/>
                    <a:pt x="272" y="572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5" y="574"/>
                    <a:pt x="277" y="575"/>
                    <a:pt x="280" y="577"/>
                  </a:cubicBezTo>
                  <a:close/>
                  <a:moveTo>
                    <a:pt x="280" y="663"/>
                  </a:moveTo>
                  <a:cubicBezTo>
                    <a:pt x="280" y="675"/>
                    <a:pt x="280" y="675"/>
                    <a:pt x="280" y="675"/>
                  </a:cubicBezTo>
                  <a:cubicBezTo>
                    <a:pt x="273" y="673"/>
                    <a:pt x="273" y="672"/>
                    <a:pt x="273" y="671"/>
                  </a:cubicBezTo>
                  <a:cubicBezTo>
                    <a:pt x="274" y="668"/>
                    <a:pt x="275" y="665"/>
                    <a:pt x="276" y="662"/>
                  </a:cubicBezTo>
                  <a:cubicBezTo>
                    <a:pt x="280" y="663"/>
                    <a:pt x="280" y="663"/>
                    <a:pt x="280" y="663"/>
                  </a:cubicBezTo>
                  <a:close/>
                  <a:moveTo>
                    <a:pt x="272" y="442"/>
                  </a:moveTo>
                  <a:cubicBezTo>
                    <a:pt x="272" y="435"/>
                    <a:pt x="272" y="435"/>
                    <a:pt x="272" y="435"/>
                  </a:cubicBezTo>
                  <a:cubicBezTo>
                    <a:pt x="272" y="435"/>
                    <a:pt x="272" y="435"/>
                    <a:pt x="273" y="435"/>
                  </a:cubicBezTo>
                  <a:cubicBezTo>
                    <a:pt x="273" y="438"/>
                    <a:pt x="273" y="440"/>
                    <a:pt x="274" y="442"/>
                  </a:cubicBezTo>
                  <a:cubicBezTo>
                    <a:pt x="272" y="442"/>
                    <a:pt x="272" y="442"/>
                    <a:pt x="272" y="442"/>
                  </a:cubicBezTo>
                  <a:close/>
                  <a:moveTo>
                    <a:pt x="272" y="365"/>
                  </a:moveTo>
                  <a:cubicBezTo>
                    <a:pt x="272" y="361"/>
                    <a:pt x="272" y="361"/>
                    <a:pt x="272" y="361"/>
                  </a:cubicBezTo>
                  <a:cubicBezTo>
                    <a:pt x="272" y="362"/>
                    <a:pt x="272" y="363"/>
                    <a:pt x="272" y="365"/>
                  </a:cubicBezTo>
                  <a:cubicBezTo>
                    <a:pt x="272" y="365"/>
                    <a:pt x="272" y="365"/>
                    <a:pt x="272" y="365"/>
                  </a:cubicBezTo>
                  <a:close/>
                  <a:moveTo>
                    <a:pt x="272" y="324"/>
                  </a:move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3" y="317"/>
                  </a:cubicBezTo>
                  <a:cubicBezTo>
                    <a:pt x="273" y="319"/>
                    <a:pt x="272" y="321"/>
                    <a:pt x="272" y="324"/>
                  </a:cubicBezTo>
                  <a:close/>
                  <a:moveTo>
                    <a:pt x="262" y="24"/>
                  </a:moveTo>
                  <a:cubicBezTo>
                    <a:pt x="263" y="23"/>
                    <a:pt x="264" y="23"/>
                    <a:pt x="265" y="22"/>
                  </a:cubicBezTo>
                  <a:cubicBezTo>
                    <a:pt x="268" y="22"/>
                    <a:pt x="270" y="22"/>
                    <a:pt x="272" y="2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68" y="31"/>
                    <a:pt x="265" y="31"/>
                    <a:pt x="262" y="33"/>
                  </a:cubicBezTo>
                  <a:cubicBezTo>
                    <a:pt x="262" y="24"/>
                    <a:pt x="262" y="24"/>
                    <a:pt x="262" y="24"/>
                  </a:cubicBezTo>
                  <a:close/>
                  <a:moveTo>
                    <a:pt x="272" y="773"/>
                  </a:moveTo>
                  <a:cubicBezTo>
                    <a:pt x="268" y="772"/>
                    <a:pt x="265" y="772"/>
                    <a:pt x="262" y="770"/>
                  </a:cubicBezTo>
                  <a:cubicBezTo>
                    <a:pt x="262" y="762"/>
                    <a:pt x="262" y="762"/>
                    <a:pt x="262" y="762"/>
                  </a:cubicBezTo>
                  <a:cubicBezTo>
                    <a:pt x="264" y="764"/>
                    <a:pt x="268" y="765"/>
                    <a:pt x="271" y="766"/>
                  </a:cubicBezTo>
                  <a:cubicBezTo>
                    <a:pt x="272" y="764"/>
                    <a:pt x="272" y="764"/>
                    <a:pt x="266" y="737"/>
                  </a:cubicBezTo>
                  <a:cubicBezTo>
                    <a:pt x="265" y="735"/>
                    <a:pt x="263" y="733"/>
                    <a:pt x="262" y="731"/>
                  </a:cubicBezTo>
                  <a:cubicBezTo>
                    <a:pt x="262" y="722"/>
                    <a:pt x="262" y="722"/>
                    <a:pt x="262" y="722"/>
                  </a:cubicBezTo>
                  <a:cubicBezTo>
                    <a:pt x="265" y="723"/>
                    <a:pt x="268" y="725"/>
                    <a:pt x="272" y="727"/>
                  </a:cubicBezTo>
                  <a:cubicBezTo>
                    <a:pt x="272" y="773"/>
                    <a:pt x="272" y="773"/>
                    <a:pt x="272" y="773"/>
                  </a:cubicBezTo>
                  <a:close/>
                  <a:moveTo>
                    <a:pt x="272" y="48"/>
                  </a:moveTo>
                  <a:cubicBezTo>
                    <a:pt x="272" y="69"/>
                    <a:pt x="272" y="69"/>
                    <a:pt x="272" y="69"/>
                  </a:cubicBezTo>
                  <a:cubicBezTo>
                    <a:pt x="269" y="70"/>
                    <a:pt x="267" y="71"/>
                    <a:pt x="264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5" y="64"/>
                    <a:pt x="268" y="63"/>
                    <a:pt x="271" y="62"/>
                  </a:cubicBezTo>
                  <a:cubicBezTo>
                    <a:pt x="271" y="61"/>
                    <a:pt x="270" y="60"/>
                    <a:pt x="270" y="59"/>
                  </a:cubicBezTo>
                  <a:cubicBezTo>
                    <a:pt x="268" y="56"/>
                    <a:pt x="265" y="54"/>
                    <a:pt x="262" y="52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5" y="43"/>
                    <a:pt x="268" y="45"/>
                    <a:pt x="272" y="48"/>
                  </a:cubicBezTo>
                  <a:close/>
                  <a:moveTo>
                    <a:pt x="272" y="11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271" y="124"/>
                    <a:pt x="270" y="123"/>
                    <a:pt x="270" y="122"/>
                  </a:cubicBezTo>
                  <a:cubicBezTo>
                    <a:pt x="270" y="119"/>
                    <a:pt x="270" y="116"/>
                    <a:pt x="272" y="114"/>
                  </a:cubicBezTo>
                  <a:close/>
                  <a:moveTo>
                    <a:pt x="272" y="201"/>
                  </a:moveTo>
                  <a:cubicBezTo>
                    <a:pt x="272" y="209"/>
                    <a:pt x="272" y="209"/>
                    <a:pt x="272" y="209"/>
                  </a:cubicBezTo>
                  <a:cubicBezTo>
                    <a:pt x="269" y="209"/>
                    <a:pt x="266" y="210"/>
                    <a:pt x="262" y="213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264" y="205"/>
                    <a:pt x="267" y="203"/>
                    <a:pt x="270" y="202"/>
                  </a:cubicBezTo>
                  <a:cubicBezTo>
                    <a:pt x="270" y="202"/>
                    <a:pt x="271" y="201"/>
                    <a:pt x="272" y="201"/>
                  </a:cubicBezTo>
                  <a:close/>
                  <a:moveTo>
                    <a:pt x="272" y="220"/>
                  </a:moveTo>
                  <a:cubicBezTo>
                    <a:pt x="272" y="226"/>
                    <a:pt x="272" y="226"/>
                    <a:pt x="272" y="226"/>
                  </a:cubicBezTo>
                  <a:cubicBezTo>
                    <a:pt x="268" y="225"/>
                    <a:pt x="265" y="223"/>
                    <a:pt x="262" y="222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5" y="217"/>
                    <a:pt x="268" y="218"/>
                    <a:pt x="272" y="220"/>
                  </a:cubicBezTo>
                  <a:close/>
                  <a:moveTo>
                    <a:pt x="272" y="227"/>
                  </a:moveTo>
                  <a:cubicBezTo>
                    <a:pt x="272" y="232"/>
                    <a:pt x="272" y="232"/>
                    <a:pt x="272" y="232"/>
                  </a:cubicBezTo>
                  <a:cubicBezTo>
                    <a:pt x="268" y="235"/>
                    <a:pt x="264" y="238"/>
                    <a:pt x="262" y="241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65" y="231"/>
                    <a:pt x="268" y="230"/>
                    <a:pt x="272" y="227"/>
                  </a:cubicBezTo>
                  <a:close/>
                  <a:moveTo>
                    <a:pt x="272" y="260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71" y="263"/>
                    <a:pt x="270" y="262"/>
                    <a:pt x="268" y="262"/>
                  </a:cubicBezTo>
                  <a:cubicBezTo>
                    <a:pt x="266" y="266"/>
                    <a:pt x="264" y="269"/>
                    <a:pt x="262" y="272"/>
                  </a:cubicBezTo>
                  <a:cubicBezTo>
                    <a:pt x="262" y="264"/>
                    <a:pt x="262" y="264"/>
                    <a:pt x="262" y="264"/>
                  </a:cubicBezTo>
                  <a:cubicBezTo>
                    <a:pt x="264" y="261"/>
                    <a:pt x="264" y="259"/>
                    <a:pt x="262" y="254"/>
                  </a:cubicBezTo>
                  <a:cubicBezTo>
                    <a:pt x="262" y="250"/>
                    <a:pt x="262" y="250"/>
                    <a:pt x="262" y="250"/>
                  </a:cubicBezTo>
                  <a:cubicBezTo>
                    <a:pt x="266" y="253"/>
                    <a:pt x="268" y="257"/>
                    <a:pt x="272" y="260"/>
                  </a:cubicBezTo>
                  <a:close/>
                  <a:moveTo>
                    <a:pt x="272" y="271"/>
                  </a:moveTo>
                  <a:cubicBezTo>
                    <a:pt x="270" y="275"/>
                    <a:pt x="266" y="280"/>
                    <a:pt x="264" y="283"/>
                  </a:cubicBezTo>
                  <a:cubicBezTo>
                    <a:pt x="263" y="281"/>
                    <a:pt x="262" y="280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4" y="288"/>
                    <a:pt x="266" y="290"/>
                    <a:pt x="268" y="292"/>
                  </a:cubicBezTo>
                  <a:cubicBezTo>
                    <a:pt x="269" y="293"/>
                    <a:pt x="270" y="294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69" y="285"/>
                    <a:pt x="270" y="282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lose/>
                  <a:moveTo>
                    <a:pt x="272" y="317"/>
                  </a:moveTo>
                  <a:cubicBezTo>
                    <a:pt x="272" y="324"/>
                    <a:pt x="272" y="324"/>
                    <a:pt x="272" y="324"/>
                  </a:cubicBezTo>
                  <a:cubicBezTo>
                    <a:pt x="270" y="331"/>
                    <a:pt x="265" y="339"/>
                    <a:pt x="262" y="346"/>
                  </a:cubicBezTo>
                  <a:cubicBezTo>
                    <a:pt x="262" y="324"/>
                    <a:pt x="262" y="324"/>
                    <a:pt x="262" y="324"/>
                  </a:cubicBezTo>
                  <a:cubicBezTo>
                    <a:pt x="263" y="320"/>
                    <a:pt x="266" y="317"/>
                    <a:pt x="272" y="317"/>
                  </a:cubicBezTo>
                  <a:close/>
                  <a:moveTo>
                    <a:pt x="272" y="336"/>
                  </a:moveTo>
                  <a:cubicBezTo>
                    <a:pt x="269" y="338"/>
                    <a:pt x="269" y="341"/>
                    <a:pt x="269" y="347"/>
                  </a:cubicBezTo>
                  <a:cubicBezTo>
                    <a:pt x="267" y="347"/>
                    <a:pt x="266" y="347"/>
                    <a:pt x="264" y="347"/>
                  </a:cubicBezTo>
                  <a:cubicBezTo>
                    <a:pt x="264" y="351"/>
                    <a:pt x="262" y="353"/>
                    <a:pt x="262" y="355"/>
                  </a:cubicBezTo>
                  <a:cubicBezTo>
                    <a:pt x="262" y="381"/>
                    <a:pt x="262" y="381"/>
                    <a:pt x="262" y="381"/>
                  </a:cubicBezTo>
                  <a:cubicBezTo>
                    <a:pt x="262" y="382"/>
                    <a:pt x="262" y="382"/>
                    <a:pt x="262" y="382"/>
                  </a:cubicBezTo>
                  <a:cubicBezTo>
                    <a:pt x="264" y="381"/>
                    <a:pt x="266" y="381"/>
                    <a:pt x="268" y="381"/>
                  </a:cubicBezTo>
                  <a:cubicBezTo>
                    <a:pt x="270" y="376"/>
                    <a:pt x="270" y="373"/>
                    <a:pt x="268" y="368"/>
                  </a:cubicBezTo>
                  <a:cubicBezTo>
                    <a:pt x="269" y="367"/>
                    <a:pt x="270" y="366"/>
                    <a:pt x="272" y="365"/>
                  </a:cubicBezTo>
                  <a:cubicBezTo>
                    <a:pt x="272" y="361"/>
                    <a:pt x="272" y="361"/>
                    <a:pt x="272" y="361"/>
                  </a:cubicBezTo>
                  <a:cubicBezTo>
                    <a:pt x="271" y="359"/>
                    <a:pt x="271" y="357"/>
                    <a:pt x="271" y="355"/>
                  </a:cubicBezTo>
                  <a:cubicBezTo>
                    <a:pt x="272" y="355"/>
                    <a:pt x="272" y="355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lose/>
                  <a:moveTo>
                    <a:pt x="272" y="390"/>
                  </a:moveTo>
                  <a:cubicBezTo>
                    <a:pt x="272" y="394"/>
                    <a:pt x="272" y="394"/>
                    <a:pt x="272" y="394"/>
                  </a:cubicBezTo>
                  <a:cubicBezTo>
                    <a:pt x="269" y="394"/>
                    <a:pt x="269" y="394"/>
                    <a:pt x="269" y="394"/>
                  </a:cubicBezTo>
                  <a:cubicBezTo>
                    <a:pt x="270" y="398"/>
                    <a:pt x="271" y="402"/>
                    <a:pt x="272" y="406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4" y="411"/>
                    <a:pt x="266" y="411"/>
                    <a:pt x="269" y="411"/>
                  </a:cubicBezTo>
                  <a:cubicBezTo>
                    <a:pt x="266" y="397"/>
                    <a:pt x="266" y="397"/>
                    <a:pt x="264" y="394"/>
                  </a:cubicBezTo>
                  <a:cubicBezTo>
                    <a:pt x="264" y="394"/>
                    <a:pt x="263" y="394"/>
                    <a:pt x="262" y="394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72" y="390"/>
                    <a:pt x="272" y="390"/>
                    <a:pt x="272" y="390"/>
                  </a:cubicBezTo>
                  <a:close/>
                  <a:moveTo>
                    <a:pt x="272" y="435"/>
                  </a:moveTo>
                  <a:cubicBezTo>
                    <a:pt x="272" y="442"/>
                    <a:pt x="272" y="442"/>
                    <a:pt x="272" y="442"/>
                  </a:cubicBezTo>
                  <a:cubicBezTo>
                    <a:pt x="268" y="443"/>
                    <a:pt x="265" y="444"/>
                    <a:pt x="262" y="446"/>
                  </a:cubicBezTo>
                  <a:cubicBezTo>
                    <a:pt x="262" y="422"/>
                    <a:pt x="262" y="422"/>
                    <a:pt x="262" y="422"/>
                  </a:cubicBezTo>
                  <a:cubicBezTo>
                    <a:pt x="264" y="421"/>
                    <a:pt x="266" y="421"/>
                    <a:pt x="270" y="422"/>
                  </a:cubicBezTo>
                  <a:cubicBezTo>
                    <a:pt x="268" y="427"/>
                    <a:pt x="265" y="433"/>
                    <a:pt x="263" y="438"/>
                  </a:cubicBezTo>
                  <a:cubicBezTo>
                    <a:pt x="266" y="438"/>
                    <a:pt x="269" y="436"/>
                    <a:pt x="272" y="435"/>
                  </a:cubicBezTo>
                  <a:close/>
                  <a:moveTo>
                    <a:pt x="272" y="449"/>
                  </a:moveTo>
                  <a:cubicBezTo>
                    <a:pt x="272" y="451"/>
                    <a:pt x="272" y="451"/>
                    <a:pt x="272" y="451"/>
                  </a:cubicBezTo>
                  <a:cubicBezTo>
                    <a:pt x="271" y="451"/>
                    <a:pt x="271" y="451"/>
                    <a:pt x="271" y="451"/>
                  </a:cubicBezTo>
                  <a:cubicBezTo>
                    <a:pt x="271" y="450"/>
                    <a:pt x="271" y="450"/>
                    <a:pt x="272" y="449"/>
                  </a:cubicBezTo>
                  <a:close/>
                  <a:moveTo>
                    <a:pt x="272" y="454"/>
                  </a:moveTo>
                  <a:cubicBezTo>
                    <a:pt x="272" y="487"/>
                    <a:pt x="272" y="487"/>
                    <a:pt x="272" y="487"/>
                  </a:cubicBezTo>
                  <a:cubicBezTo>
                    <a:pt x="270" y="487"/>
                    <a:pt x="269" y="486"/>
                    <a:pt x="267" y="485"/>
                  </a:cubicBezTo>
                  <a:cubicBezTo>
                    <a:pt x="267" y="486"/>
                    <a:pt x="267" y="488"/>
                    <a:pt x="266" y="489"/>
                  </a:cubicBezTo>
                  <a:cubicBezTo>
                    <a:pt x="264" y="489"/>
                    <a:pt x="263" y="489"/>
                    <a:pt x="262" y="488"/>
                  </a:cubicBezTo>
                  <a:cubicBezTo>
                    <a:pt x="262" y="453"/>
                    <a:pt x="262" y="453"/>
                    <a:pt x="262" y="453"/>
                  </a:cubicBezTo>
                  <a:cubicBezTo>
                    <a:pt x="262" y="452"/>
                    <a:pt x="263" y="452"/>
                    <a:pt x="264" y="452"/>
                  </a:cubicBezTo>
                  <a:cubicBezTo>
                    <a:pt x="268" y="452"/>
                    <a:pt x="269" y="453"/>
                    <a:pt x="272" y="454"/>
                  </a:cubicBezTo>
                  <a:close/>
                  <a:moveTo>
                    <a:pt x="272" y="509"/>
                  </a:moveTo>
                  <a:cubicBezTo>
                    <a:pt x="272" y="518"/>
                    <a:pt x="272" y="518"/>
                    <a:pt x="272" y="518"/>
                  </a:cubicBezTo>
                  <a:cubicBezTo>
                    <a:pt x="270" y="518"/>
                    <a:pt x="269" y="518"/>
                    <a:pt x="267" y="518"/>
                  </a:cubicBezTo>
                  <a:cubicBezTo>
                    <a:pt x="266" y="519"/>
                    <a:pt x="266" y="519"/>
                    <a:pt x="266" y="522"/>
                  </a:cubicBezTo>
                  <a:cubicBezTo>
                    <a:pt x="268" y="523"/>
                    <a:pt x="270" y="524"/>
                    <a:pt x="272" y="526"/>
                  </a:cubicBezTo>
                  <a:cubicBezTo>
                    <a:pt x="272" y="530"/>
                    <a:pt x="272" y="530"/>
                    <a:pt x="272" y="530"/>
                  </a:cubicBezTo>
                  <a:cubicBezTo>
                    <a:pt x="268" y="528"/>
                    <a:pt x="265" y="525"/>
                    <a:pt x="262" y="526"/>
                  </a:cubicBezTo>
                  <a:cubicBezTo>
                    <a:pt x="262" y="521"/>
                    <a:pt x="262" y="521"/>
                    <a:pt x="262" y="521"/>
                  </a:cubicBezTo>
                  <a:cubicBezTo>
                    <a:pt x="266" y="517"/>
                    <a:pt x="269" y="513"/>
                    <a:pt x="270" y="511"/>
                  </a:cubicBezTo>
                  <a:cubicBezTo>
                    <a:pt x="272" y="509"/>
                    <a:pt x="272" y="509"/>
                    <a:pt x="272" y="509"/>
                  </a:cubicBezTo>
                  <a:close/>
                  <a:moveTo>
                    <a:pt x="272" y="537"/>
                  </a:moveTo>
                  <a:cubicBezTo>
                    <a:pt x="272" y="544"/>
                    <a:pt x="272" y="544"/>
                    <a:pt x="272" y="544"/>
                  </a:cubicBezTo>
                  <a:cubicBezTo>
                    <a:pt x="268" y="548"/>
                    <a:pt x="265" y="551"/>
                    <a:pt x="262" y="554"/>
                  </a:cubicBezTo>
                  <a:cubicBezTo>
                    <a:pt x="262" y="547"/>
                    <a:pt x="262" y="547"/>
                    <a:pt x="262" y="547"/>
                  </a:cubicBezTo>
                  <a:cubicBezTo>
                    <a:pt x="264" y="546"/>
                    <a:pt x="267" y="545"/>
                    <a:pt x="268" y="541"/>
                  </a:cubicBezTo>
                  <a:cubicBezTo>
                    <a:pt x="266" y="541"/>
                    <a:pt x="264" y="539"/>
                    <a:pt x="262" y="538"/>
                  </a:cubicBezTo>
                  <a:cubicBezTo>
                    <a:pt x="262" y="534"/>
                    <a:pt x="262" y="534"/>
                    <a:pt x="262" y="534"/>
                  </a:cubicBezTo>
                  <a:cubicBezTo>
                    <a:pt x="263" y="535"/>
                    <a:pt x="265" y="537"/>
                    <a:pt x="266" y="538"/>
                  </a:cubicBezTo>
                  <a:cubicBezTo>
                    <a:pt x="269" y="538"/>
                    <a:pt x="270" y="538"/>
                    <a:pt x="272" y="537"/>
                  </a:cubicBezTo>
                  <a:close/>
                  <a:moveTo>
                    <a:pt x="272" y="572"/>
                  </a:moveTo>
                  <a:cubicBezTo>
                    <a:pt x="272" y="603"/>
                    <a:pt x="272" y="603"/>
                    <a:pt x="272" y="603"/>
                  </a:cubicBezTo>
                  <a:cubicBezTo>
                    <a:pt x="271" y="602"/>
                    <a:pt x="271" y="602"/>
                    <a:pt x="271" y="602"/>
                  </a:cubicBezTo>
                  <a:cubicBezTo>
                    <a:pt x="268" y="601"/>
                    <a:pt x="265" y="599"/>
                    <a:pt x="262" y="597"/>
                  </a:cubicBezTo>
                  <a:cubicBezTo>
                    <a:pt x="262" y="591"/>
                    <a:pt x="262" y="591"/>
                    <a:pt x="262" y="591"/>
                  </a:cubicBezTo>
                  <a:cubicBezTo>
                    <a:pt x="263" y="592"/>
                    <a:pt x="264" y="593"/>
                    <a:pt x="265" y="594"/>
                  </a:cubicBezTo>
                  <a:cubicBezTo>
                    <a:pt x="266" y="594"/>
                    <a:pt x="267" y="594"/>
                    <a:pt x="268" y="594"/>
                  </a:cubicBezTo>
                  <a:cubicBezTo>
                    <a:pt x="268" y="582"/>
                    <a:pt x="270" y="577"/>
                    <a:pt x="262" y="569"/>
                  </a:cubicBezTo>
                  <a:cubicBezTo>
                    <a:pt x="262" y="563"/>
                    <a:pt x="262" y="563"/>
                    <a:pt x="262" y="563"/>
                  </a:cubicBezTo>
                  <a:cubicBezTo>
                    <a:pt x="266" y="566"/>
                    <a:pt x="268" y="568"/>
                    <a:pt x="272" y="572"/>
                  </a:cubicBezTo>
                  <a:close/>
                  <a:moveTo>
                    <a:pt x="262" y="506"/>
                  </a:moveTo>
                  <a:cubicBezTo>
                    <a:pt x="262" y="495"/>
                    <a:pt x="262" y="495"/>
                    <a:pt x="262" y="495"/>
                  </a:cubicBezTo>
                  <a:cubicBezTo>
                    <a:pt x="263" y="496"/>
                    <a:pt x="265" y="497"/>
                    <a:pt x="267" y="498"/>
                  </a:cubicBezTo>
                  <a:cubicBezTo>
                    <a:pt x="267" y="500"/>
                    <a:pt x="267" y="502"/>
                    <a:pt x="267" y="504"/>
                  </a:cubicBezTo>
                  <a:cubicBezTo>
                    <a:pt x="266" y="505"/>
                    <a:pt x="266" y="505"/>
                    <a:pt x="262" y="506"/>
                  </a:cubicBezTo>
                  <a:close/>
                  <a:moveTo>
                    <a:pt x="260" y="25"/>
                  </a:moveTo>
                  <a:cubicBezTo>
                    <a:pt x="260" y="25"/>
                    <a:pt x="261" y="24"/>
                    <a:pt x="262" y="24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1" y="33"/>
                    <a:pt x="260" y="33"/>
                    <a:pt x="260" y="33"/>
                  </a:cubicBezTo>
                  <a:cubicBezTo>
                    <a:pt x="260" y="25"/>
                    <a:pt x="260" y="25"/>
                    <a:pt x="260" y="25"/>
                  </a:cubicBezTo>
                  <a:close/>
                  <a:moveTo>
                    <a:pt x="262" y="770"/>
                  </a:moveTo>
                  <a:cubicBezTo>
                    <a:pt x="261" y="770"/>
                    <a:pt x="260" y="770"/>
                    <a:pt x="260" y="770"/>
                  </a:cubicBezTo>
                  <a:cubicBezTo>
                    <a:pt x="260" y="761"/>
                    <a:pt x="260" y="761"/>
                    <a:pt x="260" y="761"/>
                  </a:cubicBezTo>
                  <a:cubicBezTo>
                    <a:pt x="260" y="761"/>
                    <a:pt x="261" y="762"/>
                    <a:pt x="262" y="762"/>
                  </a:cubicBezTo>
                  <a:cubicBezTo>
                    <a:pt x="262" y="770"/>
                    <a:pt x="262" y="770"/>
                    <a:pt x="262" y="770"/>
                  </a:cubicBezTo>
                  <a:close/>
                  <a:moveTo>
                    <a:pt x="262" y="40"/>
                  </a:moveTo>
                  <a:cubicBezTo>
                    <a:pt x="262" y="52"/>
                    <a:pt x="262" y="52"/>
                    <a:pt x="262" y="52"/>
                  </a:cubicBezTo>
                  <a:cubicBezTo>
                    <a:pt x="261" y="51"/>
                    <a:pt x="260" y="50"/>
                    <a:pt x="260" y="50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2" y="40"/>
                    <a:pt x="262" y="40"/>
                    <a:pt x="262" y="40"/>
                  </a:cubicBezTo>
                  <a:close/>
                  <a:moveTo>
                    <a:pt x="262" y="65"/>
                  </a:moveTo>
                  <a:cubicBezTo>
                    <a:pt x="262" y="73"/>
                    <a:pt x="262" y="73"/>
                    <a:pt x="262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0" y="65"/>
                    <a:pt x="261" y="65"/>
                    <a:pt x="262" y="65"/>
                  </a:cubicBezTo>
                  <a:close/>
                  <a:moveTo>
                    <a:pt x="262" y="207"/>
                  </a:moveTo>
                  <a:cubicBezTo>
                    <a:pt x="262" y="213"/>
                    <a:pt x="262" y="213"/>
                    <a:pt x="262" y="213"/>
                  </a:cubicBezTo>
                  <a:cubicBezTo>
                    <a:pt x="261" y="213"/>
                    <a:pt x="260" y="213"/>
                    <a:pt x="260" y="214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1" y="222"/>
                    <a:pt x="260" y="222"/>
                    <a:pt x="260" y="222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1" y="207"/>
                    <a:pt x="262" y="207"/>
                  </a:cubicBezTo>
                  <a:close/>
                  <a:moveTo>
                    <a:pt x="262" y="232"/>
                  </a:moveTo>
                  <a:cubicBezTo>
                    <a:pt x="262" y="241"/>
                    <a:pt x="262" y="241"/>
                    <a:pt x="262" y="241"/>
                  </a:cubicBezTo>
                  <a:cubicBezTo>
                    <a:pt x="261" y="242"/>
                    <a:pt x="260" y="243"/>
                    <a:pt x="260" y="244"/>
                  </a:cubicBezTo>
                  <a:cubicBezTo>
                    <a:pt x="260" y="232"/>
                    <a:pt x="260" y="232"/>
                    <a:pt x="260" y="232"/>
                  </a:cubicBezTo>
                  <a:cubicBezTo>
                    <a:pt x="260" y="232"/>
                    <a:pt x="261" y="232"/>
                    <a:pt x="262" y="232"/>
                  </a:cubicBezTo>
                  <a:close/>
                  <a:moveTo>
                    <a:pt x="262" y="250"/>
                  </a:moveTo>
                  <a:cubicBezTo>
                    <a:pt x="262" y="254"/>
                    <a:pt x="262" y="254"/>
                    <a:pt x="262" y="254"/>
                  </a:cubicBezTo>
                  <a:cubicBezTo>
                    <a:pt x="261" y="254"/>
                    <a:pt x="261" y="253"/>
                    <a:pt x="260" y="252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49"/>
                    <a:pt x="261" y="249"/>
                    <a:pt x="262" y="250"/>
                  </a:cubicBezTo>
                  <a:close/>
                  <a:moveTo>
                    <a:pt x="262" y="264"/>
                  </a:moveTo>
                  <a:cubicBezTo>
                    <a:pt x="262" y="272"/>
                    <a:pt x="262" y="272"/>
                    <a:pt x="262" y="272"/>
                  </a:cubicBezTo>
                  <a:cubicBezTo>
                    <a:pt x="261" y="274"/>
                    <a:pt x="260" y="275"/>
                    <a:pt x="260" y="277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1" y="285"/>
                    <a:pt x="260" y="284"/>
                    <a:pt x="260" y="283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7"/>
                    <a:pt x="261" y="266"/>
                    <a:pt x="262" y="264"/>
                  </a:cubicBezTo>
                  <a:close/>
                  <a:moveTo>
                    <a:pt x="262" y="324"/>
                  </a:moveTo>
                  <a:cubicBezTo>
                    <a:pt x="262" y="346"/>
                    <a:pt x="262" y="346"/>
                    <a:pt x="262" y="346"/>
                  </a:cubicBezTo>
                  <a:cubicBezTo>
                    <a:pt x="261" y="347"/>
                    <a:pt x="260" y="349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29"/>
                    <a:pt x="261" y="326"/>
                    <a:pt x="262" y="324"/>
                  </a:cubicBezTo>
                  <a:close/>
                  <a:moveTo>
                    <a:pt x="262" y="355"/>
                  </a:moveTo>
                  <a:cubicBezTo>
                    <a:pt x="262" y="381"/>
                    <a:pt x="262" y="381"/>
                    <a:pt x="262" y="381"/>
                  </a:cubicBezTo>
                  <a:cubicBezTo>
                    <a:pt x="261" y="381"/>
                    <a:pt x="260" y="380"/>
                    <a:pt x="260" y="380"/>
                  </a:cubicBezTo>
                  <a:cubicBezTo>
                    <a:pt x="260" y="363"/>
                    <a:pt x="260" y="363"/>
                    <a:pt x="260" y="363"/>
                  </a:cubicBezTo>
                  <a:cubicBezTo>
                    <a:pt x="260" y="363"/>
                    <a:pt x="260" y="363"/>
                    <a:pt x="261" y="363"/>
                  </a:cubicBezTo>
                  <a:cubicBezTo>
                    <a:pt x="260" y="360"/>
                    <a:pt x="261" y="357"/>
                    <a:pt x="262" y="355"/>
                  </a:cubicBezTo>
                  <a:close/>
                  <a:moveTo>
                    <a:pt x="262" y="390"/>
                  </a:moveTo>
                  <a:cubicBezTo>
                    <a:pt x="262" y="394"/>
                    <a:pt x="262" y="394"/>
                    <a:pt x="262" y="394"/>
                  </a:cubicBezTo>
                  <a:cubicBezTo>
                    <a:pt x="261" y="394"/>
                    <a:pt x="260" y="394"/>
                    <a:pt x="260" y="393"/>
                  </a:cubicBezTo>
                  <a:cubicBezTo>
                    <a:pt x="260" y="390"/>
                    <a:pt x="260" y="390"/>
                    <a:pt x="260" y="390"/>
                  </a:cubicBezTo>
                  <a:cubicBezTo>
                    <a:pt x="262" y="390"/>
                    <a:pt x="262" y="390"/>
                    <a:pt x="262" y="390"/>
                  </a:cubicBezTo>
                  <a:close/>
                  <a:moveTo>
                    <a:pt x="262" y="411"/>
                  </a:moveTo>
                  <a:cubicBezTo>
                    <a:pt x="262" y="414"/>
                    <a:pt x="262" y="414"/>
                    <a:pt x="262" y="414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60" y="406"/>
                    <a:pt x="260" y="406"/>
                    <a:pt x="260" y="406"/>
                  </a:cubicBezTo>
                  <a:cubicBezTo>
                    <a:pt x="260" y="408"/>
                    <a:pt x="261" y="410"/>
                    <a:pt x="262" y="411"/>
                  </a:cubicBezTo>
                  <a:close/>
                  <a:moveTo>
                    <a:pt x="262" y="422"/>
                  </a:moveTo>
                  <a:cubicBezTo>
                    <a:pt x="262" y="446"/>
                    <a:pt x="262" y="446"/>
                    <a:pt x="262" y="446"/>
                  </a:cubicBezTo>
                  <a:cubicBezTo>
                    <a:pt x="260" y="446"/>
                    <a:pt x="260" y="446"/>
                    <a:pt x="260" y="446"/>
                  </a:cubicBezTo>
                  <a:cubicBezTo>
                    <a:pt x="260" y="423"/>
                    <a:pt x="260" y="423"/>
                    <a:pt x="260" y="423"/>
                  </a:cubicBezTo>
                  <a:cubicBezTo>
                    <a:pt x="260" y="423"/>
                    <a:pt x="261" y="422"/>
                    <a:pt x="262" y="422"/>
                  </a:cubicBezTo>
                  <a:close/>
                  <a:moveTo>
                    <a:pt x="262" y="453"/>
                  </a:moveTo>
                  <a:cubicBezTo>
                    <a:pt x="262" y="488"/>
                    <a:pt x="262" y="488"/>
                    <a:pt x="262" y="488"/>
                  </a:cubicBezTo>
                  <a:cubicBezTo>
                    <a:pt x="261" y="488"/>
                    <a:pt x="260" y="488"/>
                    <a:pt x="260" y="488"/>
                  </a:cubicBezTo>
                  <a:cubicBezTo>
                    <a:pt x="260" y="454"/>
                    <a:pt x="260" y="454"/>
                    <a:pt x="260" y="454"/>
                  </a:cubicBezTo>
                  <a:cubicBezTo>
                    <a:pt x="260" y="454"/>
                    <a:pt x="261" y="453"/>
                    <a:pt x="262" y="453"/>
                  </a:cubicBezTo>
                  <a:close/>
                  <a:moveTo>
                    <a:pt x="262" y="495"/>
                  </a:moveTo>
                  <a:cubicBezTo>
                    <a:pt x="262" y="506"/>
                    <a:pt x="262" y="506"/>
                    <a:pt x="262" y="506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0" y="506"/>
                    <a:pt x="260" y="505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ubicBezTo>
                    <a:pt x="260" y="494"/>
                    <a:pt x="261" y="494"/>
                    <a:pt x="262" y="495"/>
                  </a:cubicBezTo>
                  <a:close/>
                  <a:moveTo>
                    <a:pt x="262" y="521"/>
                  </a:moveTo>
                  <a:cubicBezTo>
                    <a:pt x="262" y="526"/>
                    <a:pt x="262" y="526"/>
                    <a:pt x="262" y="526"/>
                  </a:cubicBezTo>
                  <a:cubicBezTo>
                    <a:pt x="261" y="526"/>
                    <a:pt x="260" y="526"/>
                    <a:pt x="260" y="527"/>
                  </a:cubicBezTo>
                  <a:cubicBezTo>
                    <a:pt x="260" y="523"/>
                    <a:pt x="260" y="523"/>
                    <a:pt x="260" y="523"/>
                  </a:cubicBezTo>
                  <a:cubicBezTo>
                    <a:pt x="260" y="522"/>
                    <a:pt x="261" y="522"/>
                    <a:pt x="262" y="521"/>
                  </a:cubicBezTo>
                  <a:close/>
                  <a:moveTo>
                    <a:pt x="262" y="534"/>
                  </a:moveTo>
                  <a:cubicBezTo>
                    <a:pt x="262" y="538"/>
                    <a:pt x="262" y="538"/>
                    <a:pt x="262" y="538"/>
                  </a:cubicBezTo>
                  <a:cubicBezTo>
                    <a:pt x="261" y="538"/>
                    <a:pt x="260" y="537"/>
                    <a:pt x="260" y="537"/>
                  </a:cubicBezTo>
                  <a:cubicBezTo>
                    <a:pt x="260" y="533"/>
                    <a:pt x="260" y="533"/>
                    <a:pt x="260" y="533"/>
                  </a:cubicBezTo>
                  <a:cubicBezTo>
                    <a:pt x="260" y="533"/>
                    <a:pt x="261" y="533"/>
                    <a:pt x="262" y="534"/>
                  </a:cubicBezTo>
                  <a:close/>
                  <a:moveTo>
                    <a:pt x="262" y="547"/>
                  </a:moveTo>
                  <a:cubicBezTo>
                    <a:pt x="262" y="554"/>
                    <a:pt x="262" y="554"/>
                    <a:pt x="262" y="554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47"/>
                    <a:pt x="260" y="547"/>
                    <a:pt x="260" y="547"/>
                  </a:cubicBezTo>
                  <a:cubicBezTo>
                    <a:pt x="261" y="548"/>
                    <a:pt x="261" y="548"/>
                    <a:pt x="261" y="548"/>
                  </a:cubicBezTo>
                  <a:cubicBezTo>
                    <a:pt x="261" y="547"/>
                    <a:pt x="261" y="547"/>
                    <a:pt x="262" y="547"/>
                  </a:cubicBezTo>
                  <a:close/>
                  <a:moveTo>
                    <a:pt x="262" y="563"/>
                  </a:moveTo>
                  <a:cubicBezTo>
                    <a:pt x="262" y="569"/>
                    <a:pt x="262" y="569"/>
                    <a:pt x="262" y="569"/>
                  </a:cubicBezTo>
                  <a:cubicBezTo>
                    <a:pt x="261" y="569"/>
                    <a:pt x="261" y="568"/>
                    <a:pt x="260" y="568"/>
                  </a:cubicBezTo>
                  <a:cubicBezTo>
                    <a:pt x="260" y="569"/>
                    <a:pt x="260" y="570"/>
                    <a:pt x="260" y="57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62"/>
                    <a:pt x="261" y="563"/>
                    <a:pt x="262" y="563"/>
                  </a:cubicBezTo>
                  <a:close/>
                  <a:moveTo>
                    <a:pt x="262" y="591"/>
                  </a:moveTo>
                  <a:cubicBezTo>
                    <a:pt x="262" y="597"/>
                    <a:pt x="262" y="597"/>
                    <a:pt x="262" y="597"/>
                  </a:cubicBezTo>
                  <a:cubicBezTo>
                    <a:pt x="261" y="596"/>
                    <a:pt x="260" y="596"/>
                    <a:pt x="260" y="595"/>
                  </a:cubicBezTo>
                  <a:cubicBezTo>
                    <a:pt x="260" y="588"/>
                    <a:pt x="260" y="588"/>
                    <a:pt x="260" y="588"/>
                  </a:cubicBezTo>
                  <a:cubicBezTo>
                    <a:pt x="260" y="589"/>
                    <a:pt x="261" y="590"/>
                    <a:pt x="262" y="591"/>
                  </a:cubicBezTo>
                  <a:close/>
                  <a:moveTo>
                    <a:pt x="262" y="722"/>
                  </a:moveTo>
                  <a:cubicBezTo>
                    <a:pt x="262" y="731"/>
                    <a:pt x="262" y="731"/>
                    <a:pt x="262" y="731"/>
                  </a:cubicBezTo>
                  <a:cubicBezTo>
                    <a:pt x="261" y="731"/>
                    <a:pt x="260" y="730"/>
                    <a:pt x="260" y="729"/>
                  </a:cubicBezTo>
                  <a:cubicBezTo>
                    <a:pt x="260" y="721"/>
                    <a:pt x="260" y="721"/>
                    <a:pt x="260" y="721"/>
                  </a:cubicBezTo>
                  <a:cubicBezTo>
                    <a:pt x="260" y="721"/>
                    <a:pt x="261" y="722"/>
                    <a:pt x="262" y="722"/>
                  </a:cubicBezTo>
                  <a:close/>
                  <a:moveTo>
                    <a:pt x="260" y="322"/>
                  </a:moveTo>
                  <a:cubicBezTo>
                    <a:pt x="260" y="309"/>
                    <a:pt x="260" y="309"/>
                    <a:pt x="260" y="309"/>
                  </a:cubicBezTo>
                  <a:cubicBezTo>
                    <a:pt x="261" y="310"/>
                    <a:pt x="261" y="310"/>
                    <a:pt x="261" y="310"/>
                  </a:cubicBezTo>
                  <a:cubicBezTo>
                    <a:pt x="261" y="315"/>
                    <a:pt x="260" y="319"/>
                    <a:pt x="260" y="322"/>
                  </a:cubicBezTo>
                  <a:close/>
                  <a:moveTo>
                    <a:pt x="253" y="27"/>
                  </a:moveTo>
                  <a:cubicBezTo>
                    <a:pt x="255" y="27"/>
                    <a:pt x="257" y="26"/>
                    <a:pt x="260" y="25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8" y="34"/>
                    <a:pt x="256" y="34"/>
                    <a:pt x="255" y="35"/>
                  </a:cubicBezTo>
                  <a:cubicBezTo>
                    <a:pt x="256" y="36"/>
                    <a:pt x="258" y="37"/>
                    <a:pt x="260" y="3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57" y="48"/>
                    <a:pt x="255" y="47"/>
                    <a:pt x="253" y="46"/>
                  </a:cubicBezTo>
                  <a:cubicBezTo>
                    <a:pt x="253" y="27"/>
                    <a:pt x="253" y="27"/>
                    <a:pt x="253" y="27"/>
                  </a:cubicBezTo>
                  <a:close/>
                  <a:moveTo>
                    <a:pt x="260" y="770"/>
                  </a:moveTo>
                  <a:cubicBezTo>
                    <a:pt x="257" y="769"/>
                    <a:pt x="255" y="768"/>
                    <a:pt x="253" y="767"/>
                  </a:cubicBezTo>
                  <a:cubicBezTo>
                    <a:pt x="253" y="755"/>
                    <a:pt x="253" y="755"/>
                    <a:pt x="253" y="755"/>
                  </a:cubicBezTo>
                  <a:cubicBezTo>
                    <a:pt x="255" y="757"/>
                    <a:pt x="257" y="759"/>
                    <a:pt x="260" y="761"/>
                  </a:cubicBezTo>
                  <a:cubicBezTo>
                    <a:pt x="260" y="770"/>
                    <a:pt x="260" y="770"/>
                    <a:pt x="260" y="770"/>
                  </a:cubicBezTo>
                  <a:close/>
                  <a:moveTo>
                    <a:pt x="260" y="65"/>
                  </a:moveTo>
                  <a:cubicBezTo>
                    <a:pt x="260" y="73"/>
                    <a:pt x="260" y="73"/>
                    <a:pt x="260" y="73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5" y="66"/>
                    <a:pt x="258" y="65"/>
                    <a:pt x="260" y="65"/>
                  </a:cubicBezTo>
                  <a:close/>
                  <a:moveTo>
                    <a:pt x="260" y="20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1"/>
                    <a:pt x="255" y="221"/>
                    <a:pt x="253" y="221"/>
                  </a:cubicBezTo>
                  <a:cubicBezTo>
                    <a:pt x="253" y="213"/>
                    <a:pt x="253" y="213"/>
                    <a:pt x="253" y="213"/>
                  </a:cubicBezTo>
                  <a:cubicBezTo>
                    <a:pt x="255" y="211"/>
                    <a:pt x="257" y="210"/>
                    <a:pt x="260" y="208"/>
                  </a:cubicBezTo>
                  <a:close/>
                  <a:moveTo>
                    <a:pt x="260" y="232"/>
                  </a:moveTo>
                  <a:cubicBezTo>
                    <a:pt x="260" y="244"/>
                    <a:pt x="260" y="244"/>
                    <a:pt x="260" y="244"/>
                  </a:cubicBezTo>
                  <a:cubicBezTo>
                    <a:pt x="259" y="245"/>
                    <a:pt x="258" y="246"/>
                    <a:pt x="258" y="247"/>
                  </a:cubicBezTo>
                  <a:cubicBezTo>
                    <a:pt x="259" y="248"/>
                    <a:pt x="259" y="248"/>
                    <a:pt x="260" y="248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57" y="257"/>
                    <a:pt x="254" y="260"/>
                    <a:pt x="253" y="263"/>
                  </a:cubicBezTo>
                  <a:cubicBezTo>
                    <a:pt x="253" y="255"/>
                    <a:pt x="253" y="255"/>
                    <a:pt x="253" y="255"/>
                  </a:cubicBezTo>
                  <a:cubicBezTo>
                    <a:pt x="254" y="253"/>
                    <a:pt x="254" y="251"/>
                    <a:pt x="254" y="248"/>
                  </a:cubicBezTo>
                  <a:cubicBezTo>
                    <a:pt x="253" y="248"/>
                    <a:pt x="253" y="248"/>
                    <a:pt x="253" y="249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54" y="241"/>
                    <a:pt x="256" y="240"/>
                    <a:pt x="257" y="238"/>
                  </a:cubicBezTo>
                  <a:cubicBezTo>
                    <a:pt x="256" y="238"/>
                    <a:pt x="254" y="237"/>
                    <a:pt x="253" y="237"/>
                  </a:cubicBezTo>
                  <a:cubicBezTo>
                    <a:pt x="253" y="231"/>
                    <a:pt x="253" y="231"/>
                    <a:pt x="253" y="231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7" y="232"/>
                    <a:pt x="258" y="232"/>
                    <a:pt x="260" y="232"/>
                  </a:cubicBezTo>
                  <a:close/>
                  <a:moveTo>
                    <a:pt x="260" y="268"/>
                  </a:moveTo>
                  <a:cubicBezTo>
                    <a:pt x="260" y="283"/>
                    <a:pt x="260" y="283"/>
                    <a:pt x="260" y="283"/>
                  </a:cubicBezTo>
                  <a:cubicBezTo>
                    <a:pt x="257" y="282"/>
                    <a:pt x="255" y="280"/>
                    <a:pt x="253" y="278"/>
                  </a:cubicBezTo>
                  <a:cubicBezTo>
                    <a:pt x="253" y="271"/>
                    <a:pt x="253" y="271"/>
                    <a:pt x="253" y="271"/>
                  </a:cubicBezTo>
                  <a:cubicBezTo>
                    <a:pt x="253" y="272"/>
                    <a:pt x="254" y="272"/>
                    <a:pt x="255" y="273"/>
                  </a:cubicBezTo>
                  <a:cubicBezTo>
                    <a:pt x="256" y="273"/>
                    <a:pt x="256" y="273"/>
                    <a:pt x="257" y="273"/>
                  </a:cubicBezTo>
                  <a:cubicBezTo>
                    <a:pt x="258" y="271"/>
                    <a:pt x="259" y="270"/>
                    <a:pt x="260" y="268"/>
                  </a:cubicBezTo>
                  <a:close/>
                  <a:moveTo>
                    <a:pt x="260" y="309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58" y="327"/>
                    <a:pt x="255" y="332"/>
                    <a:pt x="253" y="338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5" y="305"/>
                    <a:pt x="257" y="307"/>
                    <a:pt x="260" y="309"/>
                  </a:cubicBezTo>
                  <a:close/>
                  <a:moveTo>
                    <a:pt x="260" y="331"/>
                  </a:moveTo>
                  <a:cubicBezTo>
                    <a:pt x="258" y="335"/>
                    <a:pt x="257" y="339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4" y="352"/>
                    <a:pt x="255" y="352"/>
                  </a:cubicBezTo>
                  <a:cubicBezTo>
                    <a:pt x="256" y="352"/>
                    <a:pt x="257" y="352"/>
                    <a:pt x="258" y="352"/>
                  </a:cubicBezTo>
                  <a:cubicBezTo>
                    <a:pt x="259" y="351"/>
                    <a:pt x="259" y="351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lose/>
                  <a:moveTo>
                    <a:pt x="260" y="363"/>
                  </a:moveTo>
                  <a:cubicBezTo>
                    <a:pt x="260" y="380"/>
                    <a:pt x="260" y="380"/>
                    <a:pt x="260" y="380"/>
                  </a:cubicBezTo>
                  <a:cubicBezTo>
                    <a:pt x="257" y="377"/>
                    <a:pt x="255" y="375"/>
                    <a:pt x="253" y="374"/>
                  </a:cubicBezTo>
                  <a:cubicBezTo>
                    <a:pt x="253" y="363"/>
                    <a:pt x="253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lose/>
                  <a:moveTo>
                    <a:pt x="260" y="390"/>
                  </a:moveTo>
                  <a:cubicBezTo>
                    <a:pt x="260" y="393"/>
                    <a:pt x="260" y="393"/>
                    <a:pt x="260" y="393"/>
                  </a:cubicBezTo>
                  <a:cubicBezTo>
                    <a:pt x="257" y="393"/>
                    <a:pt x="257" y="393"/>
                    <a:pt x="257" y="393"/>
                  </a:cubicBezTo>
                  <a:cubicBezTo>
                    <a:pt x="258" y="397"/>
                    <a:pt x="258" y="402"/>
                    <a:pt x="260" y="406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53" y="414"/>
                    <a:pt x="253" y="414"/>
                    <a:pt x="253" y="414"/>
                  </a:cubicBezTo>
                  <a:cubicBezTo>
                    <a:pt x="253" y="411"/>
                    <a:pt x="253" y="411"/>
                    <a:pt x="253" y="411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5" y="404"/>
                    <a:pt x="255" y="400"/>
                    <a:pt x="253" y="397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60" y="390"/>
                    <a:pt x="260" y="390"/>
                    <a:pt x="260" y="390"/>
                  </a:cubicBezTo>
                  <a:close/>
                  <a:moveTo>
                    <a:pt x="260" y="423"/>
                  </a:moveTo>
                  <a:cubicBezTo>
                    <a:pt x="260" y="446"/>
                    <a:pt x="260" y="446"/>
                    <a:pt x="260" y="446"/>
                  </a:cubicBezTo>
                  <a:cubicBezTo>
                    <a:pt x="258" y="447"/>
                    <a:pt x="255" y="448"/>
                    <a:pt x="253" y="448"/>
                  </a:cubicBezTo>
                  <a:cubicBezTo>
                    <a:pt x="253" y="449"/>
                    <a:pt x="253" y="449"/>
                    <a:pt x="253" y="449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5" y="434"/>
                    <a:pt x="256" y="430"/>
                    <a:pt x="258" y="424"/>
                  </a:cubicBezTo>
                  <a:cubicBezTo>
                    <a:pt x="258" y="423"/>
                    <a:pt x="259" y="423"/>
                    <a:pt x="260" y="423"/>
                  </a:cubicBezTo>
                  <a:close/>
                  <a:moveTo>
                    <a:pt x="260" y="454"/>
                  </a:moveTo>
                  <a:cubicBezTo>
                    <a:pt x="260" y="488"/>
                    <a:pt x="260" y="488"/>
                    <a:pt x="260" y="488"/>
                  </a:cubicBezTo>
                  <a:cubicBezTo>
                    <a:pt x="258" y="487"/>
                    <a:pt x="257" y="486"/>
                    <a:pt x="255" y="485"/>
                  </a:cubicBezTo>
                  <a:cubicBezTo>
                    <a:pt x="255" y="484"/>
                    <a:pt x="255" y="484"/>
                    <a:pt x="255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57"/>
                    <a:pt x="253" y="457"/>
                    <a:pt x="253" y="457"/>
                  </a:cubicBezTo>
                  <a:cubicBezTo>
                    <a:pt x="255" y="456"/>
                    <a:pt x="257" y="455"/>
                    <a:pt x="260" y="454"/>
                  </a:cubicBezTo>
                  <a:close/>
                  <a:moveTo>
                    <a:pt x="260" y="493"/>
                  </a:moveTo>
                  <a:cubicBezTo>
                    <a:pt x="258" y="492"/>
                    <a:pt x="256" y="490"/>
                    <a:pt x="256" y="489"/>
                  </a:cubicBezTo>
                  <a:cubicBezTo>
                    <a:pt x="255" y="488"/>
                    <a:pt x="254" y="488"/>
                    <a:pt x="253" y="488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3" y="497"/>
                    <a:pt x="253" y="497"/>
                    <a:pt x="253" y="497"/>
                  </a:cubicBezTo>
                  <a:cubicBezTo>
                    <a:pt x="255" y="499"/>
                    <a:pt x="257" y="502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lose/>
                  <a:moveTo>
                    <a:pt x="260" y="523"/>
                  </a:moveTo>
                  <a:cubicBezTo>
                    <a:pt x="260" y="527"/>
                    <a:pt x="260" y="527"/>
                    <a:pt x="260" y="527"/>
                  </a:cubicBezTo>
                  <a:cubicBezTo>
                    <a:pt x="258" y="528"/>
                    <a:pt x="257" y="529"/>
                    <a:pt x="256" y="531"/>
                  </a:cubicBezTo>
                  <a:cubicBezTo>
                    <a:pt x="257" y="531"/>
                    <a:pt x="258" y="532"/>
                    <a:pt x="260" y="533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58" y="536"/>
                    <a:pt x="256" y="535"/>
                    <a:pt x="253" y="534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5" y="527"/>
                    <a:pt x="258" y="525"/>
                    <a:pt x="260" y="523"/>
                  </a:cubicBezTo>
                  <a:close/>
                  <a:moveTo>
                    <a:pt x="260" y="547"/>
                  </a:moveTo>
                  <a:cubicBezTo>
                    <a:pt x="260" y="552"/>
                    <a:pt x="260" y="552"/>
                    <a:pt x="260" y="552"/>
                  </a:cubicBezTo>
                  <a:cubicBezTo>
                    <a:pt x="257" y="550"/>
                    <a:pt x="255" y="548"/>
                    <a:pt x="253" y="547"/>
                  </a:cubicBezTo>
                  <a:cubicBezTo>
                    <a:pt x="253" y="543"/>
                    <a:pt x="253" y="543"/>
                    <a:pt x="253" y="543"/>
                  </a:cubicBezTo>
                  <a:cubicBezTo>
                    <a:pt x="255" y="544"/>
                    <a:pt x="257" y="545"/>
                    <a:pt x="260" y="547"/>
                  </a:cubicBezTo>
                  <a:close/>
                  <a:moveTo>
                    <a:pt x="260" y="552"/>
                  </a:moveTo>
                  <a:cubicBezTo>
                    <a:pt x="260" y="556"/>
                    <a:pt x="260" y="556"/>
                    <a:pt x="260" y="556"/>
                  </a:cubicBezTo>
                  <a:cubicBezTo>
                    <a:pt x="258" y="558"/>
                    <a:pt x="258" y="558"/>
                    <a:pt x="258" y="558"/>
                  </a:cubicBezTo>
                  <a:cubicBezTo>
                    <a:pt x="258" y="559"/>
                    <a:pt x="258" y="560"/>
                    <a:pt x="258" y="56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71"/>
                    <a:pt x="260" y="571"/>
                    <a:pt x="260" y="571"/>
                  </a:cubicBezTo>
                  <a:cubicBezTo>
                    <a:pt x="258" y="578"/>
                    <a:pt x="257" y="583"/>
                    <a:pt x="260" y="588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7" y="594"/>
                    <a:pt x="255" y="592"/>
                    <a:pt x="253" y="591"/>
                  </a:cubicBezTo>
                  <a:cubicBezTo>
                    <a:pt x="253" y="555"/>
                    <a:pt x="253" y="555"/>
                    <a:pt x="253" y="555"/>
                  </a:cubicBezTo>
                  <a:cubicBezTo>
                    <a:pt x="254" y="556"/>
                    <a:pt x="254" y="556"/>
                    <a:pt x="254" y="556"/>
                  </a:cubicBezTo>
                  <a:cubicBezTo>
                    <a:pt x="256" y="554"/>
                    <a:pt x="258" y="553"/>
                    <a:pt x="260" y="552"/>
                  </a:cubicBezTo>
                  <a:close/>
                  <a:moveTo>
                    <a:pt x="260" y="721"/>
                  </a:moveTo>
                  <a:cubicBezTo>
                    <a:pt x="260" y="729"/>
                    <a:pt x="260" y="729"/>
                    <a:pt x="260" y="729"/>
                  </a:cubicBezTo>
                  <a:cubicBezTo>
                    <a:pt x="258" y="728"/>
                    <a:pt x="256" y="727"/>
                    <a:pt x="253" y="726"/>
                  </a:cubicBezTo>
                  <a:cubicBezTo>
                    <a:pt x="253" y="719"/>
                    <a:pt x="253" y="719"/>
                    <a:pt x="253" y="719"/>
                  </a:cubicBezTo>
                  <a:cubicBezTo>
                    <a:pt x="255" y="719"/>
                    <a:pt x="257" y="720"/>
                    <a:pt x="260" y="721"/>
                  </a:cubicBezTo>
                  <a:close/>
                  <a:moveTo>
                    <a:pt x="248" y="29"/>
                  </a:moveTo>
                  <a:cubicBezTo>
                    <a:pt x="249" y="29"/>
                    <a:pt x="251" y="28"/>
                    <a:pt x="253" y="2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1" y="45"/>
                    <a:pt x="249" y="44"/>
                    <a:pt x="248" y="43"/>
                  </a:cubicBezTo>
                  <a:cubicBezTo>
                    <a:pt x="248" y="29"/>
                    <a:pt x="248" y="29"/>
                    <a:pt x="248" y="29"/>
                  </a:cubicBezTo>
                  <a:close/>
                  <a:moveTo>
                    <a:pt x="253" y="767"/>
                  </a:moveTo>
                  <a:cubicBezTo>
                    <a:pt x="251" y="766"/>
                    <a:pt x="249" y="764"/>
                    <a:pt x="248" y="763"/>
                  </a:cubicBezTo>
                  <a:cubicBezTo>
                    <a:pt x="248" y="733"/>
                    <a:pt x="248" y="733"/>
                    <a:pt x="248" y="733"/>
                  </a:cubicBezTo>
                  <a:cubicBezTo>
                    <a:pt x="248" y="742"/>
                    <a:pt x="249" y="749"/>
                    <a:pt x="253" y="755"/>
                  </a:cubicBezTo>
                  <a:cubicBezTo>
                    <a:pt x="253" y="767"/>
                    <a:pt x="253" y="767"/>
                    <a:pt x="253" y="767"/>
                  </a:cubicBezTo>
                  <a:close/>
                  <a:moveTo>
                    <a:pt x="253" y="66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0" y="76"/>
                    <a:pt x="249" y="77"/>
                    <a:pt x="248" y="78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2" y="66"/>
                    <a:pt x="252" y="66"/>
                    <a:pt x="253" y="66"/>
                  </a:cubicBezTo>
                  <a:close/>
                  <a:moveTo>
                    <a:pt x="253" y="213"/>
                  </a:moveTo>
                  <a:cubicBezTo>
                    <a:pt x="253" y="221"/>
                    <a:pt x="253" y="221"/>
                    <a:pt x="253" y="221"/>
                  </a:cubicBezTo>
                  <a:cubicBezTo>
                    <a:pt x="251" y="222"/>
                    <a:pt x="249" y="222"/>
                    <a:pt x="248" y="224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9" y="216"/>
                    <a:pt x="251" y="214"/>
                    <a:pt x="253" y="213"/>
                  </a:cubicBezTo>
                  <a:close/>
                  <a:moveTo>
                    <a:pt x="253" y="231"/>
                  </a:moveTo>
                  <a:cubicBezTo>
                    <a:pt x="253" y="237"/>
                    <a:pt x="253" y="237"/>
                    <a:pt x="253" y="237"/>
                  </a:cubicBezTo>
                  <a:cubicBezTo>
                    <a:pt x="251" y="236"/>
                    <a:pt x="249" y="236"/>
                    <a:pt x="248" y="235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9" y="229"/>
                    <a:pt x="251" y="230"/>
                    <a:pt x="253" y="231"/>
                  </a:cubicBezTo>
                  <a:close/>
                  <a:moveTo>
                    <a:pt x="253" y="242"/>
                  </a:moveTo>
                  <a:cubicBezTo>
                    <a:pt x="253" y="249"/>
                    <a:pt x="253" y="249"/>
                    <a:pt x="253" y="249"/>
                  </a:cubicBezTo>
                  <a:cubicBezTo>
                    <a:pt x="252" y="249"/>
                    <a:pt x="251" y="249"/>
                    <a:pt x="249" y="250"/>
                  </a:cubicBezTo>
                  <a:cubicBezTo>
                    <a:pt x="249" y="251"/>
                    <a:pt x="248" y="252"/>
                    <a:pt x="248" y="253"/>
                  </a:cubicBezTo>
                  <a:cubicBezTo>
                    <a:pt x="248" y="245"/>
                    <a:pt x="248" y="245"/>
                    <a:pt x="248" y="245"/>
                  </a:cubicBezTo>
                  <a:cubicBezTo>
                    <a:pt x="250" y="244"/>
                    <a:pt x="251" y="244"/>
                    <a:pt x="253" y="242"/>
                  </a:cubicBezTo>
                  <a:close/>
                  <a:moveTo>
                    <a:pt x="253" y="255"/>
                  </a:moveTo>
                  <a:cubicBezTo>
                    <a:pt x="253" y="263"/>
                    <a:pt x="253" y="263"/>
                    <a:pt x="253" y="263"/>
                  </a:cubicBezTo>
                  <a:cubicBezTo>
                    <a:pt x="252" y="265"/>
                    <a:pt x="252" y="268"/>
                    <a:pt x="253" y="271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1" y="276"/>
                    <a:pt x="249" y="274"/>
                    <a:pt x="248" y="273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50" y="260"/>
                    <a:pt x="252" y="258"/>
                    <a:pt x="253" y="255"/>
                  </a:cubicBezTo>
                  <a:close/>
                  <a:moveTo>
                    <a:pt x="253" y="304"/>
                  </a:moveTo>
                  <a:cubicBezTo>
                    <a:pt x="253" y="338"/>
                    <a:pt x="253" y="338"/>
                    <a:pt x="253" y="338"/>
                  </a:cubicBezTo>
                  <a:cubicBezTo>
                    <a:pt x="253" y="339"/>
                    <a:pt x="253" y="340"/>
                    <a:pt x="252" y="340"/>
                  </a:cubicBezTo>
                  <a:cubicBezTo>
                    <a:pt x="253" y="340"/>
                    <a:pt x="253" y="340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3" y="351"/>
                    <a:pt x="252" y="351"/>
                  </a:cubicBezTo>
                  <a:cubicBezTo>
                    <a:pt x="252" y="348"/>
                    <a:pt x="251" y="345"/>
                    <a:pt x="251" y="343"/>
                  </a:cubicBezTo>
                  <a:cubicBezTo>
                    <a:pt x="250" y="343"/>
                    <a:pt x="249" y="343"/>
                    <a:pt x="249" y="344"/>
                  </a:cubicBezTo>
                  <a:cubicBezTo>
                    <a:pt x="248" y="345"/>
                    <a:pt x="248" y="346"/>
                    <a:pt x="248" y="347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9" y="328"/>
                    <a:pt x="251" y="323"/>
                    <a:pt x="250" y="319"/>
                  </a:cubicBezTo>
                  <a:cubicBezTo>
                    <a:pt x="249" y="320"/>
                    <a:pt x="249" y="321"/>
                    <a:pt x="248" y="321"/>
                  </a:cubicBezTo>
                  <a:cubicBezTo>
                    <a:pt x="248" y="302"/>
                    <a:pt x="248" y="302"/>
                    <a:pt x="248" y="302"/>
                  </a:cubicBezTo>
                  <a:cubicBezTo>
                    <a:pt x="249" y="302"/>
                    <a:pt x="251" y="303"/>
                    <a:pt x="253" y="304"/>
                  </a:cubicBezTo>
                  <a:close/>
                  <a:moveTo>
                    <a:pt x="253" y="363"/>
                  </a:moveTo>
                  <a:cubicBezTo>
                    <a:pt x="253" y="374"/>
                    <a:pt x="253" y="374"/>
                    <a:pt x="253" y="374"/>
                  </a:cubicBezTo>
                  <a:cubicBezTo>
                    <a:pt x="251" y="372"/>
                    <a:pt x="250" y="371"/>
                    <a:pt x="248" y="370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9" y="362"/>
                    <a:pt x="251" y="363"/>
                    <a:pt x="253" y="363"/>
                  </a:cubicBezTo>
                  <a:close/>
                  <a:moveTo>
                    <a:pt x="253" y="390"/>
                  </a:moveTo>
                  <a:cubicBezTo>
                    <a:pt x="253" y="397"/>
                    <a:pt x="253" y="397"/>
                    <a:pt x="253" y="397"/>
                  </a:cubicBezTo>
                  <a:cubicBezTo>
                    <a:pt x="252" y="395"/>
                    <a:pt x="251" y="394"/>
                    <a:pt x="248" y="394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53" y="390"/>
                    <a:pt x="253" y="390"/>
                    <a:pt x="253" y="390"/>
                  </a:cubicBezTo>
                  <a:close/>
                  <a:moveTo>
                    <a:pt x="253" y="411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10"/>
                    <a:pt x="249" y="411"/>
                    <a:pt x="250" y="411"/>
                  </a:cubicBezTo>
                  <a:cubicBezTo>
                    <a:pt x="253" y="411"/>
                    <a:pt x="253" y="411"/>
                    <a:pt x="253" y="411"/>
                  </a:cubicBezTo>
                  <a:close/>
                  <a:moveTo>
                    <a:pt x="253" y="436"/>
                  </a:moveTo>
                  <a:cubicBezTo>
                    <a:pt x="253" y="449"/>
                    <a:pt x="253" y="449"/>
                    <a:pt x="253" y="449"/>
                  </a:cubicBezTo>
                  <a:cubicBezTo>
                    <a:pt x="251" y="452"/>
                    <a:pt x="249" y="454"/>
                    <a:pt x="248" y="456"/>
                  </a:cubicBezTo>
                  <a:cubicBezTo>
                    <a:pt x="248" y="439"/>
                    <a:pt x="248" y="439"/>
                    <a:pt x="248" y="439"/>
                  </a:cubicBezTo>
                  <a:cubicBezTo>
                    <a:pt x="250" y="438"/>
                    <a:pt x="252" y="438"/>
                    <a:pt x="253" y="436"/>
                  </a:cubicBezTo>
                  <a:close/>
                  <a:moveTo>
                    <a:pt x="253" y="457"/>
                  </a:moveTo>
                  <a:cubicBezTo>
                    <a:pt x="253" y="470"/>
                    <a:pt x="253" y="470"/>
                    <a:pt x="253" y="470"/>
                  </a:cubicBezTo>
                  <a:cubicBezTo>
                    <a:pt x="247" y="462"/>
                    <a:pt x="248" y="459"/>
                    <a:pt x="253" y="457"/>
                  </a:cubicBezTo>
                  <a:close/>
                  <a:moveTo>
                    <a:pt x="253" y="470"/>
                  </a:moveTo>
                  <a:cubicBezTo>
                    <a:pt x="252" y="470"/>
                    <a:pt x="251" y="470"/>
                    <a:pt x="250" y="470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50" y="494"/>
                    <a:pt x="251" y="496"/>
                    <a:pt x="253" y="497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2" y="486"/>
                    <a:pt x="252" y="484"/>
                    <a:pt x="251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lose/>
                  <a:moveTo>
                    <a:pt x="253" y="529"/>
                  </a:moveTo>
                  <a:cubicBezTo>
                    <a:pt x="253" y="534"/>
                    <a:pt x="253" y="534"/>
                    <a:pt x="253" y="534"/>
                  </a:cubicBezTo>
                  <a:cubicBezTo>
                    <a:pt x="253" y="534"/>
                    <a:pt x="253" y="534"/>
                    <a:pt x="252" y="534"/>
                  </a:cubicBezTo>
                  <a:cubicBezTo>
                    <a:pt x="251" y="535"/>
                    <a:pt x="250" y="536"/>
                    <a:pt x="248" y="537"/>
                  </a:cubicBezTo>
                  <a:cubicBezTo>
                    <a:pt x="248" y="538"/>
                    <a:pt x="249" y="539"/>
                    <a:pt x="249" y="539"/>
                  </a:cubicBezTo>
                  <a:cubicBezTo>
                    <a:pt x="250" y="541"/>
                    <a:pt x="251" y="541"/>
                    <a:pt x="253" y="543"/>
                  </a:cubicBezTo>
                  <a:cubicBezTo>
                    <a:pt x="253" y="547"/>
                    <a:pt x="253" y="547"/>
                    <a:pt x="253" y="547"/>
                  </a:cubicBezTo>
                  <a:cubicBezTo>
                    <a:pt x="251" y="546"/>
                    <a:pt x="250" y="545"/>
                    <a:pt x="248" y="544"/>
                  </a:cubicBezTo>
                  <a:cubicBezTo>
                    <a:pt x="248" y="534"/>
                    <a:pt x="248" y="534"/>
                    <a:pt x="248" y="534"/>
                  </a:cubicBezTo>
                  <a:cubicBezTo>
                    <a:pt x="249" y="532"/>
                    <a:pt x="251" y="531"/>
                    <a:pt x="253" y="529"/>
                  </a:cubicBezTo>
                  <a:close/>
                  <a:moveTo>
                    <a:pt x="253" y="555"/>
                  </a:moveTo>
                  <a:cubicBezTo>
                    <a:pt x="253" y="591"/>
                    <a:pt x="253" y="591"/>
                    <a:pt x="253" y="591"/>
                  </a:cubicBezTo>
                  <a:cubicBezTo>
                    <a:pt x="251" y="589"/>
                    <a:pt x="249" y="588"/>
                    <a:pt x="248" y="586"/>
                  </a:cubicBezTo>
                  <a:cubicBezTo>
                    <a:pt x="248" y="580"/>
                    <a:pt x="248" y="580"/>
                    <a:pt x="248" y="580"/>
                  </a:cubicBezTo>
                  <a:cubicBezTo>
                    <a:pt x="248" y="581"/>
                    <a:pt x="249" y="582"/>
                    <a:pt x="250" y="583"/>
                  </a:cubicBezTo>
                  <a:cubicBezTo>
                    <a:pt x="253" y="570"/>
                    <a:pt x="255" y="566"/>
                    <a:pt x="248" y="557"/>
                  </a:cubicBezTo>
                  <a:cubicBezTo>
                    <a:pt x="248" y="551"/>
                    <a:pt x="248" y="551"/>
                    <a:pt x="248" y="551"/>
                  </a:cubicBezTo>
                  <a:cubicBezTo>
                    <a:pt x="249" y="552"/>
                    <a:pt x="251" y="553"/>
                    <a:pt x="253" y="555"/>
                  </a:cubicBezTo>
                  <a:close/>
                  <a:moveTo>
                    <a:pt x="253" y="719"/>
                  </a:moveTo>
                  <a:cubicBezTo>
                    <a:pt x="253" y="726"/>
                    <a:pt x="253" y="726"/>
                    <a:pt x="253" y="726"/>
                  </a:cubicBezTo>
                  <a:cubicBezTo>
                    <a:pt x="251" y="726"/>
                    <a:pt x="250" y="725"/>
                    <a:pt x="248" y="724"/>
                  </a:cubicBezTo>
                  <a:cubicBezTo>
                    <a:pt x="248" y="717"/>
                    <a:pt x="248" y="717"/>
                    <a:pt x="248" y="717"/>
                  </a:cubicBezTo>
                  <a:cubicBezTo>
                    <a:pt x="249" y="717"/>
                    <a:pt x="251" y="718"/>
                    <a:pt x="253" y="719"/>
                  </a:cubicBezTo>
                  <a:close/>
                  <a:moveTo>
                    <a:pt x="248" y="503"/>
                  </a:moveTo>
                  <a:cubicBezTo>
                    <a:pt x="248" y="497"/>
                    <a:pt x="248" y="497"/>
                    <a:pt x="248" y="497"/>
                  </a:cubicBezTo>
                  <a:cubicBezTo>
                    <a:pt x="248" y="497"/>
                    <a:pt x="249" y="497"/>
                    <a:pt x="249" y="497"/>
                  </a:cubicBezTo>
                  <a:cubicBezTo>
                    <a:pt x="249" y="499"/>
                    <a:pt x="249" y="500"/>
                    <a:pt x="249" y="502"/>
                  </a:cubicBezTo>
                  <a:cubicBezTo>
                    <a:pt x="249" y="502"/>
                    <a:pt x="248" y="503"/>
                    <a:pt x="248" y="503"/>
                  </a:cubicBezTo>
                  <a:close/>
                  <a:moveTo>
                    <a:pt x="238" y="33"/>
                  </a:moveTo>
                  <a:cubicBezTo>
                    <a:pt x="241" y="32"/>
                    <a:pt x="244" y="31"/>
                    <a:pt x="248" y="29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5" y="42"/>
                    <a:pt x="241" y="42"/>
                    <a:pt x="238" y="42"/>
                  </a:cubicBezTo>
                  <a:cubicBezTo>
                    <a:pt x="238" y="33"/>
                    <a:pt x="238" y="33"/>
                    <a:pt x="238" y="33"/>
                  </a:cubicBezTo>
                  <a:close/>
                  <a:moveTo>
                    <a:pt x="248" y="763"/>
                  </a:moveTo>
                  <a:cubicBezTo>
                    <a:pt x="248" y="763"/>
                    <a:pt x="248" y="763"/>
                    <a:pt x="248" y="763"/>
                  </a:cubicBezTo>
                  <a:cubicBezTo>
                    <a:pt x="244" y="762"/>
                    <a:pt x="241" y="762"/>
                    <a:pt x="238" y="760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40" y="745"/>
                    <a:pt x="240" y="737"/>
                    <a:pt x="238" y="729"/>
                  </a:cubicBezTo>
                  <a:cubicBezTo>
                    <a:pt x="238" y="711"/>
                    <a:pt x="238" y="711"/>
                    <a:pt x="238" y="711"/>
                  </a:cubicBezTo>
                  <a:cubicBezTo>
                    <a:pt x="239" y="713"/>
                    <a:pt x="241" y="714"/>
                    <a:pt x="242" y="715"/>
                  </a:cubicBezTo>
                  <a:cubicBezTo>
                    <a:pt x="244" y="716"/>
                    <a:pt x="246" y="716"/>
                    <a:pt x="248" y="717"/>
                  </a:cubicBezTo>
                  <a:cubicBezTo>
                    <a:pt x="248" y="724"/>
                    <a:pt x="248" y="724"/>
                    <a:pt x="248" y="724"/>
                  </a:cubicBezTo>
                  <a:cubicBezTo>
                    <a:pt x="247" y="724"/>
                    <a:pt x="247" y="724"/>
                    <a:pt x="247" y="724"/>
                  </a:cubicBezTo>
                  <a:cubicBezTo>
                    <a:pt x="247" y="727"/>
                    <a:pt x="248" y="730"/>
                    <a:pt x="248" y="733"/>
                  </a:cubicBezTo>
                  <a:cubicBezTo>
                    <a:pt x="248" y="763"/>
                    <a:pt x="248" y="763"/>
                    <a:pt x="248" y="763"/>
                  </a:cubicBezTo>
                  <a:close/>
                  <a:moveTo>
                    <a:pt x="248" y="64"/>
                  </a:moveTo>
                  <a:cubicBezTo>
                    <a:pt x="248" y="78"/>
                    <a:pt x="248" y="78"/>
                    <a:pt x="248" y="78"/>
                  </a:cubicBezTo>
                  <a:cubicBezTo>
                    <a:pt x="244" y="80"/>
                    <a:pt x="241" y="83"/>
                    <a:pt x="238" y="84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9" y="75"/>
                    <a:pt x="241" y="74"/>
                    <a:pt x="243" y="73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48" y="64"/>
                    <a:pt x="248" y="64"/>
                    <a:pt x="248" y="64"/>
                  </a:cubicBezTo>
                  <a:close/>
                  <a:moveTo>
                    <a:pt x="248" y="217"/>
                  </a:moveTo>
                  <a:cubicBezTo>
                    <a:pt x="248" y="224"/>
                    <a:pt x="248" y="224"/>
                    <a:pt x="248" y="224"/>
                  </a:cubicBezTo>
                  <a:cubicBezTo>
                    <a:pt x="247" y="225"/>
                    <a:pt x="245" y="226"/>
                    <a:pt x="244" y="227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244" y="234"/>
                    <a:pt x="241" y="234"/>
                    <a:pt x="238" y="235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41" y="223"/>
                    <a:pt x="244" y="220"/>
                    <a:pt x="248" y="217"/>
                  </a:cubicBezTo>
                  <a:close/>
                  <a:moveTo>
                    <a:pt x="248" y="245"/>
                  </a:moveTo>
                  <a:cubicBezTo>
                    <a:pt x="248" y="253"/>
                    <a:pt x="248" y="253"/>
                    <a:pt x="248" y="253"/>
                  </a:cubicBezTo>
                  <a:cubicBezTo>
                    <a:pt x="245" y="258"/>
                    <a:pt x="241" y="259"/>
                    <a:pt x="247" y="265"/>
                  </a:cubicBezTo>
                  <a:cubicBezTo>
                    <a:pt x="247" y="264"/>
                    <a:pt x="247" y="264"/>
                    <a:pt x="248" y="263"/>
                  </a:cubicBezTo>
                  <a:cubicBezTo>
                    <a:pt x="248" y="273"/>
                    <a:pt x="248" y="273"/>
                    <a:pt x="248" y="273"/>
                  </a:cubicBezTo>
                  <a:cubicBezTo>
                    <a:pt x="244" y="269"/>
                    <a:pt x="242" y="266"/>
                    <a:pt x="241" y="263"/>
                  </a:cubicBezTo>
                  <a:cubicBezTo>
                    <a:pt x="240" y="263"/>
                    <a:pt x="239" y="263"/>
                    <a:pt x="238" y="263"/>
                  </a:cubicBezTo>
                  <a:cubicBezTo>
                    <a:pt x="238" y="257"/>
                    <a:pt x="238" y="257"/>
                    <a:pt x="238" y="257"/>
                  </a:cubicBezTo>
                  <a:cubicBezTo>
                    <a:pt x="239" y="255"/>
                    <a:pt x="241" y="254"/>
                    <a:pt x="243" y="252"/>
                  </a:cubicBezTo>
                  <a:cubicBezTo>
                    <a:pt x="241" y="251"/>
                    <a:pt x="239" y="251"/>
                    <a:pt x="238" y="250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5" y="245"/>
                    <a:pt x="247" y="245"/>
                    <a:pt x="248" y="245"/>
                  </a:cubicBezTo>
                  <a:close/>
                  <a:moveTo>
                    <a:pt x="248" y="302"/>
                  </a:moveTo>
                  <a:cubicBezTo>
                    <a:pt x="248" y="321"/>
                    <a:pt x="248" y="321"/>
                    <a:pt x="248" y="321"/>
                  </a:cubicBezTo>
                  <a:cubicBezTo>
                    <a:pt x="245" y="323"/>
                    <a:pt x="243" y="323"/>
                    <a:pt x="238" y="323"/>
                  </a:cubicBezTo>
                  <a:cubicBezTo>
                    <a:pt x="238" y="327"/>
                    <a:pt x="239" y="328"/>
                    <a:pt x="241" y="331"/>
                  </a:cubicBezTo>
                  <a:cubicBezTo>
                    <a:pt x="241" y="334"/>
                    <a:pt x="242" y="337"/>
                    <a:pt x="242" y="340"/>
                  </a:cubicBezTo>
                  <a:cubicBezTo>
                    <a:pt x="244" y="339"/>
                    <a:pt x="246" y="336"/>
                    <a:pt x="248" y="332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5" y="348"/>
                    <a:pt x="241" y="349"/>
                    <a:pt x="238" y="349"/>
                  </a:cubicBezTo>
                  <a:cubicBezTo>
                    <a:pt x="238" y="310"/>
                    <a:pt x="238" y="310"/>
                    <a:pt x="238" y="310"/>
                  </a:cubicBezTo>
                  <a:cubicBezTo>
                    <a:pt x="241" y="304"/>
                    <a:pt x="244" y="301"/>
                    <a:pt x="248" y="302"/>
                  </a:cubicBezTo>
                  <a:close/>
                  <a:moveTo>
                    <a:pt x="248" y="362"/>
                  </a:moveTo>
                  <a:cubicBezTo>
                    <a:pt x="248" y="370"/>
                    <a:pt x="248" y="370"/>
                    <a:pt x="248" y="370"/>
                  </a:cubicBezTo>
                  <a:cubicBezTo>
                    <a:pt x="245" y="370"/>
                    <a:pt x="243" y="370"/>
                    <a:pt x="238" y="370"/>
                  </a:cubicBezTo>
                  <a:cubicBezTo>
                    <a:pt x="238" y="360"/>
                    <a:pt x="238" y="360"/>
                    <a:pt x="238" y="360"/>
                  </a:cubicBezTo>
                  <a:cubicBezTo>
                    <a:pt x="241" y="360"/>
                    <a:pt x="244" y="361"/>
                    <a:pt x="248" y="362"/>
                  </a:cubicBezTo>
                  <a:close/>
                  <a:moveTo>
                    <a:pt x="248" y="390"/>
                  </a:moveTo>
                  <a:cubicBezTo>
                    <a:pt x="248" y="394"/>
                    <a:pt x="248" y="394"/>
                    <a:pt x="248" y="394"/>
                  </a:cubicBezTo>
                  <a:cubicBezTo>
                    <a:pt x="247" y="393"/>
                    <a:pt x="245" y="393"/>
                    <a:pt x="244" y="393"/>
                  </a:cubicBezTo>
                  <a:cubicBezTo>
                    <a:pt x="245" y="399"/>
                    <a:pt x="247" y="404"/>
                    <a:pt x="248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40" y="411"/>
                    <a:pt x="242" y="410"/>
                    <a:pt x="244" y="410"/>
                  </a:cubicBezTo>
                  <a:cubicBezTo>
                    <a:pt x="243" y="405"/>
                    <a:pt x="242" y="400"/>
                    <a:pt x="241" y="395"/>
                  </a:cubicBezTo>
                  <a:cubicBezTo>
                    <a:pt x="240" y="395"/>
                    <a:pt x="239" y="394"/>
                    <a:pt x="238" y="394"/>
                  </a:cubicBezTo>
                  <a:cubicBezTo>
                    <a:pt x="238" y="390"/>
                    <a:pt x="238" y="390"/>
                    <a:pt x="238" y="390"/>
                  </a:cubicBezTo>
                  <a:cubicBezTo>
                    <a:pt x="248" y="390"/>
                    <a:pt x="248" y="390"/>
                    <a:pt x="248" y="390"/>
                  </a:cubicBezTo>
                  <a:close/>
                  <a:moveTo>
                    <a:pt x="248" y="439"/>
                  </a:moveTo>
                  <a:cubicBezTo>
                    <a:pt x="248" y="456"/>
                    <a:pt x="248" y="456"/>
                    <a:pt x="248" y="456"/>
                  </a:cubicBezTo>
                  <a:cubicBezTo>
                    <a:pt x="246" y="458"/>
                    <a:pt x="243" y="461"/>
                    <a:pt x="238" y="467"/>
                  </a:cubicBezTo>
                  <a:cubicBezTo>
                    <a:pt x="241" y="471"/>
                    <a:pt x="243" y="476"/>
                    <a:pt x="248" y="478"/>
                  </a:cubicBezTo>
                  <a:cubicBezTo>
                    <a:pt x="246" y="476"/>
                    <a:pt x="245" y="473"/>
                    <a:pt x="243" y="470"/>
                  </a:cubicBezTo>
                  <a:cubicBezTo>
                    <a:pt x="244" y="470"/>
                    <a:pt x="245" y="469"/>
                    <a:pt x="245" y="468"/>
                  </a:cubicBezTo>
                  <a:cubicBezTo>
                    <a:pt x="246" y="468"/>
                    <a:pt x="247" y="468"/>
                    <a:pt x="248" y="468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47" y="493"/>
                    <a:pt x="245" y="493"/>
                    <a:pt x="244" y="492"/>
                  </a:cubicBezTo>
                  <a:cubicBezTo>
                    <a:pt x="245" y="495"/>
                    <a:pt x="246" y="496"/>
                    <a:pt x="248" y="497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6" y="503"/>
                    <a:pt x="244" y="503"/>
                  </a:cubicBezTo>
                  <a:cubicBezTo>
                    <a:pt x="242" y="501"/>
                    <a:pt x="240" y="500"/>
                    <a:pt x="238" y="500"/>
                  </a:cubicBezTo>
                  <a:cubicBezTo>
                    <a:pt x="238" y="486"/>
                    <a:pt x="238" y="486"/>
                    <a:pt x="238" y="486"/>
                  </a:cubicBezTo>
                  <a:cubicBezTo>
                    <a:pt x="239" y="486"/>
                    <a:pt x="239" y="486"/>
                    <a:pt x="241" y="486"/>
                  </a:cubicBezTo>
                  <a:cubicBezTo>
                    <a:pt x="240" y="484"/>
                    <a:pt x="240" y="482"/>
                    <a:pt x="239" y="480"/>
                  </a:cubicBezTo>
                  <a:cubicBezTo>
                    <a:pt x="238" y="480"/>
                    <a:pt x="238" y="480"/>
                    <a:pt x="238" y="480"/>
                  </a:cubicBezTo>
                  <a:cubicBezTo>
                    <a:pt x="238" y="455"/>
                    <a:pt x="238" y="455"/>
                    <a:pt x="238" y="455"/>
                  </a:cubicBezTo>
                  <a:cubicBezTo>
                    <a:pt x="240" y="453"/>
                    <a:pt x="241" y="451"/>
                    <a:pt x="244" y="447"/>
                  </a:cubicBezTo>
                  <a:cubicBezTo>
                    <a:pt x="242" y="447"/>
                    <a:pt x="240" y="446"/>
                    <a:pt x="238" y="446"/>
                  </a:cubicBezTo>
                  <a:cubicBezTo>
                    <a:pt x="238" y="439"/>
                    <a:pt x="238" y="439"/>
                    <a:pt x="238" y="439"/>
                  </a:cubicBezTo>
                  <a:cubicBezTo>
                    <a:pt x="242" y="439"/>
                    <a:pt x="245" y="439"/>
                    <a:pt x="248" y="439"/>
                  </a:cubicBezTo>
                  <a:close/>
                  <a:moveTo>
                    <a:pt x="248" y="534"/>
                  </a:moveTo>
                  <a:cubicBezTo>
                    <a:pt x="248" y="544"/>
                    <a:pt x="248" y="544"/>
                    <a:pt x="248" y="544"/>
                  </a:cubicBezTo>
                  <a:cubicBezTo>
                    <a:pt x="246" y="543"/>
                    <a:pt x="245" y="543"/>
                    <a:pt x="243" y="543"/>
                  </a:cubicBezTo>
                  <a:cubicBezTo>
                    <a:pt x="245" y="548"/>
                    <a:pt x="246" y="549"/>
                    <a:pt x="248" y="551"/>
                  </a:cubicBezTo>
                  <a:cubicBezTo>
                    <a:pt x="248" y="557"/>
                    <a:pt x="248" y="557"/>
                    <a:pt x="248" y="557"/>
                  </a:cubicBezTo>
                  <a:cubicBezTo>
                    <a:pt x="247" y="556"/>
                    <a:pt x="247" y="555"/>
                    <a:pt x="246" y="554"/>
                  </a:cubicBezTo>
                  <a:cubicBezTo>
                    <a:pt x="243" y="567"/>
                    <a:pt x="240" y="572"/>
                    <a:pt x="248" y="580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44" y="584"/>
                    <a:pt x="241" y="580"/>
                    <a:pt x="238" y="577"/>
                  </a:cubicBezTo>
                  <a:cubicBezTo>
                    <a:pt x="238" y="562"/>
                    <a:pt x="238" y="562"/>
                    <a:pt x="238" y="562"/>
                  </a:cubicBezTo>
                  <a:cubicBezTo>
                    <a:pt x="239" y="557"/>
                    <a:pt x="240" y="551"/>
                    <a:pt x="238" y="547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8" y="539"/>
                    <a:pt x="239" y="540"/>
                    <a:pt x="239" y="540"/>
                  </a:cubicBezTo>
                  <a:cubicBezTo>
                    <a:pt x="241" y="539"/>
                    <a:pt x="244" y="537"/>
                    <a:pt x="248" y="534"/>
                  </a:cubicBezTo>
                  <a:close/>
                  <a:moveTo>
                    <a:pt x="230" y="37"/>
                  </a:moveTo>
                  <a:cubicBezTo>
                    <a:pt x="232" y="36"/>
                    <a:pt x="235" y="35"/>
                    <a:pt x="238" y="33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5" y="42"/>
                    <a:pt x="232" y="43"/>
                    <a:pt x="230" y="45"/>
                  </a:cubicBezTo>
                  <a:cubicBezTo>
                    <a:pt x="230" y="37"/>
                    <a:pt x="230" y="37"/>
                    <a:pt x="230" y="37"/>
                  </a:cubicBezTo>
                  <a:close/>
                  <a:moveTo>
                    <a:pt x="238" y="760"/>
                  </a:moveTo>
                  <a:cubicBezTo>
                    <a:pt x="235" y="759"/>
                    <a:pt x="232" y="759"/>
                    <a:pt x="230" y="757"/>
                  </a:cubicBezTo>
                  <a:cubicBezTo>
                    <a:pt x="230" y="749"/>
                    <a:pt x="230" y="749"/>
                    <a:pt x="230" y="749"/>
                  </a:cubicBezTo>
                  <a:cubicBezTo>
                    <a:pt x="232" y="750"/>
                    <a:pt x="234" y="751"/>
                    <a:pt x="237" y="753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8" y="760"/>
                    <a:pt x="238" y="760"/>
                    <a:pt x="238" y="760"/>
                  </a:cubicBezTo>
                  <a:close/>
                  <a:moveTo>
                    <a:pt x="238" y="58"/>
                  </a:moveTo>
                  <a:cubicBezTo>
                    <a:pt x="238" y="69"/>
                    <a:pt x="238" y="69"/>
                    <a:pt x="238" y="69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8" y="58"/>
                    <a:pt x="238" y="58"/>
                    <a:pt x="238" y="58"/>
                  </a:cubicBezTo>
                  <a:close/>
                  <a:moveTo>
                    <a:pt x="238" y="75"/>
                  </a:moveTo>
                  <a:cubicBezTo>
                    <a:pt x="238" y="84"/>
                    <a:pt x="238" y="84"/>
                    <a:pt x="238" y="84"/>
                  </a:cubicBezTo>
                  <a:cubicBezTo>
                    <a:pt x="235" y="86"/>
                    <a:pt x="232" y="87"/>
                    <a:pt x="230" y="88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2" y="78"/>
                    <a:pt x="235" y="77"/>
                    <a:pt x="238" y="75"/>
                  </a:cubicBezTo>
                  <a:close/>
                  <a:moveTo>
                    <a:pt x="238" y="226"/>
                  </a:moveTo>
                  <a:cubicBezTo>
                    <a:pt x="238" y="235"/>
                    <a:pt x="238" y="235"/>
                    <a:pt x="238" y="235"/>
                  </a:cubicBezTo>
                  <a:cubicBezTo>
                    <a:pt x="235" y="236"/>
                    <a:pt x="233" y="238"/>
                    <a:pt x="230" y="241"/>
                  </a:cubicBezTo>
                  <a:cubicBezTo>
                    <a:pt x="230" y="232"/>
                    <a:pt x="230" y="232"/>
                    <a:pt x="230" y="232"/>
                  </a:cubicBezTo>
                  <a:cubicBezTo>
                    <a:pt x="232" y="230"/>
                    <a:pt x="235" y="228"/>
                    <a:pt x="238" y="226"/>
                  </a:cubicBezTo>
                  <a:close/>
                  <a:moveTo>
                    <a:pt x="238" y="243"/>
                  </a:moveTo>
                  <a:cubicBezTo>
                    <a:pt x="238" y="250"/>
                    <a:pt x="238" y="250"/>
                    <a:pt x="238" y="250"/>
                  </a:cubicBezTo>
                  <a:cubicBezTo>
                    <a:pt x="235" y="249"/>
                    <a:pt x="232" y="248"/>
                    <a:pt x="230" y="248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2" y="242"/>
                    <a:pt x="235" y="243"/>
                    <a:pt x="238" y="243"/>
                  </a:cubicBezTo>
                  <a:close/>
                  <a:moveTo>
                    <a:pt x="238" y="257"/>
                  </a:moveTo>
                  <a:cubicBezTo>
                    <a:pt x="238" y="263"/>
                    <a:pt x="238" y="263"/>
                    <a:pt x="238" y="263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236" y="266"/>
                    <a:pt x="233" y="270"/>
                    <a:pt x="230" y="276"/>
                  </a:cubicBezTo>
                  <a:cubicBezTo>
                    <a:pt x="230" y="266"/>
                    <a:pt x="230" y="266"/>
                    <a:pt x="230" y="266"/>
                  </a:cubicBezTo>
                  <a:cubicBezTo>
                    <a:pt x="230" y="266"/>
                    <a:pt x="230" y="266"/>
                    <a:pt x="230" y="265"/>
                  </a:cubicBezTo>
                  <a:cubicBezTo>
                    <a:pt x="230" y="265"/>
                    <a:pt x="230" y="265"/>
                    <a:pt x="230" y="265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4" y="258"/>
                    <a:pt x="236" y="258"/>
                    <a:pt x="238" y="257"/>
                  </a:cubicBezTo>
                  <a:close/>
                  <a:moveTo>
                    <a:pt x="238" y="310"/>
                  </a:moveTo>
                  <a:cubicBezTo>
                    <a:pt x="238" y="349"/>
                    <a:pt x="238" y="349"/>
                    <a:pt x="238" y="349"/>
                  </a:cubicBezTo>
                  <a:cubicBezTo>
                    <a:pt x="235" y="349"/>
                    <a:pt x="232" y="349"/>
                    <a:pt x="230" y="348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1" y="299"/>
                    <a:pt x="233" y="299"/>
                    <a:pt x="235" y="299"/>
                  </a:cubicBezTo>
                  <a:cubicBezTo>
                    <a:pt x="234" y="304"/>
                    <a:pt x="229" y="312"/>
                    <a:pt x="230" y="316"/>
                  </a:cubicBezTo>
                  <a:cubicBezTo>
                    <a:pt x="231" y="316"/>
                    <a:pt x="233" y="316"/>
                    <a:pt x="235" y="316"/>
                  </a:cubicBezTo>
                  <a:cubicBezTo>
                    <a:pt x="236" y="314"/>
                    <a:pt x="237" y="312"/>
                    <a:pt x="238" y="310"/>
                  </a:cubicBezTo>
                  <a:close/>
                  <a:moveTo>
                    <a:pt x="238" y="360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37" y="370"/>
                    <a:pt x="236" y="370"/>
                    <a:pt x="236" y="370"/>
                  </a:cubicBezTo>
                  <a:cubicBezTo>
                    <a:pt x="236" y="373"/>
                    <a:pt x="236" y="375"/>
                    <a:pt x="236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58"/>
                    <a:pt x="230" y="358"/>
                    <a:pt x="230" y="358"/>
                  </a:cubicBezTo>
                  <a:cubicBezTo>
                    <a:pt x="232" y="359"/>
                    <a:pt x="235" y="359"/>
                    <a:pt x="238" y="360"/>
                  </a:cubicBezTo>
                  <a:close/>
                  <a:moveTo>
                    <a:pt x="238" y="390"/>
                  </a:moveTo>
                  <a:cubicBezTo>
                    <a:pt x="238" y="394"/>
                    <a:pt x="238" y="394"/>
                    <a:pt x="238" y="394"/>
                  </a:cubicBezTo>
                  <a:cubicBezTo>
                    <a:pt x="236" y="394"/>
                    <a:pt x="234" y="394"/>
                    <a:pt x="232" y="394"/>
                  </a:cubicBezTo>
                  <a:cubicBezTo>
                    <a:pt x="235" y="409"/>
                    <a:pt x="235" y="409"/>
                    <a:pt x="237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0" y="414"/>
                    <a:pt x="230" y="414"/>
                    <a:pt x="230" y="414"/>
                  </a:cubicBezTo>
                  <a:cubicBezTo>
                    <a:pt x="230" y="411"/>
                    <a:pt x="230" y="411"/>
                    <a:pt x="230" y="411"/>
                  </a:cubicBezTo>
                  <a:cubicBezTo>
                    <a:pt x="231" y="411"/>
                    <a:pt x="231" y="411"/>
                    <a:pt x="231" y="411"/>
                  </a:cubicBezTo>
                  <a:cubicBezTo>
                    <a:pt x="230" y="406"/>
                    <a:pt x="230" y="403"/>
                    <a:pt x="230" y="400"/>
                  </a:cubicBezTo>
                  <a:cubicBezTo>
                    <a:pt x="230" y="390"/>
                    <a:pt x="230" y="390"/>
                    <a:pt x="230" y="390"/>
                  </a:cubicBezTo>
                  <a:cubicBezTo>
                    <a:pt x="238" y="390"/>
                    <a:pt x="238" y="390"/>
                    <a:pt x="238" y="390"/>
                  </a:cubicBezTo>
                  <a:close/>
                  <a:moveTo>
                    <a:pt x="238" y="439"/>
                  </a:moveTo>
                  <a:cubicBezTo>
                    <a:pt x="238" y="446"/>
                    <a:pt x="238" y="446"/>
                    <a:pt x="238" y="446"/>
                  </a:cubicBezTo>
                  <a:cubicBezTo>
                    <a:pt x="236" y="445"/>
                    <a:pt x="234" y="445"/>
                    <a:pt x="232" y="444"/>
                  </a:cubicBezTo>
                  <a:cubicBezTo>
                    <a:pt x="232" y="440"/>
                    <a:pt x="232" y="440"/>
                    <a:pt x="233" y="439"/>
                  </a:cubicBezTo>
                  <a:cubicBezTo>
                    <a:pt x="235" y="439"/>
                    <a:pt x="236" y="439"/>
                    <a:pt x="238" y="439"/>
                  </a:cubicBezTo>
                  <a:close/>
                  <a:moveTo>
                    <a:pt x="238" y="455"/>
                  </a:moveTo>
                  <a:cubicBezTo>
                    <a:pt x="238" y="480"/>
                    <a:pt x="238" y="480"/>
                    <a:pt x="238" y="480"/>
                  </a:cubicBezTo>
                  <a:cubicBezTo>
                    <a:pt x="237" y="480"/>
                    <a:pt x="237" y="480"/>
                    <a:pt x="237" y="480"/>
                  </a:cubicBezTo>
                  <a:cubicBezTo>
                    <a:pt x="235" y="477"/>
                    <a:pt x="235" y="477"/>
                    <a:pt x="232" y="474"/>
                  </a:cubicBezTo>
                  <a:cubicBezTo>
                    <a:pt x="231" y="474"/>
                    <a:pt x="230" y="474"/>
                    <a:pt x="230" y="47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7"/>
                    <a:pt x="231" y="458"/>
                    <a:pt x="231" y="459"/>
                  </a:cubicBezTo>
                  <a:cubicBezTo>
                    <a:pt x="234" y="457"/>
                    <a:pt x="236" y="456"/>
                    <a:pt x="238" y="455"/>
                  </a:cubicBezTo>
                  <a:close/>
                  <a:moveTo>
                    <a:pt x="238" y="486"/>
                  </a:moveTo>
                  <a:cubicBezTo>
                    <a:pt x="238" y="500"/>
                    <a:pt x="238" y="500"/>
                    <a:pt x="238" y="500"/>
                  </a:cubicBezTo>
                  <a:cubicBezTo>
                    <a:pt x="235" y="499"/>
                    <a:pt x="232" y="499"/>
                    <a:pt x="230" y="499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0" y="484"/>
                    <a:pt x="231" y="483"/>
                    <a:pt x="232" y="483"/>
                  </a:cubicBezTo>
                  <a:cubicBezTo>
                    <a:pt x="234" y="485"/>
                    <a:pt x="236" y="486"/>
                    <a:pt x="238" y="486"/>
                  </a:cubicBezTo>
                  <a:close/>
                  <a:moveTo>
                    <a:pt x="238" y="539"/>
                  </a:moveTo>
                  <a:cubicBezTo>
                    <a:pt x="238" y="547"/>
                    <a:pt x="238" y="547"/>
                    <a:pt x="238" y="547"/>
                  </a:cubicBezTo>
                  <a:cubicBezTo>
                    <a:pt x="236" y="545"/>
                    <a:pt x="235" y="543"/>
                    <a:pt x="232" y="541"/>
                  </a:cubicBezTo>
                  <a:cubicBezTo>
                    <a:pt x="231" y="546"/>
                    <a:pt x="230" y="548"/>
                    <a:pt x="230" y="551"/>
                  </a:cubicBezTo>
                  <a:cubicBezTo>
                    <a:pt x="230" y="529"/>
                    <a:pt x="230" y="529"/>
                    <a:pt x="230" y="529"/>
                  </a:cubicBezTo>
                  <a:cubicBezTo>
                    <a:pt x="230" y="529"/>
                    <a:pt x="230" y="529"/>
                    <a:pt x="231" y="530"/>
                  </a:cubicBezTo>
                  <a:cubicBezTo>
                    <a:pt x="232" y="536"/>
                    <a:pt x="234" y="536"/>
                    <a:pt x="238" y="539"/>
                  </a:cubicBezTo>
                  <a:close/>
                  <a:moveTo>
                    <a:pt x="238" y="562"/>
                  </a:moveTo>
                  <a:cubicBezTo>
                    <a:pt x="238" y="577"/>
                    <a:pt x="238" y="577"/>
                    <a:pt x="238" y="577"/>
                  </a:cubicBezTo>
                  <a:cubicBezTo>
                    <a:pt x="235" y="575"/>
                    <a:pt x="232" y="572"/>
                    <a:pt x="230" y="569"/>
                  </a:cubicBezTo>
                  <a:cubicBezTo>
                    <a:pt x="230" y="561"/>
                    <a:pt x="230" y="561"/>
                    <a:pt x="230" y="561"/>
                  </a:cubicBezTo>
                  <a:cubicBezTo>
                    <a:pt x="230" y="563"/>
                    <a:pt x="232" y="565"/>
                    <a:pt x="234" y="569"/>
                  </a:cubicBezTo>
                  <a:cubicBezTo>
                    <a:pt x="234" y="568"/>
                    <a:pt x="235" y="568"/>
                    <a:pt x="236" y="568"/>
                  </a:cubicBezTo>
                  <a:cubicBezTo>
                    <a:pt x="237" y="566"/>
                    <a:pt x="237" y="565"/>
                    <a:pt x="238" y="562"/>
                  </a:cubicBezTo>
                  <a:close/>
                  <a:moveTo>
                    <a:pt x="238" y="711"/>
                  </a:moveTo>
                  <a:cubicBezTo>
                    <a:pt x="238" y="729"/>
                    <a:pt x="238" y="729"/>
                    <a:pt x="238" y="729"/>
                  </a:cubicBezTo>
                  <a:cubicBezTo>
                    <a:pt x="236" y="724"/>
                    <a:pt x="235" y="720"/>
                    <a:pt x="232" y="716"/>
                  </a:cubicBezTo>
                  <a:cubicBezTo>
                    <a:pt x="231" y="716"/>
                    <a:pt x="230" y="715"/>
                    <a:pt x="230" y="715"/>
                  </a:cubicBezTo>
                  <a:cubicBezTo>
                    <a:pt x="230" y="706"/>
                    <a:pt x="230" y="706"/>
                    <a:pt x="230" y="706"/>
                  </a:cubicBezTo>
                  <a:cubicBezTo>
                    <a:pt x="232" y="707"/>
                    <a:pt x="235" y="709"/>
                    <a:pt x="238" y="711"/>
                  </a:cubicBezTo>
                  <a:close/>
                  <a:moveTo>
                    <a:pt x="230" y="173"/>
                  </a:moveTo>
                  <a:cubicBezTo>
                    <a:pt x="230" y="167"/>
                    <a:pt x="230" y="167"/>
                    <a:pt x="230" y="167"/>
                  </a:cubicBezTo>
                  <a:cubicBezTo>
                    <a:pt x="230" y="169"/>
                    <a:pt x="231" y="170"/>
                    <a:pt x="231" y="172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221" y="42"/>
                  </a:moveTo>
                  <a:cubicBezTo>
                    <a:pt x="224" y="40"/>
                    <a:pt x="227" y="39"/>
                    <a:pt x="230" y="37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28" y="46"/>
                    <a:pt x="226" y="47"/>
                    <a:pt x="224" y="49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4" y="60"/>
                    <a:pt x="221" y="59"/>
                  </a:cubicBezTo>
                  <a:cubicBezTo>
                    <a:pt x="221" y="42"/>
                    <a:pt x="221" y="42"/>
                    <a:pt x="221" y="42"/>
                  </a:cubicBezTo>
                  <a:close/>
                  <a:moveTo>
                    <a:pt x="230" y="757"/>
                  </a:moveTo>
                  <a:cubicBezTo>
                    <a:pt x="227" y="756"/>
                    <a:pt x="224" y="755"/>
                    <a:pt x="221" y="753"/>
                  </a:cubicBezTo>
                  <a:cubicBezTo>
                    <a:pt x="221" y="740"/>
                    <a:pt x="221" y="740"/>
                    <a:pt x="221" y="740"/>
                  </a:cubicBezTo>
                  <a:cubicBezTo>
                    <a:pt x="223" y="743"/>
                    <a:pt x="226" y="745"/>
                    <a:pt x="230" y="749"/>
                  </a:cubicBezTo>
                  <a:cubicBezTo>
                    <a:pt x="230" y="757"/>
                    <a:pt x="230" y="757"/>
                    <a:pt x="230" y="757"/>
                  </a:cubicBezTo>
                  <a:close/>
                  <a:moveTo>
                    <a:pt x="230" y="79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28" y="88"/>
                    <a:pt x="226" y="89"/>
                    <a:pt x="224" y="89"/>
                  </a:cubicBezTo>
                  <a:cubicBezTo>
                    <a:pt x="223" y="90"/>
                    <a:pt x="222" y="91"/>
                    <a:pt x="221" y="92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5" y="80"/>
                    <a:pt x="228" y="80"/>
                    <a:pt x="230" y="79"/>
                  </a:cubicBezTo>
                  <a:close/>
                  <a:moveTo>
                    <a:pt x="230" y="167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28" y="175"/>
                    <a:pt x="226" y="175"/>
                    <a:pt x="223" y="175"/>
                  </a:cubicBezTo>
                  <a:cubicBezTo>
                    <a:pt x="222" y="174"/>
                    <a:pt x="222" y="174"/>
                    <a:pt x="221" y="173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4" y="159"/>
                    <a:pt x="228" y="163"/>
                    <a:pt x="230" y="167"/>
                  </a:cubicBezTo>
                  <a:close/>
                  <a:moveTo>
                    <a:pt x="230" y="232"/>
                  </a:moveTo>
                  <a:cubicBezTo>
                    <a:pt x="230" y="241"/>
                    <a:pt x="230" y="241"/>
                    <a:pt x="230" y="241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8"/>
                    <a:pt x="230" y="248"/>
                    <a:pt x="230" y="248"/>
                  </a:cubicBezTo>
                  <a:cubicBezTo>
                    <a:pt x="226" y="248"/>
                    <a:pt x="224" y="248"/>
                    <a:pt x="221" y="250"/>
                  </a:cubicBezTo>
                  <a:cubicBezTo>
                    <a:pt x="221" y="243"/>
                    <a:pt x="221" y="243"/>
                    <a:pt x="221" y="243"/>
                  </a:cubicBezTo>
                  <a:cubicBezTo>
                    <a:pt x="224" y="238"/>
                    <a:pt x="227" y="235"/>
                    <a:pt x="228" y="233"/>
                  </a:cubicBezTo>
                  <a:cubicBezTo>
                    <a:pt x="230" y="232"/>
                    <a:pt x="230" y="232"/>
                    <a:pt x="230" y="232"/>
                  </a:cubicBezTo>
                  <a:close/>
                  <a:moveTo>
                    <a:pt x="230" y="259"/>
                  </a:moveTo>
                  <a:cubicBezTo>
                    <a:pt x="230" y="265"/>
                    <a:pt x="230" y="265"/>
                    <a:pt x="230" y="265"/>
                  </a:cubicBezTo>
                  <a:cubicBezTo>
                    <a:pt x="226" y="264"/>
                    <a:pt x="224" y="264"/>
                    <a:pt x="221" y="264"/>
                  </a:cubicBezTo>
                  <a:cubicBezTo>
                    <a:pt x="221" y="258"/>
                    <a:pt x="221" y="258"/>
                    <a:pt x="221" y="258"/>
                  </a:cubicBezTo>
                  <a:cubicBezTo>
                    <a:pt x="224" y="258"/>
                    <a:pt x="227" y="258"/>
                    <a:pt x="230" y="259"/>
                  </a:cubicBezTo>
                  <a:close/>
                  <a:moveTo>
                    <a:pt x="230" y="266"/>
                  </a:moveTo>
                  <a:cubicBezTo>
                    <a:pt x="230" y="276"/>
                    <a:pt x="230" y="276"/>
                    <a:pt x="230" y="276"/>
                  </a:cubicBezTo>
                  <a:cubicBezTo>
                    <a:pt x="227" y="280"/>
                    <a:pt x="224" y="284"/>
                    <a:pt x="221" y="287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5" y="272"/>
                    <a:pt x="228" y="271"/>
                    <a:pt x="230" y="266"/>
                  </a:cubicBezTo>
                  <a:close/>
                  <a:moveTo>
                    <a:pt x="230" y="299"/>
                  </a:moveTo>
                  <a:cubicBezTo>
                    <a:pt x="230" y="348"/>
                    <a:pt x="230" y="348"/>
                    <a:pt x="230" y="348"/>
                  </a:cubicBezTo>
                  <a:cubicBezTo>
                    <a:pt x="228" y="347"/>
                    <a:pt x="226" y="346"/>
                    <a:pt x="225" y="345"/>
                  </a:cubicBezTo>
                  <a:cubicBezTo>
                    <a:pt x="225" y="341"/>
                    <a:pt x="225" y="337"/>
                    <a:pt x="225" y="332"/>
                  </a:cubicBezTo>
                  <a:cubicBezTo>
                    <a:pt x="224" y="335"/>
                    <a:pt x="223" y="339"/>
                    <a:pt x="221" y="342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22" y="313"/>
                    <a:pt x="222" y="313"/>
                    <a:pt x="222" y="312"/>
                  </a:cubicBezTo>
                  <a:cubicBezTo>
                    <a:pt x="224" y="307"/>
                    <a:pt x="225" y="303"/>
                    <a:pt x="228" y="299"/>
                  </a:cubicBezTo>
                  <a:cubicBezTo>
                    <a:pt x="230" y="299"/>
                    <a:pt x="230" y="299"/>
                    <a:pt x="230" y="299"/>
                  </a:cubicBezTo>
                  <a:close/>
                  <a:moveTo>
                    <a:pt x="230" y="358"/>
                  </a:moveTo>
                  <a:cubicBezTo>
                    <a:pt x="230" y="378"/>
                    <a:pt x="230" y="378"/>
                    <a:pt x="230" y="378"/>
                  </a:cubicBezTo>
                  <a:cubicBezTo>
                    <a:pt x="227" y="378"/>
                    <a:pt x="227" y="378"/>
                    <a:pt x="227" y="378"/>
                  </a:cubicBezTo>
                  <a:cubicBezTo>
                    <a:pt x="224" y="371"/>
                    <a:pt x="225" y="366"/>
                    <a:pt x="228" y="358"/>
                  </a:cubicBezTo>
                  <a:cubicBezTo>
                    <a:pt x="228" y="358"/>
                    <a:pt x="229" y="358"/>
                    <a:pt x="230" y="358"/>
                  </a:cubicBezTo>
                  <a:close/>
                  <a:moveTo>
                    <a:pt x="230" y="390"/>
                  </a:moveTo>
                  <a:cubicBezTo>
                    <a:pt x="230" y="400"/>
                    <a:pt x="230" y="400"/>
                    <a:pt x="230" y="400"/>
                  </a:cubicBezTo>
                  <a:cubicBezTo>
                    <a:pt x="229" y="396"/>
                    <a:pt x="227" y="394"/>
                    <a:pt x="221" y="393"/>
                  </a:cubicBezTo>
                  <a:cubicBezTo>
                    <a:pt x="221" y="390"/>
                    <a:pt x="221" y="390"/>
                    <a:pt x="221" y="390"/>
                  </a:cubicBezTo>
                  <a:cubicBezTo>
                    <a:pt x="230" y="390"/>
                    <a:pt x="230" y="390"/>
                    <a:pt x="230" y="390"/>
                  </a:cubicBezTo>
                  <a:close/>
                  <a:moveTo>
                    <a:pt x="230" y="411"/>
                  </a:moveTo>
                  <a:cubicBezTo>
                    <a:pt x="230" y="414"/>
                    <a:pt x="230" y="414"/>
                    <a:pt x="230" y="414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02"/>
                    <a:pt x="221" y="402"/>
                    <a:pt x="221" y="402"/>
                  </a:cubicBezTo>
                  <a:cubicBezTo>
                    <a:pt x="222" y="404"/>
                    <a:pt x="222" y="407"/>
                    <a:pt x="223" y="410"/>
                  </a:cubicBezTo>
                  <a:cubicBezTo>
                    <a:pt x="224" y="410"/>
                    <a:pt x="224" y="411"/>
                    <a:pt x="225" y="411"/>
                  </a:cubicBezTo>
                  <a:cubicBezTo>
                    <a:pt x="230" y="411"/>
                    <a:pt x="230" y="411"/>
                    <a:pt x="230" y="411"/>
                  </a:cubicBezTo>
                  <a:close/>
                  <a:moveTo>
                    <a:pt x="230" y="455"/>
                  </a:moveTo>
                  <a:cubicBezTo>
                    <a:pt x="230" y="475"/>
                    <a:pt x="230" y="475"/>
                    <a:pt x="230" y="475"/>
                  </a:cubicBezTo>
                  <a:cubicBezTo>
                    <a:pt x="226" y="477"/>
                    <a:pt x="224" y="479"/>
                    <a:pt x="221" y="481"/>
                  </a:cubicBezTo>
                  <a:cubicBezTo>
                    <a:pt x="221" y="472"/>
                    <a:pt x="221" y="472"/>
                    <a:pt x="221" y="472"/>
                  </a:cubicBezTo>
                  <a:cubicBezTo>
                    <a:pt x="225" y="467"/>
                    <a:pt x="224" y="463"/>
                    <a:pt x="221" y="458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5" y="446"/>
                    <a:pt x="228" y="450"/>
                    <a:pt x="230" y="455"/>
                  </a:cubicBezTo>
                  <a:close/>
                  <a:moveTo>
                    <a:pt x="230" y="484"/>
                  </a:moveTo>
                  <a:cubicBezTo>
                    <a:pt x="230" y="499"/>
                    <a:pt x="230" y="499"/>
                    <a:pt x="230" y="499"/>
                  </a:cubicBezTo>
                  <a:cubicBezTo>
                    <a:pt x="228" y="499"/>
                    <a:pt x="227" y="499"/>
                    <a:pt x="226" y="499"/>
                  </a:cubicBezTo>
                  <a:cubicBezTo>
                    <a:pt x="224" y="492"/>
                    <a:pt x="224" y="492"/>
                    <a:pt x="224" y="487"/>
                  </a:cubicBezTo>
                  <a:cubicBezTo>
                    <a:pt x="226" y="485"/>
                    <a:pt x="227" y="484"/>
                    <a:pt x="230" y="484"/>
                  </a:cubicBezTo>
                  <a:close/>
                  <a:moveTo>
                    <a:pt x="230" y="529"/>
                  </a:moveTo>
                  <a:cubicBezTo>
                    <a:pt x="230" y="551"/>
                    <a:pt x="230" y="551"/>
                    <a:pt x="230" y="551"/>
                  </a:cubicBezTo>
                  <a:cubicBezTo>
                    <a:pt x="228" y="554"/>
                    <a:pt x="228" y="557"/>
                    <a:pt x="230" y="561"/>
                  </a:cubicBezTo>
                  <a:cubicBezTo>
                    <a:pt x="230" y="569"/>
                    <a:pt x="230" y="569"/>
                    <a:pt x="230" y="569"/>
                  </a:cubicBezTo>
                  <a:cubicBezTo>
                    <a:pt x="227" y="566"/>
                    <a:pt x="224" y="564"/>
                    <a:pt x="221" y="561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22" y="554"/>
                    <a:pt x="222" y="554"/>
                    <a:pt x="222" y="553"/>
                  </a:cubicBezTo>
                  <a:cubicBezTo>
                    <a:pt x="227" y="539"/>
                    <a:pt x="230" y="538"/>
                    <a:pt x="221" y="526"/>
                  </a:cubicBezTo>
                  <a:cubicBezTo>
                    <a:pt x="221" y="526"/>
                    <a:pt x="221" y="526"/>
                    <a:pt x="221" y="526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4" y="522"/>
                    <a:pt x="227" y="525"/>
                    <a:pt x="230" y="529"/>
                  </a:cubicBezTo>
                  <a:close/>
                  <a:moveTo>
                    <a:pt x="230" y="706"/>
                  </a:moveTo>
                  <a:cubicBezTo>
                    <a:pt x="230" y="715"/>
                    <a:pt x="230" y="715"/>
                    <a:pt x="230" y="715"/>
                  </a:cubicBezTo>
                  <a:cubicBezTo>
                    <a:pt x="228" y="714"/>
                    <a:pt x="226" y="713"/>
                    <a:pt x="221" y="711"/>
                  </a:cubicBezTo>
                  <a:cubicBezTo>
                    <a:pt x="221" y="703"/>
                    <a:pt x="221" y="703"/>
                    <a:pt x="221" y="703"/>
                  </a:cubicBezTo>
                  <a:cubicBezTo>
                    <a:pt x="224" y="704"/>
                    <a:pt x="227" y="705"/>
                    <a:pt x="230" y="706"/>
                  </a:cubicBezTo>
                  <a:close/>
                  <a:moveTo>
                    <a:pt x="221" y="217"/>
                  </a:moveTo>
                  <a:cubicBezTo>
                    <a:pt x="221" y="179"/>
                    <a:pt x="221" y="179"/>
                    <a:pt x="221" y="179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4" y="177"/>
                    <a:pt x="226" y="178"/>
                    <a:pt x="229" y="178"/>
                  </a:cubicBezTo>
                  <a:cubicBezTo>
                    <a:pt x="230" y="191"/>
                    <a:pt x="218" y="190"/>
                    <a:pt x="226" y="204"/>
                  </a:cubicBezTo>
                  <a:cubicBezTo>
                    <a:pt x="225" y="209"/>
                    <a:pt x="224" y="213"/>
                    <a:pt x="221" y="217"/>
                  </a:cubicBezTo>
                  <a:close/>
                  <a:moveTo>
                    <a:pt x="217" y="45"/>
                  </a:moveTo>
                  <a:cubicBezTo>
                    <a:pt x="218" y="44"/>
                    <a:pt x="220" y="43"/>
                    <a:pt x="221" y="4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8"/>
                    <a:pt x="218" y="58"/>
                    <a:pt x="217" y="58"/>
                  </a:cubicBezTo>
                  <a:cubicBezTo>
                    <a:pt x="217" y="45"/>
                    <a:pt x="217" y="45"/>
                    <a:pt x="217" y="45"/>
                  </a:cubicBezTo>
                  <a:close/>
                  <a:moveTo>
                    <a:pt x="221" y="753"/>
                  </a:moveTo>
                  <a:cubicBezTo>
                    <a:pt x="220" y="752"/>
                    <a:pt x="218" y="751"/>
                    <a:pt x="217" y="750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8" y="702"/>
                    <a:pt x="220" y="703"/>
                    <a:pt x="221" y="703"/>
                  </a:cubicBezTo>
                  <a:cubicBezTo>
                    <a:pt x="221" y="711"/>
                    <a:pt x="221" y="711"/>
                    <a:pt x="221" y="711"/>
                  </a:cubicBezTo>
                  <a:cubicBezTo>
                    <a:pt x="218" y="710"/>
                    <a:pt x="218" y="710"/>
                    <a:pt x="218" y="710"/>
                  </a:cubicBezTo>
                  <a:cubicBezTo>
                    <a:pt x="219" y="724"/>
                    <a:pt x="218" y="733"/>
                    <a:pt x="221" y="740"/>
                  </a:cubicBezTo>
                  <a:cubicBezTo>
                    <a:pt x="221" y="753"/>
                    <a:pt x="221" y="753"/>
                    <a:pt x="221" y="753"/>
                  </a:cubicBezTo>
                  <a:close/>
                  <a:moveTo>
                    <a:pt x="221" y="80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20" y="93"/>
                    <a:pt x="219" y="94"/>
                    <a:pt x="217" y="95"/>
                  </a:cubicBezTo>
                  <a:cubicBezTo>
                    <a:pt x="217" y="77"/>
                    <a:pt x="217" y="77"/>
                    <a:pt x="217" y="77"/>
                  </a:cubicBezTo>
                  <a:cubicBezTo>
                    <a:pt x="221" y="80"/>
                    <a:pt x="221" y="80"/>
                    <a:pt x="221" y="80"/>
                  </a:cubicBezTo>
                  <a:close/>
                  <a:moveTo>
                    <a:pt x="221" y="155"/>
                  </a:moveTo>
                  <a:cubicBezTo>
                    <a:pt x="221" y="173"/>
                    <a:pt x="221" y="173"/>
                    <a:pt x="221" y="173"/>
                  </a:cubicBezTo>
                  <a:cubicBezTo>
                    <a:pt x="220" y="172"/>
                    <a:pt x="220" y="172"/>
                    <a:pt x="220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9" y="152"/>
                    <a:pt x="220" y="152"/>
                  </a:cubicBezTo>
                  <a:cubicBezTo>
                    <a:pt x="220" y="153"/>
                    <a:pt x="221" y="154"/>
                    <a:pt x="221" y="155"/>
                  </a:cubicBezTo>
                  <a:close/>
                  <a:moveTo>
                    <a:pt x="221" y="179"/>
                  </a:moveTo>
                  <a:cubicBezTo>
                    <a:pt x="221" y="217"/>
                    <a:pt x="221" y="217"/>
                    <a:pt x="221" y="217"/>
                  </a:cubicBezTo>
                  <a:cubicBezTo>
                    <a:pt x="220" y="219"/>
                    <a:pt x="219" y="220"/>
                    <a:pt x="217" y="222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1" y="179"/>
                    <a:pt x="221" y="179"/>
                    <a:pt x="221" y="179"/>
                  </a:cubicBezTo>
                  <a:close/>
                  <a:moveTo>
                    <a:pt x="221" y="243"/>
                  </a:moveTo>
                  <a:cubicBezTo>
                    <a:pt x="221" y="250"/>
                    <a:pt x="221" y="250"/>
                    <a:pt x="221" y="250"/>
                  </a:cubicBezTo>
                  <a:cubicBezTo>
                    <a:pt x="220" y="251"/>
                    <a:pt x="218" y="252"/>
                    <a:pt x="217" y="255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8" y="247"/>
                    <a:pt x="220" y="245"/>
                    <a:pt x="221" y="243"/>
                  </a:cubicBezTo>
                  <a:close/>
                  <a:moveTo>
                    <a:pt x="221" y="258"/>
                  </a:moveTo>
                  <a:cubicBezTo>
                    <a:pt x="221" y="264"/>
                    <a:pt x="221" y="264"/>
                    <a:pt x="221" y="264"/>
                  </a:cubicBezTo>
                  <a:cubicBezTo>
                    <a:pt x="220" y="263"/>
                    <a:pt x="218" y="263"/>
                    <a:pt x="217" y="263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21" y="258"/>
                    <a:pt x="221" y="258"/>
                    <a:pt x="221" y="258"/>
                  </a:cubicBezTo>
                  <a:close/>
                  <a:moveTo>
                    <a:pt x="221" y="273"/>
                  </a:moveTo>
                  <a:cubicBezTo>
                    <a:pt x="221" y="287"/>
                    <a:pt x="221" y="287"/>
                    <a:pt x="221" y="287"/>
                  </a:cubicBezTo>
                  <a:cubicBezTo>
                    <a:pt x="220" y="289"/>
                    <a:pt x="218" y="291"/>
                    <a:pt x="217" y="292"/>
                  </a:cubicBezTo>
                  <a:cubicBezTo>
                    <a:pt x="217" y="284"/>
                    <a:pt x="217" y="284"/>
                    <a:pt x="217" y="284"/>
                  </a:cubicBezTo>
                  <a:cubicBezTo>
                    <a:pt x="218" y="283"/>
                    <a:pt x="219" y="281"/>
                    <a:pt x="220" y="279"/>
                  </a:cubicBezTo>
                  <a:cubicBezTo>
                    <a:pt x="219" y="279"/>
                    <a:pt x="218" y="279"/>
                    <a:pt x="217" y="279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4"/>
                    <a:pt x="220" y="274"/>
                    <a:pt x="221" y="273"/>
                  </a:cubicBezTo>
                  <a:close/>
                  <a:moveTo>
                    <a:pt x="221" y="313"/>
                  </a:moveTo>
                  <a:cubicBezTo>
                    <a:pt x="221" y="342"/>
                    <a:pt x="221" y="342"/>
                    <a:pt x="221" y="342"/>
                  </a:cubicBezTo>
                  <a:cubicBezTo>
                    <a:pt x="220" y="344"/>
                    <a:pt x="219" y="346"/>
                    <a:pt x="217" y="347"/>
                  </a:cubicBezTo>
                  <a:cubicBezTo>
                    <a:pt x="217" y="320"/>
                    <a:pt x="217" y="320"/>
                    <a:pt x="217" y="320"/>
                  </a:cubicBezTo>
                  <a:cubicBezTo>
                    <a:pt x="218" y="318"/>
                    <a:pt x="220" y="316"/>
                    <a:pt x="221" y="313"/>
                  </a:cubicBezTo>
                  <a:close/>
                  <a:moveTo>
                    <a:pt x="221" y="390"/>
                  </a:moveTo>
                  <a:cubicBezTo>
                    <a:pt x="221" y="393"/>
                    <a:pt x="221" y="393"/>
                    <a:pt x="221" y="393"/>
                  </a:cubicBezTo>
                  <a:cubicBezTo>
                    <a:pt x="221" y="393"/>
                    <a:pt x="220" y="393"/>
                    <a:pt x="220" y="393"/>
                  </a:cubicBezTo>
                  <a:cubicBezTo>
                    <a:pt x="220" y="396"/>
                    <a:pt x="221" y="399"/>
                    <a:pt x="221" y="402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7" y="410"/>
                    <a:pt x="218" y="410"/>
                    <a:pt x="219" y="410"/>
                  </a:cubicBezTo>
                  <a:cubicBezTo>
                    <a:pt x="218" y="407"/>
                    <a:pt x="217" y="404"/>
                    <a:pt x="217" y="402"/>
                  </a:cubicBezTo>
                  <a:cubicBezTo>
                    <a:pt x="217" y="390"/>
                    <a:pt x="217" y="390"/>
                    <a:pt x="217" y="390"/>
                  </a:cubicBezTo>
                  <a:cubicBezTo>
                    <a:pt x="221" y="390"/>
                    <a:pt x="221" y="390"/>
                    <a:pt x="221" y="390"/>
                  </a:cubicBezTo>
                  <a:close/>
                  <a:moveTo>
                    <a:pt x="221" y="444"/>
                  </a:moveTo>
                  <a:cubicBezTo>
                    <a:pt x="221" y="458"/>
                    <a:pt x="221" y="458"/>
                    <a:pt x="221" y="458"/>
                  </a:cubicBezTo>
                  <a:cubicBezTo>
                    <a:pt x="220" y="455"/>
                    <a:pt x="218" y="453"/>
                    <a:pt x="217" y="450"/>
                  </a:cubicBezTo>
                  <a:cubicBezTo>
                    <a:pt x="217" y="443"/>
                    <a:pt x="217" y="443"/>
                    <a:pt x="217" y="443"/>
                  </a:cubicBezTo>
                  <a:cubicBezTo>
                    <a:pt x="218" y="443"/>
                    <a:pt x="220" y="443"/>
                    <a:pt x="221" y="444"/>
                  </a:cubicBezTo>
                  <a:close/>
                  <a:moveTo>
                    <a:pt x="221" y="472"/>
                  </a:moveTo>
                  <a:cubicBezTo>
                    <a:pt x="221" y="481"/>
                    <a:pt x="221" y="481"/>
                    <a:pt x="221" y="481"/>
                  </a:cubicBezTo>
                  <a:cubicBezTo>
                    <a:pt x="220" y="481"/>
                    <a:pt x="220" y="481"/>
                    <a:pt x="218" y="482"/>
                  </a:cubicBezTo>
                  <a:cubicBezTo>
                    <a:pt x="218" y="479"/>
                    <a:pt x="219" y="477"/>
                    <a:pt x="219" y="475"/>
                  </a:cubicBezTo>
                  <a:cubicBezTo>
                    <a:pt x="220" y="474"/>
                    <a:pt x="221" y="473"/>
                    <a:pt x="221" y="472"/>
                  </a:cubicBezTo>
                  <a:close/>
                  <a:moveTo>
                    <a:pt x="221" y="518"/>
                  </a:moveTo>
                  <a:cubicBezTo>
                    <a:pt x="221" y="526"/>
                    <a:pt x="221" y="526"/>
                    <a:pt x="221" y="526"/>
                  </a:cubicBezTo>
                  <a:cubicBezTo>
                    <a:pt x="219" y="531"/>
                    <a:pt x="218" y="534"/>
                    <a:pt x="217" y="537"/>
                  </a:cubicBezTo>
                  <a:cubicBezTo>
                    <a:pt x="217" y="511"/>
                    <a:pt x="217" y="511"/>
                    <a:pt x="217" y="511"/>
                  </a:cubicBezTo>
                  <a:cubicBezTo>
                    <a:pt x="218" y="514"/>
                    <a:pt x="220" y="516"/>
                    <a:pt x="221" y="518"/>
                  </a:cubicBezTo>
                  <a:close/>
                  <a:moveTo>
                    <a:pt x="221" y="554"/>
                  </a:moveTo>
                  <a:cubicBezTo>
                    <a:pt x="221" y="561"/>
                    <a:pt x="221" y="561"/>
                    <a:pt x="221" y="561"/>
                  </a:cubicBezTo>
                  <a:cubicBezTo>
                    <a:pt x="220" y="560"/>
                    <a:pt x="218" y="558"/>
                    <a:pt x="217" y="557"/>
                  </a:cubicBezTo>
                  <a:cubicBezTo>
                    <a:pt x="217" y="548"/>
                    <a:pt x="217" y="548"/>
                    <a:pt x="217" y="548"/>
                  </a:cubicBezTo>
                  <a:cubicBezTo>
                    <a:pt x="217" y="550"/>
                    <a:pt x="219" y="552"/>
                    <a:pt x="221" y="554"/>
                  </a:cubicBezTo>
                  <a:cubicBezTo>
                    <a:pt x="221" y="554"/>
                    <a:pt x="221" y="554"/>
                    <a:pt x="221" y="554"/>
                  </a:cubicBezTo>
                  <a:close/>
                  <a:moveTo>
                    <a:pt x="217" y="613"/>
                  </a:moveTo>
                  <a:cubicBezTo>
                    <a:pt x="217" y="605"/>
                    <a:pt x="217" y="605"/>
                    <a:pt x="217" y="605"/>
                  </a:cubicBezTo>
                  <a:cubicBezTo>
                    <a:pt x="218" y="605"/>
                    <a:pt x="218" y="606"/>
                    <a:pt x="219" y="607"/>
                  </a:cubicBezTo>
                  <a:cubicBezTo>
                    <a:pt x="217" y="613"/>
                    <a:pt x="217" y="613"/>
                    <a:pt x="217" y="613"/>
                  </a:cubicBezTo>
                  <a:close/>
                  <a:moveTo>
                    <a:pt x="217" y="469"/>
                  </a:moveTo>
                  <a:cubicBezTo>
                    <a:pt x="217" y="461"/>
                    <a:pt x="217" y="461"/>
                    <a:pt x="217" y="461"/>
                  </a:cubicBezTo>
                  <a:cubicBezTo>
                    <a:pt x="218" y="463"/>
                    <a:pt x="218" y="464"/>
                    <a:pt x="219" y="465"/>
                  </a:cubicBezTo>
                  <a:cubicBezTo>
                    <a:pt x="218" y="466"/>
                    <a:pt x="218" y="467"/>
                    <a:pt x="217" y="469"/>
                  </a:cubicBezTo>
                  <a:cubicBezTo>
                    <a:pt x="217" y="469"/>
                    <a:pt x="217" y="469"/>
                    <a:pt x="217" y="469"/>
                  </a:cubicBezTo>
                  <a:close/>
                  <a:moveTo>
                    <a:pt x="217" y="366"/>
                  </a:moveTo>
                  <a:cubicBezTo>
                    <a:pt x="217" y="354"/>
                    <a:pt x="217" y="354"/>
                    <a:pt x="217" y="354"/>
                  </a:cubicBezTo>
                  <a:cubicBezTo>
                    <a:pt x="217" y="354"/>
                    <a:pt x="217" y="354"/>
                    <a:pt x="217" y="354"/>
                  </a:cubicBezTo>
                  <a:cubicBezTo>
                    <a:pt x="217" y="358"/>
                    <a:pt x="218" y="362"/>
                    <a:pt x="217" y="366"/>
                  </a:cubicBezTo>
                  <a:close/>
                  <a:moveTo>
                    <a:pt x="209" y="48"/>
                  </a:moveTo>
                  <a:cubicBezTo>
                    <a:pt x="211" y="47"/>
                    <a:pt x="214" y="46"/>
                    <a:pt x="216" y="46"/>
                  </a:cubicBezTo>
                  <a:cubicBezTo>
                    <a:pt x="216" y="45"/>
                    <a:pt x="217" y="45"/>
                    <a:pt x="217" y="45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14" y="57"/>
                    <a:pt x="212" y="58"/>
                    <a:pt x="209" y="58"/>
                  </a:cubicBezTo>
                  <a:cubicBezTo>
                    <a:pt x="209" y="48"/>
                    <a:pt x="209" y="48"/>
                    <a:pt x="209" y="48"/>
                  </a:cubicBezTo>
                  <a:close/>
                  <a:moveTo>
                    <a:pt x="217" y="750"/>
                  </a:moveTo>
                  <a:cubicBezTo>
                    <a:pt x="217" y="749"/>
                    <a:pt x="216" y="749"/>
                    <a:pt x="216" y="749"/>
                  </a:cubicBezTo>
                  <a:cubicBezTo>
                    <a:pt x="214" y="748"/>
                    <a:pt x="212" y="747"/>
                    <a:pt x="209" y="747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0" y="738"/>
                    <a:pt x="210" y="738"/>
                  </a:cubicBezTo>
                  <a:cubicBezTo>
                    <a:pt x="210" y="734"/>
                    <a:pt x="210" y="726"/>
                    <a:pt x="209" y="717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11" y="697"/>
                    <a:pt x="213" y="699"/>
                    <a:pt x="215" y="702"/>
                  </a:cubicBezTo>
                  <a:cubicBezTo>
                    <a:pt x="215" y="702"/>
                    <a:pt x="216" y="702"/>
                    <a:pt x="217" y="702"/>
                  </a:cubicBezTo>
                  <a:cubicBezTo>
                    <a:pt x="217" y="750"/>
                    <a:pt x="217" y="750"/>
                    <a:pt x="217" y="750"/>
                  </a:cubicBezTo>
                  <a:close/>
                  <a:moveTo>
                    <a:pt x="217" y="77"/>
                  </a:moveTo>
                  <a:cubicBezTo>
                    <a:pt x="217" y="95"/>
                    <a:pt x="217" y="95"/>
                    <a:pt x="217" y="95"/>
                  </a:cubicBezTo>
                  <a:cubicBezTo>
                    <a:pt x="215" y="97"/>
                    <a:pt x="213" y="99"/>
                    <a:pt x="209" y="10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2" y="90"/>
                    <a:pt x="214" y="88"/>
                    <a:pt x="216" y="87"/>
                  </a:cubicBezTo>
                  <a:cubicBezTo>
                    <a:pt x="214" y="86"/>
                    <a:pt x="212" y="85"/>
                    <a:pt x="209" y="84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17" y="153"/>
                  </a:moveTo>
                  <a:cubicBezTo>
                    <a:pt x="217" y="170"/>
                    <a:pt x="217" y="170"/>
                    <a:pt x="217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4"/>
                    <a:pt x="214" y="153"/>
                    <a:pt x="217" y="153"/>
                  </a:cubicBezTo>
                  <a:close/>
                  <a:moveTo>
                    <a:pt x="217" y="186"/>
                  </a:moveTo>
                  <a:cubicBezTo>
                    <a:pt x="217" y="222"/>
                    <a:pt x="217" y="222"/>
                    <a:pt x="217" y="222"/>
                  </a:cubicBezTo>
                  <a:cubicBezTo>
                    <a:pt x="215" y="223"/>
                    <a:pt x="212" y="224"/>
                    <a:pt x="209" y="225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2" y="211"/>
                    <a:pt x="215" y="208"/>
                    <a:pt x="216" y="204"/>
                  </a:cubicBezTo>
                  <a:cubicBezTo>
                    <a:pt x="213" y="204"/>
                    <a:pt x="211" y="205"/>
                    <a:pt x="209" y="207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211" y="178"/>
                    <a:pt x="211" y="178"/>
                    <a:pt x="213" y="178"/>
                  </a:cubicBezTo>
                  <a:cubicBezTo>
                    <a:pt x="214" y="181"/>
                    <a:pt x="215" y="183"/>
                    <a:pt x="216" y="186"/>
                  </a:cubicBezTo>
                  <a:cubicBezTo>
                    <a:pt x="217" y="186"/>
                    <a:pt x="217" y="186"/>
                    <a:pt x="217" y="186"/>
                  </a:cubicBezTo>
                  <a:close/>
                  <a:moveTo>
                    <a:pt x="217" y="249"/>
                  </a:moveTo>
                  <a:cubicBezTo>
                    <a:pt x="217" y="255"/>
                    <a:pt x="217" y="255"/>
                    <a:pt x="217" y="255"/>
                  </a:cubicBezTo>
                  <a:cubicBezTo>
                    <a:pt x="217" y="255"/>
                    <a:pt x="216" y="256"/>
                    <a:pt x="216" y="257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4" y="263"/>
                    <a:pt x="212" y="264"/>
                    <a:pt x="209" y="266"/>
                  </a:cubicBezTo>
                  <a:cubicBezTo>
                    <a:pt x="209" y="257"/>
                    <a:pt x="209" y="257"/>
                    <a:pt x="209" y="257"/>
                  </a:cubicBezTo>
                  <a:cubicBezTo>
                    <a:pt x="211" y="255"/>
                    <a:pt x="214" y="252"/>
                    <a:pt x="217" y="249"/>
                  </a:cubicBezTo>
                  <a:close/>
                  <a:moveTo>
                    <a:pt x="217" y="274"/>
                  </a:moveTo>
                  <a:cubicBezTo>
                    <a:pt x="217" y="279"/>
                    <a:pt x="217" y="279"/>
                    <a:pt x="217" y="279"/>
                  </a:cubicBezTo>
                  <a:cubicBezTo>
                    <a:pt x="214" y="279"/>
                    <a:pt x="211" y="279"/>
                    <a:pt x="209" y="279"/>
                  </a:cubicBezTo>
                  <a:cubicBezTo>
                    <a:pt x="209" y="273"/>
                    <a:pt x="209" y="273"/>
                    <a:pt x="209" y="273"/>
                  </a:cubicBezTo>
                  <a:cubicBezTo>
                    <a:pt x="212" y="274"/>
                    <a:pt x="215" y="274"/>
                    <a:pt x="217" y="274"/>
                  </a:cubicBezTo>
                  <a:close/>
                  <a:moveTo>
                    <a:pt x="217" y="284"/>
                  </a:moveTo>
                  <a:cubicBezTo>
                    <a:pt x="217" y="292"/>
                    <a:pt x="217" y="292"/>
                    <a:pt x="217" y="292"/>
                  </a:cubicBezTo>
                  <a:cubicBezTo>
                    <a:pt x="216" y="293"/>
                    <a:pt x="216" y="293"/>
                    <a:pt x="215" y="293"/>
                  </a:cubicBezTo>
                  <a:cubicBezTo>
                    <a:pt x="214" y="298"/>
                    <a:pt x="213" y="302"/>
                    <a:pt x="209" y="306"/>
                  </a:cubicBezTo>
                  <a:cubicBezTo>
                    <a:pt x="209" y="289"/>
                    <a:pt x="209" y="289"/>
                    <a:pt x="209" y="289"/>
                  </a:cubicBezTo>
                  <a:cubicBezTo>
                    <a:pt x="212" y="288"/>
                    <a:pt x="215" y="287"/>
                    <a:pt x="217" y="284"/>
                  </a:cubicBezTo>
                  <a:close/>
                  <a:moveTo>
                    <a:pt x="217" y="320"/>
                  </a:moveTo>
                  <a:cubicBezTo>
                    <a:pt x="217" y="347"/>
                    <a:pt x="217" y="347"/>
                    <a:pt x="217" y="347"/>
                  </a:cubicBezTo>
                  <a:cubicBezTo>
                    <a:pt x="217" y="347"/>
                    <a:pt x="217" y="347"/>
                    <a:pt x="217" y="347"/>
                  </a:cubicBezTo>
                  <a:cubicBezTo>
                    <a:pt x="215" y="346"/>
                    <a:pt x="213" y="345"/>
                    <a:pt x="212" y="344"/>
                  </a:cubicBezTo>
                  <a:cubicBezTo>
                    <a:pt x="211" y="335"/>
                    <a:pt x="213" y="327"/>
                    <a:pt x="217" y="320"/>
                  </a:cubicBezTo>
                  <a:close/>
                  <a:moveTo>
                    <a:pt x="217" y="354"/>
                  </a:moveTo>
                  <a:cubicBezTo>
                    <a:pt x="217" y="366"/>
                    <a:pt x="217" y="366"/>
                    <a:pt x="217" y="366"/>
                  </a:cubicBezTo>
                  <a:cubicBezTo>
                    <a:pt x="216" y="369"/>
                    <a:pt x="214" y="371"/>
                    <a:pt x="211" y="373"/>
                  </a:cubicBezTo>
                  <a:cubicBezTo>
                    <a:pt x="211" y="373"/>
                    <a:pt x="210" y="373"/>
                    <a:pt x="209" y="372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2" y="353"/>
                    <a:pt x="214" y="353"/>
                    <a:pt x="217" y="354"/>
                  </a:cubicBezTo>
                  <a:close/>
                  <a:moveTo>
                    <a:pt x="217" y="390"/>
                  </a:moveTo>
                  <a:cubicBezTo>
                    <a:pt x="217" y="402"/>
                    <a:pt x="217" y="402"/>
                    <a:pt x="217" y="402"/>
                  </a:cubicBezTo>
                  <a:cubicBezTo>
                    <a:pt x="216" y="399"/>
                    <a:pt x="215" y="397"/>
                    <a:pt x="213" y="394"/>
                  </a:cubicBezTo>
                  <a:cubicBezTo>
                    <a:pt x="209" y="394"/>
                    <a:pt x="209" y="394"/>
                    <a:pt x="209" y="394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17" y="390"/>
                    <a:pt x="217" y="390"/>
                    <a:pt x="217" y="390"/>
                  </a:cubicBezTo>
                  <a:close/>
                  <a:moveTo>
                    <a:pt x="217" y="410"/>
                  </a:moveTo>
                  <a:cubicBezTo>
                    <a:pt x="217" y="414"/>
                    <a:pt x="217" y="414"/>
                    <a:pt x="217" y="414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9" y="407"/>
                    <a:pt x="209" y="407"/>
                    <a:pt x="209" y="407"/>
                  </a:cubicBezTo>
                  <a:cubicBezTo>
                    <a:pt x="210" y="410"/>
                    <a:pt x="210" y="410"/>
                    <a:pt x="210" y="410"/>
                  </a:cubicBezTo>
                  <a:cubicBezTo>
                    <a:pt x="211" y="410"/>
                    <a:pt x="212" y="411"/>
                    <a:pt x="212" y="411"/>
                  </a:cubicBezTo>
                  <a:cubicBezTo>
                    <a:pt x="214" y="411"/>
                    <a:pt x="215" y="411"/>
                    <a:pt x="217" y="410"/>
                  </a:cubicBezTo>
                  <a:close/>
                  <a:moveTo>
                    <a:pt x="217" y="443"/>
                  </a:moveTo>
                  <a:cubicBezTo>
                    <a:pt x="217" y="450"/>
                    <a:pt x="217" y="450"/>
                    <a:pt x="217" y="450"/>
                  </a:cubicBezTo>
                  <a:cubicBezTo>
                    <a:pt x="216" y="448"/>
                    <a:pt x="215" y="445"/>
                    <a:pt x="215" y="443"/>
                  </a:cubicBezTo>
                  <a:cubicBezTo>
                    <a:pt x="215" y="443"/>
                    <a:pt x="216" y="443"/>
                    <a:pt x="217" y="443"/>
                  </a:cubicBezTo>
                  <a:close/>
                  <a:moveTo>
                    <a:pt x="217" y="461"/>
                  </a:moveTo>
                  <a:cubicBezTo>
                    <a:pt x="217" y="469"/>
                    <a:pt x="217" y="469"/>
                    <a:pt x="217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12" y="458"/>
                    <a:pt x="215" y="459"/>
                    <a:pt x="217" y="461"/>
                  </a:cubicBezTo>
                  <a:close/>
                  <a:moveTo>
                    <a:pt x="217" y="511"/>
                  </a:moveTo>
                  <a:cubicBezTo>
                    <a:pt x="217" y="537"/>
                    <a:pt x="217" y="537"/>
                    <a:pt x="217" y="537"/>
                  </a:cubicBezTo>
                  <a:cubicBezTo>
                    <a:pt x="215" y="541"/>
                    <a:pt x="215" y="543"/>
                    <a:pt x="217" y="548"/>
                  </a:cubicBezTo>
                  <a:cubicBezTo>
                    <a:pt x="217" y="557"/>
                    <a:pt x="217" y="557"/>
                    <a:pt x="217" y="557"/>
                  </a:cubicBezTo>
                  <a:cubicBezTo>
                    <a:pt x="216" y="556"/>
                    <a:pt x="214" y="555"/>
                    <a:pt x="213" y="554"/>
                  </a:cubicBezTo>
                  <a:cubicBezTo>
                    <a:pt x="212" y="552"/>
                    <a:pt x="211" y="549"/>
                    <a:pt x="209" y="547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14" y="527"/>
                    <a:pt x="217" y="522"/>
                    <a:pt x="212" y="511"/>
                  </a:cubicBezTo>
                  <a:cubicBezTo>
                    <a:pt x="212" y="511"/>
                    <a:pt x="211" y="511"/>
                    <a:pt x="210" y="511"/>
                  </a:cubicBezTo>
                  <a:cubicBezTo>
                    <a:pt x="209" y="512"/>
                    <a:pt x="209" y="512"/>
                    <a:pt x="209" y="512"/>
                  </a:cubicBezTo>
                  <a:cubicBezTo>
                    <a:pt x="209" y="499"/>
                    <a:pt x="209" y="499"/>
                    <a:pt x="209" y="499"/>
                  </a:cubicBezTo>
                  <a:cubicBezTo>
                    <a:pt x="212" y="503"/>
                    <a:pt x="214" y="507"/>
                    <a:pt x="217" y="511"/>
                  </a:cubicBezTo>
                  <a:close/>
                  <a:moveTo>
                    <a:pt x="217" y="605"/>
                  </a:moveTo>
                  <a:cubicBezTo>
                    <a:pt x="217" y="613"/>
                    <a:pt x="217" y="613"/>
                    <a:pt x="217" y="613"/>
                  </a:cubicBezTo>
                  <a:cubicBezTo>
                    <a:pt x="214" y="619"/>
                    <a:pt x="212" y="625"/>
                    <a:pt x="209" y="631"/>
                  </a:cubicBezTo>
                  <a:cubicBezTo>
                    <a:pt x="209" y="598"/>
                    <a:pt x="209" y="598"/>
                    <a:pt x="209" y="598"/>
                  </a:cubicBezTo>
                  <a:cubicBezTo>
                    <a:pt x="211" y="600"/>
                    <a:pt x="214" y="602"/>
                    <a:pt x="217" y="605"/>
                  </a:cubicBezTo>
                  <a:close/>
                  <a:moveTo>
                    <a:pt x="205" y="50"/>
                  </a:moveTo>
                  <a:cubicBezTo>
                    <a:pt x="206" y="50"/>
                    <a:pt x="208" y="49"/>
                    <a:pt x="209" y="4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8"/>
                    <a:pt x="207" y="59"/>
                    <a:pt x="205" y="59"/>
                  </a:cubicBezTo>
                  <a:cubicBezTo>
                    <a:pt x="205" y="50"/>
                    <a:pt x="205" y="50"/>
                    <a:pt x="205" y="50"/>
                  </a:cubicBezTo>
                  <a:close/>
                  <a:moveTo>
                    <a:pt x="209" y="747"/>
                  </a:moveTo>
                  <a:cubicBezTo>
                    <a:pt x="208" y="746"/>
                    <a:pt x="207" y="745"/>
                    <a:pt x="205" y="745"/>
                  </a:cubicBezTo>
                  <a:cubicBezTo>
                    <a:pt x="205" y="737"/>
                    <a:pt x="205" y="737"/>
                    <a:pt x="205" y="737"/>
                  </a:cubicBezTo>
                  <a:cubicBezTo>
                    <a:pt x="205" y="738"/>
                    <a:pt x="206" y="738"/>
                    <a:pt x="207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09" y="747"/>
                    <a:pt x="209" y="747"/>
                    <a:pt x="209" y="747"/>
                  </a:cubicBezTo>
                  <a:close/>
                  <a:moveTo>
                    <a:pt x="209" y="73"/>
                  </a:moveTo>
                  <a:cubicBezTo>
                    <a:pt x="209" y="84"/>
                    <a:pt x="209" y="84"/>
                    <a:pt x="209" y="84"/>
                  </a:cubicBezTo>
                  <a:cubicBezTo>
                    <a:pt x="208" y="83"/>
                    <a:pt x="207" y="82"/>
                    <a:pt x="205" y="82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9" y="91"/>
                  </a:moveTo>
                  <a:cubicBezTo>
                    <a:pt x="209" y="101"/>
                    <a:pt x="209" y="101"/>
                    <a:pt x="209" y="101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07" y="103"/>
                    <a:pt x="206" y="103"/>
                    <a:pt x="205" y="10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7" y="93"/>
                    <a:pt x="208" y="92"/>
                    <a:pt x="209" y="91"/>
                  </a:cubicBezTo>
                  <a:close/>
                  <a:moveTo>
                    <a:pt x="209" y="156"/>
                  </a:moveTo>
                  <a:cubicBezTo>
                    <a:pt x="209" y="170"/>
                    <a:pt x="209" y="170"/>
                    <a:pt x="209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7" y="158"/>
                    <a:pt x="208" y="157"/>
                    <a:pt x="209" y="156"/>
                  </a:cubicBezTo>
                  <a:close/>
                  <a:moveTo>
                    <a:pt x="209" y="178"/>
                  </a:moveTo>
                  <a:cubicBezTo>
                    <a:pt x="209" y="207"/>
                    <a:pt x="209" y="207"/>
                    <a:pt x="209" y="207"/>
                  </a:cubicBezTo>
                  <a:cubicBezTo>
                    <a:pt x="208" y="208"/>
                    <a:pt x="206" y="210"/>
                    <a:pt x="205" y="21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07" y="193"/>
                    <a:pt x="207" y="192"/>
                    <a:pt x="208" y="191"/>
                  </a:cubicBezTo>
                  <a:cubicBezTo>
                    <a:pt x="207" y="191"/>
                    <a:pt x="206" y="191"/>
                    <a:pt x="205" y="191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6" y="179"/>
                    <a:pt x="208" y="178"/>
                    <a:pt x="209" y="178"/>
                  </a:cubicBezTo>
                  <a:close/>
                  <a:moveTo>
                    <a:pt x="209" y="214"/>
                  </a:moveTo>
                  <a:cubicBezTo>
                    <a:pt x="209" y="225"/>
                    <a:pt x="209" y="225"/>
                    <a:pt x="209" y="225"/>
                  </a:cubicBezTo>
                  <a:cubicBezTo>
                    <a:pt x="208" y="225"/>
                    <a:pt x="207" y="225"/>
                    <a:pt x="205" y="225"/>
                  </a:cubicBezTo>
                  <a:cubicBezTo>
                    <a:pt x="205" y="219"/>
                    <a:pt x="205" y="219"/>
                    <a:pt x="205" y="219"/>
                  </a:cubicBezTo>
                  <a:cubicBezTo>
                    <a:pt x="206" y="217"/>
                    <a:pt x="208" y="216"/>
                    <a:pt x="209" y="214"/>
                  </a:cubicBezTo>
                  <a:close/>
                  <a:moveTo>
                    <a:pt x="209" y="257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208" y="267"/>
                    <a:pt x="207" y="268"/>
                    <a:pt x="205" y="270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1"/>
                    <a:pt x="206" y="261"/>
                    <a:pt x="206" y="260"/>
                  </a:cubicBezTo>
                  <a:cubicBezTo>
                    <a:pt x="207" y="260"/>
                    <a:pt x="208" y="259"/>
                    <a:pt x="209" y="257"/>
                  </a:cubicBezTo>
                  <a:close/>
                  <a:moveTo>
                    <a:pt x="209" y="273"/>
                  </a:moveTo>
                  <a:cubicBezTo>
                    <a:pt x="209" y="279"/>
                    <a:pt x="209" y="279"/>
                    <a:pt x="209" y="279"/>
                  </a:cubicBezTo>
                  <a:cubicBezTo>
                    <a:pt x="208" y="279"/>
                    <a:pt x="206" y="279"/>
                    <a:pt x="205" y="279"/>
                  </a:cubicBezTo>
                  <a:cubicBezTo>
                    <a:pt x="205" y="273"/>
                    <a:pt x="205" y="273"/>
                    <a:pt x="205" y="273"/>
                  </a:cubicBezTo>
                  <a:cubicBezTo>
                    <a:pt x="207" y="273"/>
                    <a:pt x="208" y="273"/>
                    <a:pt x="209" y="273"/>
                  </a:cubicBezTo>
                  <a:close/>
                  <a:moveTo>
                    <a:pt x="209" y="289"/>
                  </a:moveTo>
                  <a:cubicBezTo>
                    <a:pt x="209" y="306"/>
                    <a:pt x="209" y="306"/>
                    <a:pt x="209" y="306"/>
                  </a:cubicBezTo>
                  <a:cubicBezTo>
                    <a:pt x="209" y="307"/>
                    <a:pt x="208" y="308"/>
                    <a:pt x="207" y="308"/>
                  </a:cubicBezTo>
                  <a:cubicBezTo>
                    <a:pt x="207" y="311"/>
                    <a:pt x="206" y="313"/>
                    <a:pt x="205" y="315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7" y="301"/>
                    <a:pt x="208" y="299"/>
                    <a:pt x="209" y="296"/>
                  </a:cubicBezTo>
                  <a:cubicBezTo>
                    <a:pt x="207" y="296"/>
                    <a:pt x="206" y="296"/>
                    <a:pt x="205" y="296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7" y="289"/>
                    <a:pt x="208" y="289"/>
                    <a:pt x="209" y="289"/>
                  </a:cubicBezTo>
                  <a:close/>
                  <a:moveTo>
                    <a:pt x="209" y="353"/>
                  </a:moveTo>
                  <a:cubicBezTo>
                    <a:pt x="209" y="372"/>
                    <a:pt x="209" y="372"/>
                    <a:pt x="209" y="372"/>
                  </a:cubicBezTo>
                  <a:cubicBezTo>
                    <a:pt x="207" y="370"/>
                    <a:pt x="205" y="367"/>
                    <a:pt x="205" y="364"/>
                  </a:cubicBezTo>
                  <a:cubicBezTo>
                    <a:pt x="205" y="361"/>
                    <a:pt x="205" y="361"/>
                    <a:pt x="205" y="361"/>
                  </a:cubicBezTo>
                  <a:cubicBezTo>
                    <a:pt x="207" y="359"/>
                    <a:pt x="208" y="357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lose/>
                  <a:moveTo>
                    <a:pt x="209" y="390"/>
                  </a:moveTo>
                  <a:cubicBezTo>
                    <a:pt x="209" y="394"/>
                    <a:pt x="209" y="394"/>
                    <a:pt x="209" y="394"/>
                  </a:cubicBezTo>
                  <a:cubicBezTo>
                    <a:pt x="207" y="394"/>
                    <a:pt x="207" y="394"/>
                    <a:pt x="207" y="394"/>
                  </a:cubicBezTo>
                  <a:cubicBezTo>
                    <a:pt x="208" y="399"/>
                    <a:pt x="209" y="403"/>
                    <a:pt x="209" y="407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05" y="411"/>
                    <a:pt x="205" y="411"/>
                    <a:pt x="205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6" y="408"/>
                    <a:pt x="205" y="405"/>
                    <a:pt x="205" y="404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9" y="390"/>
                    <a:pt x="209" y="390"/>
                    <a:pt x="209" y="390"/>
                  </a:cubicBezTo>
                  <a:close/>
                  <a:moveTo>
                    <a:pt x="209" y="457"/>
                  </a:moveTo>
                  <a:cubicBezTo>
                    <a:pt x="209" y="468"/>
                    <a:pt x="209" y="468"/>
                    <a:pt x="209" y="468"/>
                  </a:cubicBezTo>
                  <a:cubicBezTo>
                    <a:pt x="206" y="465"/>
                    <a:pt x="205" y="465"/>
                    <a:pt x="205" y="461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6" y="458"/>
                    <a:pt x="208" y="457"/>
                    <a:pt x="209" y="457"/>
                  </a:cubicBezTo>
                  <a:close/>
                  <a:moveTo>
                    <a:pt x="209" y="499"/>
                  </a:moveTo>
                  <a:cubicBezTo>
                    <a:pt x="209" y="512"/>
                    <a:pt x="209" y="512"/>
                    <a:pt x="209" y="512"/>
                  </a:cubicBezTo>
                  <a:cubicBezTo>
                    <a:pt x="207" y="516"/>
                    <a:pt x="206" y="520"/>
                    <a:pt x="205" y="522"/>
                  </a:cubicBezTo>
                  <a:cubicBezTo>
                    <a:pt x="205" y="512"/>
                    <a:pt x="205" y="512"/>
                    <a:pt x="205" y="512"/>
                  </a:cubicBezTo>
                  <a:cubicBezTo>
                    <a:pt x="206" y="508"/>
                    <a:pt x="206" y="504"/>
                    <a:pt x="205" y="500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06" y="492"/>
                    <a:pt x="208" y="495"/>
                    <a:pt x="209" y="499"/>
                  </a:cubicBezTo>
                  <a:close/>
                  <a:moveTo>
                    <a:pt x="209" y="538"/>
                  </a:moveTo>
                  <a:cubicBezTo>
                    <a:pt x="209" y="547"/>
                    <a:pt x="209" y="547"/>
                    <a:pt x="209" y="547"/>
                  </a:cubicBezTo>
                  <a:cubicBezTo>
                    <a:pt x="208" y="545"/>
                    <a:pt x="207" y="543"/>
                    <a:pt x="205" y="541"/>
                  </a:cubicBezTo>
                  <a:cubicBezTo>
                    <a:pt x="205" y="532"/>
                    <a:pt x="205" y="532"/>
                    <a:pt x="205" y="532"/>
                  </a:cubicBezTo>
                  <a:cubicBezTo>
                    <a:pt x="206" y="534"/>
                    <a:pt x="207" y="536"/>
                    <a:pt x="209" y="539"/>
                  </a:cubicBezTo>
                  <a:cubicBezTo>
                    <a:pt x="209" y="538"/>
                    <a:pt x="209" y="538"/>
                    <a:pt x="209" y="538"/>
                  </a:cubicBezTo>
                  <a:close/>
                  <a:moveTo>
                    <a:pt x="209" y="598"/>
                  </a:moveTo>
                  <a:cubicBezTo>
                    <a:pt x="209" y="631"/>
                    <a:pt x="209" y="631"/>
                    <a:pt x="209" y="631"/>
                  </a:cubicBezTo>
                  <a:cubicBezTo>
                    <a:pt x="208" y="635"/>
                    <a:pt x="207" y="639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599"/>
                    <a:pt x="205" y="599"/>
                    <a:pt x="205" y="599"/>
                  </a:cubicBezTo>
                  <a:cubicBezTo>
                    <a:pt x="209" y="597"/>
                    <a:pt x="209" y="597"/>
                    <a:pt x="209" y="597"/>
                  </a:cubicBezTo>
                  <a:cubicBezTo>
                    <a:pt x="209" y="597"/>
                    <a:pt x="209" y="598"/>
                    <a:pt x="209" y="598"/>
                  </a:cubicBezTo>
                  <a:close/>
                  <a:moveTo>
                    <a:pt x="209" y="695"/>
                  </a:moveTo>
                  <a:cubicBezTo>
                    <a:pt x="209" y="717"/>
                    <a:pt x="209" y="717"/>
                    <a:pt x="209" y="717"/>
                  </a:cubicBezTo>
                  <a:cubicBezTo>
                    <a:pt x="209" y="711"/>
                    <a:pt x="208" y="705"/>
                    <a:pt x="205" y="701"/>
                  </a:cubicBezTo>
                  <a:cubicBezTo>
                    <a:pt x="205" y="692"/>
                    <a:pt x="205" y="692"/>
                    <a:pt x="205" y="692"/>
                  </a:cubicBezTo>
                  <a:cubicBezTo>
                    <a:pt x="207" y="693"/>
                    <a:pt x="208" y="694"/>
                    <a:pt x="209" y="695"/>
                  </a:cubicBezTo>
                  <a:close/>
                  <a:moveTo>
                    <a:pt x="200" y="52"/>
                  </a:moveTo>
                  <a:cubicBezTo>
                    <a:pt x="202" y="52"/>
                    <a:pt x="203" y="51"/>
                    <a:pt x="205" y="50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60"/>
                    <a:pt x="202" y="61"/>
                    <a:pt x="200" y="61"/>
                  </a:cubicBezTo>
                  <a:cubicBezTo>
                    <a:pt x="200" y="52"/>
                    <a:pt x="200" y="52"/>
                    <a:pt x="200" y="52"/>
                  </a:cubicBezTo>
                  <a:close/>
                  <a:moveTo>
                    <a:pt x="205" y="745"/>
                  </a:moveTo>
                  <a:cubicBezTo>
                    <a:pt x="203" y="744"/>
                    <a:pt x="202" y="743"/>
                    <a:pt x="200" y="743"/>
                  </a:cubicBezTo>
                  <a:cubicBezTo>
                    <a:pt x="200" y="734"/>
                    <a:pt x="200" y="734"/>
                    <a:pt x="200" y="734"/>
                  </a:cubicBezTo>
                  <a:cubicBezTo>
                    <a:pt x="202" y="735"/>
                    <a:pt x="203" y="736"/>
                    <a:pt x="205" y="737"/>
                  </a:cubicBezTo>
                  <a:cubicBezTo>
                    <a:pt x="205" y="745"/>
                    <a:pt x="205" y="745"/>
                    <a:pt x="205" y="745"/>
                  </a:cubicBezTo>
                  <a:close/>
                  <a:moveTo>
                    <a:pt x="205" y="71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3" y="81"/>
                    <a:pt x="202" y="80"/>
                    <a:pt x="200" y="79"/>
                  </a:cubicBezTo>
                  <a:cubicBezTo>
                    <a:pt x="200" y="69"/>
                    <a:pt x="200" y="69"/>
                    <a:pt x="200" y="69"/>
                  </a:cubicBezTo>
                  <a:cubicBezTo>
                    <a:pt x="205" y="71"/>
                    <a:pt x="205" y="71"/>
                    <a:pt x="205" y="71"/>
                  </a:cubicBezTo>
                  <a:close/>
                  <a:moveTo>
                    <a:pt x="205" y="93"/>
                  </a:moveTo>
                  <a:cubicBezTo>
                    <a:pt x="205" y="103"/>
                    <a:pt x="205" y="103"/>
                    <a:pt x="205" y="103"/>
                  </a:cubicBezTo>
                  <a:cubicBezTo>
                    <a:pt x="203" y="104"/>
                    <a:pt x="202" y="105"/>
                    <a:pt x="200" y="10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2" y="95"/>
                    <a:pt x="203" y="94"/>
                    <a:pt x="205" y="93"/>
                  </a:cubicBezTo>
                  <a:close/>
                  <a:moveTo>
                    <a:pt x="205" y="160"/>
                  </a:moveTo>
                  <a:cubicBezTo>
                    <a:pt x="205" y="173"/>
                    <a:pt x="205" y="173"/>
                    <a:pt x="205" y="173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2"/>
                    <a:pt x="202" y="163"/>
                    <a:pt x="202" y="164"/>
                  </a:cubicBezTo>
                  <a:cubicBezTo>
                    <a:pt x="203" y="163"/>
                    <a:pt x="204" y="162"/>
                    <a:pt x="205" y="160"/>
                  </a:cubicBezTo>
                  <a:close/>
                  <a:moveTo>
                    <a:pt x="205" y="179"/>
                  </a:moveTo>
                  <a:cubicBezTo>
                    <a:pt x="205" y="191"/>
                    <a:pt x="205" y="191"/>
                    <a:pt x="205" y="191"/>
                  </a:cubicBezTo>
                  <a:cubicBezTo>
                    <a:pt x="203" y="192"/>
                    <a:pt x="201" y="192"/>
                    <a:pt x="201" y="196"/>
                  </a:cubicBezTo>
                  <a:cubicBezTo>
                    <a:pt x="202" y="195"/>
                    <a:pt x="203" y="195"/>
                    <a:pt x="205" y="194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03" y="214"/>
                    <a:pt x="202" y="216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2" y="181"/>
                    <a:pt x="203" y="180"/>
                    <a:pt x="205" y="179"/>
                  </a:cubicBezTo>
                  <a:close/>
                  <a:moveTo>
                    <a:pt x="205" y="219"/>
                  </a:moveTo>
                  <a:cubicBezTo>
                    <a:pt x="205" y="225"/>
                    <a:pt x="205" y="225"/>
                    <a:pt x="205" y="225"/>
                  </a:cubicBezTo>
                  <a:cubicBezTo>
                    <a:pt x="204" y="225"/>
                    <a:pt x="204" y="225"/>
                    <a:pt x="203" y="225"/>
                  </a:cubicBezTo>
                  <a:cubicBezTo>
                    <a:pt x="203" y="223"/>
                    <a:pt x="204" y="221"/>
                    <a:pt x="205" y="219"/>
                  </a:cubicBezTo>
                  <a:close/>
                  <a:moveTo>
                    <a:pt x="205" y="262"/>
                  </a:moveTo>
                  <a:cubicBezTo>
                    <a:pt x="205" y="270"/>
                    <a:pt x="205" y="270"/>
                    <a:pt x="205" y="270"/>
                  </a:cubicBezTo>
                  <a:cubicBezTo>
                    <a:pt x="204" y="271"/>
                    <a:pt x="204" y="272"/>
                    <a:pt x="203" y="273"/>
                  </a:cubicBezTo>
                  <a:cubicBezTo>
                    <a:pt x="204" y="273"/>
                    <a:pt x="204" y="273"/>
                    <a:pt x="205" y="273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03" y="279"/>
                    <a:pt x="202" y="280"/>
                    <a:pt x="200" y="281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2" y="266"/>
                    <a:pt x="203" y="264"/>
                    <a:pt x="205" y="262"/>
                  </a:cubicBezTo>
                  <a:close/>
                  <a:moveTo>
                    <a:pt x="205" y="289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6"/>
                    <a:pt x="202" y="296"/>
                    <a:pt x="200" y="296"/>
                  </a:cubicBezTo>
                  <a:cubicBezTo>
                    <a:pt x="200" y="290"/>
                    <a:pt x="200" y="290"/>
                    <a:pt x="200" y="290"/>
                  </a:cubicBezTo>
                  <a:cubicBezTo>
                    <a:pt x="202" y="290"/>
                    <a:pt x="203" y="290"/>
                    <a:pt x="205" y="289"/>
                  </a:cubicBezTo>
                  <a:close/>
                  <a:moveTo>
                    <a:pt x="205" y="303"/>
                  </a:moveTo>
                  <a:cubicBezTo>
                    <a:pt x="205" y="315"/>
                    <a:pt x="205" y="315"/>
                    <a:pt x="205" y="315"/>
                  </a:cubicBezTo>
                  <a:cubicBezTo>
                    <a:pt x="203" y="320"/>
                    <a:pt x="202" y="324"/>
                    <a:pt x="200" y="328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200" y="313"/>
                    <a:pt x="200" y="313"/>
                    <a:pt x="201" y="312"/>
                  </a:cubicBezTo>
                  <a:cubicBezTo>
                    <a:pt x="200" y="312"/>
                    <a:pt x="200" y="312"/>
                    <a:pt x="200" y="312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2" y="305"/>
                    <a:pt x="204" y="304"/>
                    <a:pt x="205" y="303"/>
                  </a:cubicBezTo>
                  <a:close/>
                  <a:moveTo>
                    <a:pt x="205" y="361"/>
                  </a:moveTo>
                  <a:cubicBezTo>
                    <a:pt x="205" y="364"/>
                    <a:pt x="205" y="364"/>
                    <a:pt x="205" y="364"/>
                  </a:cubicBezTo>
                  <a:cubicBezTo>
                    <a:pt x="205" y="363"/>
                    <a:pt x="205" y="362"/>
                    <a:pt x="205" y="361"/>
                  </a:cubicBezTo>
                  <a:cubicBezTo>
                    <a:pt x="205" y="361"/>
                    <a:pt x="205" y="361"/>
                    <a:pt x="205" y="361"/>
                  </a:cubicBezTo>
                  <a:close/>
                  <a:moveTo>
                    <a:pt x="205" y="390"/>
                  </a:moveTo>
                  <a:cubicBezTo>
                    <a:pt x="205" y="404"/>
                    <a:pt x="205" y="404"/>
                    <a:pt x="205" y="404"/>
                  </a:cubicBezTo>
                  <a:cubicBezTo>
                    <a:pt x="203" y="397"/>
                    <a:pt x="203" y="396"/>
                    <a:pt x="202" y="394"/>
                  </a:cubicBezTo>
                  <a:cubicBezTo>
                    <a:pt x="201" y="394"/>
                    <a:pt x="201" y="394"/>
                    <a:pt x="200" y="394"/>
                  </a:cubicBezTo>
                  <a:cubicBezTo>
                    <a:pt x="200" y="390"/>
                    <a:pt x="200" y="390"/>
                    <a:pt x="200" y="390"/>
                  </a:cubicBezTo>
                  <a:cubicBezTo>
                    <a:pt x="205" y="390"/>
                    <a:pt x="205" y="390"/>
                    <a:pt x="205" y="390"/>
                  </a:cubicBezTo>
                  <a:close/>
                  <a:moveTo>
                    <a:pt x="205" y="411"/>
                  </a:moveTo>
                  <a:cubicBezTo>
                    <a:pt x="205" y="414"/>
                    <a:pt x="205" y="414"/>
                    <a:pt x="205" y="414"/>
                  </a:cubicBezTo>
                  <a:cubicBezTo>
                    <a:pt x="200" y="414"/>
                    <a:pt x="200" y="414"/>
                    <a:pt x="200" y="414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00" y="411"/>
                    <a:pt x="200" y="411"/>
                    <a:pt x="201" y="411"/>
                  </a:cubicBezTo>
                  <a:cubicBezTo>
                    <a:pt x="205" y="411"/>
                    <a:pt x="205" y="411"/>
                    <a:pt x="205" y="411"/>
                  </a:cubicBezTo>
                  <a:close/>
                  <a:moveTo>
                    <a:pt x="205" y="459"/>
                  </a:moveTo>
                  <a:cubicBezTo>
                    <a:pt x="205" y="461"/>
                    <a:pt x="205" y="461"/>
                    <a:pt x="205" y="461"/>
                  </a:cubicBezTo>
                  <a:cubicBezTo>
                    <a:pt x="205" y="461"/>
                    <a:pt x="205" y="460"/>
                    <a:pt x="205" y="459"/>
                  </a:cubicBezTo>
                  <a:cubicBezTo>
                    <a:pt x="205" y="459"/>
                    <a:pt x="205" y="459"/>
                    <a:pt x="205" y="459"/>
                  </a:cubicBezTo>
                  <a:close/>
                  <a:moveTo>
                    <a:pt x="205" y="488"/>
                  </a:moveTo>
                  <a:cubicBezTo>
                    <a:pt x="205" y="500"/>
                    <a:pt x="205" y="500"/>
                    <a:pt x="205" y="500"/>
                  </a:cubicBezTo>
                  <a:cubicBezTo>
                    <a:pt x="204" y="498"/>
                    <a:pt x="203" y="496"/>
                    <a:pt x="202" y="495"/>
                  </a:cubicBezTo>
                  <a:cubicBezTo>
                    <a:pt x="200" y="497"/>
                    <a:pt x="200" y="497"/>
                    <a:pt x="200" y="497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1" y="478"/>
                    <a:pt x="202" y="479"/>
                    <a:pt x="202" y="480"/>
                  </a:cubicBezTo>
                  <a:cubicBezTo>
                    <a:pt x="203" y="483"/>
                    <a:pt x="204" y="486"/>
                    <a:pt x="205" y="488"/>
                  </a:cubicBezTo>
                  <a:close/>
                  <a:moveTo>
                    <a:pt x="205" y="512"/>
                  </a:moveTo>
                  <a:cubicBezTo>
                    <a:pt x="205" y="522"/>
                    <a:pt x="205" y="522"/>
                    <a:pt x="205" y="522"/>
                  </a:cubicBezTo>
                  <a:cubicBezTo>
                    <a:pt x="204" y="526"/>
                    <a:pt x="204" y="529"/>
                    <a:pt x="205" y="532"/>
                  </a:cubicBezTo>
                  <a:cubicBezTo>
                    <a:pt x="205" y="541"/>
                    <a:pt x="205" y="541"/>
                    <a:pt x="205" y="541"/>
                  </a:cubicBezTo>
                  <a:cubicBezTo>
                    <a:pt x="203" y="539"/>
                    <a:pt x="202" y="537"/>
                    <a:pt x="200" y="535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203" y="517"/>
                    <a:pt x="204" y="514"/>
                    <a:pt x="205" y="512"/>
                  </a:cubicBezTo>
                  <a:close/>
                  <a:moveTo>
                    <a:pt x="205" y="599"/>
                  </a:moveTo>
                  <a:cubicBezTo>
                    <a:pt x="205" y="611"/>
                    <a:pt x="205" y="611"/>
                    <a:pt x="205" y="611"/>
                  </a:cubicBezTo>
                  <a:cubicBezTo>
                    <a:pt x="203" y="612"/>
                    <a:pt x="202" y="613"/>
                    <a:pt x="200" y="613"/>
                  </a:cubicBezTo>
                  <a:cubicBezTo>
                    <a:pt x="200" y="602"/>
                    <a:pt x="200" y="602"/>
                    <a:pt x="200" y="602"/>
                  </a:cubicBezTo>
                  <a:cubicBezTo>
                    <a:pt x="205" y="599"/>
                    <a:pt x="205" y="599"/>
                    <a:pt x="205" y="599"/>
                  </a:cubicBezTo>
                  <a:close/>
                  <a:moveTo>
                    <a:pt x="205" y="612"/>
                  </a:moveTo>
                  <a:cubicBezTo>
                    <a:pt x="202" y="620"/>
                    <a:pt x="201" y="621"/>
                    <a:pt x="200" y="622"/>
                  </a:cubicBezTo>
                  <a:cubicBezTo>
                    <a:pt x="200" y="647"/>
                    <a:pt x="200" y="647"/>
                    <a:pt x="200" y="647"/>
                  </a:cubicBezTo>
                  <a:cubicBezTo>
                    <a:pt x="201" y="647"/>
                    <a:pt x="201" y="647"/>
                    <a:pt x="201" y="647"/>
                  </a:cubicBezTo>
                  <a:cubicBezTo>
                    <a:pt x="201" y="647"/>
                    <a:pt x="202" y="647"/>
                    <a:pt x="203" y="647"/>
                  </a:cubicBezTo>
                  <a:cubicBezTo>
                    <a:pt x="205" y="643"/>
                    <a:pt x="205" y="643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lose/>
                  <a:moveTo>
                    <a:pt x="205" y="692"/>
                  </a:moveTo>
                  <a:cubicBezTo>
                    <a:pt x="205" y="701"/>
                    <a:pt x="205" y="701"/>
                    <a:pt x="205" y="701"/>
                  </a:cubicBezTo>
                  <a:cubicBezTo>
                    <a:pt x="204" y="699"/>
                    <a:pt x="202" y="697"/>
                    <a:pt x="200" y="696"/>
                  </a:cubicBezTo>
                  <a:cubicBezTo>
                    <a:pt x="200" y="689"/>
                    <a:pt x="200" y="689"/>
                    <a:pt x="200" y="689"/>
                  </a:cubicBezTo>
                  <a:cubicBezTo>
                    <a:pt x="202" y="690"/>
                    <a:pt x="203" y="690"/>
                    <a:pt x="205" y="692"/>
                  </a:cubicBezTo>
                  <a:close/>
                  <a:moveTo>
                    <a:pt x="196" y="55"/>
                  </a:moveTo>
                  <a:cubicBezTo>
                    <a:pt x="197" y="54"/>
                    <a:pt x="199" y="53"/>
                    <a:pt x="200" y="5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9" y="62"/>
                    <a:pt x="197" y="63"/>
                    <a:pt x="196" y="63"/>
                  </a:cubicBezTo>
                  <a:cubicBezTo>
                    <a:pt x="196" y="55"/>
                    <a:pt x="196" y="55"/>
                    <a:pt x="196" y="55"/>
                  </a:cubicBezTo>
                  <a:close/>
                  <a:moveTo>
                    <a:pt x="200" y="743"/>
                  </a:moveTo>
                  <a:cubicBezTo>
                    <a:pt x="199" y="742"/>
                    <a:pt x="197" y="741"/>
                    <a:pt x="196" y="740"/>
                  </a:cubicBezTo>
                  <a:cubicBezTo>
                    <a:pt x="196" y="730"/>
                    <a:pt x="196" y="730"/>
                    <a:pt x="196" y="730"/>
                  </a:cubicBezTo>
                  <a:cubicBezTo>
                    <a:pt x="197" y="731"/>
                    <a:pt x="198" y="733"/>
                    <a:pt x="200" y="734"/>
                  </a:cubicBezTo>
                  <a:cubicBezTo>
                    <a:pt x="200" y="743"/>
                    <a:pt x="200" y="743"/>
                    <a:pt x="200" y="743"/>
                  </a:cubicBezTo>
                  <a:close/>
                  <a:moveTo>
                    <a:pt x="200" y="69"/>
                  </a:moveTo>
                  <a:cubicBezTo>
                    <a:pt x="200" y="79"/>
                    <a:pt x="200" y="79"/>
                    <a:pt x="200" y="79"/>
                  </a:cubicBezTo>
                  <a:cubicBezTo>
                    <a:pt x="199" y="78"/>
                    <a:pt x="197" y="78"/>
                    <a:pt x="196" y="77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200" y="95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198" y="96"/>
                    <a:pt x="199" y="96"/>
                    <a:pt x="200" y="95"/>
                  </a:cubicBezTo>
                  <a:close/>
                  <a:moveTo>
                    <a:pt x="200" y="161"/>
                  </a:moveTo>
                  <a:cubicBezTo>
                    <a:pt x="200" y="179"/>
                    <a:pt x="200" y="179"/>
                    <a:pt x="200" y="17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7" y="157"/>
                    <a:pt x="199" y="159"/>
                    <a:pt x="200" y="161"/>
                  </a:cubicBezTo>
                  <a:close/>
                  <a:moveTo>
                    <a:pt x="200" y="182"/>
                  </a:moveTo>
                  <a:cubicBezTo>
                    <a:pt x="199" y="184"/>
                    <a:pt x="197" y="186"/>
                    <a:pt x="196" y="18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7" y="201"/>
                    <a:pt x="198" y="200"/>
                    <a:pt x="199" y="199"/>
                  </a:cubicBezTo>
                  <a:cubicBezTo>
                    <a:pt x="199" y="204"/>
                    <a:pt x="198" y="207"/>
                    <a:pt x="196" y="209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199" y="220"/>
                    <a:pt x="200" y="219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lose/>
                  <a:moveTo>
                    <a:pt x="200" y="268"/>
                  </a:moveTo>
                  <a:cubicBezTo>
                    <a:pt x="200" y="281"/>
                    <a:pt x="200" y="281"/>
                    <a:pt x="200" y="281"/>
                  </a:cubicBezTo>
                  <a:cubicBezTo>
                    <a:pt x="199" y="282"/>
                    <a:pt x="197" y="283"/>
                    <a:pt x="196" y="286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7" y="272"/>
                    <a:pt x="199" y="270"/>
                    <a:pt x="200" y="268"/>
                  </a:cubicBezTo>
                  <a:close/>
                  <a:moveTo>
                    <a:pt x="200" y="290"/>
                  </a:moveTo>
                  <a:cubicBezTo>
                    <a:pt x="200" y="296"/>
                    <a:pt x="200" y="296"/>
                    <a:pt x="200" y="296"/>
                  </a:cubicBezTo>
                  <a:cubicBezTo>
                    <a:pt x="199" y="296"/>
                    <a:pt x="197" y="296"/>
                    <a:pt x="196" y="296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197" y="290"/>
                    <a:pt x="199" y="290"/>
                    <a:pt x="200" y="290"/>
                  </a:cubicBezTo>
                  <a:close/>
                  <a:moveTo>
                    <a:pt x="200" y="306"/>
                  </a:moveTo>
                  <a:cubicBezTo>
                    <a:pt x="200" y="312"/>
                    <a:pt x="200" y="312"/>
                    <a:pt x="200" y="312"/>
                  </a:cubicBezTo>
                  <a:cubicBezTo>
                    <a:pt x="199" y="313"/>
                    <a:pt x="197" y="313"/>
                    <a:pt x="196" y="313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9" y="306"/>
                    <a:pt x="200" y="306"/>
                  </a:cubicBezTo>
                  <a:close/>
                  <a:moveTo>
                    <a:pt x="200" y="313"/>
                  </a:moveTo>
                  <a:cubicBezTo>
                    <a:pt x="200" y="328"/>
                    <a:pt x="200" y="328"/>
                    <a:pt x="200" y="328"/>
                  </a:cubicBezTo>
                  <a:cubicBezTo>
                    <a:pt x="199" y="333"/>
                    <a:pt x="197" y="337"/>
                    <a:pt x="196" y="341"/>
                  </a:cubicBezTo>
                  <a:cubicBezTo>
                    <a:pt x="196" y="321"/>
                    <a:pt x="196" y="321"/>
                    <a:pt x="196" y="321"/>
                  </a:cubicBezTo>
                  <a:cubicBezTo>
                    <a:pt x="198" y="319"/>
                    <a:pt x="199" y="317"/>
                    <a:pt x="200" y="313"/>
                  </a:cubicBezTo>
                  <a:close/>
                  <a:moveTo>
                    <a:pt x="200" y="390"/>
                  </a:moveTo>
                  <a:cubicBezTo>
                    <a:pt x="200" y="394"/>
                    <a:pt x="200" y="394"/>
                    <a:pt x="200" y="394"/>
                  </a:cubicBezTo>
                  <a:cubicBezTo>
                    <a:pt x="199" y="394"/>
                    <a:pt x="197" y="394"/>
                    <a:pt x="196" y="393"/>
                  </a:cubicBezTo>
                  <a:cubicBezTo>
                    <a:pt x="196" y="390"/>
                    <a:pt x="196" y="390"/>
                    <a:pt x="196" y="390"/>
                  </a:cubicBezTo>
                  <a:cubicBezTo>
                    <a:pt x="200" y="390"/>
                    <a:pt x="200" y="390"/>
                    <a:pt x="200" y="390"/>
                  </a:cubicBezTo>
                  <a:close/>
                  <a:moveTo>
                    <a:pt x="200" y="411"/>
                  </a:moveTo>
                  <a:cubicBezTo>
                    <a:pt x="200" y="414"/>
                    <a:pt x="200" y="414"/>
                    <a:pt x="200" y="414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96" y="405"/>
                    <a:pt x="198" y="408"/>
                    <a:pt x="200" y="411"/>
                  </a:cubicBezTo>
                  <a:close/>
                  <a:moveTo>
                    <a:pt x="200" y="476"/>
                  </a:moveTo>
                  <a:cubicBezTo>
                    <a:pt x="200" y="497"/>
                    <a:pt x="200" y="497"/>
                    <a:pt x="200" y="497"/>
                  </a:cubicBezTo>
                  <a:cubicBezTo>
                    <a:pt x="198" y="500"/>
                    <a:pt x="197" y="502"/>
                    <a:pt x="196" y="505"/>
                  </a:cubicBezTo>
                  <a:cubicBezTo>
                    <a:pt x="196" y="492"/>
                    <a:pt x="196" y="492"/>
                    <a:pt x="196" y="492"/>
                  </a:cubicBezTo>
                  <a:cubicBezTo>
                    <a:pt x="198" y="488"/>
                    <a:pt x="198" y="484"/>
                    <a:pt x="196" y="478"/>
                  </a:cubicBezTo>
                  <a:cubicBezTo>
                    <a:pt x="196" y="465"/>
                    <a:pt x="196" y="465"/>
                    <a:pt x="196" y="465"/>
                  </a:cubicBezTo>
                  <a:cubicBezTo>
                    <a:pt x="197" y="469"/>
                    <a:pt x="198" y="473"/>
                    <a:pt x="200" y="476"/>
                  </a:cubicBezTo>
                  <a:close/>
                  <a:moveTo>
                    <a:pt x="200" y="519"/>
                  </a:moveTo>
                  <a:cubicBezTo>
                    <a:pt x="200" y="535"/>
                    <a:pt x="200" y="535"/>
                    <a:pt x="200" y="535"/>
                  </a:cubicBezTo>
                  <a:cubicBezTo>
                    <a:pt x="199" y="533"/>
                    <a:pt x="197" y="531"/>
                    <a:pt x="196" y="529"/>
                  </a:cubicBezTo>
                  <a:cubicBezTo>
                    <a:pt x="196" y="519"/>
                    <a:pt x="196" y="519"/>
                    <a:pt x="196" y="519"/>
                  </a:cubicBezTo>
                  <a:cubicBezTo>
                    <a:pt x="196" y="520"/>
                    <a:pt x="197" y="521"/>
                    <a:pt x="197" y="522"/>
                  </a:cubicBezTo>
                  <a:cubicBezTo>
                    <a:pt x="198" y="521"/>
                    <a:pt x="199" y="520"/>
                    <a:pt x="200" y="519"/>
                  </a:cubicBezTo>
                  <a:close/>
                  <a:moveTo>
                    <a:pt x="200" y="602"/>
                  </a:moveTo>
                  <a:cubicBezTo>
                    <a:pt x="200" y="613"/>
                    <a:pt x="200" y="613"/>
                    <a:pt x="200" y="613"/>
                  </a:cubicBezTo>
                  <a:cubicBezTo>
                    <a:pt x="199" y="614"/>
                    <a:pt x="197" y="615"/>
                    <a:pt x="196" y="615"/>
                  </a:cubicBezTo>
                  <a:cubicBezTo>
                    <a:pt x="196" y="604"/>
                    <a:pt x="196" y="604"/>
                    <a:pt x="196" y="604"/>
                  </a:cubicBezTo>
                  <a:cubicBezTo>
                    <a:pt x="200" y="602"/>
                    <a:pt x="200" y="602"/>
                    <a:pt x="200" y="602"/>
                  </a:cubicBezTo>
                  <a:close/>
                  <a:moveTo>
                    <a:pt x="200" y="622"/>
                  </a:moveTo>
                  <a:cubicBezTo>
                    <a:pt x="200" y="647"/>
                    <a:pt x="200" y="647"/>
                    <a:pt x="200" y="647"/>
                  </a:cubicBezTo>
                  <a:cubicBezTo>
                    <a:pt x="198" y="645"/>
                    <a:pt x="197" y="644"/>
                    <a:pt x="196" y="642"/>
                  </a:cubicBezTo>
                  <a:cubicBezTo>
                    <a:pt x="196" y="633"/>
                    <a:pt x="196" y="633"/>
                    <a:pt x="196" y="633"/>
                  </a:cubicBezTo>
                  <a:cubicBezTo>
                    <a:pt x="196" y="632"/>
                    <a:pt x="196" y="632"/>
                    <a:pt x="196" y="632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20"/>
                    <a:pt x="198" y="621"/>
                    <a:pt x="199" y="623"/>
                  </a:cubicBezTo>
                  <a:cubicBezTo>
                    <a:pt x="200" y="623"/>
                    <a:pt x="200" y="622"/>
                    <a:pt x="200" y="622"/>
                  </a:cubicBezTo>
                  <a:close/>
                  <a:moveTo>
                    <a:pt x="200" y="689"/>
                  </a:moveTo>
                  <a:cubicBezTo>
                    <a:pt x="200" y="696"/>
                    <a:pt x="200" y="696"/>
                    <a:pt x="200" y="696"/>
                  </a:cubicBezTo>
                  <a:cubicBezTo>
                    <a:pt x="199" y="695"/>
                    <a:pt x="198" y="695"/>
                    <a:pt x="196" y="694"/>
                  </a:cubicBezTo>
                  <a:cubicBezTo>
                    <a:pt x="196" y="687"/>
                    <a:pt x="196" y="687"/>
                    <a:pt x="196" y="687"/>
                  </a:cubicBezTo>
                  <a:cubicBezTo>
                    <a:pt x="197" y="687"/>
                    <a:pt x="199" y="688"/>
                    <a:pt x="200" y="689"/>
                  </a:cubicBezTo>
                  <a:close/>
                  <a:moveTo>
                    <a:pt x="191" y="58"/>
                  </a:moveTo>
                  <a:cubicBezTo>
                    <a:pt x="193" y="57"/>
                    <a:pt x="194" y="56"/>
                    <a:pt x="196" y="55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5"/>
                    <a:pt x="195" y="65"/>
                    <a:pt x="195" y="66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4" y="77"/>
                    <a:pt x="193" y="76"/>
                    <a:pt x="191" y="75"/>
                  </a:cubicBezTo>
                  <a:cubicBezTo>
                    <a:pt x="191" y="58"/>
                    <a:pt x="191" y="58"/>
                    <a:pt x="191" y="58"/>
                  </a:cubicBezTo>
                  <a:close/>
                  <a:moveTo>
                    <a:pt x="196" y="740"/>
                  </a:moveTo>
                  <a:cubicBezTo>
                    <a:pt x="194" y="739"/>
                    <a:pt x="193" y="738"/>
                    <a:pt x="191" y="737"/>
                  </a:cubicBezTo>
                  <a:cubicBezTo>
                    <a:pt x="191" y="721"/>
                    <a:pt x="191" y="721"/>
                    <a:pt x="191" y="721"/>
                  </a:cubicBezTo>
                  <a:cubicBezTo>
                    <a:pt x="192" y="724"/>
                    <a:pt x="194" y="727"/>
                    <a:pt x="196" y="730"/>
                  </a:cubicBezTo>
                  <a:cubicBezTo>
                    <a:pt x="196" y="740"/>
                    <a:pt x="196" y="740"/>
                    <a:pt x="196" y="740"/>
                  </a:cubicBezTo>
                  <a:close/>
                  <a:moveTo>
                    <a:pt x="196" y="96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4" y="109"/>
                    <a:pt x="193" y="110"/>
                    <a:pt x="191" y="111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6" y="156"/>
                  </a:moveTo>
                  <a:cubicBezTo>
                    <a:pt x="196" y="185"/>
                    <a:pt x="196" y="185"/>
                    <a:pt x="196" y="18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3"/>
                    <a:pt x="192" y="171"/>
                    <a:pt x="191" y="169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3" y="152"/>
                    <a:pt x="194" y="154"/>
                    <a:pt x="196" y="156"/>
                  </a:cubicBezTo>
                  <a:close/>
                  <a:moveTo>
                    <a:pt x="196" y="187"/>
                  </a:moveTo>
                  <a:cubicBezTo>
                    <a:pt x="194" y="189"/>
                    <a:pt x="193" y="192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2" y="207"/>
                    <a:pt x="192" y="207"/>
                    <a:pt x="193" y="207"/>
                  </a:cubicBezTo>
                  <a:cubicBezTo>
                    <a:pt x="194" y="204"/>
                    <a:pt x="195" y="203"/>
                    <a:pt x="196" y="202"/>
                  </a:cubicBezTo>
                  <a:cubicBezTo>
                    <a:pt x="196" y="187"/>
                    <a:pt x="196" y="187"/>
                    <a:pt x="196" y="187"/>
                  </a:cubicBezTo>
                  <a:close/>
                  <a:moveTo>
                    <a:pt x="196" y="209"/>
                  </a:moveTo>
                  <a:cubicBezTo>
                    <a:pt x="196" y="221"/>
                    <a:pt x="196" y="221"/>
                    <a:pt x="196" y="221"/>
                  </a:cubicBezTo>
                  <a:cubicBezTo>
                    <a:pt x="194" y="221"/>
                    <a:pt x="193" y="221"/>
                    <a:pt x="191" y="221"/>
                  </a:cubicBezTo>
                  <a:cubicBezTo>
                    <a:pt x="191" y="214"/>
                    <a:pt x="191" y="214"/>
                    <a:pt x="191" y="214"/>
                  </a:cubicBezTo>
                  <a:cubicBezTo>
                    <a:pt x="193" y="212"/>
                    <a:pt x="195" y="211"/>
                    <a:pt x="196" y="209"/>
                  </a:cubicBezTo>
                  <a:close/>
                  <a:moveTo>
                    <a:pt x="196" y="274"/>
                  </a:moveTo>
                  <a:cubicBezTo>
                    <a:pt x="196" y="286"/>
                    <a:pt x="196" y="286"/>
                    <a:pt x="196" y="286"/>
                  </a:cubicBezTo>
                  <a:cubicBezTo>
                    <a:pt x="195" y="287"/>
                    <a:pt x="194" y="288"/>
                    <a:pt x="194" y="290"/>
                  </a:cubicBezTo>
                  <a:cubicBezTo>
                    <a:pt x="194" y="290"/>
                    <a:pt x="195" y="290"/>
                    <a:pt x="196" y="290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94" y="296"/>
                    <a:pt x="193" y="297"/>
                    <a:pt x="191" y="298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3" y="279"/>
                    <a:pt x="194" y="277"/>
                    <a:pt x="196" y="274"/>
                  </a:cubicBezTo>
                  <a:close/>
                  <a:moveTo>
                    <a:pt x="196" y="307"/>
                  </a:moveTo>
                  <a:cubicBezTo>
                    <a:pt x="196" y="313"/>
                    <a:pt x="196" y="313"/>
                    <a:pt x="196" y="313"/>
                  </a:cubicBezTo>
                  <a:cubicBezTo>
                    <a:pt x="194" y="313"/>
                    <a:pt x="193" y="313"/>
                    <a:pt x="191" y="313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3" y="307"/>
                    <a:pt x="194" y="307"/>
                    <a:pt x="196" y="307"/>
                  </a:cubicBezTo>
                  <a:close/>
                  <a:moveTo>
                    <a:pt x="196" y="321"/>
                  </a:moveTo>
                  <a:cubicBezTo>
                    <a:pt x="196" y="341"/>
                    <a:pt x="196" y="341"/>
                    <a:pt x="196" y="341"/>
                  </a:cubicBezTo>
                  <a:cubicBezTo>
                    <a:pt x="194" y="346"/>
                    <a:pt x="193" y="351"/>
                    <a:pt x="191" y="356"/>
                  </a:cubicBezTo>
                  <a:cubicBezTo>
                    <a:pt x="191" y="336"/>
                    <a:pt x="191" y="336"/>
                    <a:pt x="191" y="336"/>
                  </a:cubicBezTo>
                  <a:cubicBezTo>
                    <a:pt x="192" y="334"/>
                    <a:pt x="193" y="332"/>
                    <a:pt x="194" y="330"/>
                  </a:cubicBezTo>
                  <a:cubicBezTo>
                    <a:pt x="191" y="330"/>
                    <a:pt x="191" y="330"/>
                    <a:pt x="191" y="330"/>
                  </a:cubicBezTo>
                  <a:cubicBezTo>
                    <a:pt x="191" y="324"/>
                    <a:pt x="191" y="324"/>
                    <a:pt x="191" y="324"/>
                  </a:cubicBezTo>
                  <a:cubicBezTo>
                    <a:pt x="193" y="323"/>
                    <a:pt x="194" y="322"/>
                    <a:pt x="196" y="321"/>
                  </a:cubicBezTo>
                  <a:close/>
                  <a:moveTo>
                    <a:pt x="196" y="390"/>
                  </a:moveTo>
                  <a:cubicBezTo>
                    <a:pt x="196" y="393"/>
                    <a:pt x="196" y="393"/>
                    <a:pt x="196" y="393"/>
                  </a:cubicBezTo>
                  <a:cubicBezTo>
                    <a:pt x="195" y="393"/>
                    <a:pt x="195" y="393"/>
                    <a:pt x="195" y="393"/>
                  </a:cubicBezTo>
                  <a:cubicBezTo>
                    <a:pt x="195" y="396"/>
                    <a:pt x="196" y="398"/>
                    <a:pt x="196" y="401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0"/>
                    <a:pt x="191" y="410"/>
                    <a:pt x="191" y="410"/>
                  </a:cubicBezTo>
                  <a:cubicBezTo>
                    <a:pt x="192" y="410"/>
                    <a:pt x="193" y="410"/>
                    <a:pt x="194" y="410"/>
                  </a:cubicBezTo>
                  <a:cubicBezTo>
                    <a:pt x="192" y="406"/>
                    <a:pt x="192" y="402"/>
                    <a:pt x="191" y="399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6" y="390"/>
                    <a:pt x="196" y="390"/>
                    <a:pt x="196" y="390"/>
                  </a:cubicBezTo>
                  <a:close/>
                  <a:moveTo>
                    <a:pt x="196" y="465"/>
                  </a:move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7"/>
                    <a:pt x="195" y="477"/>
                  </a:cubicBezTo>
                  <a:cubicBezTo>
                    <a:pt x="194" y="478"/>
                    <a:pt x="192" y="480"/>
                    <a:pt x="191" y="481"/>
                  </a:cubicBezTo>
                  <a:cubicBezTo>
                    <a:pt x="191" y="446"/>
                    <a:pt x="191" y="446"/>
                    <a:pt x="191" y="446"/>
                  </a:cubicBezTo>
                  <a:cubicBezTo>
                    <a:pt x="192" y="452"/>
                    <a:pt x="194" y="459"/>
                    <a:pt x="196" y="465"/>
                  </a:cubicBezTo>
                  <a:close/>
                  <a:moveTo>
                    <a:pt x="196" y="492"/>
                  </a:moveTo>
                  <a:cubicBezTo>
                    <a:pt x="196" y="505"/>
                    <a:pt x="196" y="505"/>
                    <a:pt x="196" y="505"/>
                  </a:cubicBezTo>
                  <a:cubicBezTo>
                    <a:pt x="194" y="509"/>
                    <a:pt x="194" y="513"/>
                    <a:pt x="196" y="519"/>
                  </a:cubicBezTo>
                  <a:cubicBezTo>
                    <a:pt x="196" y="529"/>
                    <a:pt x="196" y="529"/>
                    <a:pt x="196" y="529"/>
                  </a:cubicBezTo>
                  <a:cubicBezTo>
                    <a:pt x="194" y="526"/>
                    <a:pt x="193" y="524"/>
                    <a:pt x="191" y="522"/>
                  </a:cubicBezTo>
                  <a:cubicBezTo>
                    <a:pt x="191" y="500"/>
                    <a:pt x="191" y="500"/>
                    <a:pt x="191" y="500"/>
                  </a:cubicBezTo>
                  <a:cubicBezTo>
                    <a:pt x="193" y="497"/>
                    <a:pt x="195" y="495"/>
                    <a:pt x="196" y="492"/>
                  </a:cubicBezTo>
                  <a:close/>
                  <a:moveTo>
                    <a:pt x="196" y="604"/>
                  </a:moveTo>
                  <a:cubicBezTo>
                    <a:pt x="196" y="615"/>
                    <a:pt x="196" y="615"/>
                    <a:pt x="196" y="615"/>
                  </a:cubicBezTo>
                  <a:cubicBezTo>
                    <a:pt x="195" y="616"/>
                    <a:pt x="195" y="616"/>
                    <a:pt x="195" y="616"/>
                  </a:cubicBezTo>
                  <a:cubicBezTo>
                    <a:pt x="195" y="617"/>
                    <a:pt x="195" y="618"/>
                    <a:pt x="196" y="619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1" y="606"/>
                    <a:pt x="191" y="606"/>
                    <a:pt x="191" y="606"/>
                  </a:cubicBezTo>
                  <a:cubicBezTo>
                    <a:pt x="196" y="604"/>
                    <a:pt x="196" y="604"/>
                    <a:pt x="196" y="604"/>
                  </a:cubicBezTo>
                  <a:close/>
                  <a:moveTo>
                    <a:pt x="196" y="633"/>
                  </a:moveTo>
                  <a:cubicBezTo>
                    <a:pt x="196" y="642"/>
                    <a:pt x="196" y="642"/>
                    <a:pt x="196" y="642"/>
                  </a:cubicBezTo>
                  <a:cubicBezTo>
                    <a:pt x="194" y="640"/>
                    <a:pt x="194" y="638"/>
                    <a:pt x="196" y="633"/>
                  </a:cubicBezTo>
                  <a:close/>
                  <a:moveTo>
                    <a:pt x="196" y="687"/>
                  </a:moveTo>
                  <a:cubicBezTo>
                    <a:pt x="196" y="694"/>
                    <a:pt x="196" y="694"/>
                    <a:pt x="196" y="694"/>
                  </a:cubicBezTo>
                  <a:cubicBezTo>
                    <a:pt x="194" y="694"/>
                    <a:pt x="193" y="694"/>
                    <a:pt x="191" y="694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93" y="685"/>
                    <a:pt x="194" y="686"/>
                    <a:pt x="196" y="687"/>
                  </a:cubicBezTo>
                  <a:close/>
                  <a:moveTo>
                    <a:pt x="191" y="588"/>
                  </a:moveTo>
                  <a:cubicBezTo>
                    <a:pt x="191" y="579"/>
                    <a:pt x="191" y="579"/>
                    <a:pt x="191" y="579"/>
                  </a:cubicBezTo>
                  <a:cubicBezTo>
                    <a:pt x="193" y="581"/>
                    <a:pt x="194" y="583"/>
                    <a:pt x="194" y="585"/>
                  </a:cubicBezTo>
                  <a:cubicBezTo>
                    <a:pt x="193" y="586"/>
                    <a:pt x="192" y="587"/>
                    <a:pt x="191" y="588"/>
                  </a:cubicBezTo>
                  <a:close/>
                  <a:moveTo>
                    <a:pt x="189" y="61"/>
                  </a:moveTo>
                  <a:cubicBezTo>
                    <a:pt x="190" y="60"/>
                    <a:pt x="190" y="59"/>
                    <a:pt x="191" y="58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89" y="75"/>
                  </a:cubicBezTo>
                  <a:cubicBezTo>
                    <a:pt x="189" y="61"/>
                    <a:pt x="189" y="61"/>
                    <a:pt x="189" y="61"/>
                  </a:cubicBezTo>
                  <a:close/>
                  <a:moveTo>
                    <a:pt x="191" y="737"/>
                  </a:moveTo>
                  <a:cubicBezTo>
                    <a:pt x="190" y="736"/>
                    <a:pt x="190" y="736"/>
                    <a:pt x="189" y="735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90" y="684"/>
                    <a:pt x="190" y="685"/>
                    <a:pt x="191" y="685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707"/>
                    <a:pt x="190" y="715"/>
                    <a:pt x="191" y="721"/>
                  </a:cubicBezTo>
                  <a:cubicBezTo>
                    <a:pt x="191" y="737"/>
                    <a:pt x="191" y="737"/>
                    <a:pt x="191" y="737"/>
                  </a:cubicBezTo>
                  <a:close/>
                  <a:moveTo>
                    <a:pt x="191" y="94"/>
                  </a:moveTo>
                  <a:cubicBezTo>
                    <a:pt x="191" y="111"/>
                    <a:pt x="191" y="111"/>
                    <a:pt x="191" y="111"/>
                  </a:cubicBezTo>
                  <a:cubicBezTo>
                    <a:pt x="190" y="112"/>
                    <a:pt x="190" y="113"/>
                    <a:pt x="189" y="114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1" y="94"/>
                    <a:pt x="191" y="94"/>
                    <a:pt x="191" y="94"/>
                  </a:cubicBezTo>
                  <a:close/>
                  <a:moveTo>
                    <a:pt x="191" y="151"/>
                  </a:move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7"/>
                    <a:pt x="190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9" y="147"/>
                    <a:pt x="189" y="147"/>
                    <a:pt x="189" y="147"/>
                  </a:cubicBezTo>
                  <a:cubicBezTo>
                    <a:pt x="190" y="148"/>
                    <a:pt x="190" y="150"/>
                    <a:pt x="191" y="151"/>
                  </a:cubicBezTo>
                  <a:close/>
                  <a:moveTo>
                    <a:pt x="191" y="175"/>
                  </a:moveTo>
                  <a:cubicBezTo>
                    <a:pt x="191" y="191"/>
                    <a:pt x="191" y="191"/>
                    <a:pt x="191" y="191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0" y="207"/>
                    <a:pt x="190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0" y="177"/>
                    <a:pt x="191" y="176"/>
                    <a:pt x="191" y="175"/>
                  </a:cubicBezTo>
                  <a:close/>
                  <a:moveTo>
                    <a:pt x="191" y="214"/>
                  </a:move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0" y="219"/>
                    <a:pt x="190" y="219"/>
                    <a:pt x="190" y="216"/>
                  </a:cubicBezTo>
                  <a:cubicBezTo>
                    <a:pt x="190" y="215"/>
                    <a:pt x="191" y="214"/>
                    <a:pt x="191" y="214"/>
                  </a:cubicBezTo>
                  <a:close/>
                  <a:moveTo>
                    <a:pt x="191" y="282"/>
                  </a:moveTo>
                  <a:cubicBezTo>
                    <a:pt x="191" y="298"/>
                    <a:pt x="191" y="298"/>
                    <a:pt x="191" y="298"/>
                  </a:cubicBezTo>
                  <a:cubicBezTo>
                    <a:pt x="190" y="298"/>
                    <a:pt x="190" y="299"/>
                    <a:pt x="189" y="300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0" y="285"/>
                    <a:pt x="190" y="283"/>
                    <a:pt x="191" y="282"/>
                  </a:cubicBezTo>
                  <a:close/>
                  <a:moveTo>
                    <a:pt x="191" y="308"/>
                  </a:moveTo>
                  <a:cubicBezTo>
                    <a:pt x="191" y="313"/>
                    <a:pt x="191" y="313"/>
                    <a:pt x="191" y="313"/>
                  </a:cubicBezTo>
                  <a:cubicBezTo>
                    <a:pt x="190" y="313"/>
                    <a:pt x="190" y="314"/>
                    <a:pt x="189" y="314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91" y="308"/>
                    <a:pt x="191" y="308"/>
                    <a:pt x="191" y="308"/>
                  </a:cubicBezTo>
                  <a:close/>
                  <a:moveTo>
                    <a:pt x="191" y="324"/>
                  </a:moveTo>
                  <a:cubicBezTo>
                    <a:pt x="191" y="330"/>
                    <a:pt x="191" y="330"/>
                    <a:pt x="191" y="330"/>
                  </a:cubicBezTo>
                  <a:cubicBezTo>
                    <a:pt x="189" y="331"/>
                    <a:pt x="189" y="331"/>
                    <a:pt x="189" y="331"/>
                  </a:cubicBezTo>
                  <a:cubicBezTo>
                    <a:pt x="189" y="325"/>
                    <a:pt x="189" y="325"/>
                    <a:pt x="189" y="325"/>
                  </a:cubicBezTo>
                  <a:cubicBezTo>
                    <a:pt x="190" y="325"/>
                    <a:pt x="190" y="324"/>
                    <a:pt x="191" y="324"/>
                  </a:cubicBezTo>
                  <a:close/>
                  <a:moveTo>
                    <a:pt x="191" y="336"/>
                  </a:moveTo>
                  <a:cubicBezTo>
                    <a:pt x="191" y="356"/>
                    <a:pt x="191" y="356"/>
                    <a:pt x="191" y="356"/>
                  </a:cubicBezTo>
                  <a:cubicBezTo>
                    <a:pt x="190" y="360"/>
                    <a:pt x="189" y="364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7"/>
                    <a:pt x="189" y="347"/>
                    <a:pt x="189" y="347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0"/>
                    <a:pt x="189" y="340"/>
                    <a:pt x="189" y="340"/>
                  </a:cubicBezTo>
                  <a:cubicBezTo>
                    <a:pt x="190" y="338"/>
                    <a:pt x="191" y="337"/>
                    <a:pt x="191" y="336"/>
                  </a:cubicBezTo>
                  <a:close/>
                  <a:moveTo>
                    <a:pt x="191" y="390"/>
                  </a:moveTo>
                  <a:cubicBezTo>
                    <a:pt x="191" y="399"/>
                    <a:pt x="191" y="399"/>
                    <a:pt x="191" y="399"/>
                  </a:cubicBezTo>
                  <a:cubicBezTo>
                    <a:pt x="191" y="397"/>
                    <a:pt x="190" y="395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9" y="390"/>
                    <a:pt x="189" y="390"/>
                    <a:pt x="189" y="390"/>
                  </a:cubicBezTo>
                  <a:cubicBezTo>
                    <a:pt x="191" y="390"/>
                    <a:pt x="191" y="390"/>
                    <a:pt x="191" y="390"/>
                  </a:cubicBezTo>
                  <a:close/>
                  <a:moveTo>
                    <a:pt x="191" y="410"/>
                  </a:moveTo>
                  <a:cubicBezTo>
                    <a:pt x="191" y="414"/>
                    <a:pt x="191" y="414"/>
                    <a:pt x="191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9" y="411"/>
                    <a:pt x="189" y="411"/>
                    <a:pt x="189" y="411"/>
                  </a:cubicBezTo>
                  <a:cubicBezTo>
                    <a:pt x="190" y="411"/>
                    <a:pt x="190" y="411"/>
                    <a:pt x="191" y="410"/>
                  </a:cubicBezTo>
                  <a:close/>
                  <a:moveTo>
                    <a:pt x="191" y="446"/>
                  </a:moveTo>
                  <a:cubicBezTo>
                    <a:pt x="191" y="481"/>
                    <a:pt x="191" y="481"/>
                    <a:pt x="191" y="481"/>
                  </a:cubicBezTo>
                  <a:cubicBezTo>
                    <a:pt x="190" y="482"/>
                    <a:pt x="190" y="483"/>
                    <a:pt x="189" y="484"/>
                  </a:cubicBezTo>
                  <a:cubicBezTo>
                    <a:pt x="189" y="475"/>
                    <a:pt x="189" y="475"/>
                    <a:pt x="189" y="475"/>
                  </a:cubicBezTo>
                  <a:cubicBezTo>
                    <a:pt x="191" y="471"/>
                    <a:pt x="192" y="467"/>
                    <a:pt x="189" y="459"/>
                  </a:cubicBezTo>
                  <a:cubicBezTo>
                    <a:pt x="189" y="460"/>
                    <a:pt x="189" y="460"/>
                    <a:pt x="189" y="460"/>
                  </a:cubicBezTo>
                  <a:cubicBezTo>
                    <a:pt x="189" y="428"/>
                    <a:pt x="189" y="428"/>
                    <a:pt x="189" y="428"/>
                  </a:cubicBezTo>
                  <a:cubicBezTo>
                    <a:pt x="190" y="434"/>
                    <a:pt x="190" y="440"/>
                    <a:pt x="191" y="446"/>
                  </a:cubicBezTo>
                  <a:close/>
                  <a:moveTo>
                    <a:pt x="191" y="500"/>
                  </a:moveTo>
                  <a:cubicBezTo>
                    <a:pt x="191" y="522"/>
                    <a:pt x="191" y="522"/>
                    <a:pt x="191" y="522"/>
                  </a:cubicBezTo>
                  <a:cubicBezTo>
                    <a:pt x="190" y="520"/>
                    <a:pt x="190" y="518"/>
                    <a:pt x="189" y="516"/>
                  </a:cubicBezTo>
                  <a:cubicBezTo>
                    <a:pt x="189" y="503"/>
                    <a:pt x="189" y="503"/>
                    <a:pt x="189" y="503"/>
                  </a:cubicBezTo>
                  <a:cubicBezTo>
                    <a:pt x="190" y="502"/>
                    <a:pt x="190" y="501"/>
                    <a:pt x="191" y="500"/>
                  </a:cubicBezTo>
                  <a:close/>
                  <a:moveTo>
                    <a:pt x="191" y="579"/>
                  </a:moveTo>
                  <a:cubicBezTo>
                    <a:pt x="191" y="588"/>
                    <a:pt x="191" y="588"/>
                    <a:pt x="191" y="588"/>
                  </a:cubicBezTo>
                  <a:cubicBezTo>
                    <a:pt x="190" y="588"/>
                    <a:pt x="190" y="589"/>
                    <a:pt x="189" y="590"/>
                  </a:cubicBezTo>
                  <a:cubicBezTo>
                    <a:pt x="189" y="577"/>
                    <a:pt x="189" y="577"/>
                    <a:pt x="189" y="577"/>
                  </a:cubicBezTo>
                  <a:cubicBezTo>
                    <a:pt x="190" y="578"/>
                    <a:pt x="190" y="579"/>
                    <a:pt x="191" y="579"/>
                  </a:cubicBezTo>
                  <a:close/>
                  <a:moveTo>
                    <a:pt x="191" y="606"/>
                  </a:moveTo>
                  <a:cubicBezTo>
                    <a:pt x="191" y="626"/>
                    <a:pt x="191" y="626"/>
                    <a:pt x="191" y="62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9" y="607"/>
                    <a:pt x="189" y="607"/>
                    <a:pt x="189" y="607"/>
                  </a:cubicBezTo>
                  <a:cubicBezTo>
                    <a:pt x="191" y="606"/>
                    <a:pt x="191" y="606"/>
                    <a:pt x="191" y="606"/>
                  </a:cubicBezTo>
                  <a:close/>
                  <a:moveTo>
                    <a:pt x="189" y="235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189" y="231"/>
                    <a:pt x="190" y="232"/>
                    <a:pt x="190" y="234"/>
                  </a:cubicBezTo>
                  <a:cubicBezTo>
                    <a:pt x="189" y="235"/>
                    <a:pt x="189" y="235"/>
                    <a:pt x="189" y="235"/>
                  </a:cubicBezTo>
                  <a:close/>
                  <a:moveTo>
                    <a:pt x="189" y="178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6"/>
                    <a:pt x="189" y="173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7" y="62"/>
                  </a:moveTo>
                  <a:cubicBezTo>
                    <a:pt x="187" y="62"/>
                    <a:pt x="188" y="61"/>
                    <a:pt x="189" y="61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7" y="75"/>
                    <a:pt x="187" y="74"/>
                  </a:cubicBezTo>
                  <a:cubicBezTo>
                    <a:pt x="187" y="62"/>
                    <a:pt x="187" y="62"/>
                    <a:pt x="187" y="62"/>
                  </a:cubicBezTo>
                  <a:close/>
                  <a:moveTo>
                    <a:pt x="189" y="735"/>
                  </a:moveTo>
                  <a:cubicBezTo>
                    <a:pt x="188" y="734"/>
                    <a:pt x="187" y="734"/>
                    <a:pt x="187" y="733"/>
                  </a:cubicBezTo>
                  <a:cubicBezTo>
                    <a:pt x="187" y="681"/>
                    <a:pt x="187" y="681"/>
                    <a:pt x="187" y="681"/>
                  </a:cubicBezTo>
                  <a:cubicBezTo>
                    <a:pt x="187" y="682"/>
                    <a:pt x="188" y="683"/>
                    <a:pt x="189" y="684"/>
                  </a:cubicBezTo>
                  <a:cubicBezTo>
                    <a:pt x="189" y="735"/>
                    <a:pt x="189" y="735"/>
                    <a:pt x="189" y="735"/>
                  </a:cubicBezTo>
                  <a:close/>
                  <a:moveTo>
                    <a:pt x="189" y="94"/>
                  </a:moveTo>
                  <a:cubicBezTo>
                    <a:pt x="189" y="104"/>
                    <a:pt x="189" y="104"/>
                    <a:pt x="189" y="104"/>
                  </a:cubicBezTo>
                  <a:cubicBezTo>
                    <a:pt x="188" y="104"/>
                    <a:pt x="188" y="104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9" y="94"/>
                    <a:pt x="189" y="94"/>
                    <a:pt x="189" y="94"/>
                  </a:cubicBezTo>
                  <a:close/>
                  <a:moveTo>
                    <a:pt x="189" y="105"/>
                  </a:moveTo>
                  <a:cubicBezTo>
                    <a:pt x="189" y="114"/>
                    <a:pt x="189" y="114"/>
                    <a:pt x="189" y="114"/>
                  </a:cubicBezTo>
                  <a:cubicBezTo>
                    <a:pt x="188" y="114"/>
                    <a:pt x="187" y="115"/>
                    <a:pt x="187" y="11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8" y="105"/>
                    <a:pt x="189" y="105"/>
                  </a:cubicBezTo>
                  <a:close/>
                  <a:moveTo>
                    <a:pt x="189" y="147"/>
                  </a:moveTo>
                  <a:cubicBezTo>
                    <a:pt x="189" y="166"/>
                    <a:pt x="189" y="166"/>
                    <a:pt x="189" y="166"/>
                  </a:cubicBezTo>
                  <a:cubicBezTo>
                    <a:pt x="188" y="165"/>
                    <a:pt x="187" y="165"/>
                    <a:pt x="187" y="165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8" y="145"/>
                    <a:pt x="188" y="145"/>
                    <a:pt x="188" y="145"/>
                  </a:cubicBezTo>
                  <a:cubicBezTo>
                    <a:pt x="188" y="146"/>
                    <a:pt x="188" y="147"/>
                    <a:pt x="189" y="147"/>
                  </a:cubicBezTo>
                  <a:close/>
                  <a:moveTo>
                    <a:pt x="189" y="171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8" y="178"/>
                    <a:pt x="187" y="178"/>
                    <a:pt x="187" y="178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9" y="171"/>
                    <a:pt x="189" y="171"/>
                    <a:pt x="189" y="17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8"/>
                    <a:pt x="187" y="178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178"/>
                  </a:moveTo>
                  <a:cubicBezTo>
                    <a:pt x="187" y="181"/>
                    <a:pt x="187" y="181"/>
                    <a:pt x="187" y="181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8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229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88" y="236"/>
                    <a:pt x="187" y="236"/>
                    <a:pt x="187" y="236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8" y="226"/>
                    <a:pt x="188" y="228"/>
                    <a:pt x="189" y="229"/>
                  </a:cubicBezTo>
                  <a:close/>
                  <a:moveTo>
                    <a:pt x="189" y="286"/>
                  </a:moveTo>
                  <a:cubicBezTo>
                    <a:pt x="189" y="300"/>
                    <a:pt x="189" y="300"/>
                    <a:pt x="189" y="300"/>
                  </a:cubicBezTo>
                  <a:cubicBezTo>
                    <a:pt x="188" y="300"/>
                    <a:pt x="187" y="301"/>
                    <a:pt x="187" y="303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7" y="289"/>
                    <a:pt x="188" y="287"/>
                    <a:pt x="189" y="286"/>
                  </a:cubicBezTo>
                  <a:close/>
                  <a:moveTo>
                    <a:pt x="189" y="308"/>
                  </a:moveTo>
                  <a:cubicBezTo>
                    <a:pt x="189" y="314"/>
                    <a:pt x="189" y="314"/>
                    <a:pt x="189" y="314"/>
                  </a:cubicBezTo>
                  <a:cubicBezTo>
                    <a:pt x="188" y="314"/>
                    <a:pt x="187" y="314"/>
                    <a:pt x="187" y="314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8" y="308"/>
                    <a:pt x="189" y="308"/>
                  </a:cubicBezTo>
                  <a:close/>
                  <a:moveTo>
                    <a:pt x="189" y="325"/>
                  </a:moveTo>
                  <a:cubicBezTo>
                    <a:pt x="189" y="331"/>
                    <a:pt x="189" y="331"/>
                    <a:pt x="189" y="331"/>
                  </a:cubicBezTo>
                  <a:cubicBezTo>
                    <a:pt x="188" y="331"/>
                    <a:pt x="187" y="331"/>
                    <a:pt x="187" y="331"/>
                  </a:cubicBezTo>
                  <a:cubicBezTo>
                    <a:pt x="187" y="325"/>
                    <a:pt x="187" y="325"/>
                    <a:pt x="187" y="325"/>
                  </a:cubicBezTo>
                  <a:cubicBezTo>
                    <a:pt x="187" y="325"/>
                    <a:pt x="188" y="325"/>
                    <a:pt x="189" y="325"/>
                  </a:cubicBezTo>
                  <a:close/>
                  <a:moveTo>
                    <a:pt x="189" y="340"/>
                  </a:moveTo>
                  <a:cubicBezTo>
                    <a:pt x="189" y="348"/>
                    <a:pt x="189" y="348"/>
                    <a:pt x="189" y="348"/>
                  </a:cubicBezTo>
                  <a:cubicBezTo>
                    <a:pt x="188" y="348"/>
                    <a:pt x="187" y="348"/>
                    <a:pt x="187" y="348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7" y="341"/>
                    <a:pt x="188" y="340"/>
                    <a:pt x="189" y="340"/>
                  </a:cubicBezTo>
                  <a:close/>
                  <a:moveTo>
                    <a:pt x="189" y="348"/>
                  </a:moveTo>
                  <a:cubicBezTo>
                    <a:pt x="188" y="350"/>
                    <a:pt x="187" y="353"/>
                    <a:pt x="187" y="355"/>
                  </a:cubicBezTo>
                  <a:cubicBezTo>
                    <a:pt x="187" y="396"/>
                    <a:pt x="187" y="396"/>
                    <a:pt x="187" y="396"/>
                  </a:cubicBezTo>
                  <a:cubicBezTo>
                    <a:pt x="187" y="395"/>
                    <a:pt x="188" y="394"/>
                    <a:pt x="188" y="39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8" y="382"/>
                    <a:pt x="188" y="376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lose/>
                  <a:moveTo>
                    <a:pt x="189" y="411"/>
                  </a:moveTo>
                  <a:cubicBezTo>
                    <a:pt x="189" y="414"/>
                    <a:pt x="189" y="414"/>
                    <a:pt x="189" y="414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7" y="405"/>
                    <a:pt x="187" y="405"/>
                    <a:pt x="187" y="405"/>
                  </a:cubicBezTo>
                  <a:cubicBezTo>
                    <a:pt x="187" y="407"/>
                    <a:pt x="188" y="409"/>
                    <a:pt x="188" y="411"/>
                  </a:cubicBezTo>
                  <a:cubicBezTo>
                    <a:pt x="189" y="411"/>
                    <a:pt x="189" y="411"/>
                    <a:pt x="189" y="411"/>
                  </a:cubicBezTo>
                  <a:close/>
                  <a:moveTo>
                    <a:pt x="189" y="428"/>
                  </a:moveTo>
                  <a:cubicBezTo>
                    <a:pt x="189" y="460"/>
                    <a:pt x="189" y="460"/>
                    <a:pt x="189" y="460"/>
                  </a:cubicBezTo>
                  <a:cubicBezTo>
                    <a:pt x="188" y="461"/>
                    <a:pt x="187" y="461"/>
                    <a:pt x="187" y="462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7" y="448"/>
                    <a:pt x="187" y="447"/>
                    <a:pt x="187" y="446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19"/>
                    <a:pt x="188" y="424"/>
                    <a:pt x="189" y="428"/>
                  </a:cubicBezTo>
                  <a:close/>
                  <a:moveTo>
                    <a:pt x="189" y="475"/>
                  </a:moveTo>
                  <a:cubicBezTo>
                    <a:pt x="189" y="484"/>
                    <a:pt x="189" y="484"/>
                    <a:pt x="189" y="484"/>
                  </a:cubicBezTo>
                  <a:cubicBezTo>
                    <a:pt x="188" y="485"/>
                    <a:pt x="187" y="486"/>
                    <a:pt x="187" y="48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7"/>
                    <a:pt x="188" y="476"/>
                    <a:pt x="189" y="475"/>
                  </a:cubicBezTo>
                  <a:close/>
                  <a:moveTo>
                    <a:pt x="189" y="503"/>
                  </a:moveTo>
                  <a:cubicBezTo>
                    <a:pt x="189" y="516"/>
                    <a:pt x="189" y="516"/>
                    <a:pt x="189" y="516"/>
                  </a:cubicBezTo>
                  <a:cubicBezTo>
                    <a:pt x="188" y="514"/>
                    <a:pt x="188" y="513"/>
                    <a:pt x="187" y="511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7" y="502"/>
                    <a:pt x="187" y="502"/>
                    <a:pt x="187" y="502"/>
                  </a:cubicBezTo>
                  <a:cubicBezTo>
                    <a:pt x="187" y="503"/>
                    <a:pt x="187" y="504"/>
                    <a:pt x="188" y="505"/>
                  </a:cubicBezTo>
                  <a:cubicBezTo>
                    <a:pt x="188" y="505"/>
                    <a:pt x="188" y="504"/>
                    <a:pt x="189" y="503"/>
                  </a:cubicBezTo>
                  <a:close/>
                  <a:moveTo>
                    <a:pt x="189" y="577"/>
                  </a:moveTo>
                  <a:cubicBezTo>
                    <a:pt x="189" y="590"/>
                    <a:pt x="189" y="590"/>
                    <a:pt x="189" y="590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7" y="578"/>
                    <a:pt x="187" y="578"/>
                    <a:pt x="187" y="578"/>
                  </a:cubicBezTo>
                  <a:cubicBezTo>
                    <a:pt x="188" y="576"/>
                    <a:pt x="188" y="576"/>
                    <a:pt x="188" y="576"/>
                  </a:cubicBezTo>
                  <a:cubicBezTo>
                    <a:pt x="188" y="577"/>
                    <a:pt x="189" y="577"/>
                    <a:pt x="189" y="577"/>
                  </a:cubicBezTo>
                  <a:close/>
                  <a:moveTo>
                    <a:pt x="189" y="607"/>
                  </a:moveTo>
                  <a:cubicBezTo>
                    <a:pt x="189" y="624"/>
                    <a:pt x="189" y="624"/>
                    <a:pt x="189" y="624"/>
                  </a:cubicBezTo>
                  <a:cubicBezTo>
                    <a:pt x="187" y="622"/>
                    <a:pt x="187" y="622"/>
                    <a:pt x="187" y="622"/>
                  </a:cubicBezTo>
                  <a:cubicBezTo>
                    <a:pt x="187" y="609"/>
                    <a:pt x="187" y="609"/>
                    <a:pt x="187" y="609"/>
                  </a:cubicBezTo>
                  <a:lnTo>
                    <a:pt x="189" y="607"/>
                  </a:lnTo>
                  <a:close/>
                  <a:moveTo>
                    <a:pt x="184" y="64"/>
                  </a:moveTo>
                  <a:cubicBezTo>
                    <a:pt x="185" y="64"/>
                    <a:pt x="186" y="63"/>
                    <a:pt x="187" y="62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4"/>
                    <a:pt x="185" y="74"/>
                    <a:pt x="184" y="74"/>
                  </a:cubicBezTo>
                  <a:cubicBezTo>
                    <a:pt x="184" y="64"/>
                    <a:pt x="184" y="64"/>
                    <a:pt x="184" y="64"/>
                  </a:cubicBezTo>
                  <a:close/>
                  <a:moveTo>
                    <a:pt x="187" y="733"/>
                  </a:moveTo>
                  <a:cubicBezTo>
                    <a:pt x="186" y="733"/>
                    <a:pt x="186" y="733"/>
                    <a:pt x="186" y="733"/>
                  </a:cubicBezTo>
                  <a:cubicBezTo>
                    <a:pt x="184" y="732"/>
                    <a:pt x="184" y="732"/>
                    <a:pt x="184" y="732"/>
                  </a:cubicBezTo>
                  <a:cubicBezTo>
                    <a:pt x="184" y="678"/>
                    <a:pt x="184" y="678"/>
                    <a:pt x="184" y="678"/>
                  </a:cubicBezTo>
                  <a:cubicBezTo>
                    <a:pt x="185" y="679"/>
                    <a:pt x="186" y="680"/>
                    <a:pt x="187" y="681"/>
                  </a:cubicBezTo>
                  <a:cubicBezTo>
                    <a:pt x="187" y="733"/>
                    <a:pt x="187" y="733"/>
                    <a:pt x="187" y="733"/>
                  </a:cubicBezTo>
                  <a:close/>
                  <a:moveTo>
                    <a:pt x="187" y="9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03"/>
                    <a:pt x="185" y="102"/>
                    <a:pt x="184" y="102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7" y="93"/>
                    <a:pt x="187" y="93"/>
                    <a:pt x="187" y="93"/>
                  </a:cubicBezTo>
                  <a:close/>
                  <a:moveTo>
                    <a:pt x="187" y="106"/>
                  </a:moveTo>
                  <a:cubicBezTo>
                    <a:pt x="187" y="115"/>
                    <a:pt x="187" y="115"/>
                    <a:pt x="187" y="115"/>
                  </a:cubicBezTo>
                  <a:cubicBezTo>
                    <a:pt x="186" y="116"/>
                    <a:pt x="185" y="116"/>
                    <a:pt x="184" y="117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85" y="108"/>
                    <a:pt x="186" y="107"/>
                    <a:pt x="187" y="106"/>
                  </a:cubicBezTo>
                  <a:close/>
                  <a:moveTo>
                    <a:pt x="187" y="145"/>
                  </a:moveTo>
                  <a:cubicBezTo>
                    <a:pt x="187" y="165"/>
                    <a:pt x="187" y="165"/>
                    <a:pt x="187" y="165"/>
                  </a:cubicBezTo>
                  <a:cubicBezTo>
                    <a:pt x="186" y="165"/>
                    <a:pt x="185" y="164"/>
                    <a:pt x="184" y="164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7" y="145"/>
                    <a:pt x="187" y="145"/>
                    <a:pt x="187" y="145"/>
                  </a:cubicBezTo>
                  <a:close/>
                  <a:moveTo>
                    <a:pt x="187" y="171"/>
                  </a:moveTo>
                  <a:cubicBezTo>
                    <a:pt x="187" y="178"/>
                    <a:pt x="187" y="178"/>
                    <a:pt x="187" y="178"/>
                  </a:cubicBezTo>
                  <a:cubicBezTo>
                    <a:pt x="186" y="179"/>
                    <a:pt x="185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7" y="171"/>
                    <a:pt x="187" y="171"/>
                    <a:pt x="187" y="171"/>
                  </a:cubicBezTo>
                  <a:close/>
                  <a:moveTo>
                    <a:pt x="187" y="178"/>
                  </a:moveTo>
                  <a:cubicBezTo>
                    <a:pt x="186" y="179"/>
                    <a:pt x="185" y="179"/>
                    <a:pt x="184" y="17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7" y="178"/>
                    <a:pt x="187" y="178"/>
                    <a:pt x="187" y="178"/>
                  </a:cubicBezTo>
                  <a:close/>
                  <a:moveTo>
                    <a:pt x="187" y="181"/>
                  </a:moveTo>
                  <a:cubicBezTo>
                    <a:pt x="187" y="207"/>
                    <a:pt x="187" y="207"/>
                    <a:pt x="187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5" y="205"/>
                    <a:pt x="185" y="202"/>
                    <a:pt x="185" y="199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lose/>
                  <a:moveTo>
                    <a:pt x="187" y="225"/>
                  </a:moveTo>
                  <a:cubicBezTo>
                    <a:pt x="187" y="236"/>
                    <a:pt x="187" y="236"/>
                    <a:pt x="187" y="236"/>
                  </a:cubicBezTo>
                  <a:cubicBezTo>
                    <a:pt x="186" y="236"/>
                    <a:pt x="185" y="236"/>
                    <a:pt x="184" y="236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3"/>
                    <a:pt x="186" y="224"/>
                    <a:pt x="187" y="225"/>
                  </a:cubicBezTo>
                  <a:close/>
                  <a:moveTo>
                    <a:pt x="187" y="290"/>
                  </a:moveTo>
                  <a:cubicBezTo>
                    <a:pt x="187" y="303"/>
                    <a:pt x="187" y="303"/>
                    <a:pt x="187" y="303"/>
                  </a:cubicBezTo>
                  <a:cubicBezTo>
                    <a:pt x="186" y="304"/>
                    <a:pt x="185" y="306"/>
                    <a:pt x="184" y="308"/>
                  </a:cubicBezTo>
                  <a:cubicBezTo>
                    <a:pt x="184" y="294"/>
                    <a:pt x="184" y="294"/>
                    <a:pt x="184" y="294"/>
                  </a:cubicBezTo>
                  <a:cubicBezTo>
                    <a:pt x="185" y="293"/>
                    <a:pt x="186" y="291"/>
                    <a:pt x="187" y="290"/>
                  </a:cubicBezTo>
                  <a:close/>
                  <a:moveTo>
                    <a:pt x="187" y="308"/>
                  </a:moveTo>
                  <a:cubicBezTo>
                    <a:pt x="187" y="314"/>
                    <a:pt x="187" y="314"/>
                    <a:pt x="187" y="314"/>
                  </a:cubicBezTo>
                  <a:cubicBezTo>
                    <a:pt x="186" y="315"/>
                    <a:pt x="185" y="315"/>
                    <a:pt x="184" y="315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5" y="308"/>
                    <a:pt x="186" y="308"/>
                    <a:pt x="187" y="308"/>
                  </a:cubicBezTo>
                  <a:close/>
                  <a:moveTo>
                    <a:pt x="187" y="325"/>
                  </a:moveTo>
                  <a:cubicBezTo>
                    <a:pt x="187" y="331"/>
                    <a:pt x="187" y="331"/>
                    <a:pt x="187" y="331"/>
                  </a:cubicBezTo>
                  <a:cubicBezTo>
                    <a:pt x="186" y="331"/>
                    <a:pt x="185" y="331"/>
                    <a:pt x="184" y="332"/>
                  </a:cubicBezTo>
                  <a:cubicBezTo>
                    <a:pt x="184" y="326"/>
                    <a:pt x="184" y="326"/>
                    <a:pt x="184" y="326"/>
                  </a:cubicBezTo>
                  <a:cubicBezTo>
                    <a:pt x="185" y="326"/>
                    <a:pt x="186" y="325"/>
                    <a:pt x="187" y="325"/>
                  </a:cubicBezTo>
                  <a:close/>
                  <a:moveTo>
                    <a:pt x="187" y="341"/>
                  </a:moveTo>
                  <a:cubicBezTo>
                    <a:pt x="187" y="348"/>
                    <a:pt x="187" y="348"/>
                    <a:pt x="187" y="348"/>
                  </a:cubicBezTo>
                  <a:cubicBezTo>
                    <a:pt x="184" y="349"/>
                    <a:pt x="184" y="349"/>
                    <a:pt x="184" y="349"/>
                  </a:cubicBezTo>
                  <a:cubicBezTo>
                    <a:pt x="184" y="342"/>
                    <a:pt x="184" y="342"/>
                    <a:pt x="184" y="342"/>
                  </a:cubicBezTo>
                  <a:cubicBezTo>
                    <a:pt x="185" y="342"/>
                    <a:pt x="186" y="342"/>
                    <a:pt x="187" y="341"/>
                  </a:cubicBezTo>
                  <a:close/>
                  <a:moveTo>
                    <a:pt x="187" y="355"/>
                  </a:moveTo>
                  <a:cubicBezTo>
                    <a:pt x="187" y="396"/>
                    <a:pt x="187" y="396"/>
                    <a:pt x="187" y="396"/>
                  </a:cubicBezTo>
                  <a:cubicBezTo>
                    <a:pt x="186" y="399"/>
                    <a:pt x="186" y="402"/>
                    <a:pt x="187" y="40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6" y="414"/>
                    <a:pt x="186" y="414"/>
                    <a:pt x="186" y="414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46"/>
                    <a:pt x="187" y="446"/>
                    <a:pt x="187" y="446"/>
                  </a:cubicBezTo>
                  <a:cubicBezTo>
                    <a:pt x="186" y="444"/>
                    <a:pt x="186" y="442"/>
                    <a:pt x="184" y="441"/>
                  </a:cubicBezTo>
                  <a:cubicBezTo>
                    <a:pt x="184" y="441"/>
                    <a:pt x="184" y="441"/>
                    <a:pt x="184" y="441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186" y="358"/>
                    <a:pt x="186" y="358"/>
                    <a:pt x="186" y="358"/>
                  </a:cubicBezTo>
                  <a:cubicBezTo>
                    <a:pt x="187" y="355"/>
                    <a:pt x="187" y="355"/>
                    <a:pt x="187" y="355"/>
                  </a:cubicBezTo>
                  <a:close/>
                  <a:moveTo>
                    <a:pt x="187" y="448"/>
                  </a:moveTo>
                  <a:cubicBezTo>
                    <a:pt x="187" y="462"/>
                    <a:pt x="187" y="462"/>
                    <a:pt x="187" y="462"/>
                  </a:cubicBezTo>
                  <a:cubicBezTo>
                    <a:pt x="186" y="462"/>
                    <a:pt x="185" y="463"/>
                    <a:pt x="184" y="464"/>
                  </a:cubicBezTo>
                  <a:cubicBezTo>
                    <a:pt x="184" y="454"/>
                    <a:pt x="184" y="454"/>
                    <a:pt x="184" y="454"/>
                  </a:cubicBezTo>
                  <a:cubicBezTo>
                    <a:pt x="186" y="452"/>
                    <a:pt x="186" y="450"/>
                    <a:pt x="187" y="448"/>
                  </a:cubicBezTo>
                  <a:close/>
                  <a:moveTo>
                    <a:pt x="187" y="478"/>
                  </a:moveTo>
                  <a:cubicBezTo>
                    <a:pt x="187" y="488"/>
                    <a:pt x="187" y="488"/>
                    <a:pt x="187" y="488"/>
                  </a:cubicBezTo>
                  <a:cubicBezTo>
                    <a:pt x="185" y="492"/>
                    <a:pt x="185" y="495"/>
                    <a:pt x="187" y="502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6" y="510"/>
                    <a:pt x="185" y="508"/>
                    <a:pt x="184" y="507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85" y="480"/>
                    <a:pt x="186" y="479"/>
                    <a:pt x="187" y="478"/>
                  </a:cubicBezTo>
                  <a:close/>
                  <a:moveTo>
                    <a:pt x="187" y="578"/>
                  </a:moveTo>
                  <a:cubicBezTo>
                    <a:pt x="187" y="592"/>
                    <a:pt x="187" y="592"/>
                    <a:pt x="187" y="592"/>
                  </a:cubicBezTo>
                  <a:cubicBezTo>
                    <a:pt x="186" y="592"/>
                    <a:pt x="185" y="593"/>
                    <a:pt x="184" y="593"/>
                  </a:cubicBezTo>
                  <a:cubicBezTo>
                    <a:pt x="184" y="579"/>
                    <a:pt x="184" y="579"/>
                    <a:pt x="184" y="579"/>
                  </a:cubicBezTo>
                  <a:cubicBezTo>
                    <a:pt x="187" y="578"/>
                    <a:pt x="187" y="578"/>
                    <a:pt x="187" y="578"/>
                  </a:cubicBezTo>
                  <a:close/>
                  <a:moveTo>
                    <a:pt x="187" y="609"/>
                  </a:moveTo>
                  <a:cubicBezTo>
                    <a:pt x="187" y="622"/>
                    <a:pt x="187" y="622"/>
                    <a:pt x="187" y="622"/>
                  </a:cubicBezTo>
                  <a:cubicBezTo>
                    <a:pt x="186" y="621"/>
                    <a:pt x="186" y="621"/>
                    <a:pt x="186" y="621"/>
                  </a:cubicBezTo>
                  <a:cubicBezTo>
                    <a:pt x="184" y="621"/>
                    <a:pt x="184" y="621"/>
                    <a:pt x="184" y="621"/>
                  </a:cubicBezTo>
                  <a:cubicBezTo>
                    <a:pt x="184" y="610"/>
                    <a:pt x="184" y="610"/>
                    <a:pt x="184" y="610"/>
                  </a:cubicBezTo>
                  <a:lnTo>
                    <a:pt x="187" y="609"/>
                  </a:lnTo>
                  <a:close/>
                  <a:moveTo>
                    <a:pt x="173" y="69"/>
                  </a:moveTo>
                  <a:cubicBezTo>
                    <a:pt x="177" y="67"/>
                    <a:pt x="179" y="66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0" y="74"/>
                    <a:pt x="177" y="75"/>
                    <a:pt x="173" y="77"/>
                  </a:cubicBezTo>
                  <a:cubicBezTo>
                    <a:pt x="173" y="69"/>
                    <a:pt x="173" y="69"/>
                    <a:pt x="173" y="69"/>
                  </a:cubicBezTo>
                  <a:close/>
                  <a:moveTo>
                    <a:pt x="184" y="732"/>
                  </a:moveTo>
                  <a:cubicBezTo>
                    <a:pt x="180" y="730"/>
                    <a:pt x="177" y="728"/>
                    <a:pt x="173" y="726"/>
                  </a:cubicBezTo>
                  <a:cubicBezTo>
                    <a:pt x="173" y="716"/>
                    <a:pt x="173" y="716"/>
                    <a:pt x="173" y="716"/>
                  </a:cubicBezTo>
                  <a:cubicBezTo>
                    <a:pt x="176" y="718"/>
                    <a:pt x="178" y="720"/>
                    <a:pt x="181" y="722"/>
                  </a:cubicBezTo>
                  <a:cubicBezTo>
                    <a:pt x="182" y="702"/>
                    <a:pt x="186" y="689"/>
                    <a:pt x="173" y="679"/>
                  </a:cubicBezTo>
                  <a:cubicBezTo>
                    <a:pt x="173" y="669"/>
                    <a:pt x="173" y="669"/>
                    <a:pt x="173" y="669"/>
                  </a:cubicBezTo>
                  <a:cubicBezTo>
                    <a:pt x="177" y="671"/>
                    <a:pt x="181" y="675"/>
                    <a:pt x="184" y="678"/>
                  </a:cubicBezTo>
                  <a:cubicBezTo>
                    <a:pt x="184" y="732"/>
                    <a:pt x="184" y="732"/>
                    <a:pt x="184" y="732"/>
                  </a:cubicBezTo>
                  <a:close/>
                  <a:moveTo>
                    <a:pt x="184" y="9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2" y="101"/>
                    <a:pt x="179" y="100"/>
                    <a:pt x="173" y="9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84" y="92"/>
                    <a:pt x="184" y="92"/>
                    <a:pt x="184" y="92"/>
                  </a:cubicBezTo>
                  <a:close/>
                  <a:moveTo>
                    <a:pt x="184" y="108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1" y="119"/>
                    <a:pt x="177" y="122"/>
                    <a:pt x="173" y="124"/>
                  </a:cubicBezTo>
                  <a:cubicBezTo>
                    <a:pt x="173" y="124"/>
                    <a:pt x="173" y="124"/>
                    <a:pt x="173" y="12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7" y="113"/>
                    <a:pt x="180" y="111"/>
                    <a:pt x="184" y="108"/>
                  </a:cubicBezTo>
                  <a:close/>
                  <a:moveTo>
                    <a:pt x="184" y="145"/>
                  </a:moveTo>
                  <a:cubicBezTo>
                    <a:pt x="184" y="164"/>
                    <a:pt x="184" y="164"/>
                    <a:pt x="184" y="164"/>
                  </a:cubicBezTo>
                  <a:cubicBezTo>
                    <a:pt x="183" y="163"/>
                    <a:pt x="183" y="162"/>
                    <a:pt x="182" y="159"/>
                  </a:cubicBezTo>
                  <a:cubicBezTo>
                    <a:pt x="171" y="158"/>
                    <a:pt x="174" y="153"/>
                    <a:pt x="178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  <a:moveTo>
                    <a:pt x="184" y="17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79" y="167"/>
                    <a:pt x="179" y="167"/>
                    <a:pt x="174" y="165"/>
                  </a:cubicBezTo>
                  <a:cubicBezTo>
                    <a:pt x="174" y="163"/>
                    <a:pt x="174" y="161"/>
                    <a:pt x="173" y="159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3" y="184"/>
                    <a:pt x="173" y="184"/>
                    <a:pt x="173" y="184"/>
                  </a:cubicBezTo>
                  <a:cubicBezTo>
                    <a:pt x="174" y="185"/>
                    <a:pt x="175" y="186"/>
                    <a:pt x="176" y="188"/>
                  </a:cubicBezTo>
                  <a:cubicBezTo>
                    <a:pt x="178" y="187"/>
                    <a:pt x="180" y="187"/>
                    <a:pt x="182" y="186"/>
                  </a:cubicBezTo>
                  <a:cubicBezTo>
                    <a:pt x="182" y="184"/>
                    <a:pt x="182" y="181"/>
                    <a:pt x="182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lose/>
                  <a:moveTo>
                    <a:pt x="184" y="179"/>
                  </a:moveTo>
                  <a:cubicBezTo>
                    <a:pt x="182" y="179"/>
                    <a:pt x="182" y="179"/>
                    <a:pt x="182" y="179"/>
                  </a:cubicBezTo>
                  <a:cubicBezTo>
                    <a:pt x="182" y="181"/>
                    <a:pt x="182" y="184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79" y="205"/>
                    <a:pt x="174" y="209"/>
                    <a:pt x="174" y="216"/>
                  </a:cubicBezTo>
                  <a:cubicBezTo>
                    <a:pt x="178" y="218"/>
                    <a:pt x="182" y="220"/>
                    <a:pt x="184" y="222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3" y="236"/>
                    <a:pt x="183" y="236"/>
                  </a:cubicBezTo>
                  <a:cubicBezTo>
                    <a:pt x="180" y="231"/>
                    <a:pt x="177" y="228"/>
                    <a:pt x="173" y="226"/>
                  </a:cubicBezTo>
                  <a:cubicBezTo>
                    <a:pt x="173" y="198"/>
                    <a:pt x="173" y="198"/>
                    <a:pt x="173" y="198"/>
                  </a:cubicBezTo>
                  <a:cubicBezTo>
                    <a:pt x="181" y="189"/>
                    <a:pt x="181" y="188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184" y="294"/>
                  </a:move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15"/>
                    <a:pt x="184" y="315"/>
                    <a:pt x="184" y="315"/>
                  </a:cubicBezTo>
                  <a:cubicBezTo>
                    <a:pt x="181" y="317"/>
                    <a:pt x="179" y="320"/>
                    <a:pt x="177" y="327"/>
                  </a:cubicBezTo>
                  <a:cubicBezTo>
                    <a:pt x="180" y="327"/>
                    <a:pt x="182" y="326"/>
                    <a:pt x="184" y="326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79" y="333"/>
                    <a:pt x="175" y="334"/>
                    <a:pt x="173" y="340"/>
                  </a:cubicBezTo>
                  <a:cubicBezTo>
                    <a:pt x="173" y="321"/>
                    <a:pt x="173" y="321"/>
                    <a:pt x="173" y="321"/>
                  </a:cubicBezTo>
                  <a:cubicBezTo>
                    <a:pt x="176" y="312"/>
                    <a:pt x="180" y="303"/>
                    <a:pt x="184" y="294"/>
                  </a:cubicBezTo>
                  <a:close/>
                  <a:moveTo>
                    <a:pt x="184" y="342"/>
                  </a:moveTo>
                  <a:cubicBezTo>
                    <a:pt x="184" y="349"/>
                    <a:pt x="184" y="349"/>
                    <a:pt x="184" y="349"/>
                  </a:cubicBezTo>
                  <a:cubicBezTo>
                    <a:pt x="179" y="350"/>
                    <a:pt x="176" y="351"/>
                    <a:pt x="173" y="353"/>
                  </a:cubicBezTo>
                  <a:cubicBezTo>
                    <a:pt x="173" y="346"/>
                    <a:pt x="173" y="346"/>
                    <a:pt x="173" y="346"/>
                  </a:cubicBezTo>
                  <a:cubicBezTo>
                    <a:pt x="178" y="344"/>
                    <a:pt x="181" y="344"/>
                    <a:pt x="184" y="342"/>
                  </a:cubicBezTo>
                  <a:close/>
                  <a:moveTo>
                    <a:pt x="184" y="359"/>
                  </a:moveTo>
                  <a:cubicBezTo>
                    <a:pt x="184" y="441"/>
                    <a:pt x="184" y="441"/>
                    <a:pt x="184" y="441"/>
                  </a:cubicBezTo>
                  <a:cubicBezTo>
                    <a:pt x="179" y="445"/>
                    <a:pt x="175" y="448"/>
                    <a:pt x="173" y="452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81" y="436"/>
                    <a:pt x="184" y="434"/>
                    <a:pt x="182" y="422"/>
                  </a:cubicBezTo>
                  <a:cubicBezTo>
                    <a:pt x="178" y="425"/>
                    <a:pt x="175" y="427"/>
                    <a:pt x="173" y="429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177" y="419"/>
                    <a:pt x="178" y="418"/>
                    <a:pt x="181" y="414"/>
                  </a:cubicBezTo>
                  <a:cubicBezTo>
                    <a:pt x="181" y="411"/>
                    <a:pt x="181" y="407"/>
                    <a:pt x="181" y="403"/>
                  </a:cubicBezTo>
                  <a:cubicBezTo>
                    <a:pt x="178" y="405"/>
                    <a:pt x="175" y="407"/>
                    <a:pt x="173" y="408"/>
                  </a:cubicBezTo>
                  <a:cubicBezTo>
                    <a:pt x="173" y="402"/>
                    <a:pt x="173" y="402"/>
                    <a:pt x="173" y="402"/>
                  </a:cubicBezTo>
                  <a:cubicBezTo>
                    <a:pt x="179" y="397"/>
                    <a:pt x="186" y="392"/>
                    <a:pt x="181" y="385"/>
                  </a:cubicBezTo>
                  <a:cubicBezTo>
                    <a:pt x="178" y="387"/>
                    <a:pt x="175" y="388"/>
                    <a:pt x="173" y="389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80" y="379"/>
                    <a:pt x="184" y="377"/>
                    <a:pt x="183" y="367"/>
                  </a:cubicBezTo>
                  <a:cubicBezTo>
                    <a:pt x="179" y="368"/>
                    <a:pt x="176" y="369"/>
                    <a:pt x="173" y="370"/>
                  </a:cubicBezTo>
                  <a:cubicBezTo>
                    <a:pt x="173" y="364"/>
                    <a:pt x="173" y="364"/>
                    <a:pt x="173" y="364"/>
                  </a:cubicBezTo>
                  <a:cubicBezTo>
                    <a:pt x="177" y="362"/>
                    <a:pt x="181" y="361"/>
                    <a:pt x="184" y="359"/>
                  </a:cubicBezTo>
                  <a:close/>
                  <a:moveTo>
                    <a:pt x="184" y="454"/>
                  </a:moveTo>
                  <a:cubicBezTo>
                    <a:pt x="184" y="464"/>
                    <a:pt x="184" y="464"/>
                    <a:pt x="184" y="464"/>
                  </a:cubicBezTo>
                  <a:cubicBezTo>
                    <a:pt x="178" y="470"/>
                    <a:pt x="176" y="475"/>
                    <a:pt x="179" y="486"/>
                  </a:cubicBezTo>
                  <a:cubicBezTo>
                    <a:pt x="181" y="484"/>
                    <a:pt x="183" y="482"/>
                    <a:pt x="184" y="481"/>
                  </a:cubicBezTo>
                  <a:cubicBezTo>
                    <a:pt x="184" y="507"/>
                    <a:pt x="184" y="507"/>
                    <a:pt x="184" y="507"/>
                  </a:cubicBezTo>
                  <a:cubicBezTo>
                    <a:pt x="180" y="501"/>
                    <a:pt x="176" y="493"/>
                    <a:pt x="173" y="484"/>
                  </a:cubicBezTo>
                  <a:cubicBezTo>
                    <a:pt x="173" y="465"/>
                    <a:pt x="173" y="465"/>
                    <a:pt x="173" y="465"/>
                  </a:cubicBezTo>
                  <a:cubicBezTo>
                    <a:pt x="173" y="465"/>
                    <a:pt x="173" y="466"/>
                    <a:pt x="173" y="466"/>
                  </a:cubicBezTo>
                  <a:cubicBezTo>
                    <a:pt x="177" y="463"/>
                    <a:pt x="181" y="459"/>
                    <a:pt x="184" y="454"/>
                  </a:cubicBezTo>
                  <a:close/>
                  <a:moveTo>
                    <a:pt x="184" y="579"/>
                  </a:moveTo>
                  <a:cubicBezTo>
                    <a:pt x="184" y="593"/>
                    <a:pt x="184" y="593"/>
                    <a:pt x="184" y="593"/>
                  </a:cubicBezTo>
                  <a:cubicBezTo>
                    <a:pt x="181" y="596"/>
                    <a:pt x="177" y="599"/>
                    <a:pt x="173" y="601"/>
                  </a:cubicBezTo>
                  <a:cubicBezTo>
                    <a:pt x="173" y="588"/>
                    <a:pt x="173" y="588"/>
                    <a:pt x="173" y="588"/>
                  </a:cubicBezTo>
                  <a:cubicBezTo>
                    <a:pt x="177" y="585"/>
                    <a:pt x="181" y="582"/>
                    <a:pt x="184" y="579"/>
                  </a:cubicBezTo>
                  <a:close/>
                  <a:moveTo>
                    <a:pt x="184" y="610"/>
                  </a:moveTo>
                  <a:cubicBezTo>
                    <a:pt x="184" y="621"/>
                    <a:pt x="184" y="621"/>
                    <a:pt x="184" y="621"/>
                  </a:cubicBezTo>
                  <a:cubicBezTo>
                    <a:pt x="178" y="624"/>
                    <a:pt x="178" y="624"/>
                    <a:pt x="178" y="624"/>
                  </a:cubicBezTo>
                  <a:cubicBezTo>
                    <a:pt x="173" y="621"/>
                    <a:pt x="173" y="621"/>
                    <a:pt x="173" y="621"/>
                  </a:cubicBezTo>
                  <a:cubicBezTo>
                    <a:pt x="173" y="615"/>
                    <a:pt x="173" y="615"/>
                    <a:pt x="173" y="615"/>
                  </a:cubicBezTo>
                  <a:cubicBezTo>
                    <a:pt x="184" y="610"/>
                    <a:pt x="184" y="610"/>
                    <a:pt x="184" y="610"/>
                  </a:cubicBezTo>
                  <a:close/>
                  <a:moveTo>
                    <a:pt x="173" y="571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3" y="558"/>
                    <a:pt x="173" y="558"/>
                    <a:pt x="173" y="558"/>
                  </a:cubicBezTo>
                  <a:cubicBezTo>
                    <a:pt x="179" y="564"/>
                    <a:pt x="179" y="564"/>
                    <a:pt x="180" y="567"/>
                  </a:cubicBezTo>
                  <a:cubicBezTo>
                    <a:pt x="178" y="568"/>
                    <a:pt x="176" y="569"/>
                    <a:pt x="173" y="571"/>
                  </a:cubicBezTo>
                  <a:close/>
                  <a:moveTo>
                    <a:pt x="162" y="77"/>
                  </a:moveTo>
                  <a:cubicBezTo>
                    <a:pt x="164" y="75"/>
                    <a:pt x="167" y="73"/>
                    <a:pt x="169" y="71"/>
                  </a:cubicBezTo>
                  <a:cubicBezTo>
                    <a:pt x="171" y="71"/>
                    <a:pt x="172" y="70"/>
                    <a:pt x="173" y="69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1" y="79"/>
                    <a:pt x="169" y="81"/>
                    <a:pt x="167" y="8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3" y="94"/>
                    <a:pt x="162" y="94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73" y="726"/>
                  </a:moveTo>
                  <a:cubicBezTo>
                    <a:pt x="169" y="723"/>
                    <a:pt x="166" y="721"/>
                    <a:pt x="162" y="717"/>
                  </a:cubicBezTo>
                  <a:cubicBezTo>
                    <a:pt x="162" y="660"/>
                    <a:pt x="162" y="660"/>
                    <a:pt x="162" y="660"/>
                  </a:cubicBezTo>
                  <a:cubicBezTo>
                    <a:pt x="164" y="662"/>
                    <a:pt x="165" y="664"/>
                    <a:pt x="167" y="666"/>
                  </a:cubicBezTo>
                  <a:cubicBezTo>
                    <a:pt x="169" y="667"/>
                    <a:pt x="171" y="668"/>
                    <a:pt x="173" y="669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77"/>
                    <a:pt x="169" y="676"/>
                    <a:pt x="167" y="675"/>
                  </a:cubicBezTo>
                  <a:cubicBezTo>
                    <a:pt x="166" y="687"/>
                    <a:pt x="161" y="698"/>
                    <a:pt x="166" y="710"/>
                  </a:cubicBezTo>
                  <a:cubicBezTo>
                    <a:pt x="169" y="712"/>
                    <a:pt x="171" y="714"/>
                    <a:pt x="173" y="716"/>
                  </a:cubicBezTo>
                  <a:cubicBezTo>
                    <a:pt x="173" y="726"/>
                    <a:pt x="173" y="726"/>
                    <a:pt x="173" y="726"/>
                  </a:cubicBezTo>
                  <a:close/>
                  <a:moveTo>
                    <a:pt x="173" y="114"/>
                  </a:moveTo>
                  <a:cubicBezTo>
                    <a:pt x="173" y="124"/>
                    <a:pt x="173" y="124"/>
                    <a:pt x="173" y="124"/>
                  </a:cubicBezTo>
                  <a:cubicBezTo>
                    <a:pt x="169" y="128"/>
                    <a:pt x="166" y="132"/>
                    <a:pt x="162" y="13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3" y="125"/>
                    <a:pt x="164" y="124"/>
                    <a:pt x="164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9" y="114"/>
                    <a:pt x="171" y="114"/>
                    <a:pt x="173" y="114"/>
                  </a:cubicBezTo>
                  <a:close/>
                  <a:moveTo>
                    <a:pt x="173" y="159"/>
                  </a:moveTo>
                  <a:cubicBezTo>
                    <a:pt x="173" y="184"/>
                    <a:pt x="173" y="184"/>
                    <a:pt x="173" y="184"/>
                  </a:cubicBezTo>
                  <a:cubicBezTo>
                    <a:pt x="170" y="181"/>
                    <a:pt x="167" y="181"/>
                    <a:pt x="165" y="176"/>
                  </a:cubicBezTo>
                  <a:cubicBezTo>
                    <a:pt x="164" y="175"/>
                    <a:pt x="163" y="175"/>
                    <a:pt x="162" y="17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66"/>
                    <a:pt x="164" y="166"/>
                    <a:pt x="164" y="166"/>
                  </a:cubicBezTo>
                  <a:cubicBezTo>
                    <a:pt x="165" y="160"/>
                    <a:pt x="165" y="160"/>
                    <a:pt x="166" y="159"/>
                  </a:cubicBezTo>
                  <a:cubicBezTo>
                    <a:pt x="169" y="159"/>
                    <a:pt x="171" y="159"/>
                    <a:pt x="173" y="159"/>
                  </a:cubicBezTo>
                  <a:close/>
                  <a:moveTo>
                    <a:pt x="173" y="198"/>
                  </a:moveTo>
                  <a:cubicBezTo>
                    <a:pt x="173" y="226"/>
                    <a:pt x="173" y="226"/>
                    <a:pt x="173" y="226"/>
                  </a:cubicBezTo>
                  <a:cubicBezTo>
                    <a:pt x="170" y="225"/>
                    <a:pt x="167" y="224"/>
                    <a:pt x="162" y="223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4" y="209"/>
                    <a:pt x="165" y="207"/>
                    <a:pt x="167" y="205"/>
                  </a:cubicBezTo>
                  <a:cubicBezTo>
                    <a:pt x="165" y="205"/>
                    <a:pt x="164" y="205"/>
                    <a:pt x="162" y="204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2"/>
                    <a:pt x="164" y="192"/>
                    <a:pt x="164" y="192"/>
                  </a:cubicBezTo>
                  <a:cubicBezTo>
                    <a:pt x="164" y="190"/>
                    <a:pt x="165" y="189"/>
                    <a:pt x="165" y="188"/>
                  </a:cubicBezTo>
                  <a:cubicBezTo>
                    <a:pt x="167" y="187"/>
                    <a:pt x="169" y="187"/>
                    <a:pt x="170" y="187"/>
                  </a:cubicBezTo>
                  <a:cubicBezTo>
                    <a:pt x="173" y="191"/>
                    <a:pt x="171" y="197"/>
                    <a:pt x="171" y="202"/>
                  </a:cubicBezTo>
                  <a:cubicBezTo>
                    <a:pt x="173" y="198"/>
                    <a:pt x="173" y="198"/>
                    <a:pt x="173" y="198"/>
                  </a:cubicBezTo>
                  <a:close/>
                  <a:moveTo>
                    <a:pt x="173" y="321"/>
                  </a:moveTo>
                  <a:cubicBezTo>
                    <a:pt x="173" y="340"/>
                    <a:pt x="173" y="340"/>
                    <a:pt x="173" y="340"/>
                  </a:cubicBezTo>
                  <a:cubicBezTo>
                    <a:pt x="172" y="342"/>
                    <a:pt x="172" y="344"/>
                    <a:pt x="171" y="346"/>
                  </a:cubicBezTo>
                  <a:cubicBezTo>
                    <a:pt x="172" y="346"/>
                    <a:pt x="173" y="346"/>
                    <a:pt x="173" y="346"/>
                  </a:cubicBezTo>
                  <a:cubicBezTo>
                    <a:pt x="173" y="353"/>
                    <a:pt x="173" y="353"/>
                    <a:pt x="173" y="353"/>
                  </a:cubicBezTo>
                  <a:cubicBezTo>
                    <a:pt x="170" y="355"/>
                    <a:pt x="168" y="359"/>
                    <a:pt x="168" y="366"/>
                  </a:cubicBezTo>
                  <a:cubicBezTo>
                    <a:pt x="169" y="366"/>
                    <a:pt x="171" y="365"/>
                    <a:pt x="173" y="364"/>
                  </a:cubicBezTo>
                  <a:cubicBezTo>
                    <a:pt x="173" y="370"/>
                    <a:pt x="173" y="370"/>
                    <a:pt x="173" y="370"/>
                  </a:cubicBezTo>
                  <a:cubicBezTo>
                    <a:pt x="168" y="373"/>
                    <a:pt x="166" y="377"/>
                    <a:pt x="165" y="386"/>
                  </a:cubicBezTo>
                  <a:cubicBezTo>
                    <a:pt x="168" y="385"/>
                    <a:pt x="171" y="384"/>
                    <a:pt x="173" y="382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66" y="393"/>
                    <a:pt x="165" y="395"/>
                    <a:pt x="164" y="408"/>
                  </a:cubicBezTo>
                  <a:cubicBezTo>
                    <a:pt x="166" y="406"/>
                    <a:pt x="170" y="404"/>
                    <a:pt x="173" y="402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167" y="413"/>
                    <a:pt x="164" y="416"/>
                    <a:pt x="165" y="427"/>
                  </a:cubicBezTo>
                  <a:cubicBezTo>
                    <a:pt x="169" y="425"/>
                    <a:pt x="171" y="423"/>
                    <a:pt x="173" y="422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69" y="433"/>
                    <a:pt x="169" y="437"/>
                    <a:pt x="169" y="446"/>
                  </a:cubicBezTo>
                  <a:cubicBezTo>
                    <a:pt x="171" y="445"/>
                    <a:pt x="172" y="444"/>
                    <a:pt x="173" y="443"/>
                  </a:cubicBezTo>
                  <a:cubicBezTo>
                    <a:pt x="173" y="452"/>
                    <a:pt x="173" y="452"/>
                    <a:pt x="173" y="452"/>
                  </a:cubicBezTo>
                  <a:cubicBezTo>
                    <a:pt x="171" y="456"/>
                    <a:pt x="171" y="459"/>
                    <a:pt x="173" y="465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68" y="471"/>
                    <a:pt x="165" y="456"/>
                    <a:pt x="162" y="444"/>
                  </a:cubicBezTo>
                  <a:cubicBezTo>
                    <a:pt x="162" y="363"/>
                    <a:pt x="162" y="363"/>
                    <a:pt x="162" y="363"/>
                  </a:cubicBezTo>
                  <a:cubicBezTo>
                    <a:pt x="165" y="349"/>
                    <a:pt x="169" y="335"/>
                    <a:pt x="173" y="321"/>
                  </a:cubicBezTo>
                  <a:close/>
                  <a:moveTo>
                    <a:pt x="173" y="558"/>
                  </a:moveTo>
                  <a:cubicBezTo>
                    <a:pt x="173" y="571"/>
                    <a:pt x="173" y="571"/>
                    <a:pt x="173" y="571"/>
                  </a:cubicBezTo>
                  <a:cubicBezTo>
                    <a:pt x="170" y="574"/>
                    <a:pt x="166" y="577"/>
                    <a:pt x="162" y="580"/>
                  </a:cubicBezTo>
                  <a:cubicBezTo>
                    <a:pt x="162" y="565"/>
                    <a:pt x="162" y="565"/>
                    <a:pt x="162" y="565"/>
                  </a:cubicBezTo>
                  <a:cubicBezTo>
                    <a:pt x="165" y="562"/>
                    <a:pt x="168" y="560"/>
                    <a:pt x="171" y="558"/>
                  </a:cubicBezTo>
                  <a:cubicBezTo>
                    <a:pt x="173" y="558"/>
                    <a:pt x="173" y="558"/>
                    <a:pt x="173" y="558"/>
                  </a:cubicBezTo>
                  <a:close/>
                  <a:moveTo>
                    <a:pt x="173" y="588"/>
                  </a:moveTo>
                  <a:cubicBezTo>
                    <a:pt x="173" y="601"/>
                    <a:pt x="173" y="601"/>
                    <a:pt x="173" y="601"/>
                  </a:cubicBezTo>
                  <a:cubicBezTo>
                    <a:pt x="170" y="603"/>
                    <a:pt x="167" y="604"/>
                    <a:pt x="162" y="605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4" y="593"/>
                    <a:pt x="165" y="593"/>
                    <a:pt x="167" y="593"/>
                  </a:cubicBezTo>
                  <a:cubicBezTo>
                    <a:pt x="169" y="591"/>
                    <a:pt x="171" y="589"/>
                    <a:pt x="173" y="588"/>
                  </a:cubicBezTo>
                  <a:close/>
                  <a:moveTo>
                    <a:pt x="173" y="615"/>
                  </a:moveTo>
                  <a:cubicBezTo>
                    <a:pt x="173" y="621"/>
                    <a:pt x="173" y="621"/>
                    <a:pt x="173" y="621"/>
                  </a:cubicBezTo>
                  <a:cubicBezTo>
                    <a:pt x="169" y="618"/>
                    <a:pt x="169" y="618"/>
                    <a:pt x="169" y="618"/>
                  </a:cubicBezTo>
                  <a:cubicBezTo>
                    <a:pt x="173" y="615"/>
                    <a:pt x="173" y="615"/>
                    <a:pt x="173" y="615"/>
                  </a:cubicBezTo>
                  <a:close/>
                  <a:moveTo>
                    <a:pt x="162" y="549"/>
                  </a:moveTo>
                  <a:cubicBezTo>
                    <a:pt x="162" y="541"/>
                    <a:pt x="162" y="541"/>
                    <a:pt x="162" y="541"/>
                  </a:cubicBezTo>
                  <a:cubicBezTo>
                    <a:pt x="164" y="543"/>
                    <a:pt x="165" y="545"/>
                    <a:pt x="166" y="547"/>
                  </a:cubicBezTo>
                  <a:cubicBezTo>
                    <a:pt x="162" y="549"/>
                    <a:pt x="162" y="549"/>
                    <a:pt x="162" y="549"/>
                  </a:cubicBezTo>
                  <a:close/>
                  <a:moveTo>
                    <a:pt x="162" y="190"/>
                  </a:moveTo>
                  <a:cubicBezTo>
                    <a:pt x="164" y="188"/>
                    <a:pt x="163" y="187"/>
                    <a:pt x="163" y="183"/>
                  </a:cubicBezTo>
                  <a:cubicBezTo>
                    <a:pt x="163" y="183"/>
                    <a:pt x="163" y="183"/>
                    <a:pt x="162" y="183"/>
                  </a:cubicBezTo>
                  <a:lnTo>
                    <a:pt x="162" y="190"/>
                  </a:lnTo>
                  <a:close/>
                  <a:moveTo>
                    <a:pt x="148" y="89"/>
                  </a:moveTo>
                  <a:cubicBezTo>
                    <a:pt x="152" y="85"/>
                    <a:pt x="158" y="81"/>
                    <a:pt x="162" y="77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55" y="94"/>
                    <a:pt x="152" y="95"/>
                    <a:pt x="148" y="99"/>
                  </a:cubicBezTo>
                  <a:cubicBezTo>
                    <a:pt x="148" y="89"/>
                    <a:pt x="148" y="89"/>
                    <a:pt x="148" y="89"/>
                  </a:cubicBezTo>
                  <a:close/>
                  <a:moveTo>
                    <a:pt x="162" y="717"/>
                  </a:moveTo>
                  <a:cubicBezTo>
                    <a:pt x="161" y="716"/>
                    <a:pt x="159" y="714"/>
                    <a:pt x="157" y="712"/>
                  </a:cubicBezTo>
                  <a:cubicBezTo>
                    <a:pt x="153" y="710"/>
                    <a:pt x="151" y="709"/>
                    <a:pt x="148" y="706"/>
                  </a:cubicBezTo>
                  <a:cubicBezTo>
                    <a:pt x="148" y="697"/>
                    <a:pt x="148" y="697"/>
                    <a:pt x="148" y="697"/>
                  </a:cubicBezTo>
                  <a:cubicBezTo>
                    <a:pt x="149" y="698"/>
                    <a:pt x="151" y="700"/>
                    <a:pt x="154" y="702"/>
                  </a:cubicBezTo>
                  <a:cubicBezTo>
                    <a:pt x="154" y="695"/>
                    <a:pt x="156" y="689"/>
                    <a:pt x="156" y="683"/>
                  </a:cubicBezTo>
                  <a:cubicBezTo>
                    <a:pt x="156" y="668"/>
                    <a:pt x="157" y="663"/>
                    <a:pt x="148" y="656"/>
                  </a:cubicBezTo>
                  <a:cubicBezTo>
                    <a:pt x="148" y="647"/>
                    <a:pt x="148" y="647"/>
                    <a:pt x="148" y="647"/>
                  </a:cubicBezTo>
                  <a:cubicBezTo>
                    <a:pt x="153" y="651"/>
                    <a:pt x="158" y="655"/>
                    <a:pt x="162" y="660"/>
                  </a:cubicBezTo>
                  <a:cubicBezTo>
                    <a:pt x="162" y="717"/>
                    <a:pt x="162" y="717"/>
                    <a:pt x="162" y="717"/>
                  </a:cubicBezTo>
                  <a:close/>
                  <a:moveTo>
                    <a:pt x="162" y="114"/>
                  </a:moveTo>
                  <a:cubicBezTo>
                    <a:pt x="162" y="123"/>
                    <a:pt x="162" y="123"/>
                    <a:pt x="162" y="123"/>
                  </a:cubicBezTo>
                  <a:cubicBezTo>
                    <a:pt x="157" y="121"/>
                    <a:pt x="152" y="119"/>
                    <a:pt x="148" y="11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2" y="114"/>
                    <a:pt x="162" y="114"/>
                    <a:pt x="162" y="114"/>
                  </a:cubicBezTo>
                  <a:close/>
                  <a:moveTo>
                    <a:pt x="162" y="125"/>
                  </a:moveTo>
                  <a:cubicBezTo>
                    <a:pt x="162" y="135"/>
                    <a:pt x="162" y="135"/>
                    <a:pt x="162" y="135"/>
                  </a:cubicBezTo>
                  <a:cubicBezTo>
                    <a:pt x="159" y="138"/>
                    <a:pt x="155" y="141"/>
                    <a:pt x="151" y="143"/>
                  </a:cubicBezTo>
                  <a:cubicBezTo>
                    <a:pt x="150" y="145"/>
                    <a:pt x="149" y="147"/>
                    <a:pt x="148" y="148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54" y="133"/>
                    <a:pt x="158" y="130"/>
                    <a:pt x="162" y="125"/>
                  </a:cubicBezTo>
                  <a:close/>
                  <a:moveTo>
                    <a:pt x="162" y="166"/>
                  </a:moveTo>
                  <a:cubicBezTo>
                    <a:pt x="162" y="175"/>
                    <a:pt x="162" y="175"/>
                    <a:pt x="162" y="175"/>
                  </a:cubicBezTo>
                  <a:cubicBezTo>
                    <a:pt x="160" y="175"/>
                    <a:pt x="159" y="174"/>
                    <a:pt x="157" y="173"/>
                  </a:cubicBezTo>
                  <a:cubicBezTo>
                    <a:pt x="157" y="171"/>
                    <a:pt x="157" y="169"/>
                    <a:pt x="157" y="167"/>
                  </a:cubicBezTo>
                  <a:cubicBezTo>
                    <a:pt x="159" y="167"/>
                    <a:pt x="161" y="167"/>
                    <a:pt x="162" y="166"/>
                  </a:cubicBezTo>
                  <a:close/>
                  <a:moveTo>
                    <a:pt x="162" y="183"/>
                  </a:moveTo>
                  <a:cubicBezTo>
                    <a:pt x="162" y="190"/>
                    <a:pt x="162" y="190"/>
                    <a:pt x="162" y="190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8" y="203"/>
                    <a:pt x="152" y="199"/>
                    <a:pt x="148" y="196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50" y="176"/>
                    <a:pt x="151" y="177"/>
                    <a:pt x="154" y="178"/>
                  </a:cubicBezTo>
                  <a:cubicBezTo>
                    <a:pt x="154" y="180"/>
                    <a:pt x="154" y="182"/>
                    <a:pt x="155" y="184"/>
                  </a:cubicBezTo>
                  <a:cubicBezTo>
                    <a:pt x="158" y="183"/>
                    <a:pt x="159" y="182"/>
                    <a:pt x="162" y="183"/>
                  </a:cubicBezTo>
                  <a:close/>
                  <a:moveTo>
                    <a:pt x="162" y="210"/>
                  </a:moveTo>
                  <a:cubicBezTo>
                    <a:pt x="162" y="223"/>
                    <a:pt x="162" y="223"/>
                    <a:pt x="162" y="223"/>
                  </a:cubicBezTo>
                  <a:cubicBezTo>
                    <a:pt x="161" y="223"/>
                    <a:pt x="160" y="223"/>
                    <a:pt x="158" y="223"/>
                  </a:cubicBezTo>
                  <a:cubicBezTo>
                    <a:pt x="158" y="220"/>
                    <a:pt x="158" y="217"/>
                    <a:pt x="158" y="215"/>
                  </a:cubicBezTo>
                  <a:cubicBezTo>
                    <a:pt x="160" y="213"/>
                    <a:pt x="161" y="212"/>
                    <a:pt x="162" y="210"/>
                  </a:cubicBezTo>
                  <a:close/>
                  <a:moveTo>
                    <a:pt x="162" y="363"/>
                  </a:moveTo>
                  <a:cubicBezTo>
                    <a:pt x="162" y="444"/>
                    <a:pt x="162" y="444"/>
                    <a:pt x="162" y="44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60" y="425"/>
                    <a:pt x="160" y="412"/>
                    <a:pt x="159" y="405"/>
                  </a:cubicBezTo>
                  <a:cubicBezTo>
                    <a:pt x="159" y="391"/>
                    <a:pt x="160" y="377"/>
                    <a:pt x="162" y="363"/>
                  </a:cubicBezTo>
                  <a:close/>
                  <a:moveTo>
                    <a:pt x="162" y="541"/>
                  </a:moveTo>
                  <a:cubicBezTo>
                    <a:pt x="162" y="549"/>
                    <a:pt x="162" y="549"/>
                    <a:pt x="162" y="549"/>
                  </a:cubicBezTo>
                  <a:cubicBezTo>
                    <a:pt x="158" y="552"/>
                    <a:pt x="152" y="554"/>
                    <a:pt x="148" y="557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52" y="541"/>
                    <a:pt x="156" y="537"/>
                    <a:pt x="161" y="538"/>
                  </a:cubicBezTo>
                  <a:cubicBezTo>
                    <a:pt x="161" y="539"/>
                    <a:pt x="162" y="539"/>
                    <a:pt x="162" y="541"/>
                  </a:cubicBezTo>
                  <a:close/>
                  <a:moveTo>
                    <a:pt x="162" y="565"/>
                  </a:moveTo>
                  <a:cubicBezTo>
                    <a:pt x="162" y="580"/>
                    <a:pt x="162" y="580"/>
                    <a:pt x="162" y="580"/>
                  </a:cubicBezTo>
                  <a:cubicBezTo>
                    <a:pt x="157" y="586"/>
                    <a:pt x="154" y="591"/>
                    <a:pt x="162" y="592"/>
                  </a:cubicBezTo>
                  <a:cubicBezTo>
                    <a:pt x="162" y="605"/>
                    <a:pt x="162" y="605"/>
                    <a:pt x="162" y="605"/>
                  </a:cubicBezTo>
                  <a:cubicBezTo>
                    <a:pt x="162" y="605"/>
                    <a:pt x="161" y="605"/>
                    <a:pt x="160" y="605"/>
                  </a:cubicBezTo>
                  <a:cubicBezTo>
                    <a:pt x="153" y="600"/>
                    <a:pt x="149" y="595"/>
                    <a:pt x="148" y="591"/>
                  </a:cubicBezTo>
                  <a:cubicBezTo>
                    <a:pt x="148" y="582"/>
                    <a:pt x="148" y="582"/>
                    <a:pt x="148" y="582"/>
                  </a:cubicBezTo>
                  <a:cubicBezTo>
                    <a:pt x="150" y="576"/>
                    <a:pt x="156" y="571"/>
                    <a:pt x="162" y="565"/>
                  </a:cubicBezTo>
                  <a:close/>
                  <a:moveTo>
                    <a:pt x="148" y="530"/>
                  </a:moveTo>
                  <a:cubicBezTo>
                    <a:pt x="148" y="517"/>
                    <a:pt x="148" y="517"/>
                    <a:pt x="148" y="517"/>
                  </a:cubicBezTo>
                  <a:cubicBezTo>
                    <a:pt x="149" y="517"/>
                    <a:pt x="149" y="517"/>
                    <a:pt x="149" y="517"/>
                  </a:cubicBezTo>
                  <a:cubicBezTo>
                    <a:pt x="151" y="520"/>
                    <a:pt x="152" y="523"/>
                    <a:pt x="154" y="526"/>
                  </a:cubicBezTo>
                  <a:cubicBezTo>
                    <a:pt x="151" y="528"/>
                    <a:pt x="149" y="529"/>
                    <a:pt x="148" y="530"/>
                  </a:cubicBezTo>
                  <a:close/>
                  <a:moveTo>
                    <a:pt x="132" y="102"/>
                  </a:moveTo>
                  <a:cubicBezTo>
                    <a:pt x="137" y="98"/>
                    <a:pt x="142" y="93"/>
                    <a:pt x="148" y="8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100"/>
                    <a:pt x="143" y="103"/>
                    <a:pt x="13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2" y="116"/>
                    <a:pt x="137" y="115"/>
                    <a:pt x="132" y="116"/>
                  </a:cubicBezTo>
                  <a:cubicBezTo>
                    <a:pt x="132" y="102"/>
                    <a:pt x="132" y="102"/>
                    <a:pt x="132" y="102"/>
                  </a:cubicBezTo>
                  <a:close/>
                  <a:moveTo>
                    <a:pt x="148" y="706"/>
                  </a:moveTo>
                  <a:cubicBezTo>
                    <a:pt x="145" y="704"/>
                    <a:pt x="141" y="702"/>
                    <a:pt x="135" y="697"/>
                  </a:cubicBezTo>
                  <a:cubicBezTo>
                    <a:pt x="134" y="696"/>
                    <a:pt x="133" y="694"/>
                    <a:pt x="132" y="69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4" y="655"/>
                    <a:pt x="135" y="648"/>
                    <a:pt x="132" y="642"/>
                  </a:cubicBezTo>
                  <a:cubicBezTo>
                    <a:pt x="132" y="628"/>
                    <a:pt x="132" y="628"/>
                    <a:pt x="132" y="628"/>
                  </a:cubicBezTo>
                  <a:cubicBezTo>
                    <a:pt x="132" y="628"/>
                    <a:pt x="133" y="628"/>
                    <a:pt x="133" y="629"/>
                  </a:cubicBezTo>
                  <a:cubicBezTo>
                    <a:pt x="136" y="633"/>
                    <a:pt x="139" y="638"/>
                    <a:pt x="143" y="643"/>
                  </a:cubicBezTo>
                  <a:cubicBezTo>
                    <a:pt x="144" y="644"/>
                    <a:pt x="146" y="645"/>
                    <a:pt x="148" y="647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46" y="656"/>
                    <a:pt x="145" y="654"/>
                    <a:pt x="143" y="654"/>
                  </a:cubicBezTo>
                  <a:cubicBezTo>
                    <a:pt x="139" y="674"/>
                    <a:pt x="133" y="684"/>
                    <a:pt x="148" y="697"/>
                  </a:cubicBezTo>
                  <a:cubicBezTo>
                    <a:pt x="148" y="706"/>
                    <a:pt x="148" y="706"/>
                    <a:pt x="148" y="706"/>
                  </a:cubicBezTo>
                  <a:close/>
                  <a:moveTo>
                    <a:pt x="148" y="135"/>
                  </a:moveTo>
                  <a:cubicBezTo>
                    <a:pt x="148" y="148"/>
                    <a:pt x="148" y="148"/>
                    <a:pt x="148" y="148"/>
                  </a:cubicBezTo>
                  <a:cubicBezTo>
                    <a:pt x="143" y="154"/>
                    <a:pt x="138" y="161"/>
                    <a:pt x="132" y="16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5" y="152"/>
                    <a:pt x="138" y="149"/>
                    <a:pt x="141" y="144"/>
                  </a:cubicBezTo>
                  <a:cubicBezTo>
                    <a:pt x="137" y="143"/>
                    <a:pt x="135" y="143"/>
                    <a:pt x="132" y="142"/>
                  </a:cubicBezTo>
                  <a:cubicBezTo>
                    <a:pt x="132" y="133"/>
                    <a:pt x="132" y="133"/>
                    <a:pt x="132" y="133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4" y="135"/>
                    <a:pt x="146" y="135"/>
                    <a:pt x="148" y="135"/>
                  </a:cubicBezTo>
                  <a:close/>
                  <a:moveTo>
                    <a:pt x="148" y="177"/>
                  </a:moveTo>
                  <a:cubicBezTo>
                    <a:pt x="148" y="196"/>
                    <a:pt x="148" y="196"/>
                    <a:pt x="148" y="196"/>
                  </a:cubicBezTo>
                  <a:cubicBezTo>
                    <a:pt x="145" y="194"/>
                    <a:pt x="143" y="192"/>
                    <a:pt x="142" y="190"/>
                  </a:cubicBezTo>
                  <a:cubicBezTo>
                    <a:pt x="143" y="181"/>
                    <a:pt x="143" y="181"/>
                    <a:pt x="145" y="177"/>
                  </a:cubicBezTo>
                  <a:cubicBezTo>
                    <a:pt x="146" y="177"/>
                    <a:pt x="147" y="177"/>
                    <a:pt x="148" y="177"/>
                  </a:cubicBezTo>
                  <a:close/>
                  <a:moveTo>
                    <a:pt x="148" y="517"/>
                  </a:moveTo>
                  <a:cubicBezTo>
                    <a:pt x="148" y="530"/>
                    <a:pt x="148" y="530"/>
                    <a:pt x="148" y="530"/>
                  </a:cubicBezTo>
                  <a:cubicBezTo>
                    <a:pt x="146" y="531"/>
                    <a:pt x="144" y="532"/>
                    <a:pt x="141" y="534"/>
                  </a:cubicBezTo>
                  <a:cubicBezTo>
                    <a:pt x="146" y="543"/>
                    <a:pt x="146" y="543"/>
                    <a:pt x="147" y="543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48" y="557"/>
                    <a:pt x="148" y="557"/>
                    <a:pt x="148" y="557"/>
                  </a:cubicBezTo>
                  <a:cubicBezTo>
                    <a:pt x="142" y="560"/>
                    <a:pt x="137" y="563"/>
                    <a:pt x="132" y="566"/>
                  </a:cubicBezTo>
                  <a:cubicBezTo>
                    <a:pt x="132" y="553"/>
                    <a:pt x="132" y="553"/>
                    <a:pt x="132" y="553"/>
                  </a:cubicBezTo>
                  <a:cubicBezTo>
                    <a:pt x="133" y="552"/>
                    <a:pt x="135" y="551"/>
                    <a:pt x="138" y="550"/>
                  </a:cubicBezTo>
                  <a:cubicBezTo>
                    <a:pt x="137" y="544"/>
                    <a:pt x="137" y="544"/>
                    <a:pt x="133" y="538"/>
                  </a:cubicBezTo>
                  <a:cubicBezTo>
                    <a:pt x="132" y="539"/>
                    <a:pt x="132" y="539"/>
                    <a:pt x="132" y="539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7" y="523"/>
                    <a:pt x="142" y="520"/>
                    <a:pt x="148" y="517"/>
                  </a:cubicBezTo>
                  <a:close/>
                  <a:moveTo>
                    <a:pt x="148" y="582"/>
                  </a:moveTo>
                  <a:cubicBezTo>
                    <a:pt x="148" y="591"/>
                    <a:pt x="148" y="591"/>
                    <a:pt x="148" y="591"/>
                  </a:cubicBezTo>
                  <a:cubicBezTo>
                    <a:pt x="146" y="588"/>
                    <a:pt x="147" y="585"/>
                    <a:pt x="148" y="582"/>
                  </a:cubicBezTo>
                  <a:close/>
                  <a:moveTo>
                    <a:pt x="132" y="501"/>
                  </a:moveTo>
                  <a:cubicBezTo>
                    <a:pt x="132" y="481"/>
                    <a:pt x="132" y="481"/>
                    <a:pt x="132" y="481"/>
                  </a:cubicBezTo>
                  <a:cubicBezTo>
                    <a:pt x="137" y="486"/>
                    <a:pt x="140" y="494"/>
                    <a:pt x="142" y="505"/>
                  </a:cubicBezTo>
                  <a:cubicBezTo>
                    <a:pt x="139" y="506"/>
                    <a:pt x="136" y="507"/>
                    <a:pt x="133" y="507"/>
                  </a:cubicBezTo>
                  <a:cubicBezTo>
                    <a:pt x="133" y="505"/>
                    <a:pt x="133" y="503"/>
                    <a:pt x="132" y="501"/>
                  </a:cubicBezTo>
                  <a:close/>
                  <a:moveTo>
                    <a:pt x="132" y="325"/>
                  </a:moveTo>
                  <a:cubicBezTo>
                    <a:pt x="132" y="310"/>
                    <a:pt x="132" y="310"/>
                    <a:pt x="132" y="310"/>
                  </a:cubicBezTo>
                  <a:cubicBezTo>
                    <a:pt x="133" y="310"/>
                    <a:pt x="135" y="310"/>
                    <a:pt x="136" y="311"/>
                  </a:cubicBezTo>
                  <a:cubicBezTo>
                    <a:pt x="135" y="316"/>
                    <a:pt x="133" y="320"/>
                    <a:pt x="132" y="325"/>
                  </a:cubicBezTo>
                  <a:close/>
                  <a:moveTo>
                    <a:pt x="132" y="273"/>
                  </a:moveTo>
                  <a:cubicBezTo>
                    <a:pt x="132" y="258"/>
                    <a:pt x="132" y="258"/>
                    <a:pt x="132" y="258"/>
                  </a:cubicBezTo>
                  <a:cubicBezTo>
                    <a:pt x="139" y="257"/>
                    <a:pt x="143" y="264"/>
                    <a:pt x="136" y="272"/>
                  </a:cubicBezTo>
                  <a:cubicBezTo>
                    <a:pt x="135" y="272"/>
                    <a:pt x="133" y="273"/>
                    <a:pt x="132" y="273"/>
                  </a:cubicBezTo>
                  <a:close/>
                  <a:moveTo>
                    <a:pt x="124" y="109"/>
                  </a:moveTo>
                  <a:cubicBezTo>
                    <a:pt x="127" y="107"/>
                    <a:pt x="129" y="104"/>
                    <a:pt x="132" y="102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29" y="117"/>
                    <a:pt x="127" y="118"/>
                    <a:pt x="124" y="120"/>
                  </a:cubicBezTo>
                  <a:cubicBezTo>
                    <a:pt x="124" y="109"/>
                    <a:pt x="124" y="109"/>
                    <a:pt x="124" y="109"/>
                  </a:cubicBezTo>
                  <a:close/>
                  <a:moveTo>
                    <a:pt x="132" y="693"/>
                  </a:moveTo>
                  <a:cubicBezTo>
                    <a:pt x="130" y="690"/>
                    <a:pt x="127" y="687"/>
                    <a:pt x="124" y="685"/>
                  </a:cubicBezTo>
                  <a:cubicBezTo>
                    <a:pt x="124" y="676"/>
                    <a:pt x="124" y="676"/>
                    <a:pt x="124" y="676"/>
                  </a:cubicBezTo>
                  <a:cubicBezTo>
                    <a:pt x="125" y="677"/>
                    <a:pt x="126" y="678"/>
                    <a:pt x="128" y="679"/>
                  </a:cubicBezTo>
                  <a:cubicBezTo>
                    <a:pt x="129" y="673"/>
                    <a:pt x="131" y="668"/>
                    <a:pt x="132" y="663"/>
                  </a:cubicBezTo>
                  <a:cubicBezTo>
                    <a:pt x="132" y="693"/>
                    <a:pt x="132" y="693"/>
                    <a:pt x="132" y="693"/>
                  </a:cubicBezTo>
                  <a:close/>
                  <a:moveTo>
                    <a:pt x="132" y="133"/>
                  </a:moveTo>
                  <a:cubicBezTo>
                    <a:pt x="132" y="142"/>
                    <a:pt x="132" y="142"/>
                    <a:pt x="132" y="142"/>
                  </a:cubicBezTo>
                  <a:cubicBezTo>
                    <a:pt x="129" y="142"/>
                    <a:pt x="127" y="141"/>
                    <a:pt x="124" y="14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32" y="133"/>
                    <a:pt x="132" y="133"/>
                    <a:pt x="132" y="133"/>
                  </a:cubicBezTo>
                  <a:close/>
                  <a:moveTo>
                    <a:pt x="132" y="15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1" y="165"/>
                    <a:pt x="131" y="166"/>
                    <a:pt x="130" y="166"/>
                  </a:cubicBezTo>
                  <a:cubicBezTo>
                    <a:pt x="128" y="169"/>
                    <a:pt x="126" y="172"/>
                    <a:pt x="124" y="175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7" y="156"/>
                    <a:pt x="130" y="156"/>
                    <a:pt x="132" y="154"/>
                  </a:cubicBezTo>
                  <a:close/>
                  <a:moveTo>
                    <a:pt x="132" y="258"/>
                  </a:moveTo>
                  <a:cubicBezTo>
                    <a:pt x="132" y="273"/>
                    <a:pt x="132" y="273"/>
                    <a:pt x="132" y="273"/>
                  </a:cubicBezTo>
                  <a:cubicBezTo>
                    <a:pt x="131" y="273"/>
                    <a:pt x="129" y="273"/>
                    <a:pt x="128" y="273"/>
                  </a:cubicBezTo>
                  <a:cubicBezTo>
                    <a:pt x="124" y="269"/>
                    <a:pt x="125" y="267"/>
                    <a:pt x="125" y="262"/>
                  </a:cubicBezTo>
                  <a:cubicBezTo>
                    <a:pt x="127" y="260"/>
                    <a:pt x="130" y="258"/>
                    <a:pt x="132" y="258"/>
                  </a:cubicBezTo>
                  <a:close/>
                  <a:moveTo>
                    <a:pt x="132" y="310"/>
                  </a:moveTo>
                  <a:cubicBezTo>
                    <a:pt x="132" y="325"/>
                    <a:pt x="132" y="325"/>
                    <a:pt x="132" y="325"/>
                  </a:cubicBezTo>
                  <a:cubicBezTo>
                    <a:pt x="131" y="331"/>
                    <a:pt x="129" y="336"/>
                    <a:pt x="128" y="342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5" y="314"/>
                    <a:pt x="126" y="311"/>
                    <a:pt x="126" y="308"/>
                  </a:cubicBezTo>
                  <a:cubicBezTo>
                    <a:pt x="128" y="309"/>
                    <a:pt x="130" y="310"/>
                    <a:pt x="132" y="310"/>
                  </a:cubicBezTo>
                  <a:close/>
                  <a:moveTo>
                    <a:pt x="132" y="481"/>
                  </a:moveTo>
                  <a:cubicBezTo>
                    <a:pt x="132" y="501"/>
                    <a:pt x="132" y="501"/>
                    <a:pt x="132" y="501"/>
                  </a:cubicBezTo>
                  <a:cubicBezTo>
                    <a:pt x="132" y="499"/>
                    <a:pt x="131" y="496"/>
                    <a:pt x="131" y="493"/>
                  </a:cubicBezTo>
                  <a:cubicBezTo>
                    <a:pt x="129" y="491"/>
                    <a:pt x="127" y="489"/>
                    <a:pt x="124" y="488"/>
                  </a:cubicBezTo>
                  <a:cubicBezTo>
                    <a:pt x="124" y="476"/>
                    <a:pt x="124" y="476"/>
                    <a:pt x="124" y="476"/>
                  </a:cubicBezTo>
                  <a:cubicBezTo>
                    <a:pt x="127" y="477"/>
                    <a:pt x="130" y="479"/>
                    <a:pt x="132" y="481"/>
                  </a:cubicBezTo>
                  <a:close/>
                  <a:moveTo>
                    <a:pt x="132" y="525"/>
                  </a:moveTo>
                  <a:cubicBezTo>
                    <a:pt x="132" y="539"/>
                    <a:pt x="132" y="539"/>
                    <a:pt x="132" y="539"/>
                  </a:cubicBezTo>
                  <a:cubicBezTo>
                    <a:pt x="129" y="540"/>
                    <a:pt x="127" y="542"/>
                    <a:pt x="124" y="543"/>
                  </a:cubicBezTo>
                  <a:cubicBezTo>
                    <a:pt x="124" y="529"/>
                    <a:pt x="124" y="529"/>
                    <a:pt x="124" y="529"/>
                  </a:cubicBezTo>
                  <a:cubicBezTo>
                    <a:pt x="132" y="525"/>
                    <a:pt x="132" y="525"/>
                    <a:pt x="132" y="525"/>
                  </a:cubicBezTo>
                  <a:close/>
                  <a:moveTo>
                    <a:pt x="132" y="553"/>
                  </a:moveTo>
                  <a:cubicBezTo>
                    <a:pt x="132" y="566"/>
                    <a:pt x="132" y="566"/>
                    <a:pt x="132" y="566"/>
                  </a:cubicBezTo>
                  <a:cubicBezTo>
                    <a:pt x="129" y="567"/>
                    <a:pt x="129" y="567"/>
                    <a:pt x="129" y="567"/>
                  </a:cubicBezTo>
                  <a:cubicBezTo>
                    <a:pt x="127" y="564"/>
                    <a:pt x="126" y="561"/>
                    <a:pt x="125" y="558"/>
                  </a:cubicBezTo>
                  <a:cubicBezTo>
                    <a:pt x="128" y="555"/>
                    <a:pt x="130" y="554"/>
                    <a:pt x="132" y="553"/>
                  </a:cubicBezTo>
                  <a:close/>
                  <a:moveTo>
                    <a:pt x="132" y="628"/>
                  </a:moveTo>
                  <a:cubicBezTo>
                    <a:pt x="132" y="642"/>
                    <a:pt x="132" y="642"/>
                    <a:pt x="132" y="642"/>
                  </a:cubicBezTo>
                  <a:cubicBezTo>
                    <a:pt x="131" y="638"/>
                    <a:pt x="128" y="635"/>
                    <a:pt x="124" y="632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6" y="623"/>
                    <a:pt x="129" y="626"/>
                    <a:pt x="132" y="628"/>
                  </a:cubicBezTo>
                  <a:close/>
                  <a:moveTo>
                    <a:pt x="124" y="512"/>
                  </a:moveTo>
                  <a:cubicBezTo>
                    <a:pt x="124" y="505"/>
                    <a:pt x="124" y="505"/>
                    <a:pt x="124" y="505"/>
                  </a:cubicBezTo>
                  <a:cubicBezTo>
                    <a:pt x="125" y="507"/>
                    <a:pt x="126" y="509"/>
                    <a:pt x="127" y="511"/>
                  </a:cubicBezTo>
                  <a:cubicBezTo>
                    <a:pt x="124" y="512"/>
                    <a:pt x="124" y="512"/>
                    <a:pt x="124" y="512"/>
                  </a:cubicBezTo>
                  <a:close/>
                  <a:moveTo>
                    <a:pt x="124" y="460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5" y="449"/>
                    <a:pt x="126" y="449"/>
                    <a:pt x="127" y="450"/>
                  </a:cubicBezTo>
                  <a:cubicBezTo>
                    <a:pt x="127" y="453"/>
                    <a:pt x="128" y="456"/>
                    <a:pt x="129" y="459"/>
                  </a:cubicBezTo>
                  <a:cubicBezTo>
                    <a:pt x="124" y="460"/>
                    <a:pt x="124" y="460"/>
                    <a:pt x="124" y="460"/>
                  </a:cubicBezTo>
                  <a:close/>
                  <a:moveTo>
                    <a:pt x="124" y="435"/>
                  </a:moveTo>
                  <a:cubicBezTo>
                    <a:pt x="124" y="432"/>
                    <a:pt x="124" y="432"/>
                    <a:pt x="124" y="432"/>
                  </a:cubicBezTo>
                  <a:cubicBezTo>
                    <a:pt x="125" y="435"/>
                    <a:pt x="125" y="435"/>
                    <a:pt x="125" y="435"/>
                  </a:cubicBezTo>
                  <a:lnTo>
                    <a:pt x="124" y="435"/>
                  </a:lnTo>
                  <a:close/>
                  <a:moveTo>
                    <a:pt x="103" y="132"/>
                  </a:moveTo>
                  <a:cubicBezTo>
                    <a:pt x="103" y="132"/>
                    <a:pt x="104" y="132"/>
                    <a:pt x="104" y="131"/>
                  </a:cubicBezTo>
                  <a:cubicBezTo>
                    <a:pt x="110" y="123"/>
                    <a:pt x="117" y="116"/>
                    <a:pt x="124" y="109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1" y="122"/>
                    <a:pt x="118" y="125"/>
                    <a:pt x="115" y="129"/>
                  </a:cubicBezTo>
                  <a:cubicBezTo>
                    <a:pt x="118" y="130"/>
                    <a:pt x="121" y="131"/>
                    <a:pt x="124" y="13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6" y="139"/>
                    <a:pt x="109" y="139"/>
                    <a:pt x="103" y="143"/>
                  </a:cubicBezTo>
                  <a:cubicBezTo>
                    <a:pt x="103" y="132"/>
                    <a:pt x="103" y="132"/>
                    <a:pt x="103" y="132"/>
                  </a:cubicBezTo>
                  <a:close/>
                  <a:moveTo>
                    <a:pt x="124" y="685"/>
                  </a:moveTo>
                  <a:cubicBezTo>
                    <a:pt x="118" y="679"/>
                    <a:pt x="110" y="673"/>
                    <a:pt x="105" y="665"/>
                  </a:cubicBezTo>
                  <a:cubicBezTo>
                    <a:pt x="105" y="664"/>
                    <a:pt x="104" y="664"/>
                    <a:pt x="103" y="663"/>
                  </a:cubicBezTo>
                  <a:cubicBezTo>
                    <a:pt x="103" y="653"/>
                    <a:pt x="103" y="653"/>
                    <a:pt x="103" y="653"/>
                  </a:cubicBezTo>
                  <a:cubicBezTo>
                    <a:pt x="104" y="655"/>
                    <a:pt x="104" y="655"/>
                    <a:pt x="104" y="655"/>
                  </a:cubicBezTo>
                  <a:cubicBezTo>
                    <a:pt x="107" y="646"/>
                    <a:pt x="110" y="637"/>
                    <a:pt x="113" y="629"/>
                  </a:cubicBezTo>
                  <a:cubicBezTo>
                    <a:pt x="113" y="617"/>
                    <a:pt x="112" y="615"/>
                    <a:pt x="103" y="605"/>
                  </a:cubicBezTo>
                  <a:cubicBezTo>
                    <a:pt x="103" y="605"/>
                    <a:pt x="103" y="605"/>
                    <a:pt x="103" y="606"/>
                  </a:cubicBezTo>
                  <a:cubicBezTo>
                    <a:pt x="103" y="592"/>
                    <a:pt x="103" y="592"/>
                    <a:pt x="103" y="592"/>
                  </a:cubicBezTo>
                  <a:cubicBezTo>
                    <a:pt x="104" y="594"/>
                    <a:pt x="104" y="596"/>
                    <a:pt x="105" y="597"/>
                  </a:cubicBezTo>
                  <a:cubicBezTo>
                    <a:pt x="113" y="605"/>
                    <a:pt x="118" y="613"/>
                    <a:pt x="124" y="621"/>
                  </a:cubicBezTo>
                  <a:cubicBezTo>
                    <a:pt x="124" y="632"/>
                    <a:pt x="124" y="632"/>
                    <a:pt x="124" y="632"/>
                  </a:cubicBezTo>
                  <a:cubicBezTo>
                    <a:pt x="124" y="631"/>
                    <a:pt x="123" y="630"/>
                    <a:pt x="122" y="630"/>
                  </a:cubicBezTo>
                  <a:cubicBezTo>
                    <a:pt x="115" y="654"/>
                    <a:pt x="109" y="661"/>
                    <a:pt x="124" y="676"/>
                  </a:cubicBezTo>
                  <a:cubicBezTo>
                    <a:pt x="124" y="685"/>
                    <a:pt x="124" y="685"/>
                    <a:pt x="124" y="685"/>
                  </a:cubicBezTo>
                  <a:close/>
                  <a:moveTo>
                    <a:pt x="124" y="157"/>
                  </a:moveTo>
                  <a:cubicBezTo>
                    <a:pt x="124" y="175"/>
                    <a:pt x="124" y="175"/>
                    <a:pt x="124" y="175"/>
                  </a:cubicBezTo>
                  <a:cubicBezTo>
                    <a:pt x="121" y="180"/>
                    <a:pt x="117" y="184"/>
                    <a:pt x="111" y="190"/>
                  </a:cubicBezTo>
                  <a:cubicBezTo>
                    <a:pt x="108" y="195"/>
                    <a:pt x="106" y="200"/>
                    <a:pt x="103" y="205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11" y="181"/>
                    <a:pt x="114" y="177"/>
                    <a:pt x="119" y="167"/>
                  </a:cubicBezTo>
                  <a:cubicBezTo>
                    <a:pt x="111" y="166"/>
                    <a:pt x="106" y="165"/>
                    <a:pt x="103" y="165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7" y="158"/>
                    <a:pt x="121" y="158"/>
                    <a:pt x="124" y="157"/>
                  </a:cubicBezTo>
                  <a:close/>
                  <a:moveTo>
                    <a:pt x="124" y="317"/>
                  </a:moveTo>
                  <a:cubicBezTo>
                    <a:pt x="124" y="342"/>
                    <a:pt x="124" y="342"/>
                    <a:pt x="124" y="342"/>
                  </a:cubicBezTo>
                  <a:cubicBezTo>
                    <a:pt x="123" y="342"/>
                    <a:pt x="123" y="342"/>
                    <a:pt x="123" y="342"/>
                  </a:cubicBezTo>
                  <a:cubicBezTo>
                    <a:pt x="121" y="341"/>
                    <a:pt x="120" y="341"/>
                    <a:pt x="118" y="340"/>
                  </a:cubicBezTo>
                  <a:cubicBezTo>
                    <a:pt x="119" y="337"/>
                    <a:pt x="120" y="333"/>
                    <a:pt x="120" y="330"/>
                  </a:cubicBezTo>
                  <a:cubicBezTo>
                    <a:pt x="115" y="328"/>
                    <a:pt x="109" y="327"/>
                    <a:pt x="103" y="325"/>
                  </a:cubicBezTo>
                  <a:cubicBezTo>
                    <a:pt x="103" y="313"/>
                    <a:pt x="103" y="313"/>
                    <a:pt x="103" y="313"/>
                  </a:cubicBezTo>
                  <a:cubicBezTo>
                    <a:pt x="110" y="315"/>
                    <a:pt x="118" y="317"/>
                    <a:pt x="124" y="317"/>
                  </a:cubicBezTo>
                  <a:close/>
                  <a:moveTo>
                    <a:pt x="124" y="432"/>
                  </a:moveTo>
                  <a:cubicBezTo>
                    <a:pt x="124" y="435"/>
                    <a:pt x="124" y="435"/>
                    <a:pt x="124" y="435"/>
                  </a:cubicBezTo>
                  <a:cubicBezTo>
                    <a:pt x="117" y="440"/>
                    <a:pt x="110" y="446"/>
                    <a:pt x="103" y="451"/>
                  </a:cubicBezTo>
                  <a:cubicBezTo>
                    <a:pt x="103" y="439"/>
                    <a:pt x="103" y="439"/>
                    <a:pt x="103" y="439"/>
                  </a:cubicBezTo>
                  <a:cubicBezTo>
                    <a:pt x="105" y="438"/>
                    <a:pt x="107" y="436"/>
                    <a:pt x="109" y="435"/>
                  </a:cubicBezTo>
                  <a:cubicBezTo>
                    <a:pt x="107" y="435"/>
                    <a:pt x="105" y="435"/>
                    <a:pt x="103" y="436"/>
                  </a:cubicBezTo>
                  <a:cubicBezTo>
                    <a:pt x="103" y="425"/>
                    <a:pt x="103" y="425"/>
                    <a:pt x="103" y="425"/>
                  </a:cubicBezTo>
                  <a:cubicBezTo>
                    <a:pt x="123" y="422"/>
                    <a:pt x="123" y="422"/>
                    <a:pt x="123" y="422"/>
                  </a:cubicBezTo>
                  <a:cubicBezTo>
                    <a:pt x="124" y="432"/>
                    <a:pt x="124" y="432"/>
                    <a:pt x="124" y="432"/>
                  </a:cubicBezTo>
                  <a:close/>
                  <a:moveTo>
                    <a:pt x="124" y="449"/>
                  </a:moveTo>
                  <a:cubicBezTo>
                    <a:pt x="121" y="449"/>
                    <a:pt x="118" y="450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10" y="462"/>
                    <a:pt x="117" y="461"/>
                    <a:pt x="124" y="460"/>
                  </a:cubicBezTo>
                  <a:cubicBezTo>
                    <a:pt x="124" y="449"/>
                    <a:pt x="124" y="449"/>
                    <a:pt x="124" y="449"/>
                  </a:cubicBezTo>
                  <a:close/>
                  <a:moveTo>
                    <a:pt x="124" y="476"/>
                  </a:moveTo>
                  <a:cubicBezTo>
                    <a:pt x="124" y="488"/>
                    <a:pt x="124" y="488"/>
                    <a:pt x="124" y="488"/>
                  </a:cubicBezTo>
                  <a:cubicBezTo>
                    <a:pt x="114" y="483"/>
                    <a:pt x="102" y="492"/>
                    <a:pt x="107" y="505"/>
                  </a:cubicBezTo>
                  <a:cubicBezTo>
                    <a:pt x="110" y="506"/>
                    <a:pt x="110" y="506"/>
                    <a:pt x="114" y="504"/>
                  </a:cubicBezTo>
                  <a:cubicBezTo>
                    <a:pt x="114" y="502"/>
                    <a:pt x="113" y="500"/>
                    <a:pt x="113" y="498"/>
                  </a:cubicBezTo>
                  <a:cubicBezTo>
                    <a:pt x="116" y="497"/>
                    <a:pt x="118" y="496"/>
                    <a:pt x="121" y="495"/>
                  </a:cubicBezTo>
                  <a:cubicBezTo>
                    <a:pt x="122" y="498"/>
                    <a:pt x="123" y="501"/>
                    <a:pt x="124" y="505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18" y="514"/>
                    <a:pt x="111" y="517"/>
                    <a:pt x="104" y="519"/>
                  </a:cubicBezTo>
                  <a:cubicBezTo>
                    <a:pt x="103" y="516"/>
                    <a:pt x="103" y="516"/>
                    <a:pt x="103" y="516"/>
                  </a:cubicBezTo>
                  <a:cubicBezTo>
                    <a:pt x="103" y="480"/>
                    <a:pt x="103" y="480"/>
                    <a:pt x="103" y="480"/>
                  </a:cubicBezTo>
                  <a:cubicBezTo>
                    <a:pt x="112" y="476"/>
                    <a:pt x="119" y="475"/>
                    <a:pt x="124" y="476"/>
                  </a:cubicBezTo>
                  <a:close/>
                  <a:moveTo>
                    <a:pt x="124" y="529"/>
                  </a:moveTo>
                  <a:cubicBezTo>
                    <a:pt x="124" y="543"/>
                    <a:pt x="124" y="543"/>
                    <a:pt x="124" y="543"/>
                  </a:cubicBezTo>
                  <a:cubicBezTo>
                    <a:pt x="122" y="545"/>
                    <a:pt x="120" y="546"/>
                    <a:pt x="117" y="546"/>
                  </a:cubicBezTo>
                  <a:cubicBezTo>
                    <a:pt x="115" y="543"/>
                    <a:pt x="114" y="539"/>
                    <a:pt x="112" y="536"/>
                  </a:cubicBezTo>
                  <a:cubicBezTo>
                    <a:pt x="116" y="534"/>
                    <a:pt x="120" y="532"/>
                    <a:pt x="124" y="529"/>
                  </a:cubicBezTo>
                  <a:close/>
                  <a:moveTo>
                    <a:pt x="103" y="409"/>
                  </a:moveTo>
                  <a:cubicBezTo>
                    <a:pt x="103" y="396"/>
                    <a:pt x="103" y="396"/>
                    <a:pt x="103" y="396"/>
                  </a:cubicBezTo>
                  <a:cubicBezTo>
                    <a:pt x="109" y="396"/>
                    <a:pt x="116" y="396"/>
                    <a:pt x="122" y="396"/>
                  </a:cubicBezTo>
                  <a:cubicBezTo>
                    <a:pt x="122" y="400"/>
                    <a:pt x="122" y="404"/>
                    <a:pt x="122" y="409"/>
                  </a:cubicBezTo>
                  <a:cubicBezTo>
                    <a:pt x="103" y="409"/>
                    <a:pt x="103" y="409"/>
                    <a:pt x="103" y="409"/>
                  </a:cubicBezTo>
                  <a:close/>
                  <a:moveTo>
                    <a:pt x="103" y="378"/>
                  </a:moveTo>
                  <a:cubicBezTo>
                    <a:pt x="103" y="356"/>
                    <a:pt x="103" y="356"/>
                    <a:pt x="103" y="356"/>
                  </a:cubicBezTo>
                  <a:cubicBezTo>
                    <a:pt x="105" y="353"/>
                    <a:pt x="109" y="353"/>
                    <a:pt x="116" y="353"/>
                  </a:cubicBezTo>
                  <a:cubicBezTo>
                    <a:pt x="126" y="360"/>
                    <a:pt x="124" y="371"/>
                    <a:pt x="122" y="382"/>
                  </a:cubicBezTo>
                  <a:cubicBezTo>
                    <a:pt x="119" y="381"/>
                    <a:pt x="116" y="380"/>
                    <a:pt x="113" y="380"/>
                  </a:cubicBezTo>
                  <a:cubicBezTo>
                    <a:pt x="115" y="374"/>
                    <a:pt x="114" y="370"/>
                    <a:pt x="114" y="364"/>
                  </a:cubicBezTo>
                  <a:cubicBezTo>
                    <a:pt x="112" y="364"/>
                    <a:pt x="111" y="364"/>
                    <a:pt x="109" y="365"/>
                  </a:cubicBezTo>
                  <a:cubicBezTo>
                    <a:pt x="107" y="371"/>
                    <a:pt x="105" y="375"/>
                    <a:pt x="103" y="378"/>
                  </a:cubicBezTo>
                  <a:close/>
                  <a:moveTo>
                    <a:pt x="94" y="141"/>
                  </a:moveTo>
                  <a:cubicBezTo>
                    <a:pt x="96" y="138"/>
                    <a:pt x="99" y="135"/>
                    <a:pt x="103" y="13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0" y="145"/>
                    <a:pt x="97" y="149"/>
                    <a:pt x="94" y="154"/>
                  </a:cubicBezTo>
                  <a:cubicBezTo>
                    <a:pt x="94" y="141"/>
                    <a:pt x="94" y="141"/>
                    <a:pt x="94" y="141"/>
                  </a:cubicBezTo>
                  <a:close/>
                  <a:moveTo>
                    <a:pt x="103" y="663"/>
                  </a:moveTo>
                  <a:cubicBezTo>
                    <a:pt x="99" y="660"/>
                    <a:pt x="97" y="657"/>
                    <a:pt x="94" y="654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5" y="644"/>
                    <a:pt x="96" y="645"/>
                    <a:pt x="103" y="653"/>
                  </a:cubicBezTo>
                  <a:cubicBezTo>
                    <a:pt x="103" y="663"/>
                    <a:pt x="103" y="663"/>
                    <a:pt x="103" y="663"/>
                  </a:cubicBezTo>
                  <a:close/>
                  <a:moveTo>
                    <a:pt x="103" y="156"/>
                  </a:moveTo>
                  <a:cubicBezTo>
                    <a:pt x="103" y="165"/>
                    <a:pt x="103" y="165"/>
                    <a:pt x="103" y="165"/>
                  </a:cubicBezTo>
                  <a:cubicBezTo>
                    <a:pt x="99" y="164"/>
                    <a:pt x="97" y="164"/>
                    <a:pt x="94" y="16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103" y="182"/>
                  </a:moveTo>
                  <a:cubicBezTo>
                    <a:pt x="103" y="205"/>
                    <a:pt x="103" y="205"/>
                    <a:pt x="103" y="205"/>
                  </a:cubicBezTo>
                  <a:cubicBezTo>
                    <a:pt x="101" y="209"/>
                    <a:pt x="98" y="212"/>
                    <a:pt x="94" y="215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96" y="202"/>
                    <a:pt x="97" y="198"/>
                    <a:pt x="101" y="192"/>
                  </a:cubicBezTo>
                  <a:cubicBezTo>
                    <a:pt x="99" y="192"/>
                    <a:pt x="99" y="193"/>
                    <a:pt x="94" y="192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8" y="183"/>
                    <a:pt x="101" y="183"/>
                    <a:pt x="103" y="182"/>
                  </a:cubicBezTo>
                  <a:close/>
                  <a:moveTo>
                    <a:pt x="103" y="313"/>
                  </a:moveTo>
                  <a:cubicBezTo>
                    <a:pt x="103" y="325"/>
                    <a:pt x="103" y="325"/>
                    <a:pt x="103" y="325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7" y="311"/>
                    <a:pt x="100" y="312"/>
                    <a:pt x="103" y="313"/>
                  </a:cubicBezTo>
                  <a:close/>
                  <a:moveTo>
                    <a:pt x="103" y="356"/>
                  </a:moveTo>
                  <a:cubicBezTo>
                    <a:pt x="103" y="378"/>
                    <a:pt x="103" y="378"/>
                    <a:pt x="103" y="378"/>
                  </a:cubicBezTo>
                  <a:cubicBezTo>
                    <a:pt x="101" y="380"/>
                    <a:pt x="98" y="382"/>
                    <a:pt x="94" y="382"/>
                  </a:cubicBezTo>
                  <a:cubicBezTo>
                    <a:pt x="94" y="369"/>
                    <a:pt x="94" y="369"/>
                    <a:pt x="94" y="369"/>
                  </a:cubicBezTo>
                  <a:cubicBezTo>
                    <a:pt x="94" y="369"/>
                    <a:pt x="95" y="369"/>
                    <a:pt x="95" y="369"/>
                  </a:cubicBezTo>
                  <a:cubicBezTo>
                    <a:pt x="99" y="362"/>
                    <a:pt x="100" y="358"/>
                    <a:pt x="103" y="356"/>
                  </a:cubicBezTo>
                  <a:close/>
                  <a:moveTo>
                    <a:pt x="103" y="396"/>
                  </a:moveTo>
                  <a:cubicBezTo>
                    <a:pt x="103" y="409"/>
                    <a:pt x="103" y="409"/>
                    <a:pt x="103" y="409"/>
                  </a:cubicBezTo>
                  <a:cubicBezTo>
                    <a:pt x="94" y="409"/>
                    <a:pt x="94" y="409"/>
                    <a:pt x="94" y="409"/>
                  </a:cubicBezTo>
                  <a:cubicBezTo>
                    <a:pt x="94" y="397"/>
                    <a:pt x="94" y="397"/>
                    <a:pt x="94" y="397"/>
                  </a:cubicBezTo>
                  <a:cubicBezTo>
                    <a:pt x="103" y="396"/>
                    <a:pt x="103" y="396"/>
                    <a:pt x="103" y="396"/>
                  </a:cubicBezTo>
                  <a:close/>
                  <a:moveTo>
                    <a:pt x="103" y="425"/>
                  </a:moveTo>
                  <a:cubicBezTo>
                    <a:pt x="103" y="436"/>
                    <a:pt x="103" y="436"/>
                    <a:pt x="103" y="436"/>
                  </a:cubicBezTo>
                  <a:cubicBezTo>
                    <a:pt x="100" y="436"/>
                    <a:pt x="97" y="436"/>
                    <a:pt x="94" y="437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3" y="425"/>
                    <a:pt x="103" y="425"/>
                    <a:pt x="103" y="425"/>
                  </a:cubicBezTo>
                  <a:close/>
                  <a:moveTo>
                    <a:pt x="103" y="439"/>
                  </a:moveTo>
                  <a:cubicBezTo>
                    <a:pt x="103" y="451"/>
                    <a:pt x="103" y="451"/>
                    <a:pt x="103" y="451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00" y="463"/>
                    <a:pt x="97" y="464"/>
                    <a:pt x="94" y="464"/>
                  </a:cubicBezTo>
                  <a:cubicBezTo>
                    <a:pt x="94" y="446"/>
                    <a:pt x="94" y="446"/>
                    <a:pt x="94" y="446"/>
                  </a:cubicBezTo>
                  <a:cubicBezTo>
                    <a:pt x="97" y="444"/>
                    <a:pt x="100" y="441"/>
                    <a:pt x="103" y="439"/>
                  </a:cubicBezTo>
                  <a:close/>
                  <a:moveTo>
                    <a:pt x="103" y="480"/>
                  </a:moveTo>
                  <a:cubicBezTo>
                    <a:pt x="103" y="516"/>
                    <a:pt x="103" y="516"/>
                    <a:pt x="103" y="516"/>
                  </a:cubicBezTo>
                  <a:cubicBezTo>
                    <a:pt x="97" y="503"/>
                    <a:pt x="93" y="495"/>
                    <a:pt x="101" y="480"/>
                  </a:cubicBezTo>
                  <a:cubicBezTo>
                    <a:pt x="101" y="480"/>
                    <a:pt x="102" y="480"/>
                    <a:pt x="103" y="480"/>
                  </a:cubicBezTo>
                  <a:close/>
                  <a:moveTo>
                    <a:pt x="103" y="592"/>
                  </a:moveTo>
                  <a:cubicBezTo>
                    <a:pt x="103" y="606"/>
                    <a:pt x="103" y="606"/>
                    <a:pt x="103" y="606"/>
                  </a:cubicBezTo>
                  <a:cubicBezTo>
                    <a:pt x="98" y="611"/>
                    <a:pt x="95" y="621"/>
                    <a:pt x="94" y="630"/>
                  </a:cubicBezTo>
                  <a:cubicBezTo>
                    <a:pt x="94" y="603"/>
                    <a:pt x="94" y="603"/>
                    <a:pt x="94" y="603"/>
                  </a:cubicBezTo>
                  <a:cubicBezTo>
                    <a:pt x="95" y="598"/>
                    <a:pt x="95" y="595"/>
                    <a:pt x="94" y="592"/>
                  </a:cubicBezTo>
                  <a:cubicBezTo>
                    <a:pt x="94" y="575"/>
                    <a:pt x="94" y="575"/>
                    <a:pt x="94" y="575"/>
                  </a:cubicBezTo>
                  <a:cubicBezTo>
                    <a:pt x="98" y="579"/>
                    <a:pt x="101" y="587"/>
                    <a:pt x="103" y="592"/>
                  </a:cubicBezTo>
                  <a:close/>
                  <a:moveTo>
                    <a:pt x="84" y="155"/>
                  </a:moveTo>
                  <a:cubicBezTo>
                    <a:pt x="87" y="150"/>
                    <a:pt x="90" y="145"/>
                    <a:pt x="94" y="141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2" y="164"/>
                    <a:pt x="91" y="164"/>
                    <a:pt x="90" y="164"/>
                  </a:cubicBezTo>
                  <a:cubicBezTo>
                    <a:pt x="87" y="166"/>
                    <a:pt x="86" y="166"/>
                    <a:pt x="84" y="168"/>
                  </a:cubicBezTo>
                  <a:cubicBezTo>
                    <a:pt x="84" y="155"/>
                    <a:pt x="84" y="155"/>
                    <a:pt x="84" y="155"/>
                  </a:cubicBezTo>
                  <a:close/>
                  <a:moveTo>
                    <a:pt x="94" y="654"/>
                  </a:moveTo>
                  <a:cubicBezTo>
                    <a:pt x="90" y="650"/>
                    <a:pt x="87" y="646"/>
                    <a:pt x="84" y="642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8" y="616"/>
                    <a:pt x="88" y="616"/>
                    <a:pt x="93" y="606"/>
                  </a:cubicBezTo>
                  <a:cubicBezTo>
                    <a:pt x="93" y="605"/>
                    <a:pt x="93" y="604"/>
                    <a:pt x="94" y="603"/>
                  </a:cubicBezTo>
                  <a:cubicBezTo>
                    <a:pt x="94" y="630"/>
                    <a:pt x="94" y="630"/>
                    <a:pt x="94" y="630"/>
                  </a:cubicBezTo>
                  <a:cubicBezTo>
                    <a:pt x="93" y="634"/>
                    <a:pt x="93" y="637"/>
                    <a:pt x="93" y="639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4" y="654"/>
                    <a:pt x="94" y="654"/>
                    <a:pt x="94" y="654"/>
                  </a:cubicBezTo>
                  <a:close/>
                  <a:moveTo>
                    <a:pt x="94" y="184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1" y="192"/>
                    <a:pt x="88" y="192"/>
                    <a:pt x="84" y="19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7" y="183"/>
                    <a:pt x="90" y="183"/>
                    <a:pt x="94" y="184"/>
                  </a:cubicBezTo>
                  <a:close/>
                  <a:moveTo>
                    <a:pt x="94" y="205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3" y="215"/>
                    <a:pt x="93" y="215"/>
                    <a:pt x="92" y="216"/>
                  </a:cubicBezTo>
                  <a:cubicBezTo>
                    <a:pt x="91" y="223"/>
                    <a:pt x="88" y="230"/>
                    <a:pt x="84" y="236"/>
                  </a:cubicBezTo>
                  <a:cubicBezTo>
                    <a:pt x="84" y="220"/>
                    <a:pt x="84" y="220"/>
                    <a:pt x="84" y="220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9" y="208"/>
                    <a:pt x="91" y="207"/>
                    <a:pt x="94" y="205"/>
                  </a:cubicBezTo>
                  <a:close/>
                  <a:moveTo>
                    <a:pt x="94" y="310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91" y="318"/>
                    <a:pt x="91" y="314"/>
                    <a:pt x="92" y="310"/>
                  </a:cubicBezTo>
                  <a:cubicBezTo>
                    <a:pt x="93" y="310"/>
                    <a:pt x="93" y="310"/>
                    <a:pt x="94" y="310"/>
                  </a:cubicBezTo>
                  <a:close/>
                  <a:moveTo>
                    <a:pt x="94" y="369"/>
                  </a:moveTo>
                  <a:cubicBezTo>
                    <a:pt x="94" y="382"/>
                    <a:pt x="94" y="382"/>
                    <a:pt x="94" y="382"/>
                  </a:cubicBezTo>
                  <a:cubicBezTo>
                    <a:pt x="92" y="382"/>
                    <a:pt x="91" y="382"/>
                    <a:pt x="90" y="383"/>
                  </a:cubicBezTo>
                  <a:cubicBezTo>
                    <a:pt x="87" y="381"/>
                    <a:pt x="85" y="379"/>
                    <a:pt x="84" y="377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7" y="351"/>
                    <a:pt x="90" y="352"/>
                    <a:pt x="92" y="352"/>
                  </a:cubicBezTo>
                  <a:cubicBezTo>
                    <a:pt x="90" y="358"/>
                    <a:pt x="89" y="364"/>
                    <a:pt x="90" y="370"/>
                  </a:cubicBezTo>
                  <a:cubicBezTo>
                    <a:pt x="91" y="370"/>
                    <a:pt x="92" y="369"/>
                    <a:pt x="94" y="369"/>
                  </a:cubicBezTo>
                  <a:close/>
                  <a:moveTo>
                    <a:pt x="94" y="397"/>
                  </a:moveTo>
                  <a:cubicBezTo>
                    <a:pt x="94" y="409"/>
                    <a:pt x="94" y="409"/>
                    <a:pt x="9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84" y="397"/>
                    <a:pt x="84" y="397"/>
                    <a:pt x="84" y="397"/>
                  </a:cubicBezTo>
                  <a:cubicBezTo>
                    <a:pt x="94" y="397"/>
                    <a:pt x="94" y="397"/>
                    <a:pt x="94" y="397"/>
                  </a:cubicBezTo>
                  <a:close/>
                  <a:moveTo>
                    <a:pt x="94" y="426"/>
                  </a:moveTo>
                  <a:cubicBezTo>
                    <a:pt x="94" y="437"/>
                    <a:pt x="94" y="437"/>
                    <a:pt x="94" y="437"/>
                  </a:cubicBezTo>
                  <a:cubicBezTo>
                    <a:pt x="90" y="437"/>
                    <a:pt x="87" y="438"/>
                    <a:pt x="84" y="438"/>
                  </a:cubicBezTo>
                  <a:cubicBezTo>
                    <a:pt x="84" y="427"/>
                    <a:pt x="84" y="427"/>
                    <a:pt x="84" y="427"/>
                  </a:cubicBezTo>
                  <a:cubicBezTo>
                    <a:pt x="94" y="426"/>
                    <a:pt x="94" y="426"/>
                    <a:pt x="94" y="426"/>
                  </a:cubicBezTo>
                  <a:close/>
                  <a:moveTo>
                    <a:pt x="94" y="446"/>
                  </a:moveTo>
                  <a:cubicBezTo>
                    <a:pt x="94" y="464"/>
                    <a:pt x="94" y="464"/>
                    <a:pt x="94" y="464"/>
                  </a:cubicBezTo>
                  <a:cubicBezTo>
                    <a:pt x="91" y="465"/>
                    <a:pt x="89" y="465"/>
                    <a:pt x="86" y="465"/>
                  </a:cubicBezTo>
                  <a:cubicBezTo>
                    <a:pt x="86" y="461"/>
                    <a:pt x="86" y="456"/>
                    <a:pt x="86" y="451"/>
                  </a:cubicBezTo>
                  <a:cubicBezTo>
                    <a:pt x="94" y="446"/>
                    <a:pt x="94" y="446"/>
                    <a:pt x="94" y="446"/>
                  </a:cubicBezTo>
                  <a:close/>
                  <a:moveTo>
                    <a:pt x="94" y="575"/>
                  </a:moveTo>
                  <a:cubicBezTo>
                    <a:pt x="94" y="592"/>
                    <a:pt x="94" y="592"/>
                    <a:pt x="94" y="592"/>
                  </a:cubicBezTo>
                  <a:cubicBezTo>
                    <a:pt x="92" y="588"/>
                    <a:pt x="90" y="585"/>
                    <a:pt x="88" y="579"/>
                  </a:cubicBezTo>
                  <a:cubicBezTo>
                    <a:pt x="87" y="579"/>
                    <a:pt x="86" y="579"/>
                    <a:pt x="85" y="579"/>
                  </a:cubicBezTo>
                  <a:cubicBezTo>
                    <a:pt x="85" y="581"/>
                    <a:pt x="84" y="582"/>
                    <a:pt x="84" y="583"/>
                  </a:cubicBezTo>
                  <a:cubicBezTo>
                    <a:pt x="84" y="558"/>
                    <a:pt x="84" y="558"/>
                    <a:pt x="84" y="558"/>
                  </a:cubicBezTo>
                  <a:cubicBezTo>
                    <a:pt x="86" y="561"/>
                    <a:pt x="87" y="566"/>
                    <a:pt x="88" y="571"/>
                  </a:cubicBezTo>
                  <a:cubicBezTo>
                    <a:pt x="90" y="572"/>
                    <a:pt x="92" y="573"/>
                    <a:pt x="94" y="575"/>
                  </a:cubicBezTo>
                  <a:close/>
                  <a:moveTo>
                    <a:pt x="76" y="164"/>
                  </a:moveTo>
                  <a:cubicBezTo>
                    <a:pt x="78" y="162"/>
                    <a:pt x="80" y="160"/>
                    <a:pt x="82" y="158"/>
                  </a:cubicBezTo>
                  <a:cubicBezTo>
                    <a:pt x="83" y="157"/>
                    <a:pt x="83" y="156"/>
                    <a:pt x="84" y="15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0" y="170"/>
                    <a:pt x="78" y="172"/>
                    <a:pt x="76" y="176"/>
                  </a:cubicBezTo>
                  <a:cubicBezTo>
                    <a:pt x="76" y="164"/>
                    <a:pt x="76" y="164"/>
                    <a:pt x="76" y="164"/>
                  </a:cubicBezTo>
                  <a:close/>
                  <a:moveTo>
                    <a:pt x="84" y="642"/>
                  </a:moveTo>
                  <a:cubicBezTo>
                    <a:pt x="81" y="639"/>
                    <a:pt x="79" y="635"/>
                    <a:pt x="76" y="632"/>
                  </a:cubicBezTo>
                  <a:cubicBezTo>
                    <a:pt x="76" y="618"/>
                    <a:pt x="76" y="618"/>
                    <a:pt x="76" y="618"/>
                  </a:cubicBezTo>
                  <a:cubicBezTo>
                    <a:pt x="78" y="621"/>
                    <a:pt x="79" y="624"/>
                    <a:pt x="82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42"/>
                    <a:pt x="84" y="642"/>
                    <a:pt x="84" y="642"/>
                  </a:cubicBezTo>
                  <a:close/>
                  <a:moveTo>
                    <a:pt x="84" y="183"/>
                  </a:moveTo>
                  <a:cubicBezTo>
                    <a:pt x="84" y="192"/>
                    <a:pt x="84" y="192"/>
                    <a:pt x="84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9" y="182"/>
                    <a:pt x="81" y="183"/>
                    <a:pt x="84" y="183"/>
                  </a:cubicBezTo>
                  <a:close/>
                  <a:moveTo>
                    <a:pt x="84" y="209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81" y="219"/>
                    <a:pt x="79" y="219"/>
                    <a:pt x="76" y="219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0"/>
                    <a:pt x="82" y="209"/>
                    <a:pt x="84" y="209"/>
                  </a:cubicBezTo>
                  <a:close/>
                  <a:moveTo>
                    <a:pt x="84" y="220"/>
                  </a:moveTo>
                  <a:cubicBezTo>
                    <a:pt x="84" y="236"/>
                    <a:pt x="84" y="236"/>
                    <a:pt x="84" y="236"/>
                  </a:cubicBezTo>
                  <a:cubicBezTo>
                    <a:pt x="82" y="239"/>
                    <a:pt x="81" y="241"/>
                    <a:pt x="79" y="243"/>
                  </a:cubicBezTo>
                  <a:cubicBezTo>
                    <a:pt x="78" y="247"/>
                    <a:pt x="77" y="250"/>
                    <a:pt x="76" y="253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7" y="234"/>
                    <a:pt x="77" y="234"/>
                    <a:pt x="78" y="233"/>
                  </a:cubicBezTo>
                  <a:cubicBezTo>
                    <a:pt x="80" y="229"/>
                    <a:pt x="82" y="224"/>
                    <a:pt x="84" y="220"/>
                  </a:cubicBezTo>
                  <a:close/>
                  <a:moveTo>
                    <a:pt x="84" y="351"/>
                  </a:moveTo>
                  <a:cubicBezTo>
                    <a:pt x="84" y="377"/>
                    <a:pt x="84" y="377"/>
                    <a:pt x="84" y="377"/>
                  </a:cubicBezTo>
                  <a:cubicBezTo>
                    <a:pt x="79" y="370"/>
                    <a:pt x="80" y="362"/>
                    <a:pt x="82" y="351"/>
                  </a:cubicBezTo>
                  <a:cubicBezTo>
                    <a:pt x="82" y="351"/>
                    <a:pt x="83" y="351"/>
                    <a:pt x="84" y="351"/>
                  </a:cubicBezTo>
                  <a:close/>
                  <a:moveTo>
                    <a:pt x="84" y="397"/>
                  </a:moveTo>
                  <a:cubicBezTo>
                    <a:pt x="84" y="409"/>
                    <a:pt x="84" y="409"/>
                    <a:pt x="84" y="409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0" y="405"/>
                    <a:pt x="80" y="401"/>
                    <a:pt x="80" y="397"/>
                  </a:cubicBezTo>
                  <a:cubicBezTo>
                    <a:pt x="84" y="397"/>
                    <a:pt x="84" y="397"/>
                    <a:pt x="84" y="397"/>
                  </a:cubicBezTo>
                  <a:close/>
                  <a:moveTo>
                    <a:pt x="84" y="427"/>
                  </a:moveTo>
                  <a:cubicBezTo>
                    <a:pt x="84" y="438"/>
                    <a:pt x="84" y="438"/>
                    <a:pt x="84" y="438"/>
                  </a:cubicBezTo>
                  <a:cubicBezTo>
                    <a:pt x="83" y="438"/>
                    <a:pt x="83" y="438"/>
                    <a:pt x="83" y="438"/>
                  </a:cubicBezTo>
                  <a:cubicBezTo>
                    <a:pt x="82" y="435"/>
                    <a:pt x="82" y="431"/>
                    <a:pt x="82" y="427"/>
                  </a:cubicBezTo>
                  <a:cubicBezTo>
                    <a:pt x="84" y="427"/>
                    <a:pt x="84" y="427"/>
                    <a:pt x="84" y="427"/>
                  </a:cubicBezTo>
                  <a:close/>
                  <a:moveTo>
                    <a:pt x="84" y="558"/>
                  </a:moveTo>
                  <a:cubicBezTo>
                    <a:pt x="84" y="583"/>
                    <a:pt x="84" y="583"/>
                    <a:pt x="84" y="583"/>
                  </a:cubicBezTo>
                  <a:cubicBezTo>
                    <a:pt x="83" y="585"/>
                    <a:pt x="81" y="588"/>
                    <a:pt x="76" y="597"/>
                  </a:cubicBezTo>
                  <a:cubicBezTo>
                    <a:pt x="76" y="576"/>
                    <a:pt x="76" y="576"/>
                    <a:pt x="76" y="576"/>
                  </a:cubicBezTo>
                  <a:cubicBezTo>
                    <a:pt x="79" y="571"/>
                    <a:pt x="79" y="571"/>
                    <a:pt x="79" y="571"/>
                  </a:cubicBezTo>
                  <a:cubicBezTo>
                    <a:pt x="79" y="567"/>
                    <a:pt x="78" y="563"/>
                    <a:pt x="76" y="560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80" y="550"/>
                    <a:pt x="82" y="553"/>
                    <a:pt x="84" y="558"/>
                  </a:cubicBezTo>
                  <a:close/>
                  <a:moveTo>
                    <a:pt x="68" y="175"/>
                  </a:moveTo>
                  <a:cubicBezTo>
                    <a:pt x="70" y="171"/>
                    <a:pt x="73" y="168"/>
                    <a:pt x="76" y="164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5" y="177"/>
                    <a:pt x="74" y="179"/>
                    <a:pt x="73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1" y="192"/>
                    <a:pt x="69" y="193"/>
                    <a:pt x="68" y="194"/>
                  </a:cubicBezTo>
                  <a:cubicBezTo>
                    <a:pt x="68" y="175"/>
                    <a:pt x="68" y="175"/>
                    <a:pt x="68" y="175"/>
                  </a:cubicBezTo>
                  <a:close/>
                  <a:moveTo>
                    <a:pt x="76" y="632"/>
                  </a:moveTo>
                  <a:cubicBezTo>
                    <a:pt x="74" y="630"/>
                    <a:pt x="72" y="627"/>
                    <a:pt x="71" y="625"/>
                  </a:cubicBezTo>
                  <a:cubicBezTo>
                    <a:pt x="70" y="623"/>
                    <a:pt x="69" y="622"/>
                    <a:pt x="68" y="620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71" y="587"/>
                    <a:pt x="73" y="582"/>
                    <a:pt x="76" y="576"/>
                  </a:cubicBezTo>
                  <a:cubicBezTo>
                    <a:pt x="76" y="597"/>
                    <a:pt x="76" y="597"/>
                    <a:pt x="76" y="597"/>
                  </a:cubicBezTo>
                  <a:cubicBezTo>
                    <a:pt x="74" y="601"/>
                    <a:pt x="74" y="601"/>
                    <a:pt x="74" y="601"/>
                  </a:cubicBezTo>
                  <a:cubicBezTo>
                    <a:pt x="73" y="609"/>
                    <a:pt x="73" y="613"/>
                    <a:pt x="76" y="618"/>
                  </a:cubicBezTo>
                  <a:cubicBezTo>
                    <a:pt x="76" y="632"/>
                    <a:pt x="76" y="632"/>
                    <a:pt x="76" y="632"/>
                  </a:cubicBezTo>
                  <a:close/>
                  <a:moveTo>
                    <a:pt x="76" y="211"/>
                  </a:moveTo>
                  <a:cubicBezTo>
                    <a:pt x="76" y="219"/>
                    <a:pt x="76" y="219"/>
                    <a:pt x="76" y="219"/>
                  </a:cubicBezTo>
                  <a:cubicBezTo>
                    <a:pt x="73" y="219"/>
                    <a:pt x="71" y="219"/>
                    <a:pt x="68" y="219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76" y="211"/>
                    <a:pt x="76" y="211"/>
                    <a:pt x="76" y="211"/>
                  </a:cubicBezTo>
                  <a:close/>
                  <a:moveTo>
                    <a:pt x="76" y="234"/>
                  </a:moveTo>
                  <a:cubicBezTo>
                    <a:pt x="76" y="253"/>
                    <a:pt x="76" y="253"/>
                    <a:pt x="76" y="253"/>
                  </a:cubicBezTo>
                  <a:cubicBezTo>
                    <a:pt x="74" y="259"/>
                    <a:pt x="72" y="264"/>
                    <a:pt x="68" y="269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71" y="237"/>
                    <a:pt x="73" y="236"/>
                    <a:pt x="76" y="234"/>
                  </a:cubicBezTo>
                  <a:close/>
                  <a:moveTo>
                    <a:pt x="76" y="545"/>
                  </a:moveTo>
                  <a:cubicBezTo>
                    <a:pt x="76" y="560"/>
                    <a:pt x="76" y="560"/>
                    <a:pt x="76" y="560"/>
                  </a:cubicBezTo>
                  <a:cubicBezTo>
                    <a:pt x="75" y="557"/>
                    <a:pt x="73" y="554"/>
                    <a:pt x="72" y="551"/>
                  </a:cubicBezTo>
                  <a:cubicBezTo>
                    <a:pt x="70" y="553"/>
                    <a:pt x="69" y="555"/>
                    <a:pt x="68" y="557"/>
                  </a:cubicBezTo>
                  <a:cubicBezTo>
                    <a:pt x="68" y="522"/>
                    <a:pt x="68" y="522"/>
                    <a:pt x="68" y="522"/>
                  </a:cubicBezTo>
                  <a:cubicBezTo>
                    <a:pt x="69" y="524"/>
                    <a:pt x="70" y="527"/>
                    <a:pt x="72" y="530"/>
                  </a:cubicBezTo>
                  <a:cubicBezTo>
                    <a:pt x="72" y="534"/>
                    <a:pt x="73" y="539"/>
                    <a:pt x="74" y="543"/>
                  </a:cubicBezTo>
                  <a:cubicBezTo>
                    <a:pt x="75" y="544"/>
                    <a:pt x="76" y="545"/>
                    <a:pt x="76" y="545"/>
                  </a:cubicBezTo>
                  <a:close/>
                  <a:moveTo>
                    <a:pt x="60" y="187"/>
                  </a:moveTo>
                  <a:cubicBezTo>
                    <a:pt x="63" y="183"/>
                    <a:pt x="65" y="179"/>
                    <a:pt x="68" y="175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5" y="196"/>
                    <a:pt x="62" y="198"/>
                    <a:pt x="60" y="201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68" y="620"/>
                  </a:moveTo>
                  <a:cubicBezTo>
                    <a:pt x="66" y="616"/>
                    <a:pt x="64" y="612"/>
                    <a:pt x="62" y="609"/>
                  </a:cubicBezTo>
                  <a:cubicBezTo>
                    <a:pt x="62" y="608"/>
                    <a:pt x="61" y="607"/>
                    <a:pt x="60" y="607"/>
                  </a:cubicBezTo>
                  <a:cubicBezTo>
                    <a:pt x="60" y="593"/>
                    <a:pt x="60" y="593"/>
                    <a:pt x="60" y="593"/>
                  </a:cubicBezTo>
                  <a:cubicBezTo>
                    <a:pt x="61" y="595"/>
                    <a:pt x="63" y="598"/>
                    <a:pt x="64" y="601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68" y="620"/>
                    <a:pt x="68" y="620"/>
                    <a:pt x="68" y="620"/>
                  </a:cubicBezTo>
                  <a:close/>
                  <a:moveTo>
                    <a:pt x="68" y="211"/>
                  </a:moveTo>
                  <a:cubicBezTo>
                    <a:pt x="68" y="219"/>
                    <a:pt x="68" y="219"/>
                    <a:pt x="68" y="219"/>
                  </a:cubicBezTo>
                  <a:cubicBezTo>
                    <a:pt x="65" y="220"/>
                    <a:pt x="63" y="220"/>
                    <a:pt x="60" y="2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1"/>
                    <a:pt x="65" y="211"/>
                    <a:pt x="68" y="211"/>
                  </a:cubicBezTo>
                  <a:close/>
                  <a:moveTo>
                    <a:pt x="68" y="238"/>
                  </a:moveTo>
                  <a:cubicBezTo>
                    <a:pt x="68" y="248"/>
                    <a:pt x="68" y="248"/>
                    <a:pt x="68" y="248"/>
                  </a:cubicBezTo>
                  <a:cubicBezTo>
                    <a:pt x="65" y="249"/>
                    <a:pt x="63" y="249"/>
                    <a:pt x="60" y="24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3" y="239"/>
                    <a:pt x="65" y="238"/>
                    <a:pt x="68" y="238"/>
                  </a:cubicBezTo>
                  <a:close/>
                  <a:moveTo>
                    <a:pt x="68" y="253"/>
                  </a:moveTo>
                  <a:cubicBezTo>
                    <a:pt x="68" y="269"/>
                    <a:pt x="68" y="269"/>
                    <a:pt x="68" y="269"/>
                  </a:cubicBezTo>
                  <a:cubicBezTo>
                    <a:pt x="67" y="269"/>
                    <a:pt x="67" y="270"/>
                    <a:pt x="67" y="270"/>
                  </a:cubicBezTo>
                  <a:cubicBezTo>
                    <a:pt x="65" y="278"/>
                    <a:pt x="64" y="287"/>
                    <a:pt x="60" y="29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1" y="265"/>
                    <a:pt x="61" y="264"/>
                    <a:pt x="62" y="264"/>
                  </a:cubicBezTo>
                  <a:cubicBezTo>
                    <a:pt x="64" y="261"/>
                    <a:pt x="65" y="260"/>
                    <a:pt x="68" y="253"/>
                  </a:cubicBezTo>
                  <a:close/>
                  <a:moveTo>
                    <a:pt x="68" y="522"/>
                  </a:moveTo>
                  <a:cubicBezTo>
                    <a:pt x="68" y="557"/>
                    <a:pt x="68" y="557"/>
                    <a:pt x="68" y="557"/>
                  </a:cubicBezTo>
                  <a:cubicBezTo>
                    <a:pt x="65" y="562"/>
                    <a:pt x="62" y="565"/>
                    <a:pt x="60" y="569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65" y="543"/>
                    <a:pt x="65" y="535"/>
                    <a:pt x="61" y="523"/>
                  </a:cubicBezTo>
                  <a:cubicBezTo>
                    <a:pt x="60" y="523"/>
                    <a:pt x="60" y="523"/>
                    <a:pt x="60" y="523"/>
                  </a:cubicBezTo>
                  <a:cubicBezTo>
                    <a:pt x="60" y="501"/>
                    <a:pt x="60" y="501"/>
                    <a:pt x="60" y="501"/>
                  </a:cubicBezTo>
                  <a:cubicBezTo>
                    <a:pt x="63" y="508"/>
                    <a:pt x="65" y="515"/>
                    <a:pt x="68" y="522"/>
                  </a:cubicBezTo>
                  <a:close/>
                  <a:moveTo>
                    <a:pt x="53" y="198"/>
                  </a:moveTo>
                  <a:cubicBezTo>
                    <a:pt x="53" y="198"/>
                    <a:pt x="54" y="197"/>
                    <a:pt x="54" y="196"/>
                  </a:cubicBezTo>
                  <a:cubicBezTo>
                    <a:pt x="56" y="193"/>
                    <a:pt x="59" y="190"/>
                    <a:pt x="60" y="187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59" y="204"/>
                    <a:pt x="57" y="207"/>
                    <a:pt x="56" y="211"/>
                  </a:cubicBezTo>
                  <a:cubicBezTo>
                    <a:pt x="57" y="211"/>
                    <a:pt x="59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58" y="221"/>
                    <a:pt x="55" y="222"/>
                    <a:pt x="53" y="223"/>
                  </a:cubicBezTo>
                  <a:cubicBezTo>
                    <a:pt x="53" y="198"/>
                    <a:pt x="53" y="198"/>
                    <a:pt x="53" y="198"/>
                  </a:cubicBezTo>
                  <a:close/>
                  <a:moveTo>
                    <a:pt x="60" y="607"/>
                  </a:moveTo>
                  <a:cubicBezTo>
                    <a:pt x="57" y="603"/>
                    <a:pt x="55" y="600"/>
                    <a:pt x="53" y="596"/>
                  </a:cubicBezTo>
                  <a:cubicBezTo>
                    <a:pt x="53" y="563"/>
                    <a:pt x="53" y="563"/>
                    <a:pt x="53" y="563"/>
                  </a:cubicBezTo>
                  <a:cubicBezTo>
                    <a:pt x="56" y="558"/>
                    <a:pt x="59" y="554"/>
                    <a:pt x="60" y="551"/>
                  </a:cubicBezTo>
                  <a:cubicBezTo>
                    <a:pt x="60" y="569"/>
                    <a:pt x="60" y="569"/>
                    <a:pt x="60" y="569"/>
                  </a:cubicBezTo>
                  <a:cubicBezTo>
                    <a:pt x="56" y="576"/>
                    <a:pt x="55" y="582"/>
                    <a:pt x="60" y="593"/>
                  </a:cubicBezTo>
                  <a:cubicBezTo>
                    <a:pt x="60" y="607"/>
                    <a:pt x="60" y="607"/>
                    <a:pt x="60" y="607"/>
                  </a:cubicBezTo>
                  <a:close/>
                  <a:moveTo>
                    <a:pt x="60" y="239"/>
                  </a:moveTo>
                  <a:cubicBezTo>
                    <a:pt x="60" y="249"/>
                    <a:pt x="60" y="249"/>
                    <a:pt x="60" y="249"/>
                  </a:cubicBezTo>
                  <a:cubicBezTo>
                    <a:pt x="58" y="249"/>
                    <a:pt x="55" y="249"/>
                    <a:pt x="53" y="249"/>
                  </a:cubicBezTo>
                  <a:cubicBezTo>
                    <a:pt x="53" y="241"/>
                    <a:pt x="53" y="241"/>
                    <a:pt x="53" y="241"/>
                  </a:cubicBezTo>
                  <a:cubicBezTo>
                    <a:pt x="55" y="240"/>
                    <a:pt x="58" y="240"/>
                    <a:pt x="60" y="239"/>
                  </a:cubicBezTo>
                  <a:close/>
                  <a:moveTo>
                    <a:pt x="60" y="265"/>
                  </a:moveTo>
                  <a:cubicBezTo>
                    <a:pt x="60" y="295"/>
                    <a:pt x="60" y="295"/>
                    <a:pt x="60" y="295"/>
                  </a:cubicBezTo>
                  <a:cubicBezTo>
                    <a:pt x="59" y="297"/>
                    <a:pt x="58" y="299"/>
                    <a:pt x="56" y="300"/>
                  </a:cubicBezTo>
                  <a:cubicBezTo>
                    <a:pt x="56" y="310"/>
                    <a:pt x="55" y="316"/>
                    <a:pt x="53" y="323"/>
                  </a:cubicBezTo>
                  <a:cubicBezTo>
                    <a:pt x="53" y="290"/>
                    <a:pt x="53" y="290"/>
                    <a:pt x="53" y="290"/>
                  </a:cubicBezTo>
                  <a:cubicBezTo>
                    <a:pt x="55" y="287"/>
                    <a:pt x="56" y="282"/>
                    <a:pt x="57" y="276"/>
                  </a:cubicBezTo>
                  <a:cubicBezTo>
                    <a:pt x="56" y="276"/>
                    <a:pt x="55" y="277"/>
                    <a:pt x="53" y="277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55" y="267"/>
                    <a:pt x="58" y="266"/>
                    <a:pt x="60" y="265"/>
                  </a:cubicBezTo>
                  <a:close/>
                  <a:moveTo>
                    <a:pt x="60" y="501"/>
                  </a:moveTo>
                  <a:cubicBezTo>
                    <a:pt x="60" y="523"/>
                    <a:pt x="60" y="523"/>
                    <a:pt x="60" y="523"/>
                  </a:cubicBezTo>
                  <a:cubicBezTo>
                    <a:pt x="59" y="523"/>
                    <a:pt x="59" y="523"/>
                    <a:pt x="58" y="524"/>
                  </a:cubicBezTo>
                  <a:cubicBezTo>
                    <a:pt x="56" y="526"/>
                    <a:pt x="54" y="528"/>
                    <a:pt x="53" y="530"/>
                  </a:cubicBezTo>
                  <a:cubicBezTo>
                    <a:pt x="53" y="512"/>
                    <a:pt x="53" y="512"/>
                    <a:pt x="53" y="512"/>
                  </a:cubicBezTo>
                  <a:cubicBezTo>
                    <a:pt x="53" y="509"/>
                    <a:pt x="53" y="507"/>
                    <a:pt x="53" y="504"/>
                  </a:cubicBezTo>
                  <a:cubicBezTo>
                    <a:pt x="53" y="469"/>
                    <a:pt x="53" y="469"/>
                    <a:pt x="53" y="469"/>
                  </a:cubicBezTo>
                  <a:cubicBezTo>
                    <a:pt x="53" y="470"/>
                    <a:pt x="54" y="472"/>
                    <a:pt x="54" y="474"/>
                  </a:cubicBezTo>
                  <a:cubicBezTo>
                    <a:pt x="54" y="477"/>
                    <a:pt x="54" y="481"/>
                    <a:pt x="54" y="485"/>
                  </a:cubicBezTo>
                  <a:cubicBezTo>
                    <a:pt x="56" y="490"/>
                    <a:pt x="59" y="496"/>
                    <a:pt x="60" y="501"/>
                  </a:cubicBezTo>
                  <a:close/>
                  <a:moveTo>
                    <a:pt x="44" y="215"/>
                  </a:moveTo>
                  <a:cubicBezTo>
                    <a:pt x="47" y="210"/>
                    <a:pt x="50" y="204"/>
                    <a:pt x="53" y="19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49" y="224"/>
                    <a:pt x="46" y="227"/>
                    <a:pt x="44" y="231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3" y="596"/>
                  </a:moveTo>
                  <a:cubicBezTo>
                    <a:pt x="50" y="592"/>
                    <a:pt x="47" y="586"/>
                    <a:pt x="46" y="580"/>
                  </a:cubicBezTo>
                  <a:cubicBezTo>
                    <a:pt x="45" y="579"/>
                    <a:pt x="45" y="579"/>
                    <a:pt x="44" y="578"/>
                  </a:cubicBezTo>
                  <a:cubicBezTo>
                    <a:pt x="44" y="563"/>
                    <a:pt x="44" y="563"/>
                    <a:pt x="44" y="563"/>
                  </a:cubicBezTo>
                  <a:cubicBezTo>
                    <a:pt x="45" y="565"/>
                    <a:pt x="46" y="567"/>
                    <a:pt x="48" y="570"/>
                  </a:cubicBezTo>
                  <a:cubicBezTo>
                    <a:pt x="49" y="567"/>
                    <a:pt x="51" y="565"/>
                    <a:pt x="53" y="563"/>
                  </a:cubicBezTo>
                  <a:cubicBezTo>
                    <a:pt x="53" y="596"/>
                    <a:pt x="53" y="596"/>
                    <a:pt x="53" y="596"/>
                  </a:cubicBezTo>
                  <a:close/>
                  <a:moveTo>
                    <a:pt x="53" y="241"/>
                  </a:moveTo>
                  <a:cubicBezTo>
                    <a:pt x="53" y="249"/>
                    <a:pt x="53" y="249"/>
                    <a:pt x="53" y="249"/>
                  </a:cubicBezTo>
                  <a:cubicBezTo>
                    <a:pt x="50" y="249"/>
                    <a:pt x="47" y="250"/>
                    <a:pt x="44" y="251"/>
                  </a:cubicBezTo>
                  <a:cubicBezTo>
                    <a:pt x="44" y="241"/>
                    <a:pt x="44" y="241"/>
                    <a:pt x="44" y="241"/>
                  </a:cubicBezTo>
                  <a:cubicBezTo>
                    <a:pt x="47" y="241"/>
                    <a:pt x="50" y="241"/>
                    <a:pt x="53" y="241"/>
                  </a:cubicBezTo>
                  <a:close/>
                  <a:moveTo>
                    <a:pt x="53" y="268"/>
                  </a:moveTo>
                  <a:cubicBezTo>
                    <a:pt x="53" y="277"/>
                    <a:pt x="53" y="277"/>
                    <a:pt x="53" y="277"/>
                  </a:cubicBezTo>
                  <a:cubicBezTo>
                    <a:pt x="50" y="278"/>
                    <a:pt x="47" y="278"/>
                    <a:pt x="44" y="27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0"/>
                    <a:pt x="50" y="269"/>
                    <a:pt x="53" y="268"/>
                  </a:cubicBezTo>
                  <a:close/>
                  <a:moveTo>
                    <a:pt x="53" y="290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2" y="325"/>
                    <a:pt x="51" y="327"/>
                    <a:pt x="49" y="330"/>
                  </a:cubicBezTo>
                  <a:cubicBezTo>
                    <a:pt x="49" y="336"/>
                    <a:pt x="49" y="342"/>
                    <a:pt x="49" y="349"/>
                  </a:cubicBezTo>
                  <a:cubicBezTo>
                    <a:pt x="45" y="363"/>
                    <a:pt x="46" y="376"/>
                    <a:pt x="44" y="391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6" y="317"/>
                    <a:pt x="48" y="313"/>
                    <a:pt x="49" y="306"/>
                  </a:cubicBezTo>
                  <a:cubicBezTo>
                    <a:pt x="47" y="307"/>
                    <a:pt x="46" y="307"/>
                    <a:pt x="44" y="308"/>
                  </a:cubicBezTo>
                  <a:cubicBezTo>
                    <a:pt x="44" y="298"/>
                    <a:pt x="44" y="298"/>
                    <a:pt x="44" y="298"/>
                  </a:cubicBezTo>
                  <a:cubicBezTo>
                    <a:pt x="48" y="296"/>
                    <a:pt x="50" y="294"/>
                    <a:pt x="53" y="290"/>
                  </a:cubicBezTo>
                  <a:close/>
                  <a:moveTo>
                    <a:pt x="53" y="469"/>
                  </a:moveTo>
                  <a:cubicBezTo>
                    <a:pt x="53" y="504"/>
                    <a:pt x="53" y="504"/>
                    <a:pt x="53" y="504"/>
                  </a:cubicBezTo>
                  <a:cubicBezTo>
                    <a:pt x="52" y="501"/>
                    <a:pt x="51" y="497"/>
                    <a:pt x="49" y="492"/>
                  </a:cubicBezTo>
                  <a:cubicBezTo>
                    <a:pt x="47" y="495"/>
                    <a:pt x="46" y="496"/>
                    <a:pt x="44" y="498"/>
                  </a:cubicBezTo>
                  <a:cubicBezTo>
                    <a:pt x="44" y="481"/>
                    <a:pt x="44" y="481"/>
                    <a:pt x="44" y="481"/>
                  </a:cubicBezTo>
                  <a:cubicBezTo>
                    <a:pt x="45" y="478"/>
                    <a:pt x="45" y="474"/>
                    <a:pt x="44" y="469"/>
                  </a:cubicBezTo>
                  <a:cubicBezTo>
                    <a:pt x="44" y="398"/>
                    <a:pt x="44" y="398"/>
                    <a:pt x="44" y="398"/>
                  </a:cubicBezTo>
                  <a:cubicBezTo>
                    <a:pt x="46" y="407"/>
                    <a:pt x="46" y="415"/>
                    <a:pt x="45" y="425"/>
                  </a:cubicBezTo>
                  <a:cubicBezTo>
                    <a:pt x="49" y="440"/>
                    <a:pt x="48" y="454"/>
                    <a:pt x="53" y="469"/>
                  </a:cubicBezTo>
                  <a:close/>
                  <a:moveTo>
                    <a:pt x="53" y="512"/>
                  </a:moveTo>
                  <a:cubicBezTo>
                    <a:pt x="53" y="530"/>
                    <a:pt x="53" y="530"/>
                    <a:pt x="53" y="530"/>
                  </a:cubicBezTo>
                  <a:cubicBezTo>
                    <a:pt x="49" y="535"/>
                    <a:pt x="46" y="538"/>
                    <a:pt x="44" y="542"/>
                  </a:cubicBezTo>
                  <a:cubicBezTo>
                    <a:pt x="44" y="527"/>
                    <a:pt x="44" y="527"/>
                    <a:pt x="44" y="527"/>
                  </a:cubicBezTo>
                  <a:cubicBezTo>
                    <a:pt x="49" y="522"/>
                    <a:pt x="52" y="517"/>
                    <a:pt x="53" y="512"/>
                  </a:cubicBezTo>
                  <a:close/>
                  <a:moveTo>
                    <a:pt x="33" y="241"/>
                  </a:moveTo>
                  <a:cubicBezTo>
                    <a:pt x="35" y="232"/>
                    <a:pt x="40" y="224"/>
                    <a:pt x="44" y="215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3" y="234"/>
                    <a:pt x="42" y="237"/>
                    <a:pt x="41" y="242"/>
                  </a:cubicBezTo>
                  <a:cubicBezTo>
                    <a:pt x="42" y="241"/>
                    <a:pt x="43" y="241"/>
                    <a:pt x="44" y="24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9" y="253"/>
                    <a:pt x="36" y="255"/>
                    <a:pt x="33" y="261"/>
                  </a:cubicBezTo>
                  <a:cubicBezTo>
                    <a:pt x="33" y="241"/>
                    <a:pt x="33" y="241"/>
                    <a:pt x="33" y="241"/>
                  </a:cubicBezTo>
                  <a:close/>
                  <a:moveTo>
                    <a:pt x="44" y="578"/>
                  </a:moveTo>
                  <a:cubicBezTo>
                    <a:pt x="40" y="571"/>
                    <a:pt x="36" y="563"/>
                    <a:pt x="33" y="555"/>
                  </a:cubicBezTo>
                  <a:cubicBezTo>
                    <a:pt x="33" y="537"/>
                    <a:pt x="33" y="537"/>
                    <a:pt x="33" y="537"/>
                  </a:cubicBezTo>
                  <a:cubicBezTo>
                    <a:pt x="33" y="537"/>
                    <a:pt x="33" y="538"/>
                    <a:pt x="33" y="539"/>
                  </a:cubicBezTo>
                  <a:cubicBezTo>
                    <a:pt x="37" y="535"/>
                    <a:pt x="41" y="531"/>
                    <a:pt x="44" y="527"/>
                  </a:cubicBezTo>
                  <a:cubicBezTo>
                    <a:pt x="44" y="542"/>
                    <a:pt x="44" y="542"/>
                    <a:pt x="44" y="542"/>
                  </a:cubicBezTo>
                  <a:cubicBezTo>
                    <a:pt x="41" y="548"/>
                    <a:pt x="40" y="554"/>
                    <a:pt x="44" y="563"/>
                  </a:cubicBezTo>
                  <a:cubicBezTo>
                    <a:pt x="44" y="578"/>
                    <a:pt x="44" y="578"/>
                    <a:pt x="44" y="578"/>
                  </a:cubicBezTo>
                  <a:close/>
                  <a:moveTo>
                    <a:pt x="44" y="270"/>
                  </a:moveTo>
                  <a:cubicBezTo>
                    <a:pt x="44" y="279"/>
                    <a:pt x="44" y="279"/>
                    <a:pt x="44" y="279"/>
                  </a:cubicBezTo>
                  <a:cubicBezTo>
                    <a:pt x="40" y="280"/>
                    <a:pt x="36" y="281"/>
                    <a:pt x="33" y="28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6" y="272"/>
                    <a:pt x="40" y="271"/>
                    <a:pt x="44" y="270"/>
                  </a:cubicBezTo>
                  <a:close/>
                  <a:moveTo>
                    <a:pt x="44" y="298"/>
                  </a:moveTo>
                  <a:cubicBezTo>
                    <a:pt x="44" y="308"/>
                    <a:pt x="44" y="308"/>
                    <a:pt x="44" y="308"/>
                  </a:cubicBezTo>
                  <a:cubicBezTo>
                    <a:pt x="40" y="309"/>
                    <a:pt x="36" y="310"/>
                    <a:pt x="33" y="31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7" y="301"/>
                    <a:pt x="41" y="300"/>
                    <a:pt x="44" y="298"/>
                  </a:cubicBezTo>
                  <a:close/>
                  <a:moveTo>
                    <a:pt x="44" y="323"/>
                  </a:moveTo>
                  <a:cubicBezTo>
                    <a:pt x="44" y="391"/>
                    <a:pt x="44" y="391"/>
                    <a:pt x="44" y="391"/>
                  </a:cubicBezTo>
                  <a:cubicBezTo>
                    <a:pt x="44" y="392"/>
                    <a:pt x="44" y="393"/>
                    <a:pt x="44" y="395"/>
                  </a:cubicBezTo>
                  <a:cubicBezTo>
                    <a:pt x="44" y="396"/>
                    <a:pt x="44" y="397"/>
                    <a:pt x="44" y="398"/>
                  </a:cubicBezTo>
                  <a:cubicBezTo>
                    <a:pt x="44" y="469"/>
                    <a:pt x="44" y="469"/>
                    <a:pt x="44" y="469"/>
                  </a:cubicBezTo>
                  <a:cubicBezTo>
                    <a:pt x="44" y="467"/>
                    <a:pt x="43" y="465"/>
                    <a:pt x="42" y="462"/>
                  </a:cubicBezTo>
                  <a:cubicBezTo>
                    <a:pt x="38" y="465"/>
                    <a:pt x="35" y="467"/>
                    <a:pt x="33" y="470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39" y="452"/>
                    <a:pt x="42" y="445"/>
                    <a:pt x="38" y="432"/>
                  </a:cubicBezTo>
                  <a:cubicBezTo>
                    <a:pt x="38" y="432"/>
                    <a:pt x="36" y="433"/>
                    <a:pt x="33" y="435"/>
                  </a:cubicBezTo>
                  <a:cubicBezTo>
                    <a:pt x="33" y="423"/>
                    <a:pt x="33" y="423"/>
                    <a:pt x="33" y="423"/>
                  </a:cubicBezTo>
                  <a:cubicBezTo>
                    <a:pt x="38" y="416"/>
                    <a:pt x="41" y="409"/>
                    <a:pt x="36" y="399"/>
                  </a:cubicBezTo>
                  <a:cubicBezTo>
                    <a:pt x="35" y="400"/>
                    <a:pt x="34" y="401"/>
                    <a:pt x="33" y="402"/>
                  </a:cubicBezTo>
                  <a:cubicBezTo>
                    <a:pt x="33" y="391"/>
                    <a:pt x="33" y="391"/>
                    <a:pt x="33" y="391"/>
                  </a:cubicBezTo>
                  <a:cubicBezTo>
                    <a:pt x="33" y="390"/>
                    <a:pt x="34" y="389"/>
                    <a:pt x="35" y="389"/>
                  </a:cubicBezTo>
                  <a:cubicBezTo>
                    <a:pt x="39" y="382"/>
                    <a:pt x="37" y="375"/>
                    <a:pt x="37" y="368"/>
                  </a:cubicBezTo>
                  <a:cubicBezTo>
                    <a:pt x="35" y="369"/>
                    <a:pt x="34" y="370"/>
                    <a:pt x="33" y="371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1" y="354"/>
                    <a:pt x="41" y="350"/>
                    <a:pt x="41" y="337"/>
                  </a:cubicBezTo>
                  <a:cubicBezTo>
                    <a:pt x="39" y="338"/>
                    <a:pt x="36" y="339"/>
                    <a:pt x="33" y="341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36" y="329"/>
                    <a:pt x="40" y="327"/>
                    <a:pt x="43" y="325"/>
                  </a:cubicBezTo>
                  <a:cubicBezTo>
                    <a:pt x="44" y="325"/>
                    <a:pt x="44" y="324"/>
                    <a:pt x="44" y="323"/>
                  </a:cubicBezTo>
                  <a:close/>
                  <a:moveTo>
                    <a:pt x="44" y="481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42" y="500"/>
                    <a:pt x="40" y="503"/>
                    <a:pt x="34" y="507"/>
                  </a:cubicBezTo>
                  <a:cubicBezTo>
                    <a:pt x="33" y="509"/>
                    <a:pt x="33" y="510"/>
                    <a:pt x="33" y="511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8" y="492"/>
                    <a:pt x="42" y="487"/>
                    <a:pt x="44" y="481"/>
                  </a:cubicBezTo>
                  <a:close/>
                  <a:moveTo>
                    <a:pt x="0" y="436"/>
                  </a:moveTo>
                  <a:cubicBezTo>
                    <a:pt x="0" y="410"/>
                    <a:pt x="0" y="384"/>
                    <a:pt x="0" y="357"/>
                  </a:cubicBezTo>
                  <a:cubicBezTo>
                    <a:pt x="5" y="355"/>
                    <a:pt x="4" y="335"/>
                    <a:pt x="5" y="330"/>
                  </a:cubicBezTo>
                  <a:cubicBezTo>
                    <a:pt x="10" y="313"/>
                    <a:pt x="10" y="296"/>
                    <a:pt x="19" y="280"/>
                  </a:cubicBezTo>
                  <a:cubicBezTo>
                    <a:pt x="21" y="269"/>
                    <a:pt x="22" y="257"/>
                    <a:pt x="31" y="249"/>
                  </a:cubicBezTo>
                  <a:cubicBezTo>
                    <a:pt x="31" y="246"/>
                    <a:pt x="32" y="244"/>
                    <a:pt x="33" y="24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64"/>
                    <a:pt x="29" y="268"/>
                    <a:pt x="27" y="273"/>
                  </a:cubicBezTo>
                  <a:cubicBezTo>
                    <a:pt x="29" y="273"/>
                    <a:pt x="31" y="273"/>
                    <a:pt x="33" y="272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32" y="282"/>
                    <a:pt x="31" y="282"/>
                    <a:pt x="31" y="282"/>
                  </a:cubicBezTo>
                  <a:cubicBezTo>
                    <a:pt x="22" y="289"/>
                    <a:pt x="20" y="295"/>
                    <a:pt x="18" y="306"/>
                  </a:cubicBezTo>
                  <a:cubicBezTo>
                    <a:pt x="23" y="304"/>
                    <a:pt x="28" y="303"/>
                    <a:pt x="33" y="302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20" y="315"/>
                    <a:pt x="13" y="320"/>
                    <a:pt x="12" y="339"/>
                  </a:cubicBezTo>
                  <a:cubicBezTo>
                    <a:pt x="19" y="336"/>
                    <a:pt x="26" y="333"/>
                    <a:pt x="33" y="330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26" y="343"/>
                    <a:pt x="19" y="346"/>
                    <a:pt x="13" y="349"/>
                  </a:cubicBezTo>
                  <a:cubicBezTo>
                    <a:pt x="10" y="357"/>
                    <a:pt x="8" y="363"/>
                    <a:pt x="9" y="372"/>
                  </a:cubicBezTo>
                  <a:cubicBezTo>
                    <a:pt x="15" y="369"/>
                    <a:pt x="21" y="366"/>
                    <a:pt x="27" y="363"/>
                  </a:cubicBezTo>
                  <a:cubicBezTo>
                    <a:pt x="29" y="362"/>
                    <a:pt x="31" y="361"/>
                    <a:pt x="33" y="360"/>
                  </a:cubicBezTo>
                  <a:cubicBezTo>
                    <a:pt x="33" y="371"/>
                    <a:pt x="33" y="371"/>
                    <a:pt x="33" y="371"/>
                  </a:cubicBezTo>
                  <a:cubicBezTo>
                    <a:pt x="13" y="383"/>
                    <a:pt x="7" y="381"/>
                    <a:pt x="8" y="408"/>
                  </a:cubicBezTo>
                  <a:cubicBezTo>
                    <a:pt x="12" y="404"/>
                    <a:pt x="25" y="396"/>
                    <a:pt x="33" y="391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13" y="413"/>
                    <a:pt x="6" y="416"/>
                    <a:pt x="10" y="440"/>
                  </a:cubicBezTo>
                  <a:cubicBezTo>
                    <a:pt x="17" y="435"/>
                    <a:pt x="26" y="430"/>
                    <a:pt x="33" y="423"/>
                  </a:cubicBezTo>
                  <a:cubicBezTo>
                    <a:pt x="33" y="435"/>
                    <a:pt x="33" y="435"/>
                    <a:pt x="33" y="435"/>
                  </a:cubicBezTo>
                  <a:cubicBezTo>
                    <a:pt x="27" y="440"/>
                    <a:pt x="18" y="446"/>
                    <a:pt x="15" y="449"/>
                  </a:cubicBezTo>
                  <a:cubicBezTo>
                    <a:pt x="12" y="457"/>
                    <a:pt x="13" y="465"/>
                    <a:pt x="14" y="475"/>
                  </a:cubicBezTo>
                  <a:cubicBezTo>
                    <a:pt x="21" y="469"/>
                    <a:pt x="28" y="464"/>
                    <a:pt x="33" y="459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21" y="480"/>
                    <a:pt x="17" y="488"/>
                    <a:pt x="23" y="507"/>
                  </a:cubicBezTo>
                  <a:cubicBezTo>
                    <a:pt x="26" y="504"/>
                    <a:pt x="30" y="501"/>
                    <a:pt x="33" y="498"/>
                  </a:cubicBezTo>
                  <a:cubicBezTo>
                    <a:pt x="33" y="511"/>
                    <a:pt x="33" y="511"/>
                    <a:pt x="33" y="511"/>
                  </a:cubicBezTo>
                  <a:cubicBezTo>
                    <a:pt x="28" y="520"/>
                    <a:pt x="29" y="526"/>
                    <a:pt x="33" y="537"/>
                  </a:cubicBezTo>
                  <a:cubicBezTo>
                    <a:pt x="33" y="555"/>
                    <a:pt x="33" y="555"/>
                    <a:pt x="33" y="555"/>
                  </a:cubicBezTo>
                  <a:cubicBezTo>
                    <a:pt x="26" y="542"/>
                    <a:pt x="21" y="527"/>
                    <a:pt x="18" y="513"/>
                  </a:cubicBezTo>
                  <a:cubicBezTo>
                    <a:pt x="11" y="498"/>
                    <a:pt x="10" y="482"/>
                    <a:pt x="5" y="465"/>
                  </a:cubicBezTo>
                  <a:cubicBezTo>
                    <a:pt x="5" y="459"/>
                    <a:pt x="5" y="438"/>
                    <a:pt x="0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C369E933-ABF5-40F4-BB55-C68B20201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5980" y="1029661"/>
              <a:ext cx="5873921" cy="2020314"/>
            </a:xfrm>
            <a:custGeom>
              <a:avLst/>
              <a:gdLst>
                <a:gd name="T0" fmla="*/ 18 w 1381"/>
                <a:gd name="T1" fmla="*/ 76 h 473"/>
                <a:gd name="T2" fmla="*/ 233 w 1381"/>
                <a:gd name="T3" fmla="*/ 28 h 473"/>
                <a:gd name="T4" fmla="*/ 67 w 1381"/>
                <a:gd name="T5" fmla="*/ 244 h 473"/>
                <a:gd name="T6" fmla="*/ 18 w 1381"/>
                <a:gd name="T7" fmla="*/ 446 h 473"/>
                <a:gd name="T8" fmla="*/ 132 w 1381"/>
                <a:gd name="T9" fmla="*/ 196 h 473"/>
                <a:gd name="T10" fmla="*/ 174 w 1381"/>
                <a:gd name="T11" fmla="*/ 243 h 473"/>
                <a:gd name="T12" fmla="*/ 164 w 1381"/>
                <a:gd name="T13" fmla="*/ 413 h 473"/>
                <a:gd name="T14" fmla="*/ 218 w 1381"/>
                <a:gd name="T15" fmla="*/ 351 h 473"/>
                <a:gd name="T16" fmla="*/ 218 w 1381"/>
                <a:gd name="T17" fmla="*/ 408 h 473"/>
                <a:gd name="T18" fmla="*/ 255 w 1381"/>
                <a:gd name="T19" fmla="*/ 235 h 473"/>
                <a:gd name="T20" fmla="*/ 225 w 1381"/>
                <a:gd name="T21" fmla="*/ 202 h 473"/>
                <a:gd name="T22" fmla="*/ 275 w 1381"/>
                <a:gd name="T23" fmla="*/ 23 h 473"/>
                <a:gd name="T24" fmla="*/ 225 w 1381"/>
                <a:gd name="T25" fmla="*/ 322 h 473"/>
                <a:gd name="T26" fmla="*/ 229 w 1381"/>
                <a:gd name="T27" fmla="*/ 263 h 473"/>
                <a:gd name="T28" fmla="*/ 663 w 1381"/>
                <a:gd name="T29" fmla="*/ 49 h 473"/>
                <a:gd name="T30" fmla="*/ 620 w 1381"/>
                <a:gd name="T31" fmla="*/ 47 h 473"/>
                <a:gd name="T32" fmla="*/ 523 w 1381"/>
                <a:gd name="T33" fmla="*/ 93 h 473"/>
                <a:gd name="T34" fmla="*/ 436 w 1381"/>
                <a:gd name="T35" fmla="*/ 159 h 473"/>
                <a:gd name="T36" fmla="*/ 555 w 1381"/>
                <a:gd name="T37" fmla="*/ 126 h 473"/>
                <a:gd name="T38" fmla="*/ 482 w 1381"/>
                <a:gd name="T39" fmla="*/ 235 h 473"/>
                <a:gd name="T40" fmla="*/ 488 w 1381"/>
                <a:gd name="T41" fmla="*/ 274 h 473"/>
                <a:gd name="T42" fmla="*/ 514 w 1381"/>
                <a:gd name="T43" fmla="*/ 290 h 473"/>
                <a:gd name="T44" fmla="*/ 475 w 1381"/>
                <a:gd name="T45" fmla="*/ 359 h 473"/>
                <a:gd name="T46" fmla="*/ 509 w 1381"/>
                <a:gd name="T47" fmla="*/ 380 h 473"/>
                <a:gd name="T48" fmla="*/ 537 w 1381"/>
                <a:gd name="T49" fmla="*/ 446 h 473"/>
                <a:gd name="T50" fmla="*/ 629 w 1381"/>
                <a:gd name="T51" fmla="*/ 327 h 473"/>
                <a:gd name="T52" fmla="*/ 644 w 1381"/>
                <a:gd name="T53" fmla="*/ 240 h 473"/>
                <a:gd name="T54" fmla="*/ 592 w 1381"/>
                <a:gd name="T55" fmla="*/ 238 h 473"/>
                <a:gd name="T56" fmla="*/ 566 w 1381"/>
                <a:gd name="T57" fmla="*/ 154 h 473"/>
                <a:gd name="T58" fmla="*/ 686 w 1381"/>
                <a:gd name="T59" fmla="*/ 48 h 473"/>
                <a:gd name="T60" fmla="*/ 565 w 1381"/>
                <a:gd name="T61" fmla="*/ 320 h 473"/>
                <a:gd name="T62" fmla="*/ 579 w 1381"/>
                <a:gd name="T63" fmla="*/ 190 h 473"/>
                <a:gd name="T64" fmla="*/ 558 w 1381"/>
                <a:gd name="T65" fmla="*/ 233 h 473"/>
                <a:gd name="T66" fmla="*/ 947 w 1381"/>
                <a:gd name="T67" fmla="*/ 191 h 473"/>
                <a:gd name="T68" fmla="*/ 920 w 1381"/>
                <a:gd name="T69" fmla="*/ 93 h 473"/>
                <a:gd name="T70" fmla="*/ 800 w 1381"/>
                <a:gd name="T71" fmla="*/ 275 h 473"/>
                <a:gd name="T72" fmla="*/ 854 w 1381"/>
                <a:gd name="T73" fmla="*/ 368 h 473"/>
                <a:gd name="T74" fmla="*/ 928 w 1381"/>
                <a:gd name="T75" fmla="*/ 324 h 473"/>
                <a:gd name="T76" fmla="*/ 1016 w 1381"/>
                <a:gd name="T77" fmla="*/ 378 h 473"/>
                <a:gd name="T78" fmla="*/ 1171 w 1381"/>
                <a:gd name="T79" fmla="*/ 214 h 473"/>
                <a:gd name="T80" fmla="*/ 1167 w 1381"/>
                <a:gd name="T81" fmla="*/ 188 h 473"/>
                <a:gd name="T82" fmla="*/ 1291 w 1381"/>
                <a:gd name="T83" fmla="*/ 102 h 473"/>
                <a:gd name="T84" fmla="*/ 1311 w 1381"/>
                <a:gd name="T85" fmla="*/ 3 h 473"/>
                <a:gd name="T86" fmla="*/ 1267 w 1381"/>
                <a:gd name="T87" fmla="*/ 117 h 473"/>
                <a:gd name="T88" fmla="*/ 1180 w 1381"/>
                <a:gd name="T89" fmla="*/ 229 h 473"/>
                <a:gd name="T90" fmla="*/ 1228 w 1381"/>
                <a:gd name="T91" fmla="*/ 222 h 473"/>
                <a:gd name="T92" fmla="*/ 1251 w 1381"/>
                <a:gd name="T93" fmla="*/ 248 h 473"/>
                <a:gd name="T94" fmla="*/ 1374 w 1381"/>
                <a:gd name="T95" fmla="*/ 168 h 473"/>
                <a:gd name="T96" fmla="*/ 1263 w 1381"/>
                <a:gd name="T97" fmla="*/ 194 h 473"/>
                <a:gd name="T98" fmla="*/ 1301 w 1381"/>
                <a:gd name="T99" fmla="*/ 252 h 473"/>
                <a:gd name="T100" fmla="*/ 1247 w 1381"/>
                <a:gd name="T101" fmla="*/ 312 h 473"/>
                <a:gd name="T102" fmla="*/ 1291 w 1381"/>
                <a:gd name="T103" fmla="*/ 306 h 473"/>
                <a:gd name="T104" fmla="*/ 1291 w 1381"/>
                <a:gd name="T105" fmla="*/ 281 h 473"/>
                <a:gd name="T106" fmla="*/ 1291 w 1381"/>
                <a:gd name="T107" fmla="*/ 281 h 473"/>
                <a:gd name="T108" fmla="*/ 1153 w 1381"/>
                <a:gd name="T109" fmla="*/ 393 h 473"/>
                <a:gd name="T110" fmla="*/ 1196 w 1381"/>
                <a:gd name="T111" fmla="*/ 434 h 473"/>
                <a:gd name="T112" fmla="*/ 1263 w 1381"/>
                <a:gd name="T113" fmla="*/ 46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473">
                  <a:moveTo>
                    <a:pt x="39" y="109"/>
                  </a:moveTo>
                  <a:cubicBezTo>
                    <a:pt x="56" y="113"/>
                    <a:pt x="68" y="100"/>
                    <a:pt x="68" y="100"/>
                  </a:cubicBezTo>
                  <a:cubicBezTo>
                    <a:pt x="77" y="83"/>
                    <a:pt x="59" y="72"/>
                    <a:pt x="59" y="72"/>
                  </a:cubicBezTo>
                  <a:cubicBezTo>
                    <a:pt x="45" y="63"/>
                    <a:pt x="20" y="66"/>
                    <a:pt x="20" y="66"/>
                  </a:cubicBezTo>
                  <a:cubicBezTo>
                    <a:pt x="18" y="68"/>
                    <a:pt x="18" y="76"/>
                    <a:pt x="18" y="76"/>
                  </a:cubicBezTo>
                  <a:cubicBezTo>
                    <a:pt x="23" y="103"/>
                    <a:pt x="39" y="109"/>
                    <a:pt x="39" y="109"/>
                  </a:cubicBezTo>
                  <a:close/>
                  <a:moveTo>
                    <a:pt x="275" y="23"/>
                  </a:moveTo>
                  <a:cubicBezTo>
                    <a:pt x="263" y="22"/>
                    <a:pt x="265" y="9"/>
                    <a:pt x="265" y="9"/>
                  </a:cubicBezTo>
                  <a:cubicBezTo>
                    <a:pt x="262" y="0"/>
                    <a:pt x="246" y="3"/>
                    <a:pt x="246" y="3"/>
                  </a:cubicBezTo>
                  <a:cubicBezTo>
                    <a:pt x="240" y="6"/>
                    <a:pt x="233" y="28"/>
                    <a:pt x="233" y="28"/>
                  </a:cubicBezTo>
                  <a:cubicBezTo>
                    <a:pt x="230" y="41"/>
                    <a:pt x="205" y="108"/>
                    <a:pt x="205" y="108"/>
                  </a:cubicBezTo>
                  <a:cubicBezTo>
                    <a:pt x="198" y="117"/>
                    <a:pt x="137" y="145"/>
                    <a:pt x="137" y="145"/>
                  </a:cubicBezTo>
                  <a:cubicBezTo>
                    <a:pt x="78" y="177"/>
                    <a:pt x="74" y="210"/>
                    <a:pt x="74" y="210"/>
                  </a:cubicBezTo>
                  <a:cubicBezTo>
                    <a:pt x="75" y="240"/>
                    <a:pt x="67" y="255"/>
                    <a:pt x="67" y="255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8" y="222"/>
                    <a:pt x="53" y="216"/>
                    <a:pt x="53" y="216"/>
                  </a:cubicBezTo>
                  <a:cubicBezTo>
                    <a:pt x="48" y="182"/>
                    <a:pt x="36" y="179"/>
                    <a:pt x="36" y="179"/>
                  </a:cubicBezTo>
                  <a:cubicBezTo>
                    <a:pt x="0" y="188"/>
                    <a:pt x="12" y="251"/>
                    <a:pt x="12" y="259"/>
                  </a:cubicBezTo>
                  <a:cubicBezTo>
                    <a:pt x="12" y="268"/>
                    <a:pt x="12" y="342"/>
                    <a:pt x="12" y="342"/>
                  </a:cubicBezTo>
                  <a:cubicBezTo>
                    <a:pt x="12" y="404"/>
                    <a:pt x="18" y="446"/>
                    <a:pt x="18" y="446"/>
                  </a:cubicBezTo>
                  <a:cubicBezTo>
                    <a:pt x="20" y="451"/>
                    <a:pt x="44" y="463"/>
                    <a:pt x="44" y="463"/>
                  </a:cubicBezTo>
                  <a:cubicBezTo>
                    <a:pt x="66" y="465"/>
                    <a:pt x="62" y="435"/>
                    <a:pt x="62" y="435"/>
                  </a:cubicBezTo>
                  <a:cubicBezTo>
                    <a:pt x="62" y="396"/>
                    <a:pt x="75" y="348"/>
                    <a:pt x="75" y="348"/>
                  </a:cubicBezTo>
                  <a:cubicBezTo>
                    <a:pt x="90" y="294"/>
                    <a:pt x="92" y="246"/>
                    <a:pt x="92" y="246"/>
                  </a:cubicBezTo>
                  <a:cubicBezTo>
                    <a:pt x="85" y="205"/>
                    <a:pt x="132" y="196"/>
                    <a:pt x="132" y="196"/>
                  </a:cubicBezTo>
                  <a:cubicBezTo>
                    <a:pt x="139" y="191"/>
                    <a:pt x="190" y="148"/>
                    <a:pt x="190" y="148"/>
                  </a:cubicBezTo>
                  <a:cubicBezTo>
                    <a:pt x="197" y="143"/>
                    <a:pt x="197" y="145"/>
                    <a:pt x="197" y="145"/>
                  </a:cubicBezTo>
                  <a:cubicBezTo>
                    <a:pt x="199" y="151"/>
                    <a:pt x="191" y="166"/>
                    <a:pt x="191" y="166"/>
                  </a:cubicBezTo>
                  <a:cubicBezTo>
                    <a:pt x="186" y="174"/>
                    <a:pt x="185" y="180"/>
                    <a:pt x="187" y="180"/>
                  </a:cubicBezTo>
                  <a:cubicBezTo>
                    <a:pt x="194" y="221"/>
                    <a:pt x="174" y="243"/>
                    <a:pt x="174" y="243"/>
                  </a:cubicBezTo>
                  <a:cubicBezTo>
                    <a:pt x="165" y="251"/>
                    <a:pt x="168" y="258"/>
                    <a:pt x="168" y="258"/>
                  </a:cubicBezTo>
                  <a:cubicBezTo>
                    <a:pt x="172" y="271"/>
                    <a:pt x="199" y="261"/>
                    <a:pt x="199" y="261"/>
                  </a:cubicBezTo>
                  <a:cubicBezTo>
                    <a:pt x="209" y="259"/>
                    <a:pt x="203" y="266"/>
                    <a:pt x="203" y="266"/>
                  </a:cubicBezTo>
                  <a:cubicBezTo>
                    <a:pt x="194" y="280"/>
                    <a:pt x="183" y="332"/>
                    <a:pt x="183" y="332"/>
                  </a:cubicBezTo>
                  <a:cubicBezTo>
                    <a:pt x="175" y="355"/>
                    <a:pt x="164" y="413"/>
                    <a:pt x="164" y="413"/>
                  </a:cubicBezTo>
                  <a:cubicBezTo>
                    <a:pt x="162" y="440"/>
                    <a:pt x="173" y="440"/>
                    <a:pt x="173" y="440"/>
                  </a:cubicBezTo>
                  <a:cubicBezTo>
                    <a:pt x="201" y="440"/>
                    <a:pt x="199" y="387"/>
                    <a:pt x="199" y="387"/>
                  </a:cubicBezTo>
                  <a:cubicBezTo>
                    <a:pt x="199" y="380"/>
                    <a:pt x="205" y="349"/>
                    <a:pt x="205" y="349"/>
                  </a:cubicBezTo>
                  <a:cubicBezTo>
                    <a:pt x="207" y="343"/>
                    <a:pt x="212" y="345"/>
                    <a:pt x="212" y="345"/>
                  </a:cubicBezTo>
                  <a:cubicBezTo>
                    <a:pt x="212" y="345"/>
                    <a:pt x="214" y="350"/>
                    <a:pt x="218" y="351"/>
                  </a:cubicBezTo>
                  <a:cubicBezTo>
                    <a:pt x="222" y="352"/>
                    <a:pt x="226" y="352"/>
                    <a:pt x="229" y="356"/>
                  </a:cubicBezTo>
                  <a:cubicBezTo>
                    <a:pt x="231" y="361"/>
                    <a:pt x="231" y="378"/>
                    <a:pt x="231" y="378"/>
                  </a:cubicBezTo>
                  <a:cubicBezTo>
                    <a:pt x="233" y="390"/>
                    <a:pt x="230" y="390"/>
                    <a:pt x="230" y="390"/>
                  </a:cubicBezTo>
                  <a:cubicBezTo>
                    <a:pt x="226" y="391"/>
                    <a:pt x="213" y="386"/>
                    <a:pt x="213" y="386"/>
                  </a:cubicBezTo>
                  <a:cubicBezTo>
                    <a:pt x="213" y="392"/>
                    <a:pt x="218" y="408"/>
                    <a:pt x="218" y="408"/>
                  </a:cubicBezTo>
                  <a:cubicBezTo>
                    <a:pt x="228" y="436"/>
                    <a:pt x="244" y="432"/>
                    <a:pt x="244" y="432"/>
                  </a:cubicBezTo>
                  <a:cubicBezTo>
                    <a:pt x="267" y="431"/>
                    <a:pt x="267" y="412"/>
                    <a:pt x="267" y="412"/>
                  </a:cubicBezTo>
                  <a:cubicBezTo>
                    <a:pt x="263" y="386"/>
                    <a:pt x="262" y="354"/>
                    <a:pt x="262" y="354"/>
                  </a:cubicBezTo>
                  <a:cubicBezTo>
                    <a:pt x="258" y="299"/>
                    <a:pt x="265" y="250"/>
                    <a:pt x="265" y="250"/>
                  </a:cubicBezTo>
                  <a:cubicBezTo>
                    <a:pt x="265" y="240"/>
                    <a:pt x="255" y="235"/>
                    <a:pt x="255" y="235"/>
                  </a:cubicBezTo>
                  <a:cubicBezTo>
                    <a:pt x="250" y="229"/>
                    <a:pt x="252" y="226"/>
                    <a:pt x="252" y="226"/>
                  </a:cubicBezTo>
                  <a:cubicBezTo>
                    <a:pt x="253" y="221"/>
                    <a:pt x="273" y="199"/>
                    <a:pt x="273" y="199"/>
                  </a:cubicBezTo>
                  <a:cubicBezTo>
                    <a:pt x="281" y="189"/>
                    <a:pt x="270" y="181"/>
                    <a:pt x="270" y="181"/>
                  </a:cubicBezTo>
                  <a:cubicBezTo>
                    <a:pt x="249" y="181"/>
                    <a:pt x="235" y="199"/>
                    <a:pt x="235" y="199"/>
                  </a:cubicBezTo>
                  <a:cubicBezTo>
                    <a:pt x="229" y="205"/>
                    <a:pt x="225" y="202"/>
                    <a:pt x="225" y="202"/>
                  </a:cubicBezTo>
                  <a:cubicBezTo>
                    <a:pt x="224" y="189"/>
                    <a:pt x="253" y="150"/>
                    <a:pt x="253" y="150"/>
                  </a:cubicBezTo>
                  <a:cubicBezTo>
                    <a:pt x="250" y="112"/>
                    <a:pt x="251" y="111"/>
                    <a:pt x="251" y="111"/>
                  </a:cubicBezTo>
                  <a:cubicBezTo>
                    <a:pt x="258" y="99"/>
                    <a:pt x="300" y="71"/>
                    <a:pt x="300" y="71"/>
                  </a:cubicBezTo>
                  <a:cubicBezTo>
                    <a:pt x="310" y="62"/>
                    <a:pt x="313" y="53"/>
                    <a:pt x="313" y="53"/>
                  </a:cubicBezTo>
                  <a:cubicBezTo>
                    <a:pt x="305" y="32"/>
                    <a:pt x="275" y="23"/>
                    <a:pt x="275" y="23"/>
                  </a:cubicBezTo>
                  <a:close/>
                  <a:moveTo>
                    <a:pt x="225" y="322"/>
                  </a:moveTo>
                  <a:cubicBezTo>
                    <a:pt x="225" y="322"/>
                    <a:pt x="218" y="321"/>
                    <a:pt x="220" y="308"/>
                  </a:cubicBezTo>
                  <a:cubicBezTo>
                    <a:pt x="220" y="308"/>
                    <a:pt x="220" y="304"/>
                    <a:pt x="226" y="305"/>
                  </a:cubicBezTo>
                  <a:cubicBezTo>
                    <a:pt x="226" y="305"/>
                    <a:pt x="228" y="307"/>
                    <a:pt x="228" y="313"/>
                  </a:cubicBezTo>
                  <a:cubicBezTo>
                    <a:pt x="228" y="313"/>
                    <a:pt x="230" y="323"/>
                    <a:pt x="225" y="322"/>
                  </a:cubicBezTo>
                  <a:close/>
                  <a:moveTo>
                    <a:pt x="229" y="263"/>
                  </a:moveTo>
                  <a:cubicBezTo>
                    <a:pt x="229" y="263"/>
                    <a:pt x="235" y="261"/>
                    <a:pt x="234" y="270"/>
                  </a:cubicBezTo>
                  <a:cubicBezTo>
                    <a:pt x="234" y="270"/>
                    <a:pt x="234" y="277"/>
                    <a:pt x="230" y="277"/>
                  </a:cubicBezTo>
                  <a:cubicBezTo>
                    <a:pt x="230" y="277"/>
                    <a:pt x="224" y="279"/>
                    <a:pt x="225" y="268"/>
                  </a:cubicBezTo>
                  <a:cubicBezTo>
                    <a:pt x="225" y="268"/>
                    <a:pt x="226" y="264"/>
                    <a:pt x="229" y="263"/>
                  </a:cubicBezTo>
                  <a:close/>
                  <a:moveTo>
                    <a:pt x="271" y="54"/>
                  </a:moveTo>
                  <a:cubicBezTo>
                    <a:pt x="271" y="54"/>
                    <a:pt x="265" y="60"/>
                    <a:pt x="263" y="52"/>
                  </a:cubicBezTo>
                  <a:cubicBezTo>
                    <a:pt x="263" y="52"/>
                    <a:pt x="261" y="43"/>
                    <a:pt x="265" y="36"/>
                  </a:cubicBezTo>
                  <a:cubicBezTo>
                    <a:pt x="265" y="36"/>
                    <a:pt x="275" y="40"/>
                    <a:pt x="271" y="54"/>
                  </a:cubicBezTo>
                  <a:close/>
                  <a:moveTo>
                    <a:pt x="663" y="49"/>
                  </a:moveTo>
                  <a:cubicBezTo>
                    <a:pt x="659" y="58"/>
                    <a:pt x="654" y="53"/>
                    <a:pt x="654" y="53"/>
                  </a:cubicBezTo>
                  <a:cubicBezTo>
                    <a:pt x="650" y="47"/>
                    <a:pt x="662" y="33"/>
                    <a:pt x="662" y="33"/>
                  </a:cubicBezTo>
                  <a:cubicBezTo>
                    <a:pt x="665" y="26"/>
                    <a:pt x="661" y="21"/>
                    <a:pt x="661" y="21"/>
                  </a:cubicBezTo>
                  <a:cubicBezTo>
                    <a:pt x="653" y="11"/>
                    <a:pt x="640" y="22"/>
                    <a:pt x="640" y="22"/>
                  </a:cubicBezTo>
                  <a:cubicBezTo>
                    <a:pt x="640" y="22"/>
                    <a:pt x="621" y="44"/>
                    <a:pt x="620" y="47"/>
                  </a:cubicBezTo>
                  <a:cubicBezTo>
                    <a:pt x="619" y="50"/>
                    <a:pt x="598" y="75"/>
                    <a:pt x="594" y="80"/>
                  </a:cubicBezTo>
                  <a:cubicBezTo>
                    <a:pt x="592" y="88"/>
                    <a:pt x="578" y="94"/>
                    <a:pt x="578" y="94"/>
                  </a:cubicBezTo>
                  <a:cubicBezTo>
                    <a:pt x="543" y="108"/>
                    <a:pt x="543" y="108"/>
                    <a:pt x="543" y="108"/>
                  </a:cubicBezTo>
                  <a:cubicBezTo>
                    <a:pt x="529" y="111"/>
                    <a:pt x="529" y="106"/>
                    <a:pt x="529" y="106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18" y="79"/>
                    <a:pt x="509" y="74"/>
                    <a:pt x="509" y="74"/>
                  </a:cubicBezTo>
                  <a:cubicBezTo>
                    <a:pt x="499" y="67"/>
                    <a:pt x="501" y="78"/>
                    <a:pt x="501" y="78"/>
                  </a:cubicBezTo>
                  <a:cubicBezTo>
                    <a:pt x="501" y="87"/>
                    <a:pt x="501" y="104"/>
                    <a:pt x="501" y="104"/>
                  </a:cubicBezTo>
                  <a:cubicBezTo>
                    <a:pt x="501" y="132"/>
                    <a:pt x="487" y="135"/>
                    <a:pt x="484" y="136"/>
                  </a:cubicBezTo>
                  <a:cubicBezTo>
                    <a:pt x="481" y="138"/>
                    <a:pt x="436" y="159"/>
                    <a:pt x="436" y="159"/>
                  </a:cubicBezTo>
                  <a:cubicBezTo>
                    <a:pt x="431" y="160"/>
                    <a:pt x="430" y="163"/>
                    <a:pt x="430" y="163"/>
                  </a:cubicBezTo>
                  <a:cubicBezTo>
                    <a:pt x="437" y="186"/>
                    <a:pt x="485" y="159"/>
                    <a:pt x="485" y="159"/>
                  </a:cubicBezTo>
                  <a:cubicBezTo>
                    <a:pt x="505" y="164"/>
                    <a:pt x="511" y="159"/>
                    <a:pt x="511" y="159"/>
                  </a:cubicBezTo>
                  <a:cubicBezTo>
                    <a:pt x="515" y="157"/>
                    <a:pt x="546" y="127"/>
                    <a:pt x="546" y="127"/>
                  </a:cubicBezTo>
                  <a:cubicBezTo>
                    <a:pt x="554" y="121"/>
                    <a:pt x="555" y="126"/>
                    <a:pt x="555" y="126"/>
                  </a:cubicBezTo>
                  <a:cubicBezTo>
                    <a:pt x="555" y="138"/>
                    <a:pt x="538" y="145"/>
                    <a:pt x="538" y="145"/>
                  </a:cubicBezTo>
                  <a:cubicBezTo>
                    <a:pt x="529" y="149"/>
                    <a:pt x="527" y="162"/>
                    <a:pt x="527" y="162"/>
                  </a:cubicBezTo>
                  <a:cubicBezTo>
                    <a:pt x="525" y="169"/>
                    <a:pt x="521" y="206"/>
                    <a:pt x="521" y="206"/>
                  </a:cubicBezTo>
                  <a:cubicBezTo>
                    <a:pt x="517" y="231"/>
                    <a:pt x="499" y="236"/>
                    <a:pt x="499" y="236"/>
                  </a:cubicBezTo>
                  <a:cubicBezTo>
                    <a:pt x="489" y="241"/>
                    <a:pt x="482" y="235"/>
                    <a:pt x="482" y="235"/>
                  </a:cubicBezTo>
                  <a:cubicBezTo>
                    <a:pt x="468" y="235"/>
                    <a:pt x="463" y="264"/>
                    <a:pt x="463" y="264"/>
                  </a:cubicBezTo>
                  <a:cubicBezTo>
                    <a:pt x="459" y="269"/>
                    <a:pt x="430" y="283"/>
                    <a:pt x="430" y="283"/>
                  </a:cubicBezTo>
                  <a:cubicBezTo>
                    <a:pt x="424" y="286"/>
                    <a:pt x="425" y="294"/>
                    <a:pt x="425" y="294"/>
                  </a:cubicBezTo>
                  <a:cubicBezTo>
                    <a:pt x="439" y="299"/>
                    <a:pt x="458" y="288"/>
                    <a:pt x="458" y="288"/>
                  </a:cubicBezTo>
                  <a:cubicBezTo>
                    <a:pt x="464" y="283"/>
                    <a:pt x="488" y="274"/>
                    <a:pt x="488" y="274"/>
                  </a:cubicBezTo>
                  <a:cubicBezTo>
                    <a:pt x="493" y="273"/>
                    <a:pt x="515" y="251"/>
                    <a:pt x="515" y="251"/>
                  </a:cubicBezTo>
                  <a:cubicBezTo>
                    <a:pt x="522" y="246"/>
                    <a:pt x="525" y="248"/>
                    <a:pt x="525" y="248"/>
                  </a:cubicBezTo>
                  <a:cubicBezTo>
                    <a:pt x="529" y="251"/>
                    <a:pt x="525" y="273"/>
                    <a:pt x="525" y="273"/>
                  </a:cubicBezTo>
                  <a:cubicBezTo>
                    <a:pt x="525" y="278"/>
                    <a:pt x="512" y="283"/>
                    <a:pt x="512" y="283"/>
                  </a:cubicBezTo>
                  <a:cubicBezTo>
                    <a:pt x="509" y="289"/>
                    <a:pt x="514" y="290"/>
                    <a:pt x="514" y="290"/>
                  </a:cubicBezTo>
                  <a:cubicBezTo>
                    <a:pt x="521" y="291"/>
                    <a:pt x="519" y="296"/>
                    <a:pt x="519" y="296"/>
                  </a:cubicBezTo>
                  <a:cubicBezTo>
                    <a:pt x="515" y="305"/>
                    <a:pt x="498" y="321"/>
                    <a:pt x="498" y="321"/>
                  </a:cubicBezTo>
                  <a:cubicBezTo>
                    <a:pt x="485" y="335"/>
                    <a:pt x="442" y="359"/>
                    <a:pt x="442" y="359"/>
                  </a:cubicBezTo>
                  <a:cubicBezTo>
                    <a:pt x="430" y="364"/>
                    <a:pt x="432" y="366"/>
                    <a:pt x="432" y="366"/>
                  </a:cubicBezTo>
                  <a:cubicBezTo>
                    <a:pt x="453" y="381"/>
                    <a:pt x="475" y="359"/>
                    <a:pt x="475" y="359"/>
                  </a:cubicBezTo>
                  <a:cubicBezTo>
                    <a:pt x="492" y="344"/>
                    <a:pt x="516" y="329"/>
                    <a:pt x="516" y="329"/>
                  </a:cubicBezTo>
                  <a:cubicBezTo>
                    <a:pt x="528" y="322"/>
                    <a:pt x="527" y="333"/>
                    <a:pt x="527" y="333"/>
                  </a:cubicBezTo>
                  <a:cubicBezTo>
                    <a:pt x="529" y="349"/>
                    <a:pt x="528" y="363"/>
                    <a:pt x="528" y="363"/>
                  </a:cubicBezTo>
                  <a:cubicBezTo>
                    <a:pt x="528" y="373"/>
                    <a:pt x="525" y="375"/>
                    <a:pt x="525" y="375"/>
                  </a:cubicBezTo>
                  <a:cubicBezTo>
                    <a:pt x="522" y="377"/>
                    <a:pt x="509" y="380"/>
                    <a:pt x="509" y="380"/>
                  </a:cubicBezTo>
                  <a:cubicBezTo>
                    <a:pt x="504" y="381"/>
                    <a:pt x="509" y="392"/>
                    <a:pt x="509" y="392"/>
                  </a:cubicBezTo>
                  <a:cubicBezTo>
                    <a:pt x="510" y="398"/>
                    <a:pt x="524" y="396"/>
                    <a:pt x="524" y="396"/>
                  </a:cubicBezTo>
                  <a:cubicBezTo>
                    <a:pt x="527" y="396"/>
                    <a:pt x="529" y="398"/>
                    <a:pt x="529" y="398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1" y="434"/>
                    <a:pt x="537" y="446"/>
                    <a:pt x="537" y="446"/>
                  </a:cubicBezTo>
                  <a:cubicBezTo>
                    <a:pt x="544" y="464"/>
                    <a:pt x="549" y="464"/>
                    <a:pt x="549" y="464"/>
                  </a:cubicBezTo>
                  <a:cubicBezTo>
                    <a:pt x="561" y="462"/>
                    <a:pt x="558" y="418"/>
                    <a:pt x="558" y="418"/>
                  </a:cubicBezTo>
                  <a:cubicBezTo>
                    <a:pt x="557" y="401"/>
                    <a:pt x="561" y="379"/>
                    <a:pt x="561" y="379"/>
                  </a:cubicBezTo>
                  <a:cubicBezTo>
                    <a:pt x="563" y="379"/>
                    <a:pt x="594" y="358"/>
                    <a:pt x="594" y="358"/>
                  </a:cubicBezTo>
                  <a:cubicBezTo>
                    <a:pt x="603" y="351"/>
                    <a:pt x="629" y="327"/>
                    <a:pt x="629" y="327"/>
                  </a:cubicBezTo>
                  <a:cubicBezTo>
                    <a:pt x="635" y="318"/>
                    <a:pt x="628" y="314"/>
                    <a:pt x="624" y="314"/>
                  </a:cubicBezTo>
                  <a:cubicBezTo>
                    <a:pt x="620" y="313"/>
                    <a:pt x="608" y="306"/>
                    <a:pt x="608" y="306"/>
                  </a:cubicBezTo>
                  <a:cubicBezTo>
                    <a:pt x="602" y="303"/>
                    <a:pt x="606" y="289"/>
                    <a:pt x="606" y="289"/>
                  </a:cubicBezTo>
                  <a:cubicBezTo>
                    <a:pt x="607" y="278"/>
                    <a:pt x="640" y="255"/>
                    <a:pt x="640" y="255"/>
                  </a:cubicBezTo>
                  <a:cubicBezTo>
                    <a:pt x="649" y="249"/>
                    <a:pt x="644" y="240"/>
                    <a:pt x="644" y="240"/>
                  </a:cubicBezTo>
                  <a:cubicBezTo>
                    <a:pt x="637" y="232"/>
                    <a:pt x="626" y="237"/>
                    <a:pt x="622" y="239"/>
                  </a:cubicBezTo>
                  <a:cubicBezTo>
                    <a:pt x="618" y="241"/>
                    <a:pt x="597" y="252"/>
                    <a:pt x="597" y="252"/>
                  </a:cubicBezTo>
                  <a:cubicBezTo>
                    <a:pt x="587" y="257"/>
                    <a:pt x="575" y="261"/>
                    <a:pt x="575" y="261"/>
                  </a:cubicBezTo>
                  <a:cubicBezTo>
                    <a:pt x="568" y="261"/>
                    <a:pt x="572" y="257"/>
                    <a:pt x="572" y="257"/>
                  </a:cubicBezTo>
                  <a:cubicBezTo>
                    <a:pt x="575" y="254"/>
                    <a:pt x="592" y="238"/>
                    <a:pt x="592" y="238"/>
                  </a:cubicBezTo>
                  <a:cubicBezTo>
                    <a:pt x="592" y="238"/>
                    <a:pt x="619" y="203"/>
                    <a:pt x="624" y="198"/>
                  </a:cubicBezTo>
                  <a:cubicBezTo>
                    <a:pt x="628" y="193"/>
                    <a:pt x="650" y="167"/>
                    <a:pt x="650" y="167"/>
                  </a:cubicBezTo>
                  <a:cubicBezTo>
                    <a:pt x="652" y="140"/>
                    <a:pt x="633" y="137"/>
                    <a:pt x="633" y="137"/>
                  </a:cubicBezTo>
                  <a:cubicBezTo>
                    <a:pt x="612" y="131"/>
                    <a:pt x="575" y="156"/>
                    <a:pt x="575" y="156"/>
                  </a:cubicBezTo>
                  <a:cubicBezTo>
                    <a:pt x="565" y="160"/>
                    <a:pt x="566" y="154"/>
                    <a:pt x="566" y="154"/>
                  </a:cubicBezTo>
                  <a:cubicBezTo>
                    <a:pt x="567" y="143"/>
                    <a:pt x="599" y="109"/>
                    <a:pt x="599" y="109"/>
                  </a:cubicBezTo>
                  <a:cubicBezTo>
                    <a:pt x="599" y="109"/>
                    <a:pt x="603" y="106"/>
                    <a:pt x="605" y="106"/>
                  </a:cubicBezTo>
                  <a:cubicBezTo>
                    <a:pt x="607" y="106"/>
                    <a:pt x="659" y="77"/>
                    <a:pt x="662" y="77"/>
                  </a:cubicBezTo>
                  <a:cubicBezTo>
                    <a:pt x="665" y="77"/>
                    <a:pt x="684" y="67"/>
                    <a:pt x="684" y="67"/>
                  </a:cubicBezTo>
                  <a:cubicBezTo>
                    <a:pt x="697" y="58"/>
                    <a:pt x="686" y="48"/>
                    <a:pt x="686" y="48"/>
                  </a:cubicBezTo>
                  <a:cubicBezTo>
                    <a:pt x="674" y="36"/>
                    <a:pt x="663" y="49"/>
                    <a:pt x="663" y="49"/>
                  </a:cubicBezTo>
                  <a:close/>
                  <a:moveTo>
                    <a:pt x="590" y="319"/>
                  </a:moveTo>
                  <a:cubicBezTo>
                    <a:pt x="590" y="319"/>
                    <a:pt x="597" y="338"/>
                    <a:pt x="582" y="344"/>
                  </a:cubicBezTo>
                  <a:cubicBezTo>
                    <a:pt x="582" y="344"/>
                    <a:pt x="564" y="357"/>
                    <a:pt x="561" y="351"/>
                  </a:cubicBezTo>
                  <a:cubicBezTo>
                    <a:pt x="561" y="351"/>
                    <a:pt x="558" y="334"/>
                    <a:pt x="565" y="320"/>
                  </a:cubicBezTo>
                  <a:cubicBezTo>
                    <a:pt x="565" y="320"/>
                    <a:pt x="584" y="306"/>
                    <a:pt x="590" y="319"/>
                  </a:cubicBezTo>
                  <a:close/>
                  <a:moveTo>
                    <a:pt x="576" y="177"/>
                  </a:moveTo>
                  <a:cubicBezTo>
                    <a:pt x="576" y="177"/>
                    <a:pt x="592" y="165"/>
                    <a:pt x="598" y="162"/>
                  </a:cubicBezTo>
                  <a:cubicBezTo>
                    <a:pt x="604" y="158"/>
                    <a:pt x="610" y="159"/>
                    <a:pt x="608" y="163"/>
                  </a:cubicBezTo>
                  <a:cubicBezTo>
                    <a:pt x="608" y="163"/>
                    <a:pt x="588" y="187"/>
                    <a:pt x="579" y="190"/>
                  </a:cubicBezTo>
                  <a:cubicBezTo>
                    <a:pt x="579" y="190"/>
                    <a:pt x="573" y="201"/>
                    <a:pt x="567" y="195"/>
                  </a:cubicBezTo>
                  <a:cubicBezTo>
                    <a:pt x="567" y="195"/>
                    <a:pt x="566" y="183"/>
                    <a:pt x="576" y="177"/>
                  </a:cubicBezTo>
                  <a:close/>
                  <a:moveTo>
                    <a:pt x="575" y="219"/>
                  </a:moveTo>
                  <a:cubicBezTo>
                    <a:pt x="575" y="225"/>
                    <a:pt x="570" y="231"/>
                    <a:pt x="564" y="234"/>
                  </a:cubicBezTo>
                  <a:cubicBezTo>
                    <a:pt x="564" y="234"/>
                    <a:pt x="561" y="237"/>
                    <a:pt x="558" y="233"/>
                  </a:cubicBezTo>
                  <a:cubicBezTo>
                    <a:pt x="556" y="232"/>
                    <a:pt x="559" y="226"/>
                    <a:pt x="564" y="222"/>
                  </a:cubicBezTo>
                  <a:cubicBezTo>
                    <a:pt x="569" y="217"/>
                    <a:pt x="575" y="212"/>
                    <a:pt x="575" y="219"/>
                  </a:cubicBezTo>
                  <a:close/>
                  <a:moveTo>
                    <a:pt x="975" y="202"/>
                  </a:moveTo>
                  <a:cubicBezTo>
                    <a:pt x="987" y="177"/>
                    <a:pt x="961" y="171"/>
                    <a:pt x="961" y="171"/>
                  </a:cubicBezTo>
                  <a:cubicBezTo>
                    <a:pt x="950" y="167"/>
                    <a:pt x="947" y="191"/>
                    <a:pt x="947" y="191"/>
                  </a:cubicBezTo>
                  <a:cubicBezTo>
                    <a:pt x="944" y="204"/>
                    <a:pt x="929" y="207"/>
                    <a:pt x="929" y="207"/>
                  </a:cubicBezTo>
                  <a:cubicBezTo>
                    <a:pt x="922" y="208"/>
                    <a:pt x="930" y="179"/>
                    <a:pt x="930" y="179"/>
                  </a:cubicBezTo>
                  <a:cubicBezTo>
                    <a:pt x="937" y="146"/>
                    <a:pt x="939" y="102"/>
                    <a:pt x="941" y="102"/>
                  </a:cubicBezTo>
                  <a:cubicBezTo>
                    <a:pt x="941" y="91"/>
                    <a:pt x="931" y="88"/>
                    <a:pt x="931" y="88"/>
                  </a:cubicBezTo>
                  <a:cubicBezTo>
                    <a:pt x="921" y="84"/>
                    <a:pt x="920" y="93"/>
                    <a:pt x="920" y="93"/>
                  </a:cubicBezTo>
                  <a:cubicBezTo>
                    <a:pt x="909" y="135"/>
                    <a:pt x="909" y="135"/>
                    <a:pt x="909" y="135"/>
                  </a:cubicBezTo>
                  <a:cubicBezTo>
                    <a:pt x="898" y="179"/>
                    <a:pt x="898" y="179"/>
                    <a:pt x="898" y="179"/>
                  </a:cubicBezTo>
                  <a:cubicBezTo>
                    <a:pt x="884" y="229"/>
                    <a:pt x="884" y="229"/>
                    <a:pt x="884" y="229"/>
                  </a:cubicBezTo>
                  <a:cubicBezTo>
                    <a:pt x="872" y="252"/>
                    <a:pt x="821" y="265"/>
                    <a:pt x="821" y="265"/>
                  </a:cubicBezTo>
                  <a:cubicBezTo>
                    <a:pt x="804" y="268"/>
                    <a:pt x="800" y="275"/>
                    <a:pt x="800" y="275"/>
                  </a:cubicBezTo>
                  <a:cubicBezTo>
                    <a:pt x="806" y="306"/>
                    <a:pt x="866" y="286"/>
                    <a:pt x="868" y="286"/>
                  </a:cubicBezTo>
                  <a:cubicBezTo>
                    <a:pt x="867" y="303"/>
                    <a:pt x="848" y="338"/>
                    <a:pt x="848" y="338"/>
                  </a:cubicBezTo>
                  <a:cubicBezTo>
                    <a:pt x="833" y="381"/>
                    <a:pt x="774" y="414"/>
                    <a:pt x="774" y="414"/>
                  </a:cubicBezTo>
                  <a:cubicBezTo>
                    <a:pt x="766" y="419"/>
                    <a:pt x="767" y="423"/>
                    <a:pt x="767" y="423"/>
                  </a:cubicBezTo>
                  <a:cubicBezTo>
                    <a:pt x="803" y="425"/>
                    <a:pt x="854" y="368"/>
                    <a:pt x="854" y="368"/>
                  </a:cubicBezTo>
                  <a:cubicBezTo>
                    <a:pt x="889" y="330"/>
                    <a:pt x="907" y="263"/>
                    <a:pt x="907" y="263"/>
                  </a:cubicBezTo>
                  <a:cubicBezTo>
                    <a:pt x="957" y="240"/>
                    <a:pt x="975" y="202"/>
                    <a:pt x="975" y="202"/>
                  </a:cubicBezTo>
                  <a:close/>
                  <a:moveTo>
                    <a:pt x="973" y="365"/>
                  </a:moveTo>
                  <a:cubicBezTo>
                    <a:pt x="935" y="343"/>
                    <a:pt x="933" y="328"/>
                    <a:pt x="928" y="324"/>
                  </a:cubicBezTo>
                  <a:cubicBezTo>
                    <a:pt x="928" y="324"/>
                    <a:pt x="928" y="324"/>
                    <a:pt x="928" y="324"/>
                  </a:cubicBezTo>
                  <a:cubicBezTo>
                    <a:pt x="923" y="319"/>
                    <a:pt x="911" y="321"/>
                    <a:pt x="911" y="321"/>
                  </a:cubicBezTo>
                  <a:cubicBezTo>
                    <a:pt x="911" y="326"/>
                    <a:pt x="918" y="352"/>
                    <a:pt x="918" y="352"/>
                  </a:cubicBezTo>
                  <a:cubicBezTo>
                    <a:pt x="931" y="389"/>
                    <a:pt x="954" y="404"/>
                    <a:pt x="954" y="404"/>
                  </a:cubicBezTo>
                  <a:cubicBezTo>
                    <a:pt x="968" y="415"/>
                    <a:pt x="989" y="402"/>
                    <a:pt x="989" y="402"/>
                  </a:cubicBezTo>
                  <a:cubicBezTo>
                    <a:pt x="1003" y="398"/>
                    <a:pt x="1016" y="378"/>
                    <a:pt x="1016" y="378"/>
                  </a:cubicBezTo>
                  <a:cubicBezTo>
                    <a:pt x="989" y="374"/>
                    <a:pt x="989" y="374"/>
                    <a:pt x="989" y="374"/>
                  </a:cubicBezTo>
                  <a:cubicBezTo>
                    <a:pt x="984" y="374"/>
                    <a:pt x="973" y="365"/>
                    <a:pt x="973" y="365"/>
                  </a:cubicBezTo>
                  <a:close/>
                  <a:moveTo>
                    <a:pt x="1167" y="188"/>
                  </a:moveTo>
                  <a:cubicBezTo>
                    <a:pt x="1170" y="193"/>
                    <a:pt x="1166" y="204"/>
                    <a:pt x="1166" y="204"/>
                  </a:cubicBezTo>
                  <a:cubicBezTo>
                    <a:pt x="1166" y="215"/>
                    <a:pt x="1171" y="214"/>
                    <a:pt x="1171" y="214"/>
                  </a:cubicBezTo>
                  <a:cubicBezTo>
                    <a:pt x="1194" y="209"/>
                    <a:pt x="1197" y="193"/>
                    <a:pt x="1197" y="186"/>
                  </a:cubicBezTo>
                  <a:cubicBezTo>
                    <a:pt x="1197" y="179"/>
                    <a:pt x="1189" y="175"/>
                    <a:pt x="1185" y="173"/>
                  </a:cubicBezTo>
                  <a:cubicBezTo>
                    <a:pt x="1180" y="171"/>
                    <a:pt x="1152" y="142"/>
                    <a:pt x="1152" y="142"/>
                  </a:cubicBezTo>
                  <a:cubicBezTo>
                    <a:pt x="1150" y="140"/>
                    <a:pt x="1146" y="140"/>
                    <a:pt x="1146" y="140"/>
                  </a:cubicBezTo>
                  <a:cubicBezTo>
                    <a:pt x="1137" y="167"/>
                    <a:pt x="1164" y="183"/>
                    <a:pt x="1167" y="188"/>
                  </a:cubicBezTo>
                  <a:close/>
                  <a:moveTo>
                    <a:pt x="1379" y="146"/>
                  </a:moveTo>
                  <a:cubicBezTo>
                    <a:pt x="1359" y="130"/>
                    <a:pt x="1307" y="145"/>
                    <a:pt x="1307" y="145"/>
                  </a:cubicBezTo>
                  <a:cubicBezTo>
                    <a:pt x="1295" y="149"/>
                    <a:pt x="1302" y="135"/>
                    <a:pt x="1302" y="135"/>
                  </a:cubicBezTo>
                  <a:cubicBezTo>
                    <a:pt x="1308" y="128"/>
                    <a:pt x="1309" y="115"/>
                    <a:pt x="1309" y="115"/>
                  </a:cubicBezTo>
                  <a:cubicBezTo>
                    <a:pt x="1310" y="102"/>
                    <a:pt x="1291" y="102"/>
                    <a:pt x="1291" y="102"/>
                  </a:cubicBezTo>
                  <a:cubicBezTo>
                    <a:pt x="1280" y="101"/>
                    <a:pt x="1285" y="92"/>
                    <a:pt x="1285" y="92"/>
                  </a:cubicBezTo>
                  <a:cubicBezTo>
                    <a:pt x="1293" y="93"/>
                    <a:pt x="1304" y="75"/>
                    <a:pt x="1304" y="75"/>
                  </a:cubicBezTo>
                  <a:cubicBezTo>
                    <a:pt x="1311" y="63"/>
                    <a:pt x="1332" y="46"/>
                    <a:pt x="1332" y="46"/>
                  </a:cubicBezTo>
                  <a:cubicBezTo>
                    <a:pt x="1345" y="34"/>
                    <a:pt x="1344" y="17"/>
                    <a:pt x="1344" y="17"/>
                  </a:cubicBezTo>
                  <a:cubicBezTo>
                    <a:pt x="1339" y="4"/>
                    <a:pt x="1311" y="3"/>
                    <a:pt x="1311" y="3"/>
                  </a:cubicBezTo>
                  <a:cubicBezTo>
                    <a:pt x="1301" y="3"/>
                    <a:pt x="1302" y="21"/>
                    <a:pt x="1302" y="21"/>
                  </a:cubicBezTo>
                  <a:cubicBezTo>
                    <a:pt x="1302" y="32"/>
                    <a:pt x="1293" y="46"/>
                    <a:pt x="1293" y="46"/>
                  </a:cubicBezTo>
                  <a:cubicBezTo>
                    <a:pt x="1277" y="79"/>
                    <a:pt x="1238" y="105"/>
                    <a:pt x="1238" y="105"/>
                  </a:cubicBezTo>
                  <a:cubicBezTo>
                    <a:pt x="1229" y="108"/>
                    <a:pt x="1234" y="119"/>
                    <a:pt x="1234" y="119"/>
                  </a:cubicBezTo>
                  <a:cubicBezTo>
                    <a:pt x="1240" y="126"/>
                    <a:pt x="1267" y="117"/>
                    <a:pt x="1267" y="117"/>
                  </a:cubicBezTo>
                  <a:cubicBezTo>
                    <a:pt x="1267" y="117"/>
                    <a:pt x="1258" y="148"/>
                    <a:pt x="1256" y="155"/>
                  </a:cubicBezTo>
                  <a:cubicBezTo>
                    <a:pt x="1253" y="163"/>
                    <a:pt x="1240" y="182"/>
                    <a:pt x="1236" y="183"/>
                  </a:cubicBezTo>
                  <a:cubicBezTo>
                    <a:pt x="1233" y="183"/>
                    <a:pt x="1230" y="184"/>
                    <a:pt x="1224" y="184"/>
                  </a:cubicBezTo>
                  <a:cubicBezTo>
                    <a:pt x="1217" y="184"/>
                    <a:pt x="1214" y="199"/>
                    <a:pt x="1214" y="199"/>
                  </a:cubicBezTo>
                  <a:cubicBezTo>
                    <a:pt x="1180" y="229"/>
                    <a:pt x="1180" y="229"/>
                    <a:pt x="1180" y="229"/>
                  </a:cubicBezTo>
                  <a:cubicBezTo>
                    <a:pt x="1170" y="241"/>
                    <a:pt x="1155" y="239"/>
                    <a:pt x="1155" y="239"/>
                  </a:cubicBezTo>
                  <a:cubicBezTo>
                    <a:pt x="1143" y="238"/>
                    <a:pt x="1124" y="230"/>
                    <a:pt x="1124" y="230"/>
                  </a:cubicBezTo>
                  <a:cubicBezTo>
                    <a:pt x="1127" y="282"/>
                    <a:pt x="1169" y="280"/>
                    <a:pt x="1169" y="280"/>
                  </a:cubicBezTo>
                  <a:cubicBezTo>
                    <a:pt x="1173" y="280"/>
                    <a:pt x="1177" y="252"/>
                    <a:pt x="1177" y="252"/>
                  </a:cubicBezTo>
                  <a:cubicBezTo>
                    <a:pt x="1183" y="242"/>
                    <a:pt x="1228" y="222"/>
                    <a:pt x="1228" y="222"/>
                  </a:cubicBezTo>
                  <a:cubicBezTo>
                    <a:pt x="1256" y="212"/>
                    <a:pt x="1260" y="221"/>
                    <a:pt x="1260" y="221"/>
                  </a:cubicBezTo>
                  <a:cubicBezTo>
                    <a:pt x="1260" y="221"/>
                    <a:pt x="1260" y="224"/>
                    <a:pt x="1257" y="227"/>
                  </a:cubicBezTo>
                  <a:cubicBezTo>
                    <a:pt x="1254" y="231"/>
                    <a:pt x="1243" y="241"/>
                    <a:pt x="1238" y="245"/>
                  </a:cubicBezTo>
                  <a:cubicBezTo>
                    <a:pt x="1233" y="248"/>
                    <a:pt x="1228" y="249"/>
                    <a:pt x="1233" y="253"/>
                  </a:cubicBezTo>
                  <a:cubicBezTo>
                    <a:pt x="1237" y="258"/>
                    <a:pt x="1244" y="250"/>
                    <a:pt x="1251" y="248"/>
                  </a:cubicBezTo>
                  <a:cubicBezTo>
                    <a:pt x="1257" y="245"/>
                    <a:pt x="1267" y="237"/>
                    <a:pt x="1272" y="234"/>
                  </a:cubicBezTo>
                  <a:cubicBezTo>
                    <a:pt x="1276" y="232"/>
                    <a:pt x="1292" y="226"/>
                    <a:pt x="1302" y="223"/>
                  </a:cubicBezTo>
                  <a:cubicBezTo>
                    <a:pt x="1312" y="220"/>
                    <a:pt x="1316" y="218"/>
                    <a:pt x="1322" y="217"/>
                  </a:cubicBezTo>
                  <a:cubicBezTo>
                    <a:pt x="1327" y="217"/>
                    <a:pt x="1327" y="214"/>
                    <a:pt x="1332" y="209"/>
                  </a:cubicBezTo>
                  <a:cubicBezTo>
                    <a:pt x="1337" y="204"/>
                    <a:pt x="1374" y="168"/>
                    <a:pt x="1374" y="168"/>
                  </a:cubicBezTo>
                  <a:cubicBezTo>
                    <a:pt x="1381" y="161"/>
                    <a:pt x="1379" y="146"/>
                    <a:pt x="1379" y="146"/>
                  </a:cubicBezTo>
                  <a:close/>
                  <a:moveTo>
                    <a:pt x="1326" y="182"/>
                  </a:moveTo>
                  <a:cubicBezTo>
                    <a:pt x="1326" y="182"/>
                    <a:pt x="1310" y="195"/>
                    <a:pt x="1296" y="188"/>
                  </a:cubicBezTo>
                  <a:cubicBezTo>
                    <a:pt x="1296" y="188"/>
                    <a:pt x="1283" y="183"/>
                    <a:pt x="1272" y="193"/>
                  </a:cubicBezTo>
                  <a:cubicBezTo>
                    <a:pt x="1272" y="193"/>
                    <a:pt x="1263" y="201"/>
                    <a:pt x="1263" y="194"/>
                  </a:cubicBezTo>
                  <a:cubicBezTo>
                    <a:pt x="1263" y="194"/>
                    <a:pt x="1264" y="174"/>
                    <a:pt x="1291" y="163"/>
                  </a:cubicBezTo>
                  <a:cubicBezTo>
                    <a:pt x="1291" y="163"/>
                    <a:pt x="1324" y="149"/>
                    <a:pt x="1341" y="157"/>
                  </a:cubicBezTo>
                  <a:cubicBezTo>
                    <a:pt x="1341" y="157"/>
                    <a:pt x="1334" y="175"/>
                    <a:pt x="1326" y="182"/>
                  </a:cubicBezTo>
                  <a:close/>
                  <a:moveTo>
                    <a:pt x="1310" y="246"/>
                  </a:moveTo>
                  <a:cubicBezTo>
                    <a:pt x="1301" y="252"/>
                    <a:pt x="1301" y="252"/>
                    <a:pt x="1301" y="252"/>
                  </a:cubicBezTo>
                  <a:cubicBezTo>
                    <a:pt x="1251" y="277"/>
                    <a:pt x="1251" y="277"/>
                    <a:pt x="1251" y="277"/>
                  </a:cubicBezTo>
                  <a:cubicBezTo>
                    <a:pt x="1171" y="318"/>
                    <a:pt x="1171" y="318"/>
                    <a:pt x="1171" y="318"/>
                  </a:cubicBezTo>
                  <a:cubicBezTo>
                    <a:pt x="1168" y="331"/>
                    <a:pt x="1186" y="329"/>
                    <a:pt x="1193" y="329"/>
                  </a:cubicBezTo>
                  <a:cubicBezTo>
                    <a:pt x="1200" y="329"/>
                    <a:pt x="1217" y="327"/>
                    <a:pt x="1217" y="327"/>
                  </a:cubicBezTo>
                  <a:cubicBezTo>
                    <a:pt x="1243" y="308"/>
                    <a:pt x="1247" y="312"/>
                    <a:pt x="1247" y="312"/>
                  </a:cubicBezTo>
                  <a:cubicBezTo>
                    <a:pt x="1248" y="316"/>
                    <a:pt x="1248" y="315"/>
                    <a:pt x="1242" y="319"/>
                  </a:cubicBezTo>
                  <a:cubicBezTo>
                    <a:pt x="1236" y="324"/>
                    <a:pt x="1226" y="343"/>
                    <a:pt x="1226" y="343"/>
                  </a:cubicBezTo>
                  <a:cubicBezTo>
                    <a:pt x="1226" y="353"/>
                    <a:pt x="1239" y="342"/>
                    <a:pt x="1241" y="340"/>
                  </a:cubicBezTo>
                  <a:cubicBezTo>
                    <a:pt x="1243" y="337"/>
                    <a:pt x="1259" y="330"/>
                    <a:pt x="1262" y="324"/>
                  </a:cubicBezTo>
                  <a:cubicBezTo>
                    <a:pt x="1266" y="317"/>
                    <a:pt x="1285" y="310"/>
                    <a:pt x="1291" y="306"/>
                  </a:cubicBezTo>
                  <a:cubicBezTo>
                    <a:pt x="1298" y="302"/>
                    <a:pt x="1308" y="295"/>
                    <a:pt x="1308" y="295"/>
                  </a:cubicBezTo>
                  <a:cubicBezTo>
                    <a:pt x="1320" y="275"/>
                    <a:pt x="1345" y="261"/>
                    <a:pt x="1345" y="261"/>
                  </a:cubicBezTo>
                  <a:cubicBezTo>
                    <a:pt x="1350" y="258"/>
                    <a:pt x="1340" y="247"/>
                    <a:pt x="1340" y="247"/>
                  </a:cubicBezTo>
                  <a:cubicBezTo>
                    <a:pt x="1333" y="241"/>
                    <a:pt x="1310" y="246"/>
                    <a:pt x="1310" y="246"/>
                  </a:cubicBezTo>
                  <a:close/>
                  <a:moveTo>
                    <a:pt x="1291" y="281"/>
                  </a:moveTo>
                  <a:cubicBezTo>
                    <a:pt x="1291" y="281"/>
                    <a:pt x="1274" y="294"/>
                    <a:pt x="1273" y="294"/>
                  </a:cubicBezTo>
                  <a:cubicBezTo>
                    <a:pt x="1271" y="295"/>
                    <a:pt x="1265" y="305"/>
                    <a:pt x="1259" y="300"/>
                  </a:cubicBezTo>
                  <a:cubicBezTo>
                    <a:pt x="1259" y="300"/>
                    <a:pt x="1261" y="288"/>
                    <a:pt x="1283" y="276"/>
                  </a:cubicBezTo>
                  <a:cubicBezTo>
                    <a:pt x="1283" y="276"/>
                    <a:pt x="1291" y="269"/>
                    <a:pt x="1294" y="271"/>
                  </a:cubicBezTo>
                  <a:cubicBezTo>
                    <a:pt x="1294" y="272"/>
                    <a:pt x="1298" y="274"/>
                    <a:pt x="1291" y="281"/>
                  </a:cubicBezTo>
                  <a:close/>
                  <a:moveTo>
                    <a:pt x="1299" y="353"/>
                  </a:moveTo>
                  <a:cubicBezTo>
                    <a:pt x="1296" y="353"/>
                    <a:pt x="1272" y="356"/>
                    <a:pt x="1262" y="357"/>
                  </a:cubicBezTo>
                  <a:cubicBezTo>
                    <a:pt x="1253" y="357"/>
                    <a:pt x="1231" y="355"/>
                    <a:pt x="1231" y="355"/>
                  </a:cubicBezTo>
                  <a:cubicBezTo>
                    <a:pt x="1227" y="365"/>
                    <a:pt x="1227" y="365"/>
                    <a:pt x="1227" y="365"/>
                  </a:cubicBezTo>
                  <a:cubicBezTo>
                    <a:pt x="1186" y="376"/>
                    <a:pt x="1153" y="393"/>
                    <a:pt x="1153" y="393"/>
                  </a:cubicBezTo>
                  <a:cubicBezTo>
                    <a:pt x="1151" y="417"/>
                    <a:pt x="1187" y="417"/>
                    <a:pt x="1187" y="417"/>
                  </a:cubicBezTo>
                  <a:cubicBezTo>
                    <a:pt x="1197" y="417"/>
                    <a:pt x="1218" y="408"/>
                    <a:pt x="1218" y="408"/>
                  </a:cubicBezTo>
                  <a:cubicBezTo>
                    <a:pt x="1228" y="399"/>
                    <a:pt x="1241" y="400"/>
                    <a:pt x="1241" y="400"/>
                  </a:cubicBezTo>
                  <a:cubicBezTo>
                    <a:pt x="1252" y="421"/>
                    <a:pt x="1243" y="442"/>
                    <a:pt x="1243" y="442"/>
                  </a:cubicBezTo>
                  <a:cubicBezTo>
                    <a:pt x="1235" y="444"/>
                    <a:pt x="1206" y="434"/>
                    <a:pt x="1196" y="434"/>
                  </a:cubicBezTo>
                  <a:cubicBezTo>
                    <a:pt x="1186" y="434"/>
                    <a:pt x="1180" y="434"/>
                    <a:pt x="1180" y="434"/>
                  </a:cubicBezTo>
                  <a:cubicBezTo>
                    <a:pt x="1180" y="434"/>
                    <a:pt x="1183" y="444"/>
                    <a:pt x="1191" y="448"/>
                  </a:cubicBezTo>
                  <a:cubicBezTo>
                    <a:pt x="1198" y="452"/>
                    <a:pt x="1201" y="454"/>
                    <a:pt x="1208" y="459"/>
                  </a:cubicBezTo>
                  <a:cubicBezTo>
                    <a:pt x="1214" y="465"/>
                    <a:pt x="1252" y="473"/>
                    <a:pt x="1252" y="473"/>
                  </a:cubicBezTo>
                  <a:cubicBezTo>
                    <a:pt x="1253" y="469"/>
                    <a:pt x="1263" y="468"/>
                    <a:pt x="1263" y="468"/>
                  </a:cubicBezTo>
                  <a:cubicBezTo>
                    <a:pt x="1285" y="452"/>
                    <a:pt x="1276" y="418"/>
                    <a:pt x="1276" y="418"/>
                  </a:cubicBezTo>
                  <a:cubicBezTo>
                    <a:pt x="1270" y="408"/>
                    <a:pt x="1275" y="399"/>
                    <a:pt x="1275" y="399"/>
                  </a:cubicBezTo>
                  <a:cubicBezTo>
                    <a:pt x="1298" y="392"/>
                    <a:pt x="1312" y="374"/>
                    <a:pt x="1312" y="374"/>
                  </a:cubicBezTo>
                  <a:cubicBezTo>
                    <a:pt x="1326" y="361"/>
                    <a:pt x="1302" y="354"/>
                    <a:pt x="1299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xmlns="" id="{A2A7263D-9BAA-437F-8177-34C5C4C86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705" y="3394487"/>
              <a:ext cx="376501" cy="440483"/>
            </a:xfrm>
            <a:custGeom>
              <a:avLst/>
              <a:gdLst>
                <a:gd name="T0" fmla="*/ 64 w 153"/>
                <a:gd name="T1" fmla="*/ 21 h 179"/>
                <a:gd name="T2" fmla="*/ 64 w 153"/>
                <a:gd name="T3" fmla="*/ 179 h 179"/>
                <a:gd name="T4" fmla="*/ 89 w 153"/>
                <a:gd name="T5" fmla="*/ 179 h 179"/>
                <a:gd name="T6" fmla="*/ 89 w 153"/>
                <a:gd name="T7" fmla="*/ 21 h 179"/>
                <a:gd name="T8" fmla="*/ 153 w 153"/>
                <a:gd name="T9" fmla="*/ 21 h 179"/>
                <a:gd name="T10" fmla="*/ 153 w 153"/>
                <a:gd name="T11" fmla="*/ 0 h 179"/>
                <a:gd name="T12" fmla="*/ 0 w 153"/>
                <a:gd name="T13" fmla="*/ 0 h 179"/>
                <a:gd name="T14" fmla="*/ 0 w 153"/>
                <a:gd name="T15" fmla="*/ 21 h 179"/>
                <a:gd name="T16" fmla="*/ 64 w 153"/>
                <a:gd name="T17" fmla="*/ 21 h 179"/>
                <a:gd name="T18" fmla="*/ 64 w 153"/>
                <a:gd name="T19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79">
                  <a:moveTo>
                    <a:pt x="64" y="21"/>
                  </a:moveTo>
                  <a:lnTo>
                    <a:pt x="64" y="179"/>
                  </a:lnTo>
                  <a:lnTo>
                    <a:pt x="89" y="179"/>
                  </a:lnTo>
                  <a:lnTo>
                    <a:pt x="89" y="21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4" y="21"/>
                  </a:lnTo>
                  <a:lnTo>
                    <a:pt x="64" y="2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xmlns="" id="{F16F1558-8352-4703-B766-2808092D7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364" y="3502762"/>
              <a:ext cx="278069" cy="337130"/>
            </a:xfrm>
            <a:custGeom>
              <a:avLst/>
              <a:gdLst>
                <a:gd name="T0" fmla="*/ 32 w 65"/>
                <a:gd name="T1" fmla="*/ 0 h 79"/>
                <a:gd name="T2" fmla="*/ 2 w 65"/>
                <a:gd name="T3" fmla="*/ 25 h 79"/>
                <a:gd name="T4" fmla="*/ 21 w 65"/>
                <a:gd name="T5" fmla="*/ 43 h 79"/>
                <a:gd name="T6" fmla="*/ 37 w 65"/>
                <a:gd name="T7" fmla="*/ 47 h 79"/>
                <a:gd name="T8" fmla="*/ 52 w 65"/>
                <a:gd name="T9" fmla="*/ 57 h 79"/>
                <a:gd name="T10" fmla="*/ 34 w 65"/>
                <a:gd name="T11" fmla="*/ 70 h 79"/>
                <a:gd name="T12" fmla="*/ 12 w 65"/>
                <a:gd name="T13" fmla="*/ 54 h 79"/>
                <a:gd name="T14" fmla="*/ 0 w 65"/>
                <a:gd name="T15" fmla="*/ 54 h 79"/>
                <a:gd name="T16" fmla="*/ 34 w 65"/>
                <a:gd name="T17" fmla="*/ 79 h 79"/>
                <a:gd name="T18" fmla="*/ 65 w 65"/>
                <a:gd name="T19" fmla="*/ 56 h 79"/>
                <a:gd name="T20" fmla="*/ 43 w 65"/>
                <a:gd name="T21" fmla="*/ 35 h 79"/>
                <a:gd name="T22" fmla="*/ 29 w 65"/>
                <a:gd name="T23" fmla="*/ 32 h 79"/>
                <a:gd name="T24" fmla="*/ 15 w 65"/>
                <a:gd name="T25" fmla="*/ 22 h 79"/>
                <a:gd name="T26" fmla="*/ 31 w 65"/>
                <a:gd name="T27" fmla="*/ 12 h 79"/>
                <a:gd name="T28" fmla="*/ 50 w 65"/>
                <a:gd name="T29" fmla="*/ 25 h 79"/>
                <a:gd name="T30" fmla="*/ 63 w 65"/>
                <a:gd name="T31" fmla="*/ 25 h 79"/>
                <a:gd name="T32" fmla="*/ 32 w 65"/>
                <a:gd name="T33" fmla="*/ 0 h 79"/>
                <a:gd name="T34" fmla="*/ 32 w 65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9">
                  <a:moveTo>
                    <a:pt x="32" y="0"/>
                  </a:moveTo>
                  <a:cubicBezTo>
                    <a:pt x="13" y="1"/>
                    <a:pt x="3" y="10"/>
                    <a:pt x="2" y="25"/>
                  </a:cubicBezTo>
                  <a:cubicBezTo>
                    <a:pt x="2" y="34"/>
                    <a:pt x="8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2" y="57"/>
                  </a:cubicBezTo>
                  <a:cubicBezTo>
                    <a:pt x="52" y="65"/>
                    <a:pt x="46" y="69"/>
                    <a:pt x="34" y="70"/>
                  </a:cubicBezTo>
                  <a:cubicBezTo>
                    <a:pt x="20" y="70"/>
                    <a:pt x="13" y="6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1"/>
                    <a:pt x="12" y="79"/>
                    <a:pt x="34" y="79"/>
                  </a:cubicBezTo>
                  <a:cubicBezTo>
                    <a:pt x="54" y="79"/>
                    <a:pt x="64" y="71"/>
                    <a:pt x="65" y="56"/>
                  </a:cubicBezTo>
                  <a:cubicBezTo>
                    <a:pt x="65" y="45"/>
                    <a:pt x="58" y="39"/>
                    <a:pt x="43" y="35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9" y="31"/>
                    <a:pt x="14" y="27"/>
                    <a:pt x="15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3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1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xmlns="" id="{9664B159-AC3D-467C-8773-5F333695A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798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xmlns="" id="{65713ACB-AA4D-4E0D-8F49-F09A92DD8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445" y="3502762"/>
              <a:ext cx="27806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5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xmlns="" id="{0FC58FB7-C9B3-425F-AF6E-943F00BC8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0722" y="3502762"/>
              <a:ext cx="297756" cy="465091"/>
            </a:xfrm>
            <a:custGeom>
              <a:avLst/>
              <a:gdLst>
                <a:gd name="T0" fmla="*/ 36 w 70"/>
                <a:gd name="T1" fmla="*/ 12 h 109"/>
                <a:gd name="T2" fmla="*/ 57 w 70"/>
                <a:gd name="T3" fmla="*/ 44 h 109"/>
                <a:gd name="T4" fmla="*/ 36 w 70"/>
                <a:gd name="T5" fmla="*/ 70 h 109"/>
                <a:gd name="T6" fmla="*/ 14 w 70"/>
                <a:gd name="T7" fmla="*/ 40 h 109"/>
                <a:gd name="T8" fmla="*/ 36 w 70"/>
                <a:gd name="T9" fmla="*/ 12 h 109"/>
                <a:gd name="T10" fmla="*/ 36 w 70"/>
                <a:gd name="T11" fmla="*/ 12 h 109"/>
                <a:gd name="T12" fmla="*/ 57 w 70"/>
                <a:gd name="T13" fmla="*/ 3 h 109"/>
                <a:gd name="T14" fmla="*/ 57 w 70"/>
                <a:gd name="T15" fmla="*/ 13 h 109"/>
                <a:gd name="T16" fmla="*/ 33 w 70"/>
                <a:gd name="T17" fmla="*/ 0 h 109"/>
                <a:gd name="T18" fmla="*/ 0 w 70"/>
                <a:gd name="T19" fmla="*/ 38 h 109"/>
                <a:gd name="T20" fmla="*/ 35 w 70"/>
                <a:gd name="T21" fmla="*/ 79 h 109"/>
                <a:gd name="T22" fmla="*/ 56 w 70"/>
                <a:gd name="T23" fmla="*/ 70 h 109"/>
                <a:gd name="T24" fmla="*/ 56 w 70"/>
                <a:gd name="T25" fmla="*/ 70 h 109"/>
                <a:gd name="T26" fmla="*/ 56 w 70"/>
                <a:gd name="T27" fmla="*/ 73 h 109"/>
                <a:gd name="T28" fmla="*/ 34 w 70"/>
                <a:gd name="T29" fmla="*/ 98 h 109"/>
                <a:gd name="T30" fmla="*/ 16 w 70"/>
                <a:gd name="T31" fmla="*/ 86 h 109"/>
                <a:gd name="T32" fmla="*/ 2 w 70"/>
                <a:gd name="T33" fmla="*/ 86 h 109"/>
                <a:gd name="T34" fmla="*/ 33 w 70"/>
                <a:gd name="T35" fmla="*/ 109 h 109"/>
                <a:gd name="T36" fmla="*/ 70 w 70"/>
                <a:gd name="T37" fmla="*/ 72 h 109"/>
                <a:gd name="T38" fmla="*/ 70 w 70"/>
                <a:gd name="T39" fmla="*/ 3 h 109"/>
                <a:gd name="T40" fmla="*/ 57 w 70"/>
                <a:gd name="T41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09">
                  <a:moveTo>
                    <a:pt x="36" y="12"/>
                  </a:moveTo>
                  <a:cubicBezTo>
                    <a:pt x="50" y="12"/>
                    <a:pt x="57" y="23"/>
                    <a:pt x="57" y="44"/>
                  </a:cubicBezTo>
                  <a:cubicBezTo>
                    <a:pt x="57" y="60"/>
                    <a:pt x="50" y="69"/>
                    <a:pt x="36" y="70"/>
                  </a:cubicBezTo>
                  <a:cubicBezTo>
                    <a:pt x="22" y="69"/>
                    <a:pt x="15" y="60"/>
                    <a:pt x="14" y="40"/>
                  </a:cubicBezTo>
                  <a:cubicBezTo>
                    <a:pt x="14" y="22"/>
                    <a:pt x="21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57" y="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1" y="5"/>
                    <a:pt x="43" y="0"/>
                    <a:pt x="33" y="0"/>
                  </a:cubicBezTo>
                  <a:cubicBezTo>
                    <a:pt x="12" y="1"/>
                    <a:pt x="1" y="14"/>
                    <a:pt x="0" y="38"/>
                  </a:cubicBezTo>
                  <a:cubicBezTo>
                    <a:pt x="1" y="65"/>
                    <a:pt x="13" y="79"/>
                    <a:pt x="35" y="79"/>
                  </a:cubicBezTo>
                  <a:cubicBezTo>
                    <a:pt x="45" y="79"/>
                    <a:pt x="52" y="76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90"/>
                    <a:pt x="50" y="98"/>
                    <a:pt x="34" y="98"/>
                  </a:cubicBezTo>
                  <a:cubicBezTo>
                    <a:pt x="24" y="98"/>
                    <a:pt x="18" y="94"/>
                    <a:pt x="16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4" y="101"/>
                    <a:pt x="15" y="109"/>
                    <a:pt x="33" y="109"/>
                  </a:cubicBezTo>
                  <a:cubicBezTo>
                    <a:pt x="58" y="109"/>
                    <a:pt x="70" y="96"/>
                    <a:pt x="70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57" y="3"/>
                    <a:pt x="57" y="3"/>
                    <a:pt x="57" y="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xmlns="" id="{A7CC7EB0-D7C9-4606-A2A4-36609486B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988" y="3394487"/>
              <a:ext cx="275609" cy="440483"/>
            </a:xfrm>
            <a:custGeom>
              <a:avLst/>
              <a:gdLst>
                <a:gd name="T0" fmla="*/ 38 w 65"/>
                <a:gd name="T1" fmla="*/ 25 h 103"/>
                <a:gd name="T2" fmla="*/ 14 w 65"/>
                <a:gd name="T3" fmla="*/ 38 h 103"/>
                <a:gd name="T4" fmla="*/ 14 w 65"/>
                <a:gd name="T5" fmla="*/ 38 h 103"/>
                <a:gd name="T6" fmla="*/ 14 w 65"/>
                <a:gd name="T7" fmla="*/ 0 h 103"/>
                <a:gd name="T8" fmla="*/ 0 w 65"/>
                <a:gd name="T9" fmla="*/ 0 h 103"/>
                <a:gd name="T10" fmla="*/ 0 w 65"/>
                <a:gd name="T11" fmla="*/ 103 h 103"/>
                <a:gd name="T12" fmla="*/ 14 w 65"/>
                <a:gd name="T13" fmla="*/ 103 h 103"/>
                <a:gd name="T14" fmla="*/ 14 w 65"/>
                <a:gd name="T15" fmla="*/ 62 h 103"/>
                <a:gd name="T16" fmla="*/ 36 w 65"/>
                <a:gd name="T17" fmla="*/ 37 h 103"/>
                <a:gd name="T18" fmla="*/ 52 w 65"/>
                <a:gd name="T19" fmla="*/ 54 h 103"/>
                <a:gd name="T20" fmla="*/ 52 w 65"/>
                <a:gd name="T21" fmla="*/ 103 h 103"/>
                <a:gd name="T22" fmla="*/ 65 w 65"/>
                <a:gd name="T23" fmla="*/ 103 h 103"/>
                <a:gd name="T24" fmla="*/ 65 w 65"/>
                <a:gd name="T25" fmla="*/ 52 h 103"/>
                <a:gd name="T26" fmla="*/ 38 w 65"/>
                <a:gd name="T27" fmla="*/ 25 h 103"/>
                <a:gd name="T28" fmla="*/ 38 w 65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03">
                  <a:moveTo>
                    <a:pt x="38" y="25"/>
                  </a:moveTo>
                  <a:cubicBezTo>
                    <a:pt x="28" y="25"/>
                    <a:pt x="21" y="2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46"/>
                    <a:pt x="22" y="38"/>
                    <a:pt x="36" y="37"/>
                  </a:cubicBezTo>
                  <a:cubicBezTo>
                    <a:pt x="47" y="37"/>
                    <a:pt x="52" y="42"/>
                    <a:pt x="52" y="5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35"/>
                    <a:pt x="55" y="26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xmlns="" id="{48CA9210-C63C-44E1-9FDD-AC4888F38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185" y="3515065"/>
              <a:ext cx="273148" cy="329747"/>
            </a:xfrm>
            <a:custGeom>
              <a:avLst/>
              <a:gdLst>
                <a:gd name="T0" fmla="*/ 64 w 64"/>
                <a:gd name="T1" fmla="*/ 0 h 77"/>
                <a:gd name="T2" fmla="*/ 51 w 64"/>
                <a:gd name="T3" fmla="*/ 0 h 77"/>
                <a:gd name="T4" fmla="*/ 51 w 64"/>
                <a:gd name="T5" fmla="*/ 41 h 77"/>
                <a:gd name="T6" fmla="*/ 29 w 64"/>
                <a:gd name="T7" fmla="*/ 67 h 77"/>
                <a:gd name="T8" fmla="*/ 13 w 64"/>
                <a:gd name="T9" fmla="*/ 50 h 77"/>
                <a:gd name="T10" fmla="*/ 13 w 64"/>
                <a:gd name="T11" fmla="*/ 0 h 77"/>
                <a:gd name="T12" fmla="*/ 0 w 64"/>
                <a:gd name="T13" fmla="*/ 0 h 77"/>
                <a:gd name="T14" fmla="*/ 0 w 64"/>
                <a:gd name="T15" fmla="*/ 54 h 77"/>
                <a:gd name="T16" fmla="*/ 25 w 64"/>
                <a:gd name="T17" fmla="*/ 76 h 77"/>
                <a:gd name="T18" fmla="*/ 51 w 64"/>
                <a:gd name="T19" fmla="*/ 64 h 77"/>
                <a:gd name="T20" fmla="*/ 51 w 64"/>
                <a:gd name="T21" fmla="*/ 64 h 77"/>
                <a:gd name="T22" fmla="*/ 51 w 64"/>
                <a:gd name="T23" fmla="*/ 75 h 77"/>
                <a:gd name="T24" fmla="*/ 64 w 64"/>
                <a:gd name="T25" fmla="*/ 75 h 77"/>
                <a:gd name="T26" fmla="*/ 64 w 6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7">
                  <a:moveTo>
                    <a:pt x="6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9" y="58"/>
                    <a:pt x="42" y="66"/>
                    <a:pt x="29" y="67"/>
                  </a:cubicBezTo>
                  <a:cubicBezTo>
                    <a:pt x="18" y="67"/>
                    <a:pt x="13" y="61"/>
                    <a:pt x="13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9" y="76"/>
                    <a:pt x="25" y="76"/>
                  </a:cubicBezTo>
                  <a:cubicBezTo>
                    <a:pt x="37" y="77"/>
                    <a:pt x="45" y="73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0"/>
                    <a:pt x="64" y="0"/>
                    <a:pt x="64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xmlns="" id="{8FF09E83-5C66-4F36-A611-B938C94045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540" y="3502762"/>
              <a:ext cx="319904" cy="337130"/>
            </a:xfrm>
            <a:custGeom>
              <a:avLst/>
              <a:gdLst>
                <a:gd name="T0" fmla="*/ 34 w 75"/>
                <a:gd name="T1" fmla="*/ 11 h 79"/>
                <a:gd name="T2" fmla="*/ 53 w 75"/>
                <a:gd name="T3" fmla="*/ 23 h 79"/>
                <a:gd name="T4" fmla="*/ 46 w 75"/>
                <a:gd name="T5" fmla="*/ 32 h 79"/>
                <a:gd name="T6" fmla="*/ 24 w 75"/>
                <a:gd name="T7" fmla="*/ 35 h 79"/>
                <a:gd name="T8" fmla="*/ 0 w 75"/>
                <a:gd name="T9" fmla="*/ 58 h 79"/>
                <a:gd name="T10" fmla="*/ 25 w 75"/>
                <a:gd name="T11" fmla="*/ 79 h 79"/>
                <a:gd name="T12" fmla="*/ 54 w 75"/>
                <a:gd name="T13" fmla="*/ 68 h 79"/>
                <a:gd name="T14" fmla="*/ 67 w 75"/>
                <a:gd name="T15" fmla="*/ 79 h 79"/>
                <a:gd name="T16" fmla="*/ 72 w 75"/>
                <a:gd name="T17" fmla="*/ 78 h 79"/>
                <a:gd name="T18" fmla="*/ 75 w 75"/>
                <a:gd name="T19" fmla="*/ 78 h 79"/>
                <a:gd name="T20" fmla="*/ 75 w 75"/>
                <a:gd name="T21" fmla="*/ 69 h 79"/>
                <a:gd name="T22" fmla="*/ 72 w 75"/>
                <a:gd name="T23" fmla="*/ 70 h 79"/>
                <a:gd name="T24" fmla="*/ 70 w 75"/>
                <a:gd name="T25" fmla="*/ 70 h 79"/>
                <a:gd name="T26" fmla="*/ 66 w 75"/>
                <a:gd name="T27" fmla="*/ 65 h 79"/>
                <a:gd name="T28" fmla="*/ 66 w 75"/>
                <a:gd name="T29" fmla="*/ 22 h 79"/>
                <a:gd name="T30" fmla="*/ 37 w 75"/>
                <a:gd name="T31" fmla="*/ 0 h 79"/>
                <a:gd name="T32" fmla="*/ 4 w 75"/>
                <a:gd name="T33" fmla="*/ 26 h 79"/>
                <a:gd name="T34" fmla="*/ 16 w 75"/>
                <a:gd name="T35" fmla="*/ 26 h 79"/>
                <a:gd name="T36" fmla="*/ 34 w 75"/>
                <a:gd name="T37" fmla="*/ 11 h 79"/>
                <a:gd name="T38" fmla="*/ 34 w 75"/>
                <a:gd name="T39" fmla="*/ 11 h 79"/>
                <a:gd name="T40" fmla="*/ 28 w 75"/>
                <a:gd name="T41" fmla="*/ 70 h 79"/>
                <a:gd name="T42" fmla="*/ 14 w 75"/>
                <a:gd name="T43" fmla="*/ 57 h 79"/>
                <a:gd name="T44" fmla="*/ 31 w 75"/>
                <a:gd name="T45" fmla="*/ 45 h 79"/>
                <a:gd name="T46" fmla="*/ 53 w 75"/>
                <a:gd name="T47" fmla="*/ 40 h 79"/>
                <a:gd name="T48" fmla="*/ 53 w 75"/>
                <a:gd name="T49" fmla="*/ 52 h 79"/>
                <a:gd name="T50" fmla="*/ 28 w 75"/>
                <a:gd name="T51" fmla="*/ 70 h 79"/>
                <a:gd name="T52" fmla="*/ 28 w 75"/>
                <a:gd name="T5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9">
                  <a:moveTo>
                    <a:pt x="34" y="11"/>
                  </a:moveTo>
                  <a:cubicBezTo>
                    <a:pt x="47" y="11"/>
                    <a:pt x="53" y="15"/>
                    <a:pt x="53" y="23"/>
                  </a:cubicBezTo>
                  <a:cubicBezTo>
                    <a:pt x="53" y="29"/>
                    <a:pt x="51" y="32"/>
                    <a:pt x="46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8" y="37"/>
                    <a:pt x="0" y="45"/>
                    <a:pt x="0" y="58"/>
                  </a:cubicBezTo>
                  <a:cubicBezTo>
                    <a:pt x="1" y="72"/>
                    <a:pt x="9" y="79"/>
                    <a:pt x="25" y="79"/>
                  </a:cubicBezTo>
                  <a:cubicBezTo>
                    <a:pt x="36" y="79"/>
                    <a:pt x="46" y="76"/>
                    <a:pt x="54" y="68"/>
                  </a:cubicBezTo>
                  <a:cubicBezTo>
                    <a:pt x="53" y="75"/>
                    <a:pt x="58" y="79"/>
                    <a:pt x="67" y="79"/>
                  </a:cubicBezTo>
                  <a:cubicBezTo>
                    <a:pt x="69" y="79"/>
                    <a:pt x="70" y="79"/>
                    <a:pt x="72" y="78"/>
                  </a:cubicBezTo>
                  <a:cubicBezTo>
                    <a:pt x="73" y="78"/>
                    <a:pt x="74" y="78"/>
                    <a:pt x="75" y="78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3" y="69"/>
                    <a:pt x="72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67" y="70"/>
                    <a:pt x="66" y="68"/>
                    <a:pt x="66" y="6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8"/>
                    <a:pt x="56" y="1"/>
                    <a:pt x="37" y="0"/>
                  </a:cubicBezTo>
                  <a:cubicBezTo>
                    <a:pt x="15" y="0"/>
                    <a:pt x="4" y="9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16"/>
                    <a:pt x="2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  <a:moveTo>
                    <a:pt x="28" y="70"/>
                  </a:moveTo>
                  <a:cubicBezTo>
                    <a:pt x="19" y="70"/>
                    <a:pt x="14" y="65"/>
                    <a:pt x="14" y="57"/>
                  </a:cubicBezTo>
                  <a:cubicBezTo>
                    <a:pt x="14" y="50"/>
                    <a:pt x="20" y="46"/>
                    <a:pt x="31" y="45"/>
                  </a:cubicBezTo>
                  <a:cubicBezTo>
                    <a:pt x="42" y="43"/>
                    <a:pt x="49" y="42"/>
                    <a:pt x="53" y="40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1" y="63"/>
                    <a:pt x="43" y="69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xmlns="" id="{FE383459-04C8-42D8-964B-DCE52CF4F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034" y="3394487"/>
              <a:ext cx="366658" cy="450326"/>
            </a:xfrm>
            <a:custGeom>
              <a:avLst/>
              <a:gdLst>
                <a:gd name="T0" fmla="*/ 71 w 86"/>
                <a:gd name="T1" fmla="*/ 65 h 105"/>
                <a:gd name="T2" fmla="*/ 42 w 86"/>
                <a:gd name="T3" fmla="*/ 94 h 105"/>
                <a:gd name="T4" fmla="*/ 15 w 86"/>
                <a:gd name="T5" fmla="*/ 65 h 105"/>
                <a:gd name="T6" fmla="*/ 15 w 86"/>
                <a:gd name="T7" fmla="*/ 0 h 105"/>
                <a:gd name="T8" fmla="*/ 0 w 86"/>
                <a:gd name="T9" fmla="*/ 0 h 105"/>
                <a:gd name="T10" fmla="*/ 0 w 86"/>
                <a:gd name="T11" fmla="*/ 69 h 105"/>
                <a:gd name="T12" fmla="*/ 41 w 86"/>
                <a:gd name="T13" fmla="*/ 105 h 105"/>
                <a:gd name="T14" fmla="*/ 86 w 86"/>
                <a:gd name="T15" fmla="*/ 66 h 105"/>
                <a:gd name="T16" fmla="*/ 86 w 86"/>
                <a:gd name="T17" fmla="*/ 0 h 105"/>
                <a:gd name="T18" fmla="*/ 71 w 86"/>
                <a:gd name="T19" fmla="*/ 0 h 105"/>
                <a:gd name="T20" fmla="*/ 71 w 86"/>
                <a:gd name="T21" fmla="*/ 6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5">
                  <a:moveTo>
                    <a:pt x="71" y="65"/>
                  </a:moveTo>
                  <a:cubicBezTo>
                    <a:pt x="71" y="84"/>
                    <a:pt x="61" y="93"/>
                    <a:pt x="42" y="94"/>
                  </a:cubicBezTo>
                  <a:cubicBezTo>
                    <a:pt x="24" y="93"/>
                    <a:pt x="15" y="84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92"/>
                    <a:pt x="15" y="104"/>
                    <a:pt x="41" y="105"/>
                  </a:cubicBezTo>
                  <a:cubicBezTo>
                    <a:pt x="70" y="104"/>
                    <a:pt x="85" y="91"/>
                    <a:pt x="86" y="6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65"/>
                    <a:pt x="71" y="65"/>
                    <a:pt x="71" y="6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xmlns="" id="{D21E6ED8-D853-46CB-BAE8-941E01C5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282" y="3502762"/>
              <a:ext cx="27560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6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xmlns="" id="{4C6BEA4B-FF1A-4A94-8166-D1F3C8042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1626" y="3394487"/>
              <a:ext cx="59059" cy="440483"/>
            </a:xfrm>
            <a:custGeom>
              <a:avLst/>
              <a:gdLst>
                <a:gd name="T0" fmla="*/ 0 w 24"/>
                <a:gd name="T1" fmla="*/ 49 h 179"/>
                <a:gd name="T2" fmla="*/ 0 w 24"/>
                <a:gd name="T3" fmla="*/ 179 h 179"/>
                <a:gd name="T4" fmla="*/ 24 w 24"/>
                <a:gd name="T5" fmla="*/ 179 h 179"/>
                <a:gd name="T6" fmla="*/ 24 w 24"/>
                <a:gd name="T7" fmla="*/ 49 h 179"/>
                <a:gd name="T8" fmla="*/ 0 w 24"/>
                <a:gd name="T9" fmla="*/ 49 h 179"/>
                <a:gd name="T10" fmla="*/ 0 w 24"/>
                <a:gd name="T11" fmla="*/ 49 h 179"/>
                <a:gd name="T12" fmla="*/ 24 w 24"/>
                <a:gd name="T13" fmla="*/ 0 h 179"/>
                <a:gd name="T14" fmla="*/ 0 w 24"/>
                <a:gd name="T15" fmla="*/ 0 h 179"/>
                <a:gd name="T16" fmla="*/ 0 w 24"/>
                <a:gd name="T17" fmla="*/ 25 h 179"/>
                <a:gd name="T18" fmla="*/ 24 w 24"/>
                <a:gd name="T19" fmla="*/ 25 h 179"/>
                <a:gd name="T20" fmla="*/ 24 w 24"/>
                <a:gd name="T21" fmla="*/ 0 h 179"/>
                <a:gd name="T22" fmla="*/ 24 w 24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9">
                  <a:moveTo>
                    <a:pt x="0" y="49"/>
                  </a:moveTo>
                  <a:lnTo>
                    <a:pt x="0" y="179"/>
                  </a:lnTo>
                  <a:lnTo>
                    <a:pt x="24" y="179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xmlns="" id="{544DA956-99AA-4FD5-9D04-02C4F1CE0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9431" y="3515065"/>
              <a:ext cx="310060" cy="319903"/>
            </a:xfrm>
            <a:custGeom>
              <a:avLst/>
              <a:gdLst>
                <a:gd name="T0" fmla="*/ 60 w 126"/>
                <a:gd name="T1" fmla="*/ 108 h 130"/>
                <a:gd name="T2" fmla="*/ 25 w 126"/>
                <a:gd name="T3" fmla="*/ 0 h 130"/>
                <a:gd name="T4" fmla="*/ 0 w 126"/>
                <a:gd name="T5" fmla="*/ 0 h 130"/>
                <a:gd name="T6" fmla="*/ 50 w 126"/>
                <a:gd name="T7" fmla="*/ 130 h 130"/>
                <a:gd name="T8" fmla="*/ 74 w 126"/>
                <a:gd name="T9" fmla="*/ 130 h 130"/>
                <a:gd name="T10" fmla="*/ 126 w 126"/>
                <a:gd name="T11" fmla="*/ 0 h 130"/>
                <a:gd name="T12" fmla="*/ 100 w 126"/>
                <a:gd name="T13" fmla="*/ 0 h 130"/>
                <a:gd name="T14" fmla="*/ 62 w 126"/>
                <a:gd name="T15" fmla="*/ 108 h 130"/>
                <a:gd name="T16" fmla="*/ 60 w 126"/>
                <a:gd name="T17" fmla="*/ 108 h 130"/>
                <a:gd name="T18" fmla="*/ 60 w 126"/>
                <a:gd name="T19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30">
                  <a:moveTo>
                    <a:pt x="60" y="108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50" y="130"/>
                  </a:lnTo>
                  <a:lnTo>
                    <a:pt x="74" y="130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62" y="108"/>
                  </a:lnTo>
                  <a:lnTo>
                    <a:pt x="60" y="108"/>
                  </a:lnTo>
                  <a:lnTo>
                    <a:pt x="60" y="10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xmlns="" id="{5E3281E6-72FC-47AC-8B71-86894852B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1326" y="3502762"/>
              <a:ext cx="310060" cy="337130"/>
            </a:xfrm>
            <a:custGeom>
              <a:avLst/>
              <a:gdLst>
                <a:gd name="T0" fmla="*/ 38 w 73"/>
                <a:gd name="T1" fmla="*/ 70 h 79"/>
                <a:gd name="T2" fmla="*/ 15 w 73"/>
                <a:gd name="T3" fmla="*/ 45 h 79"/>
                <a:gd name="T4" fmla="*/ 73 w 73"/>
                <a:gd name="T5" fmla="*/ 45 h 79"/>
                <a:gd name="T6" fmla="*/ 38 w 73"/>
                <a:gd name="T7" fmla="*/ 0 h 79"/>
                <a:gd name="T8" fmla="*/ 0 w 73"/>
                <a:gd name="T9" fmla="*/ 43 h 79"/>
                <a:gd name="T10" fmla="*/ 36 w 73"/>
                <a:gd name="T11" fmla="*/ 79 h 79"/>
                <a:gd name="T12" fmla="*/ 57 w 73"/>
                <a:gd name="T13" fmla="*/ 75 h 79"/>
                <a:gd name="T14" fmla="*/ 72 w 73"/>
                <a:gd name="T15" fmla="*/ 54 h 79"/>
                <a:gd name="T16" fmla="*/ 59 w 73"/>
                <a:gd name="T17" fmla="*/ 54 h 79"/>
                <a:gd name="T18" fmla="*/ 38 w 73"/>
                <a:gd name="T19" fmla="*/ 70 h 79"/>
                <a:gd name="T20" fmla="*/ 38 w 73"/>
                <a:gd name="T21" fmla="*/ 70 h 79"/>
                <a:gd name="T22" fmla="*/ 37 w 73"/>
                <a:gd name="T23" fmla="*/ 12 h 79"/>
                <a:gd name="T24" fmla="*/ 59 w 73"/>
                <a:gd name="T25" fmla="*/ 35 h 79"/>
                <a:gd name="T26" fmla="*/ 15 w 73"/>
                <a:gd name="T27" fmla="*/ 35 h 79"/>
                <a:gd name="T28" fmla="*/ 37 w 73"/>
                <a:gd name="T29" fmla="*/ 12 h 79"/>
                <a:gd name="T30" fmla="*/ 37 w 73"/>
                <a:gd name="T31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9">
                  <a:moveTo>
                    <a:pt x="38" y="70"/>
                  </a:moveTo>
                  <a:cubicBezTo>
                    <a:pt x="22" y="70"/>
                    <a:pt x="15" y="61"/>
                    <a:pt x="1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16"/>
                    <a:pt x="61" y="1"/>
                    <a:pt x="38" y="0"/>
                  </a:cubicBezTo>
                  <a:cubicBezTo>
                    <a:pt x="14" y="1"/>
                    <a:pt x="1" y="15"/>
                    <a:pt x="0" y="43"/>
                  </a:cubicBezTo>
                  <a:cubicBezTo>
                    <a:pt x="2" y="66"/>
                    <a:pt x="13" y="79"/>
                    <a:pt x="36" y="79"/>
                  </a:cubicBezTo>
                  <a:cubicBezTo>
                    <a:pt x="46" y="79"/>
                    <a:pt x="53" y="78"/>
                    <a:pt x="57" y="75"/>
                  </a:cubicBezTo>
                  <a:cubicBezTo>
                    <a:pt x="65" y="70"/>
                    <a:pt x="70" y="63"/>
                    <a:pt x="7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6" y="64"/>
                    <a:pt x="49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37" y="12"/>
                  </a:moveTo>
                  <a:cubicBezTo>
                    <a:pt x="50" y="12"/>
                    <a:pt x="58" y="20"/>
                    <a:pt x="5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21"/>
                    <a:pt x="23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xmlns="" id="{A934B249-B9ED-48D9-8B28-665D03467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513" y="3502762"/>
              <a:ext cx="164873" cy="332208"/>
            </a:xfrm>
            <a:custGeom>
              <a:avLst/>
              <a:gdLst>
                <a:gd name="T0" fmla="*/ 34 w 39"/>
                <a:gd name="T1" fmla="*/ 14 h 78"/>
                <a:gd name="T2" fmla="*/ 39 w 39"/>
                <a:gd name="T3" fmla="*/ 14 h 78"/>
                <a:gd name="T4" fmla="*/ 39 w 39"/>
                <a:gd name="T5" fmla="*/ 1 h 78"/>
                <a:gd name="T6" fmla="*/ 38 w 39"/>
                <a:gd name="T7" fmla="*/ 1 h 78"/>
                <a:gd name="T8" fmla="*/ 36 w 39"/>
                <a:gd name="T9" fmla="*/ 0 h 78"/>
                <a:gd name="T10" fmla="*/ 13 w 39"/>
                <a:gd name="T11" fmla="*/ 16 h 78"/>
                <a:gd name="T12" fmla="*/ 13 w 39"/>
                <a:gd name="T13" fmla="*/ 3 h 78"/>
                <a:gd name="T14" fmla="*/ 0 w 39"/>
                <a:gd name="T15" fmla="*/ 3 h 78"/>
                <a:gd name="T16" fmla="*/ 0 w 39"/>
                <a:gd name="T17" fmla="*/ 78 h 78"/>
                <a:gd name="T18" fmla="*/ 14 w 39"/>
                <a:gd name="T19" fmla="*/ 78 h 78"/>
                <a:gd name="T20" fmla="*/ 14 w 39"/>
                <a:gd name="T21" fmla="*/ 34 h 78"/>
                <a:gd name="T22" fmla="*/ 34 w 39"/>
                <a:gd name="T23" fmla="*/ 14 h 78"/>
                <a:gd name="T24" fmla="*/ 34 w 39"/>
                <a:gd name="T2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8">
                  <a:moveTo>
                    <a:pt x="34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27" y="0"/>
                    <a:pt x="19" y="5"/>
                    <a:pt x="13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2"/>
                    <a:pt x="21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xmlns="" id="{21852B90-3397-44AF-9A3E-BA608BF7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1917" y="3502762"/>
              <a:ext cx="280531" cy="337130"/>
            </a:xfrm>
            <a:custGeom>
              <a:avLst/>
              <a:gdLst>
                <a:gd name="T0" fmla="*/ 33 w 66"/>
                <a:gd name="T1" fmla="*/ 0 h 79"/>
                <a:gd name="T2" fmla="*/ 3 w 66"/>
                <a:gd name="T3" fmla="*/ 25 h 79"/>
                <a:gd name="T4" fmla="*/ 21 w 66"/>
                <a:gd name="T5" fmla="*/ 43 h 79"/>
                <a:gd name="T6" fmla="*/ 37 w 66"/>
                <a:gd name="T7" fmla="*/ 47 h 79"/>
                <a:gd name="T8" fmla="*/ 53 w 66"/>
                <a:gd name="T9" fmla="*/ 57 h 79"/>
                <a:gd name="T10" fmla="*/ 35 w 66"/>
                <a:gd name="T11" fmla="*/ 70 h 79"/>
                <a:gd name="T12" fmla="*/ 13 w 66"/>
                <a:gd name="T13" fmla="*/ 54 h 79"/>
                <a:gd name="T14" fmla="*/ 0 w 66"/>
                <a:gd name="T15" fmla="*/ 54 h 79"/>
                <a:gd name="T16" fmla="*/ 35 w 66"/>
                <a:gd name="T17" fmla="*/ 79 h 79"/>
                <a:gd name="T18" fmla="*/ 66 w 66"/>
                <a:gd name="T19" fmla="*/ 56 h 79"/>
                <a:gd name="T20" fmla="*/ 44 w 66"/>
                <a:gd name="T21" fmla="*/ 35 h 79"/>
                <a:gd name="T22" fmla="*/ 30 w 66"/>
                <a:gd name="T23" fmla="*/ 32 h 79"/>
                <a:gd name="T24" fmla="*/ 16 w 66"/>
                <a:gd name="T25" fmla="*/ 22 h 79"/>
                <a:gd name="T26" fmla="*/ 31 w 66"/>
                <a:gd name="T27" fmla="*/ 12 h 79"/>
                <a:gd name="T28" fmla="*/ 50 w 66"/>
                <a:gd name="T29" fmla="*/ 25 h 79"/>
                <a:gd name="T30" fmla="*/ 63 w 66"/>
                <a:gd name="T31" fmla="*/ 25 h 79"/>
                <a:gd name="T32" fmla="*/ 33 w 66"/>
                <a:gd name="T33" fmla="*/ 0 h 79"/>
                <a:gd name="T34" fmla="*/ 33 w 66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9">
                  <a:moveTo>
                    <a:pt x="33" y="0"/>
                  </a:moveTo>
                  <a:cubicBezTo>
                    <a:pt x="14" y="1"/>
                    <a:pt x="4" y="10"/>
                    <a:pt x="3" y="25"/>
                  </a:cubicBezTo>
                  <a:cubicBezTo>
                    <a:pt x="3" y="34"/>
                    <a:pt x="9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3" y="57"/>
                  </a:cubicBezTo>
                  <a:cubicBezTo>
                    <a:pt x="52" y="65"/>
                    <a:pt x="46" y="69"/>
                    <a:pt x="35" y="70"/>
                  </a:cubicBezTo>
                  <a:cubicBezTo>
                    <a:pt x="21" y="70"/>
                    <a:pt x="14" y="6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71"/>
                    <a:pt x="12" y="79"/>
                    <a:pt x="35" y="79"/>
                  </a:cubicBezTo>
                  <a:cubicBezTo>
                    <a:pt x="55" y="79"/>
                    <a:pt x="65" y="71"/>
                    <a:pt x="66" y="56"/>
                  </a:cubicBezTo>
                  <a:cubicBezTo>
                    <a:pt x="66" y="45"/>
                    <a:pt x="59" y="39"/>
                    <a:pt x="44" y="35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0" y="31"/>
                    <a:pt x="15" y="27"/>
                    <a:pt x="16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4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2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xmlns="" id="{1C94B3DB-FF5E-445F-8E98-39808394C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3496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xmlns="" id="{59855DC0-CD64-475B-9A7F-FC4B1CCD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8684" y="3426477"/>
              <a:ext cx="155029" cy="408492"/>
            </a:xfrm>
            <a:custGeom>
              <a:avLst/>
              <a:gdLst>
                <a:gd name="T0" fmla="*/ 37 w 37"/>
                <a:gd name="T1" fmla="*/ 21 h 96"/>
                <a:gd name="T2" fmla="*/ 24 w 37"/>
                <a:gd name="T3" fmla="*/ 21 h 96"/>
                <a:gd name="T4" fmla="*/ 24 w 37"/>
                <a:gd name="T5" fmla="*/ 0 h 96"/>
                <a:gd name="T6" fmla="*/ 11 w 37"/>
                <a:gd name="T7" fmla="*/ 0 h 96"/>
                <a:gd name="T8" fmla="*/ 11 w 37"/>
                <a:gd name="T9" fmla="*/ 21 h 96"/>
                <a:gd name="T10" fmla="*/ 0 w 37"/>
                <a:gd name="T11" fmla="*/ 21 h 96"/>
                <a:gd name="T12" fmla="*/ 0 w 37"/>
                <a:gd name="T13" fmla="*/ 31 h 96"/>
                <a:gd name="T14" fmla="*/ 11 w 37"/>
                <a:gd name="T15" fmla="*/ 31 h 96"/>
                <a:gd name="T16" fmla="*/ 11 w 37"/>
                <a:gd name="T17" fmla="*/ 81 h 96"/>
                <a:gd name="T18" fmla="*/ 27 w 37"/>
                <a:gd name="T19" fmla="*/ 96 h 96"/>
                <a:gd name="T20" fmla="*/ 29 w 37"/>
                <a:gd name="T21" fmla="*/ 96 h 96"/>
                <a:gd name="T22" fmla="*/ 37 w 37"/>
                <a:gd name="T23" fmla="*/ 96 h 96"/>
                <a:gd name="T24" fmla="*/ 37 w 37"/>
                <a:gd name="T25" fmla="*/ 87 h 96"/>
                <a:gd name="T26" fmla="*/ 32 w 37"/>
                <a:gd name="T27" fmla="*/ 87 h 96"/>
                <a:gd name="T28" fmla="*/ 24 w 37"/>
                <a:gd name="T29" fmla="*/ 80 h 96"/>
                <a:gd name="T30" fmla="*/ 24 w 37"/>
                <a:gd name="T31" fmla="*/ 31 h 96"/>
                <a:gd name="T32" fmla="*/ 37 w 37"/>
                <a:gd name="T33" fmla="*/ 31 h 96"/>
                <a:gd name="T34" fmla="*/ 37 w 37"/>
                <a:gd name="T35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96">
                  <a:moveTo>
                    <a:pt x="37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91"/>
                    <a:pt x="16" y="96"/>
                    <a:pt x="27" y="96"/>
                  </a:cubicBezTo>
                  <a:cubicBezTo>
                    <a:pt x="28" y="96"/>
                    <a:pt x="28" y="96"/>
                    <a:pt x="29" y="96"/>
                  </a:cubicBezTo>
                  <a:cubicBezTo>
                    <a:pt x="32" y="96"/>
                    <a:pt x="35" y="96"/>
                    <a:pt x="37" y="96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7" y="87"/>
                    <a:pt x="24" y="85"/>
                    <a:pt x="24" y="8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xmlns="" id="{2E550FDA-CAF8-478B-A2D8-2A0D49781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8165" y="3515065"/>
              <a:ext cx="312520" cy="447865"/>
            </a:xfrm>
            <a:custGeom>
              <a:avLst/>
              <a:gdLst>
                <a:gd name="T0" fmla="*/ 37 w 73"/>
                <a:gd name="T1" fmla="*/ 62 h 105"/>
                <a:gd name="T2" fmla="*/ 15 w 73"/>
                <a:gd name="T3" fmla="*/ 0 h 105"/>
                <a:gd name="T4" fmla="*/ 0 w 73"/>
                <a:gd name="T5" fmla="*/ 0 h 105"/>
                <a:gd name="T6" fmla="*/ 29 w 73"/>
                <a:gd name="T7" fmla="*/ 76 h 105"/>
                <a:gd name="T8" fmla="*/ 15 w 73"/>
                <a:gd name="T9" fmla="*/ 94 h 105"/>
                <a:gd name="T10" fmla="*/ 9 w 73"/>
                <a:gd name="T11" fmla="*/ 93 h 105"/>
                <a:gd name="T12" fmla="*/ 7 w 73"/>
                <a:gd name="T13" fmla="*/ 92 h 105"/>
                <a:gd name="T14" fmla="*/ 7 w 73"/>
                <a:gd name="T15" fmla="*/ 103 h 105"/>
                <a:gd name="T16" fmla="*/ 13 w 73"/>
                <a:gd name="T17" fmla="*/ 104 h 105"/>
                <a:gd name="T18" fmla="*/ 30 w 73"/>
                <a:gd name="T19" fmla="*/ 100 h 105"/>
                <a:gd name="T20" fmla="*/ 44 w 73"/>
                <a:gd name="T21" fmla="*/ 73 h 105"/>
                <a:gd name="T22" fmla="*/ 64 w 73"/>
                <a:gd name="T23" fmla="*/ 22 h 105"/>
                <a:gd name="T24" fmla="*/ 73 w 73"/>
                <a:gd name="T25" fmla="*/ 0 h 105"/>
                <a:gd name="T26" fmla="*/ 58 w 73"/>
                <a:gd name="T27" fmla="*/ 0 h 105"/>
                <a:gd name="T28" fmla="*/ 37 w 73"/>
                <a:gd name="T29" fmla="*/ 62 h 105"/>
                <a:gd name="T30" fmla="*/ 37 w 73"/>
                <a:gd name="T31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5">
                  <a:moveTo>
                    <a:pt x="37" y="6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90"/>
                    <a:pt x="20" y="96"/>
                    <a:pt x="15" y="94"/>
                  </a:cubicBezTo>
                  <a:cubicBezTo>
                    <a:pt x="13" y="94"/>
                    <a:pt x="11" y="93"/>
                    <a:pt x="9" y="93"/>
                  </a:cubicBezTo>
                  <a:cubicBezTo>
                    <a:pt x="8" y="92"/>
                    <a:pt x="8" y="92"/>
                    <a:pt x="7" y="9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9" y="104"/>
                    <a:pt x="11" y="104"/>
                    <a:pt x="13" y="104"/>
                  </a:cubicBezTo>
                  <a:cubicBezTo>
                    <a:pt x="21" y="105"/>
                    <a:pt x="27" y="103"/>
                    <a:pt x="30" y="100"/>
                  </a:cubicBezTo>
                  <a:cubicBezTo>
                    <a:pt x="33" y="98"/>
                    <a:pt x="38" y="89"/>
                    <a:pt x="44" y="73"/>
                  </a:cubicBezTo>
                  <a:cubicBezTo>
                    <a:pt x="49" y="62"/>
                    <a:pt x="56" y="45"/>
                    <a:pt x="64" y="22"/>
                  </a:cubicBezTo>
                  <a:cubicBezTo>
                    <a:pt x="68" y="12"/>
                    <a:pt x="71" y="4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A19A531-450E-4F27-85E5-D346CB0A0B74}"/>
              </a:ext>
            </a:extLst>
          </p:cNvPr>
          <p:cNvSpPr/>
          <p:nvPr/>
        </p:nvSpPr>
        <p:spPr>
          <a:xfrm>
            <a:off x="4520222" y="1561738"/>
            <a:ext cx="31935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移动互联网时代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409CCC9-42BF-4BD0-85A0-B6E8EF638713}"/>
              </a:ext>
            </a:extLst>
          </p:cNvPr>
          <p:cNvSpPr/>
          <p:nvPr/>
        </p:nvSpPr>
        <p:spPr>
          <a:xfrm>
            <a:off x="1827504" y="2428599"/>
            <a:ext cx="8508421" cy="586435"/>
          </a:xfrm>
          <a:custGeom>
            <a:avLst/>
            <a:gdLst/>
            <a:ahLst/>
            <a:cxnLst/>
            <a:rect l="l" t="t" r="r" b="b"/>
            <a:pathLst>
              <a:path w="6381316" h="439826">
                <a:moveTo>
                  <a:pt x="1047164" y="304009"/>
                </a:moveTo>
                <a:cubicBezTo>
                  <a:pt x="1079706" y="309840"/>
                  <a:pt x="1102067" y="318896"/>
                  <a:pt x="1114247" y="331177"/>
                </a:cubicBezTo>
                <a:cubicBezTo>
                  <a:pt x="1126428" y="343458"/>
                  <a:pt x="1131385" y="355529"/>
                  <a:pt x="1129120" y="367389"/>
                </a:cubicBezTo>
                <a:cubicBezTo>
                  <a:pt x="1126855" y="379248"/>
                  <a:pt x="1120325" y="387461"/>
                  <a:pt x="1109530" y="392027"/>
                </a:cubicBezTo>
                <a:cubicBezTo>
                  <a:pt x="1098735" y="396593"/>
                  <a:pt x="1086633" y="394076"/>
                  <a:pt x="1073224" y="384476"/>
                </a:cubicBezTo>
                <a:cubicBezTo>
                  <a:pt x="1072072" y="370275"/>
                  <a:pt x="1068662" y="356273"/>
                  <a:pt x="1062994" y="342471"/>
                </a:cubicBezTo>
                <a:cubicBezTo>
                  <a:pt x="1057327" y="328669"/>
                  <a:pt x="1050831" y="316611"/>
                  <a:pt x="1043506" y="306295"/>
                </a:cubicBezTo>
                <a:close/>
                <a:moveTo>
                  <a:pt x="973103" y="299437"/>
                </a:moveTo>
                <a:lnTo>
                  <a:pt x="1049932" y="330070"/>
                </a:lnTo>
                <a:cubicBezTo>
                  <a:pt x="1048787" y="332870"/>
                  <a:pt x="1046613" y="335042"/>
                  <a:pt x="1043408" y="336585"/>
                </a:cubicBezTo>
                <a:cubicBezTo>
                  <a:pt x="1040203" y="338128"/>
                  <a:pt x="1035969" y="338699"/>
                  <a:pt x="1030704" y="338299"/>
                </a:cubicBezTo>
                <a:cubicBezTo>
                  <a:pt x="1015228" y="362216"/>
                  <a:pt x="997589" y="382390"/>
                  <a:pt x="977787" y="398821"/>
                </a:cubicBezTo>
                <a:cubicBezTo>
                  <a:pt x="957985" y="415252"/>
                  <a:pt x="936924" y="428453"/>
                  <a:pt x="914605" y="438426"/>
                </a:cubicBezTo>
                <a:lnTo>
                  <a:pt x="909575" y="434768"/>
                </a:lnTo>
                <a:cubicBezTo>
                  <a:pt x="922396" y="418614"/>
                  <a:pt x="934471" y="398688"/>
                  <a:pt x="945801" y="374989"/>
                </a:cubicBezTo>
                <a:cubicBezTo>
                  <a:pt x="957132" y="351291"/>
                  <a:pt x="966232" y="326107"/>
                  <a:pt x="973103" y="299437"/>
                </a:cubicBezTo>
                <a:close/>
                <a:moveTo>
                  <a:pt x="2972433" y="293951"/>
                </a:moveTo>
                <a:lnTo>
                  <a:pt x="2972433" y="383619"/>
                </a:lnTo>
                <a:lnTo>
                  <a:pt x="3073474" y="383619"/>
                </a:lnTo>
                <a:lnTo>
                  <a:pt x="3073474" y="293951"/>
                </a:lnTo>
                <a:close/>
                <a:moveTo>
                  <a:pt x="4887158" y="254174"/>
                </a:moveTo>
                <a:cubicBezTo>
                  <a:pt x="4886720" y="263776"/>
                  <a:pt x="4885997" y="273063"/>
                  <a:pt x="4884988" y="282036"/>
                </a:cubicBezTo>
                <a:cubicBezTo>
                  <a:pt x="4883979" y="291009"/>
                  <a:pt x="4882571" y="299724"/>
                  <a:pt x="4880762" y="308181"/>
                </a:cubicBezTo>
                <a:lnTo>
                  <a:pt x="4920121" y="308181"/>
                </a:lnTo>
                <a:lnTo>
                  <a:pt x="4948899" y="268363"/>
                </a:lnTo>
                <a:cubicBezTo>
                  <a:pt x="4943817" y="270232"/>
                  <a:pt x="4938564" y="271757"/>
                  <a:pt x="4933139" y="272940"/>
                </a:cubicBezTo>
                <a:cubicBezTo>
                  <a:pt x="4927715" y="274122"/>
                  <a:pt x="4922462" y="274732"/>
                  <a:pt x="4917381" y="274770"/>
                </a:cubicBezTo>
                <a:lnTo>
                  <a:pt x="4906418" y="274770"/>
                </a:lnTo>
                <a:lnTo>
                  <a:pt x="4906418" y="254174"/>
                </a:lnTo>
                <a:close/>
                <a:moveTo>
                  <a:pt x="3098163" y="249649"/>
                </a:moveTo>
                <a:lnTo>
                  <a:pt x="3157599" y="294408"/>
                </a:lnTo>
                <a:cubicBezTo>
                  <a:pt x="3156256" y="296314"/>
                  <a:pt x="3154141" y="298220"/>
                  <a:pt x="3151255" y="300127"/>
                </a:cubicBezTo>
                <a:cubicBezTo>
                  <a:pt x="3148369" y="302033"/>
                  <a:pt x="3144540" y="303482"/>
                  <a:pt x="3139768" y="304473"/>
                </a:cubicBezTo>
                <a:lnTo>
                  <a:pt x="3139768" y="414194"/>
                </a:lnTo>
                <a:cubicBezTo>
                  <a:pt x="3139362" y="415699"/>
                  <a:pt x="3136212" y="417770"/>
                  <a:pt x="3130319" y="420409"/>
                </a:cubicBezTo>
                <a:cubicBezTo>
                  <a:pt x="3124426" y="423048"/>
                  <a:pt x="3117314" y="425458"/>
                  <a:pt x="3108983" y="427639"/>
                </a:cubicBezTo>
                <a:cubicBezTo>
                  <a:pt x="3100652" y="429821"/>
                  <a:pt x="3092625" y="430978"/>
                  <a:pt x="3084904" y="431111"/>
                </a:cubicBezTo>
                <a:lnTo>
                  <a:pt x="3073474" y="431111"/>
                </a:lnTo>
                <a:lnTo>
                  <a:pt x="3073474" y="396364"/>
                </a:lnTo>
                <a:lnTo>
                  <a:pt x="2972433" y="396364"/>
                </a:lnTo>
                <a:lnTo>
                  <a:pt x="2972433" y="416938"/>
                </a:lnTo>
                <a:cubicBezTo>
                  <a:pt x="2971794" y="420376"/>
                  <a:pt x="2965870" y="424472"/>
                  <a:pt x="2954659" y="429225"/>
                </a:cubicBezTo>
                <a:cubicBezTo>
                  <a:pt x="2943448" y="433978"/>
                  <a:pt x="2930780" y="436588"/>
                  <a:pt x="2916654" y="437054"/>
                </a:cubicBezTo>
                <a:lnTo>
                  <a:pt x="2907510" y="437054"/>
                </a:lnTo>
                <a:lnTo>
                  <a:pt x="2907510" y="255138"/>
                </a:lnTo>
                <a:lnTo>
                  <a:pt x="2975633" y="281206"/>
                </a:lnTo>
                <a:lnTo>
                  <a:pt x="3068902" y="281206"/>
                </a:lnTo>
                <a:close/>
                <a:moveTo>
                  <a:pt x="1906243" y="233629"/>
                </a:moveTo>
                <a:lnTo>
                  <a:pt x="1906243" y="353415"/>
                </a:lnTo>
                <a:lnTo>
                  <a:pt x="1962478" y="353415"/>
                </a:lnTo>
                <a:lnTo>
                  <a:pt x="1962478" y="233629"/>
                </a:lnTo>
                <a:close/>
                <a:moveTo>
                  <a:pt x="1009187" y="223542"/>
                </a:moveTo>
                <a:lnTo>
                  <a:pt x="1009187" y="283950"/>
                </a:lnTo>
                <a:lnTo>
                  <a:pt x="1052679" y="283950"/>
                </a:lnTo>
                <a:lnTo>
                  <a:pt x="1052679" y="223542"/>
                </a:lnTo>
                <a:close/>
                <a:moveTo>
                  <a:pt x="2523920" y="217627"/>
                </a:moveTo>
                <a:lnTo>
                  <a:pt x="2565982" y="252831"/>
                </a:lnTo>
                <a:cubicBezTo>
                  <a:pt x="2564877" y="254241"/>
                  <a:pt x="2563086" y="255651"/>
                  <a:pt x="2560610" y="257060"/>
                </a:cubicBezTo>
                <a:cubicBezTo>
                  <a:pt x="2558133" y="258470"/>
                  <a:pt x="2554742" y="259651"/>
                  <a:pt x="2550437" y="260604"/>
                </a:cubicBezTo>
                <a:lnTo>
                  <a:pt x="2550437" y="330098"/>
                </a:lnTo>
                <a:lnTo>
                  <a:pt x="2584727" y="316839"/>
                </a:lnTo>
                <a:lnTo>
                  <a:pt x="2586556" y="321869"/>
                </a:lnTo>
                <a:cubicBezTo>
                  <a:pt x="2581384" y="328050"/>
                  <a:pt x="2573897" y="336604"/>
                  <a:pt x="2564096" y="347529"/>
                </a:cubicBezTo>
                <a:cubicBezTo>
                  <a:pt x="2554295" y="358454"/>
                  <a:pt x="2543036" y="370322"/>
                  <a:pt x="2530320" y="383133"/>
                </a:cubicBezTo>
                <a:cubicBezTo>
                  <a:pt x="2528453" y="387477"/>
                  <a:pt x="2526244" y="391134"/>
                  <a:pt x="2523691" y="394106"/>
                </a:cubicBezTo>
                <a:cubicBezTo>
                  <a:pt x="2521138" y="397078"/>
                  <a:pt x="2518471" y="399364"/>
                  <a:pt x="2515690" y="400964"/>
                </a:cubicBezTo>
                <a:lnTo>
                  <a:pt x="2485057" y="350672"/>
                </a:lnTo>
                <a:cubicBezTo>
                  <a:pt x="2491487" y="346538"/>
                  <a:pt x="2495659" y="343033"/>
                  <a:pt x="2497573" y="340157"/>
                </a:cubicBezTo>
                <a:cubicBezTo>
                  <a:pt x="2499488" y="337280"/>
                  <a:pt x="2500345" y="333775"/>
                  <a:pt x="2500145" y="329641"/>
                </a:cubicBezTo>
                <a:lnTo>
                  <a:pt x="2500145" y="251917"/>
                </a:lnTo>
                <a:lnTo>
                  <a:pt x="2472256" y="251917"/>
                </a:lnTo>
                <a:lnTo>
                  <a:pt x="2472256" y="272491"/>
                </a:lnTo>
                <a:cubicBezTo>
                  <a:pt x="2472606" y="286579"/>
                  <a:pt x="2471042" y="302903"/>
                  <a:pt x="2467565" y="321462"/>
                </a:cubicBezTo>
                <a:cubicBezTo>
                  <a:pt x="2464088" y="340021"/>
                  <a:pt x="2456598" y="358580"/>
                  <a:pt x="2445095" y="377139"/>
                </a:cubicBezTo>
                <a:cubicBezTo>
                  <a:pt x="2433591" y="395698"/>
                  <a:pt x="2415975" y="412022"/>
                  <a:pt x="2392246" y="426110"/>
                </a:cubicBezTo>
                <a:lnTo>
                  <a:pt x="2388131" y="421995"/>
                </a:lnTo>
                <a:cubicBezTo>
                  <a:pt x="2403105" y="397907"/>
                  <a:pt x="2412477" y="372589"/>
                  <a:pt x="2416249" y="346043"/>
                </a:cubicBezTo>
                <a:cubicBezTo>
                  <a:pt x="2420021" y="319497"/>
                  <a:pt x="2421621" y="294979"/>
                  <a:pt x="2421050" y="272491"/>
                </a:cubicBezTo>
                <a:lnTo>
                  <a:pt x="2421050" y="218084"/>
                </a:lnTo>
                <a:lnTo>
                  <a:pt x="2480028" y="239115"/>
                </a:lnTo>
                <a:lnTo>
                  <a:pt x="2502431" y="239115"/>
                </a:lnTo>
                <a:close/>
                <a:moveTo>
                  <a:pt x="4803033" y="197481"/>
                </a:moveTo>
                <a:lnTo>
                  <a:pt x="4803033" y="241430"/>
                </a:lnTo>
                <a:lnTo>
                  <a:pt x="4906418" y="241430"/>
                </a:lnTo>
                <a:lnTo>
                  <a:pt x="4906418" y="197481"/>
                </a:lnTo>
                <a:close/>
                <a:moveTo>
                  <a:pt x="2057118" y="185623"/>
                </a:moveTo>
                <a:cubicBezTo>
                  <a:pt x="2092686" y="194591"/>
                  <a:pt x="2117020" y="206602"/>
                  <a:pt x="2130120" y="221656"/>
                </a:cubicBezTo>
                <a:cubicBezTo>
                  <a:pt x="2143221" y="236710"/>
                  <a:pt x="2148395" y="251064"/>
                  <a:pt x="2145644" y="264718"/>
                </a:cubicBezTo>
                <a:cubicBezTo>
                  <a:pt x="2142892" y="278373"/>
                  <a:pt x="2135522" y="287583"/>
                  <a:pt x="2123534" y="292351"/>
                </a:cubicBezTo>
                <a:cubicBezTo>
                  <a:pt x="2111545" y="297118"/>
                  <a:pt x="2098246" y="293698"/>
                  <a:pt x="2083636" y="282092"/>
                </a:cubicBezTo>
                <a:cubicBezTo>
                  <a:pt x="2082979" y="265366"/>
                  <a:pt x="2079835" y="248755"/>
                  <a:pt x="2074206" y="232257"/>
                </a:cubicBezTo>
                <a:cubicBezTo>
                  <a:pt x="2068577" y="215760"/>
                  <a:pt x="2061662" y="200977"/>
                  <a:pt x="2053461" y="187909"/>
                </a:cubicBezTo>
                <a:close/>
                <a:moveTo>
                  <a:pt x="3100449" y="181951"/>
                </a:moveTo>
                <a:cubicBezTo>
                  <a:pt x="3100742" y="182178"/>
                  <a:pt x="3103864" y="184776"/>
                  <a:pt x="3109813" y="189748"/>
                </a:cubicBezTo>
                <a:cubicBezTo>
                  <a:pt x="3115762" y="194719"/>
                  <a:pt x="3122778" y="200706"/>
                  <a:pt x="3130861" y="207708"/>
                </a:cubicBezTo>
                <a:cubicBezTo>
                  <a:pt x="3138944" y="214710"/>
                  <a:pt x="3146332" y="221371"/>
                  <a:pt x="3153027" y="227689"/>
                </a:cubicBezTo>
                <a:cubicBezTo>
                  <a:pt x="3152293" y="230183"/>
                  <a:pt x="3150788" y="232023"/>
                  <a:pt x="3148512" y="233208"/>
                </a:cubicBezTo>
                <a:cubicBezTo>
                  <a:pt x="3146235" y="234393"/>
                  <a:pt x="3143473" y="234981"/>
                  <a:pt x="3140225" y="234972"/>
                </a:cubicBezTo>
                <a:lnTo>
                  <a:pt x="2909339" y="234972"/>
                </a:lnTo>
                <a:lnTo>
                  <a:pt x="2905681" y="222227"/>
                </a:lnTo>
                <a:lnTo>
                  <a:pt x="3071188" y="222227"/>
                </a:lnTo>
                <a:close/>
                <a:moveTo>
                  <a:pt x="3909693" y="170307"/>
                </a:moveTo>
                <a:lnTo>
                  <a:pt x="3996104" y="177214"/>
                </a:lnTo>
                <a:cubicBezTo>
                  <a:pt x="3995684" y="180693"/>
                  <a:pt x="3994237" y="183476"/>
                  <a:pt x="3991760" y="185563"/>
                </a:cubicBezTo>
                <a:cubicBezTo>
                  <a:pt x="3989283" y="187650"/>
                  <a:pt x="3985550" y="189042"/>
                  <a:pt x="3980559" y="189738"/>
                </a:cubicBezTo>
                <a:cubicBezTo>
                  <a:pt x="3983302" y="234115"/>
                  <a:pt x="3993475" y="269948"/>
                  <a:pt x="4011077" y="297237"/>
                </a:cubicBezTo>
                <a:cubicBezTo>
                  <a:pt x="4028679" y="324526"/>
                  <a:pt x="4056454" y="344471"/>
                  <a:pt x="4094401" y="357073"/>
                </a:cubicBezTo>
                <a:lnTo>
                  <a:pt x="4094401" y="362559"/>
                </a:lnTo>
                <a:cubicBezTo>
                  <a:pt x="4078857" y="366788"/>
                  <a:pt x="4066741" y="374561"/>
                  <a:pt x="4058054" y="385877"/>
                </a:cubicBezTo>
                <a:cubicBezTo>
                  <a:pt x="4049367" y="397192"/>
                  <a:pt x="4044109" y="412737"/>
                  <a:pt x="4042281" y="432511"/>
                </a:cubicBezTo>
                <a:cubicBezTo>
                  <a:pt x="4021392" y="416633"/>
                  <a:pt x="4006133" y="392611"/>
                  <a:pt x="3996504" y="360445"/>
                </a:cubicBezTo>
                <a:cubicBezTo>
                  <a:pt x="3986874" y="328279"/>
                  <a:pt x="3980644" y="291341"/>
                  <a:pt x="3977815" y="249631"/>
                </a:cubicBezTo>
                <a:cubicBezTo>
                  <a:pt x="3976051" y="277218"/>
                  <a:pt x="3970740" y="302409"/>
                  <a:pt x="3961881" y="325204"/>
                </a:cubicBezTo>
                <a:cubicBezTo>
                  <a:pt x="3953022" y="347999"/>
                  <a:pt x="3937483" y="368382"/>
                  <a:pt x="3915264" y="386351"/>
                </a:cubicBezTo>
                <a:cubicBezTo>
                  <a:pt x="3893044" y="404320"/>
                  <a:pt x="3861012" y="419859"/>
                  <a:pt x="3819167" y="432968"/>
                </a:cubicBezTo>
                <a:lnTo>
                  <a:pt x="3815509" y="427482"/>
                </a:lnTo>
                <a:cubicBezTo>
                  <a:pt x="3848185" y="406565"/>
                  <a:pt x="3871124" y="383476"/>
                  <a:pt x="3884327" y="358216"/>
                </a:cubicBezTo>
                <a:lnTo>
                  <a:pt x="3891955" y="330235"/>
                </a:lnTo>
                <a:lnTo>
                  <a:pt x="3893748" y="328269"/>
                </a:lnTo>
                <a:lnTo>
                  <a:pt x="3893120" y="325960"/>
                </a:lnTo>
                <a:lnTo>
                  <a:pt x="3907322" y="273862"/>
                </a:lnTo>
                <a:cubicBezTo>
                  <a:pt x="3909450" y="242887"/>
                  <a:pt x="3910240" y="208369"/>
                  <a:pt x="3909693" y="170307"/>
                </a:cubicBezTo>
                <a:close/>
                <a:moveTo>
                  <a:pt x="4493537" y="158172"/>
                </a:moveTo>
                <a:cubicBezTo>
                  <a:pt x="4493853" y="158418"/>
                  <a:pt x="4497234" y="161231"/>
                  <a:pt x="4503681" y="166613"/>
                </a:cubicBezTo>
                <a:cubicBezTo>
                  <a:pt x="4510126" y="171994"/>
                  <a:pt x="4517741" y="178467"/>
                  <a:pt x="4526523" y="186031"/>
                </a:cubicBezTo>
                <a:cubicBezTo>
                  <a:pt x="4535306" y="193596"/>
                  <a:pt x="4543361" y="200776"/>
                  <a:pt x="4550687" y="207573"/>
                </a:cubicBezTo>
                <a:cubicBezTo>
                  <a:pt x="4549963" y="210066"/>
                  <a:pt x="4548439" y="211906"/>
                  <a:pt x="4546115" y="213091"/>
                </a:cubicBezTo>
                <a:cubicBezTo>
                  <a:pt x="4543791" y="214277"/>
                  <a:pt x="4540895" y="214865"/>
                  <a:pt x="4537428" y="214855"/>
                </a:cubicBezTo>
                <a:lnTo>
                  <a:pt x="4295112" y="214855"/>
                </a:lnTo>
                <a:cubicBezTo>
                  <a:pt x="4291074" y="223874"/>
                  <a:pt x="4286464" y="234094"/>
                  <a:pt x="4281282" y="245515"/>
                </a:cubicBezTo>
                <a:cubicBezTo>
                  <a:pt x="4276101" y="256937"/>
                  <a:pt x="4271262" y="267615"/>
                  <a:pt x="4266766" y="277549"/>
                </a:cubicBezTo>
                <a:lnTo>
                  <a:pt x="4420385" y="277549"/>
                </a:lnTo>
                <a:lnTo>
                  <a:pt x="4452846" y="247803"/>
                </a:lnTo>
                <a:lnTo>
                  <a:pt x="4507711" y="293495"/>
                </a:lnTo>
                <a:cubicBezTo>
                  <a:pt x="4506130" y="295554"/>
                  <a:pt x="4503805" y="297270"/>
                  <a:pt x="4500738" y="298642"/>
                </a:cubicBezTo>
                <a:cubicBezTo>
                  <a:pt x="4497671" y="300015"/>
                  <a:pt x="4493747" y="301044"/>
                  <a:pt x="4488965" y="301731"/>
                </a:cubicBezTo>
                <a:cubicBezTo>
                  <a:pt x="4484050" y="332554"/>
                  <a:pt x="4477307" y="358280"/>
                  <a:pt x="4468734" y="378907"/>
                </a:cubicBezTo>
                <a:cubicBezTo>
                  <a:pt x="4460162" y="399535"/>
                  <a:pt x="4449075" y="414045"/>
                  <a:pt x="4435473" y="422437"/>
                </a:cubicBezTo>
                <a:cubicBezTo>
                  <a:pt x="4427262" y="427452"/>
                  <a:pt x="4417623" y="431125"/>
                  <a:pt x="4406555" y="433457"/>
                </a:cubicBezTo>
                <a:cubicBezTo>
                  <a:pt x="4395487" y="435789"/>
                  <a:pt x="4381504" y="436835"/>
                  <a:pt x="4364607" y="436597"/>
                </a:cubicBezTo>
                <a:cubicBezTo>
                  <a:pt x="4364940" y="428280"/>
                  <a:pt x="4364273" y="420591"/>
                  <a:pt x="4362607" y="413529"/>
                </a:cubicBezTo>
                <a:cubicBezTo>
                  <a:pt x="4360940" y="406468"/>
                  <a:pt x="4357644" y="400606"/>
                  <a:pt x="4352720" y="395943"/>
                </a:cubicBezTo>
                <a:cubicBezTo>
                  <a:pt x="4347290" y="390890"/>
                  <a:pt x="4339404" y="386379"/>
                  <a:pt x="4329060" y="382411"/>
                </a:cubicBezTo>
                <a:cubicBezTo>
                  <a:pt x="4318715" y="378442"/>
                  <a:pt x="4306943" y="375187"/>
                  <a:pt x="4293741" y="372646"/>
                </a:cubicBezTo>
                <a:lnTo>
                  <a:pt x="4294198" y="368071"/>
                </a:lnTo>
                <a:cubicBezTo>
                  <a:pt x="4304090" y="368848"/>
                  <a:pt x="4314735" y="369582"/>
                  <a:pt x="4326134" y="370274"/>
                </a:cubicBezTo>
                <a:cubicBezTo>
                  <a:pt x="4337533" y="370966"/>
                  <a:pt x="4347942" y="371531"/>
                  <a:pt x="4357360" y="371968"/>
                </a:cubicBezTo>
                <a:cubicBezTo>
                  <a:pt x="4366777" y="372406"/>
                  <a:pt x="4373460" y="372632"/>
                  <a:pt x="4377408" y="372646"/>
                </a:cubicBezTo>
                <a:cubicBezTo>
                  <a:pt x="4381228" y="372694"/>
                  <a:pt x="4384447" y="372484"/>
                  <a:pt x="4387067" y="372017"/>
                </a:cubicBezTo>
                <a:cubicBezTo>
                  <a:pt x="4389686" y="371550"/>
                  <a:pt x="4392105" y="370540"/>
                  <a:pt x="4394325" y="368986"/>
                </a:cubicBezTo>
                <a:cubicBezTo>
                  <a:pt x="4399868" y="365250"/>
                  <a:pt x="4405126" y="356366"/>
                  <a:pt x="4410098" y="342336"/>
                </a:cubicBezTo>
                <a:cubicBezTo>
                  <a:pt x="4415070" y="328305"/>
                  <a:pt x="4419414" y="310958"/>
                  <a:pt x="4423128" y="290293"/>
                </a:cubicBezTo>
                <a:lnTo>
                  <a:pt x="4263566" y="290293"/>
                </a:lnTo>
                <a:lnTo>
                  <a:pt x="4240706" y="317286"/>
                </a:lnTo>
                <a:lnTo>
                  <a:pt x="4179441" y="282556"/>
                </a:lnTo>
                <a:cubicBezTo>
                  <a:pt x="4181775" y="280251"/>
                  <a:pt x="4184537" y="278027"/>
                  <a:pt x="4187727" y="275886"/>
                </a:cubicBezTo>
                <a:cubicBezTo>
                  <a:pt x="4190919" y="273744"/>
                  <a:pt x="4194252" y="271857"/>
                  <a:pt x="4197729" y="270227"/>
                </a:cubicBezTo>
                <a:cubicBezTo>
                  <a:pt x="4202186" y="261227"/>
                  <a:pt x="4206530" y="251655"/>
                  <a:pt x="4210759" y="241511"/>
                </a:cubicBezTo>
                <a:cubicBezTo>
                  <a:pt x="4214988" y="231367"/>
                  <a:pt x="4218417" y="222482"/>
                  <a:pt x="4221046" y="214855"/>
                </a:cubicBezTo>
                <a:lnTo>
                  <a:pt x="4120005" y="214855"/>
                </a:lnTo>
                <a:lnTo>
                  <a:pt x="4116347" y="202111"/>
                </a:lnTo>
                <a:lnTo>
                  <a:pt x="4461533" y="202111"/>
                </a:lnTo>
                <a:close/>
                <a:moveTo>
                  <a:pt x="1009187" y="156333"/>
                </a:moveTo>
                <a:lnTo>
                  <a:pt x="1009187" y="210797"/>
                </a:lnTo>
                <a:lnTo>
                  <a:pt x="1052679" y="210797"/>
                </a:lnTo>
                <a:lnTo>
                  <a:pt x="1052679" y="156333"/>
                </a:lnTo>
                <a:close/>
                <a:moveTo>
                  <a:pt x="1218585" y="154505"/>
                </a:moveTo>
                <a:lnTo>
                  <a:pt x="1218585" y="187444"/>
                </a:lnTo>
                <a:cubicBezTo>
                  <a:pt x="1218604" y="197042"/>
                  <a:pt x="1218452" y="206668"/>
                  <a:pt x="1218128" y="216323"/>
                </a:cubicBezTo>
                <a:cubicBezTo>
                  <a:pt x="1217805" y="225978"/>
                  <a:pt x="1217196" y="235718"/>
                  <a:pt x="1216301" y="245545"/>
                </a:cubicBezTo>
                <a:lnTo>
                  <a:pt x="1267563" y="245545"/>
                </a:lnTo>
                <a:lnTo>
                  <a:pt x="1267563" y="154505"/>
                </a:lnTo>
                <a:close/>
                <a:moveTo>
                  <a:pt x="3383455" y="148590"/>
                </a:moveTo>
                <a:lnTo>
                  <a:pt x="3471238" y="197510"/>
                </a:lnTo>
                <a:cubicBezTo>
                  <a:pt x="3470085" y="199882"/>
                  <a:pt x="3467933" y="201768"/>
                  <a:pt x="3464780" y="203168"/>
                </a:cubicBezTo>
                <a:cubicBezTo>
                  <a:pt x="3461627" y="204568"/>
                  <a:pt x="3457531" y="204968"/>
                  <a:pt x="3452493" y="204368"/>
                </a:cubicBezTo>
                <a:cubicBezTo>
                  <a:pt x="3442522" y="219569"/>
                  <a:pt x="3429901" y="236107"/>
                  <a:pt x="3414630" y="253983"/>
                </a:cubicBezTo>
                <a:cubicBezTo>
                  <a:pt x="3399359" y="271859"/>
                  <a:pt x="3382742" y="289481"/>
                  <a:pt x="3364778" y="306849"/>
                </a:cubicBezTo>
                <a:cubicBezTo>
                  <a:pt x="3346814" y="324217"/>
                  <a:pt x="3328809" y="339739"/>
                  <a:pt x="3310761" y="353415"/>
                </a:cubicBezTo>
                <a:cubicBezTo>
                  <a:pt x="3337050" y="352739"/>
                  <a:pt x="3367111" y="351463"/>
                  <a:pt x="3400943" y="349586"/>
                </a:cubicBezTo>
                <a:cubicBezTo>
                  <a:pt x="3434776" y="347710"/>
                  <a:pt x="3469638" y="345176"/>
                  <a:pt x="3505528" y="341985"/>
                </a:cubicBezTo>
                <a:cubicBezTo>
                  <a:pt x="3498860" y="328660"/>
                  <a:pt x="3491736" y="315763"/>
                  <a:pt x="3484154" y="303295"/>
                </a:cubicBezTo>
                <a:cubicBezTo>
                  <a:pt x="3476572" y="290827"/>
                  <a:pt x="3468761" y="279187"/>
                  <a:pt x="3460722" y="268376"/>
                </a:cubicBezTo>
                <a:lnTo>
                  <a:pt x="3464837" y="265633"/>
                </a:lnTo>
                <a:cubicBezTo>
                  <a:pt x="3511685" y="281685"/>
                  <a:pt x="3545148" y="300759"/>
                  <a:pt x="3565228" y="322854"/>
                </a:cubicBezTo>
                <a:cubicBezTo>
                  <a:pt x="3585308" y="344950"/>
                  <a:pt x="3595526" y="365653"/>
                  <a:pt x="3595882" y="384962"/>
                </a:cubicBezTo>
                <a:cubicBezTo>
                  <a:pt x="3596238" y="404272"/>
                  <a:pt x="3590254" y="417773"/>
                  <a:pt x="3577930" y="425467"/>
                </a:cubicBezTo>
                <a:cubicBezTo>
                  <a:pt x="3565606" y="433161"/>
                  <a:pt x="3550463" y="430632"/>
                  <a:pt x="3532503" y="417881"/>
                </a:cubicBezTo>
                <a:cubicBezTo>
                  <a:pt x="3530417" y="407584"/>
                  <a:pt x="3527616" y="397202"/>
                  <a:pt x="3524102" y="386734"/>
                </a:cubicBezTo>
                <a:cubicBezTo>
                  <a:pt x="3520587" y="376266"/>
                  <a:pt x="3516529" y="365769"/>
                  <a:pt x="3511929" y="355244"/>
                </a:cubicBezTo>
                <a:cubicBezTo>
                  <a:pt x="3486306" y="365398"/>
                  <a:pt x="3455483" y="376180"/>
                  <a:pt x="3419460" y="387591"/>
                </a:cubicBezTo>
                <a:cubicBezTo>
                  <a:pt x="3383437" y="399002"/>
                  <a:pt x="3342326" y="410470"/>
                  <a:pt x="3296130" y="421995"/>
                </a:cubicBezTo>
                <a:cubicBezTo>
                  <a:pt x="3293835" y="425405"/>
                  <a:pt x="3291339" y="428187"/>
                  <a:pt x="3288644" y="430339"/>
                </a:cubicBezTo>
                <a:cubicBezTo>
                  <a:pt x="3285948" y="432492"/>
                  <a:pt x="3283110" y="434130"/>
                  <a:pt x="3280128" y="435254"/>
                </a:cubicBezTo>
                <a:lnTo>
                  <a:pt x="3244467" y="355244"/>
                </a:lnTo>
                <a:cubicBezTo>
                  <a:pt x="3244873" y="355222"/>
                  <a:pt x="3248124" y="354657"/>
                  <a:pt x="3254220" y="353551"/>
                </a:cubicBezTo>
                <a:cubicBezTo>
                  <a:pt x="3260316" y="352445"/>
                  <a:pt x="3266819" y="350932"/>
                  <a:pt x="3273728" y="349013"/>
                </a:cubicBezTo>
                <a:cubicBezTo>
                  <a:pt x="3280636" y="347094"/>
                  <a:pt x="3285513" y="344904"/>
                  <a:pt x="3288358" y="342443"/>
                </a:cubicBezTo>
                <a:cubicBezTo>
                  <a:pt x="3295718" y="335600"/>
                  <a:pt x="3304057" y="324711"/>
                  <a:pt x="3313375" y="309774"/>
                </a:cubicBezTo>
                <a:cubicBezTo>
                  <a:pt x="3322693" y="294838"/>
                  <a:pt x="3332032" y="277819"/>
                  <a:pt x="3341393" y="258718"/>
                </a:cubicBezTo>
                <a:cubicBezTo>
                  <a:pt x="3350754" y="239617"/>
                  <a:pt x="3359178" y="220397"/>
                  <a:pt x="3366668" y="201061"/>
                </a:cubicBezTo>
                <a:cubicBezTo>
                  <a:pt x="3374157" y="181724"/>
                  <a:pt x="3379753" y="164233"/>
                  <a:pt x="3383455" y="148590"/>
                </a:cubicBezTo>
                <a:close/>
                <a:moveTo>
                  <a:pt x="4803033" y="141246"/>
                </a:moveTo>
                <a:lnTo>
                  <a:pt x="4803033" y="184737"/>
                </a:lnTo>
                <a:lnTo>
                  <a:pt x="4906418" y="184737"/>
                </a:lnTo>
                <a:lnTo>
                  <a:pt x="4906418" y="141246"/>
                </a:lnTo>
                <a:close/>
                <a:moveTo>
                  <a:pt x="4693305" y="132588"/>
                </a:moveTo>
                <a:lnTo>
                  <a:pt x="4693305" y="169641"/>
                </a:lnTo>
                <a:lnTo>
                  <a:pt x="4693763" y="169641"/>
                </a:lnTo>
                <a:cubicBezTo>
                  <a:pt x="4705159" y="174025"/>
                  <a:pt x="4714752" y="178747"/>
                  <a:pt x="4722543" y="183807"/>
                </a:cubicBezTo>
                <a:cubicBezTo>
                  <a:pt x="4730335" y="188866"/>
                  <a:pt x="4736610" y="194035"/>
                  <a:pt x="4741368" y="199313"/>
                </a:cubicBezTo>
                <a:lnTo>
                  <a:pt x="4741368" y="132588"/>
                </a:lnTo>
                <a:close/>
                <a:moveTo>
                  <a:pt x="2625875" y="123901"/>
                </a:moveTo>
                <a:cubicBezTo>
                  <a:pt x="2622208" y="134855"/>
                  <a:pt x="2618227" y="145408"/>
                  <a:pt x="2613931" y="155562"/>
                </a:cubicBezTo>
                <a:cubicBezTo>
                  <a:pt x="2609635" y="165716"/>
                  <a:pt x="2605082" y="175584"/>
                  <a:pt x="2600272" y="185166"/>
                </a:cubicBezTo>
                <a:cubicBezTo>
                  <a:pt x="2602996" y="199558"/>
                  <a:pt x="2606234" y="213293"/>
                  <a:pt x="2609987" y="226371"/>
                </a:cubicBezTo>
                <a:cubicBezTo>
                  <a:pt x="2613740" y="239449"/>
                  <a:pt x="2618122" y="251926"/>
                  <a:pt x="2623132" y="263804"/>
                </a:cubicBezTo>
                <a:cubicBezTo>
                  <a:pt x="2629914" y="242287"/>
                  <a:pt x="2634981" y="219827"/>
                  <a:pt x="2638334" y="196424"/>
                </a:cubicBezTo>
                <a:cubicBezTo>
                  <a:pt x="2641687" y="173021"/>
                  <a:pt x="2643782" y="148847"/>
                  <a:pt x="2644620" y="123901"/>
                </a:cubicBezTo>
                <a:close/>
                <a:moveTo>
                  <a:pt x="3101363" y="114763"/>
                </a:moveTo>
                <a:cubicBezTo>
                  <a:pt x="3101651" y="114989"/>
                  <a:pt x="3104733" y="117586"/>
                  <a:pt x="3110609" y="122555"/>
                </a:cubicBezTo>
                <a:cubicBezTo>
                  <a:pt x="3116485" y="127524"/>
                  <a:pt x="3123427" y="133509"/>
                  <a:pt x="3131437" y="140508"/>
                </a:cubicBezTo>
                <a:cubicBezTo>
                  <a:pt x="3139446" y="147507"/>
                  <a:pt x="3146795" y="154165"/>
                  <a:pt x="3153484" y="160481"/>
                </a:cubicBezTo>
                <a:cubicBezTo>
                  <a:pt x="3152979" y="162975"/>
                  <a:pt x="3151588" y="164814"/>
                  <a:pt x="3149312" y="166000"/>
                </a:cubicBezTo>
                <a:cubicBezTo>
                  <a:pt x="3147036" y="167185"/>
                  <a:pt x="3144159" y="167773"/>
                  <a:pt x="3140682" y="167763"/>
                </a:cubicBezTo>
                <a:lnTo>
                  <a:pt x="2905681" y="167763"/>
                </a:lnTo>
                <a:lnTo>
                  <a:pt x="2902024" y="155019"/>
                </a:lnTo>
                <a:lnTo>
                  <a:pt x="3072102" y="155019"/>
                </a:lnTo>
                <a:close/>
                <a:moveTo>
                  <a:pt x="1906243" y="107442"/>
                </a:moveTo>
                <a:lnTo>
                  <a:pt x="1906243" y="220827"/>
                </a:lnTo>
                <a:lnTo>
                  <a:pt x="1962478" y="220827"/>
                </a:lnTo>
                <a:lnTo>
                  <a:pt x="1962478" y="107442"/>
                </a:lnTo>
                <a:close/>
                <a:moveTo>
                  <a:pt x="1009187" y="93697"/>
                </a:moveTo>
                <a:lnTo>
                  <a:pt x="1009187" y="143589"/>
                </a:lnTo>
                <a:lnTo>
                  <a:pt x="1052679" y="143589"/>
                </a:lnTo>
                <a:lnTo>
                  <a:pt x="1052679" y="93697"/>
                </a:lnTo>
                <a:close/>
                <a:moveTo>
                  <a:pt x="1159206" y="92787"/>
                </a:moveTo>
                <a:cubicBezTo>
                  <a:pt x="1158300" y="93024"/>
                  <a:pt x="1157366" y="93232"/>
                  <a:pt x="1156403" y="93413"/>
                </a:cubicBezTo>
                <a:cubicBezTo>
                  <a:pt x="1155439" y="93593"/>
                  <a:pt x="1154390" y="93688"/>
                  <a:pt x="1153255" y="93697"/>
                </a:cubicBezTo>
                <a:lnTo>
                  <a:pt x="1113886" y="93697"/>
                </a:lnTo>
                <a:lnTo>
                  <a:pt x="1113886" y="272509"/>
                </a:lnTo>
                <a:lnTo>
                  <a:pt x="1130366" y="244593"/>
                </a:lnTo>
                <a:cubicBezTo>
                  <a:pt x="1130643" y="244841"/>
                  <a:pt x="1133294" y="247549"/>
                  <a:pt x="1138320" y="252716"/>
                </a:cubicBezTo>
                <a:cubicBezTo>
                  <a:pt x="1143346" y="257883"/>
                  <a:pt x="1149088" y="264023"/>
                  <a:pt x="1155544" y="271136"/>
                </a:cubicBezTo>
                <a:cubicBezTo>
                  <a:pt x="1156898" y="257627"/>
                  <a:pt x="1157852" y="243925"/>
                  <a:pt x="1158405" y="230029"/>
                </a:cubicBezTo>
                <a:cubicBezTo>
                  <a:pt x="1158958" y="216133"/>
                  <a:pt x="1159225" y="202095"/>
                  <a:pt x="1159206" y="187913"/>
                </a:cubicBezTo>
                <a:close/>
                <a:moveTo>
                  <a:pt x="5990867" y="87296"/>
                </a:moveTo>
                <a:cubicBezTo>
                  <a:pt x="6014687" y="97567"/>
                  <a:pt x="6030548" y="108796"/>
                  <a:pt x="6038450" y="120982"/>
                </a:cubicBezTo>
                <a:cubicBezTo>
                  <a:pt x="6046352" y="133168"/>
                  <a:pt x="6048768" y="144159"/>
                  <a:pt x="6045698" y="153956"/>
                </a:cubicBezTo>
                <a:cubicBezTo>
                  <a:pt x="6042627" y="163753"/>
                  <a:pt x="6036542" y="170203"/>
                  <a:pt x="6027444" y="173307"/>
                </a:cubicBezTo>
                <a:lnTo>
                  <a:pt x="6069963" y="173307"/>
                </a:lnTo>
                <a:cubicBezTo>
                  <a:pt x="6073640" y="159915"/>
                  <a:pt x="6076916" y="145523"/>
                  <a:pt x="6079793" y="130130"/>
                </a:cubicBezTo>
                <a:cubicBezTo>
                  <a:pt x="6082669" y="114737"/>
                  <a:pt x="6085031" y="100459"/>
                  <a:pt x="6086880" y="87296"/>
                </a:cubicBezTo>
                <a:close/>
                <a:moveTo>
                  <a:pt x="2467227" y="59893"/>
                </a:moveTo>
                <a:cubicBezTo>
                  <a:pt x="2465017" y="62712"/>
                  <a:pt x="2459835" y="64846"/>
                  <a:pt x="2451682" y="66294"/>
                </a:cubicBezTo>
                <a:lnTo>
                  <a:pt x="2451682" y="143560"/>
                </a:lnTo>
                <a:lnTo>
                  <a:pt x="2467227" y="143560"/>
                </a:lnTo>
                <a:close/>
                <a:moveTo>
                  <a:pt x="5750409" y="55572"/>
                </a:moveTo>
                <a:lnTo>
                  <a:pt x="5823990" y="62460"/>
                </a:lnTo>
                <a:cubicBezTo>
                  <a:pt x="5823866" y="65265"/>
                  <a:pt x="5822740" y="67664"/>
                  <a:pt x="5820611" y="69656"/>
                </a:cubicBezTo>
                <a:cubicBezTo>
                  <a:pt x="5818483" y="71648"/>
                  <a:pt x="5814723" y="73118"/>
                  <a:pt x="5809331" y="74066"/>
                </a:cubicBezTo>
                <a:lnTo>
                  <a:pt x="5809331" y="314096"/>
                </a:lnTo>
                <a:cubicBezTo>
                  <a:pt x="5808702" y="316763"/>
                  <a:pt x="5803450" y="320002"/>
                  <a:pt x="5793572" y="323812"/>
                </a:cubicBezTo>
                <a:cubicBezTo>
                  <a:pt x="5783695" y="327622"/>
                  <a:pt x="5772961" y="329717"/>
                  <a:pt x="5761371" y="330098"/>
                </a:cubicBezTo>
                <a:lnTo>
                  <a:pt x="5750409" y="330098"/>
                </a:lnTo>
                <a:close/>
                <a:moveTo>
                  <a:pt x="5636093" y="55321"/>
                </a:moveTo>
                <a:cubicBezTo>
                  <a:pt x="5627892" y="69818"/>
                  <a:pt x="5618551" y="84486"/>
                  <a:pt x="5608067" y="99326"/>
                </a:cubicBezTo>
                <a:cubicBezTo>
                  <a:pt x="5597583" y="114166"/>
                  <a:pt x="5585735" y="128606"/>
                  <a:pt x="5572523" y="142646"/>
                </a:cubicBezTo>
                <a:lnTo>
                  <a:pt x="5601768" y="153619"/>
                </a:lnTo>
                <a:lnTo>
                  <a:pt x="5647077" y="153619"/>
                </a:lnTo>
                <a:lnTo>
                  <a:pt x="5676776" y="125730"/>
                </a:lnTo>
                <a:lnTo>
                  <a:pt x="5677689" y="126644"/>
                </a:lnTo>
                <a:cubicBezTo>
                  <a:pt x="5672989" y="113957"/>
                  <a:pt x="5666973" y="101498"/>
                  <a:pt x="5659643" y="89268"/>
                </a:cubicBezTo>
                <a:cubicBezTo>
                  <a:pt x="5652312" y="77038"/>
                  <a:pt x="5644463" y="65722"/>
                  <a:pt x="5636093" y="55321"/>
                </a:cubicBezTo>
                <a:close/>
                <a:moveTo>
                  <a:pt x="1218585" y="54378"/>
                </a:moveTo>
                <a:lnTo>
                  <a:pt x="1218585" y="141760"/>
                </a:lnTo>
                <a:lnTo>
                  <a:pt x="1267563" y="141760"/>
                </a:lnTo>
                <a:lnTo>
                  <a:pt x="1267563" y="54378"/>
                </a:lnTo>
                <a:close/>
                <a:moveTo>
                  <a:pt x="3125595" y="47120"/>
                </a:moveTo>
                <a:cubicBezTo>
                  <a:pt x="3125911" y="47366"/>
                  <a:pt x="3129292" y="50176"/>
                  <a:pt x="3135738" y="55552"/>
                </a:cubicBezTo>
                <a:cubicBezTo>
                  <a:pt x="3142184" y="60927"/>
                  <a:pt x="3149798" y="67394"/>
                  <a:pt x="3158581" y="74951"/>
                </a:cubicBezTo>
                <a:cubicBezTo>
                  <a:pt x="3167363" y="82508"/>
                  <a:pt x="3175418" y="89682"/>
                  <a:pt x="3182745" y="96473"/>
                </a:cubicBezTo>
                <a:cubicBezTo>
                  <a:pt x="3182011" y="98967"/>
                  <a:pt x="3180506" y="100806"/>
                  <a:pt x="3178230" y="101992"/>
                </a:cubicBezTo>
                <a:cubicBezTo>
                  <a:pt x="3175953" y="103177"/>
                  <a:pt x="3173191" y="103765"/>
                  <a:pt x="3169943" y="103755"/>
                </a:cubicBezTo>
                <a:lnTo>
                  <a:pt x="2878249" y="103755"/>
                </a:lnTo>
                <a:lnTo>
                  <a:pt x="2874592" y="91011"/>
                </a:lnTo>
                <a:lnTo>
                  <a:pt x="3093591" y="91011"/>
                </a:lnTo>
                <a:close/>
                <a:moveTo>
                  <a:pt x="4259908" y="47063"/>
                </a:moveTo>
                <a:lnTo>
                  <a:pt x="4259908" y="136274"/>
                </a:lnTo>
                <a:lnTo>
                  <a:pt x="4404840" y="136274"/>
                </a:lnTo>
                <a:lnTo>
                  <a:pt x="4404840" y="47063"/>
                </a:lnTo>
                <a:close/>
                <a:moveTo>
                  <a:pt x="3328591" y="16002"/>
                </a:moveTo>
                <a:lnTo>
                  <a:pt x="3413631" y="53492"/>
                </a:lnTo>
                <a:cubicBezTo>
                  <a:pt x="3412297" y="56311"/>
                  <a:pt x="3410049" y="58445"/>
                  <a:pt x="3406887" y="59893"/>
                </a:cubicBezTo>
                <a:cubicBezTo>
                  <a:pt x="3403725" y="61341"/>
                  <a:pt x="3399419" y="61645"/>
                  <a:pt x="3393971" y="60807"/>
                </a:cubicBezTo>
                <a:cubicBezTo>
                  <a:pt x="3368825" y="108327"/>
                  <a:pt x="3340021" y="148618"/>
                  <a:pt x="3307560" y="181680"/>
                </a:cubicBezTo>
                <a:cubicBezTo>
                  <a:pt x="3275099" y="214741"/>
                  <a:pt x="3238980" y="242116"/>
                  <a:pt x="3199204" y="263804"/>
                </a:cubicBezTo>
                <a:lnTo>
                  <a:pt x="3195089" y="259689"/>
                </a:lnTo>
                <a:cubicBezTo>
                  <a:pt x="3211740" y="240857"/>
                  <a:pt x="3228425" y="218476"/>
                  <a:pt x="3245144" y="192549"/>
                </a:cubicBezTo>
                <a:cubicBezTo>
                  <a:pt x="3261863" y="166621"/>
                  <a:pt x="3277464" y="138585"/>
                  <a:pt x="3291948" y="108441"/>
                </a:cubicBezTo>
                <a:cubicBezTo>
                  <a:pt x="3306431" y="78297"/>
                  <a:pt x="3318646" y="47484"/>
                  <a:pt x="3328591" y="16002"/>
                </a:cubicBezTo>
                <a:close/>
                <a:moveTo>
                  <a:pt x="731238" y="15087"/>
                </a:moveTo>
                <a:cubicBezTo>
                  <a:pt x="765514" y="14848"/>
                  <a:pt x="789403" y="19641"/>
                  <a:pt x="802905" y="29468"/>
                </a:cubicBezTo>
                <a:cubicBezTo>
                  <a:pt x="816406" y="39294"/>
                  <a:pt x="822350" y="50102"/>
                  <a:pt x="820736" y="61893"/>
                </a:cubicBezTo>
                <a:cubicBezTo>
                  <a:pt x="819121" y="73684"/>
                  <a:pt x="812777" y="82406"/>
                  <a:pt x="801704" y="88061"/>
                </a:cubicBezTo>
                <a:cubicBezTo>
                  <a:pt x="790632" y="93715"/>
                  <a:pt x="777659" y="92250"/>
                  <a:pt x="762785" y="83667"/>
                </a:cubicBezTo>
                <a:cubicBezTo>
                  <a:pt x="760509" y="71075"/>
                  <a:pt x="756147" y="58883"/>
                  <a:pt x="749698" y="47091"/>
                </a:cubicBezTo>
                <a:cubicBezTo>
                  <a:pt x="743250" y="35299"/>
                  <a:pt x="736030" y="25393"/>
                  <a:pt x="728038" y="17373"/>
                </a:cubicBezTo>
                <a:close/>
                <a:moveTo>
                  <a:pt x="3459808" y="10972"/>
                </a:moveTo>
                <a:lnTo>
                  <a:pt x="3499127" y="26517"/>
                </a:lnTo>
                <a:cubicBezTo>
                  <a:pt x="3495012" y="34213"/>
                  <a:pt x="3488154" y="43053"/>
                  <a:pt x="3478553" y="53035"/>
                </a:cubicBezTo>
                <a:cubicBezTo>
                  <a:pt x="3494126" y="82858"/>
                  <a:pt x="3516129" y="108480"/>
                  <a:pt x="3544561" y="129902"/>
                </a:cubicBezTo>
                <a:cubicBezTo>
                  <a:pt x="3572993" y="151323"/>
                  <a:pt x="3604940" y="169288"/>
                  <a:pt x="3640402" y="183794"/>
                </a:cubicBezTo>
                <a:lnTo>
                  <a:pt x="3639488" y="189280"/>
                </a:lnTo>
                <a:cubicBezTo>
                  <a:pt x="3623971" y="192519"/>
                  <a:pt x="3610427" y="199301"/>
                  <a:pt x="3598854" y="209626"/>
                </a:cubicBezTo>
                <a:cubicBezTo>
                  <a:pt x="3587281" y="219951"/>
                  <a:pt x="3578880" y="232219"/>
                  <a:pt x="3573651" y="246430"/>
                </a:cubicBezTo>
                <a:cubicBezTo>
                  <a:pt x="3541714" y="223713"/>
                  <a:pt x="3515977" y="193824"/>
                  <a:pt x="3496441" y="156762"/>
                </a:cubicBezTo>
                <a:cubicBezTo>
                  <a:pt x="3476905" y="119700"/>
                  <a:pt x="3463170" y="71866"/>
                  <a:pt x="3455236" y="13258"/>
                </a:cubicBezTo>
                <a:close/>
                <a:moveTo>
                  <a:pt x="948894" y="8915"/>
                </a:moveTo>
                <a:lnTo>
                  <a:pt x="1023821" y="15820"/>
                </a:lnTo>
                <a:cubicBezTo>
                  <a:pt x="1023469" y="18626"/>
                  <a:pt x="1022230" y="21026"/>
                  <a:pt x="1020106" y="23019"/>
                </a:cubicBezTo>
                <a:cubicBezTo>
                  <a:pt x="1017981" y="25013"/>
                  <a:pt x="1014342" y="26483"/>
                  <a:pt x="1009187" y="27432"/>
                </a:cubicBezTo>
                <a:lnTo>
                  <a:pt x="1009187" y="80953"/>
                </a:lnTo>
                <a:lnTo>
                  <a:pt x="1052679" y="80953"/>
                </a:lnTo>
                <a:lnTo>
                  <a:pt x="1052679" y="9372"/>
                </a:lnTo>
                <a:lnTo>
                  <a:pt x="1128974" y="16281"/>
                </a:lnTo>
                <a:cubicBezTo>
                  <a:pt x="1128660" y="19307"/>
                  <a:pt x="1127460" y="21840"/>
                  <a:pt x="1125373" y="23880"/>
                </a:cubicBezTo>
                <a:cubicBezTo>
                  <a:pt x="1123287" y="25920"/>
                  <a:pt x="1119458" y="27408"/>
                  <a:pt x="1113886" y="28346"/>
                </a:cubicBezTo>
                <a:lnTo>
                  <a:pt x="1113886" y="72719"/>
                </a:lnTo>
                <a:lnTo>
                  <a:pt x="1129431" y="45729"/>
                </a:lnTo>
                <a:cubicBezTo>
                  <a:pt x="1129897" y="46168"/>
                  <a:pt x="1133309" y="49864"/>
                  <a:pt x="1139668" y="56817"/>
                </a:cubicBezTo>
                <a:cubicBezTo>
                  <a:pt x="1146027" y="63770"/>
                  <a:pt x="1152540" y="71344"/>
                  <a:pt x="1159206" y="79540"/>
                </a:cubicBezTo>
                <a:lnTo>
                  <a:pt x="1159206" y="17859"/>
                </a:lnTo>
                <a:lnTo>
                  <a:pt x="1227740" y="41633"/>
                </a:lnTo>
                <a:lnTo>
                  <a:pt x="1262986" y="41633"/>
                </a:lnTo>
                <a:lnTo>
                  <a:pt x="1290859" y="10087"/>
                </a:lnTo>
                <a:lnTo>
                  <a:pt x="1347973" y="54378"/>
                </a:lnTo>
                <a:cubicBezTo>
                  <a:pt x="1346382" y="56454"/>
                  <a:pt x="1344077" y="58360"/>
                  <a:pt x="1341058" y="60093"/>
                </a:cubicBezTo>
                <a:cubicBezTo>
                  <a:pt x="1338038" y="61827"/>
                  <a:pt x="1334247" y="63275"/>
                  <a:pt x="1329685" y="64437"/>
                </a:cubicBezTo>
                <a:lnTo>
                  <a:pt x="1329685" y="366674"/>
                </a:lnTo>
                <a:cubicBezTo>
                  <a:pt x="1329975" y="380525"/>
                  <a:pt x="1328379" y="392294"/>
                  <a:pt x="1324897" y="401980"/>
                </a:cubicBezTo>
                <a:cubicBezTo>
                  <a:pt x="1321414" y="411666"/>
                  <a:pt x="1314302" y="419371"/>
                  <a:pt x="1303560" y="425094"/>
                </a:cubicBezTo>
                <a:cubicBezTo>
                  <a:pt x="1292819" y="430818"/>
                  <a:pt x="1276705" y="434661"/>
                  <a:pt x="1255218" y="436626"/>
                </a:cubicBezTo>
                <a:cubicBezTo>
                  <a:pt x="1254590" y="426539"/>
                  <a:pt x="1253561" y="417795"/>
                  <a:pt x="1252132" y="410394"/>
                </a:cubicBezTo>
                <a:cubicBezTo>
                  <a:pt x="1250703" y="402993"/>
                  <a:pt x="1248532" y="397107"/>
                  <a:pt x="1245617" y="392735"/>
                </a:cubicBezTo>
                <a:cubicBezTo>
                  <a:pt x="1242436" y="387954"/>
                  <a:pt x="1238168" y="383914"/>
                  <a:pt x="1232814" y="380615"/>
                </a:cubicBezTo>
                <a:cubicBezTo>
                  <a:pt x="1227459" y="377317"/>
                  <a:pt x="1219530" y="374641"/>
                  <a:pt x="1209026" y="372589"/>
                </a:cubicBezTo>
                <a:lnTo>
                  <a:pt x="1209026" y="366701"/>
                </a:lnTo>
                <a:cubicBezTo>
                  <a:pt x="1209475" y="366729"/>
                  <a:pt x="1213100" y="366927"/>
                  <a:pt x="1219900" y="367294"/>
                </a:cubicBezTo>
                <a:cubicBezTo>
                  <a:pt x="1226700" y="367661"/>
                  <a:pt x="1233983" y="368028"/>
                  <a:pt x="1241749" y="368396"/>
                </a:cubicBezTo>
                <a:cubicBezTo>
                  <a:pt x="1249514" y="368763"/>
                  <a:pt x="1255070" y="368960"/>
                  <a:pt x="1258415" y="368989"/>
                </a:cubicBezTo>
                <a:cubicBezTo>
                  <a:pt x="1261997" y="368979"/>
                  <a:pt x="1264436" y="368198"/>
                  <a:pt x="1265732" y="366644"/>
                </a:cubicBezTo>
                <a:cubicBezTo>
                  <a:pt x="1267029" y="365090"/>
                  <a:pt x="1267639" y="362821"/>
                  <a:pt x="1267563" y="359837"/>
                </a:cubicBezTo>
                <a:lnTo>
                  <a:pt x="1267563" y="258289"/>
                </a:lnTo>
                <a:lnTo>
                  <a:pt x="1214971" y="258289"/>
                </a:lnTo>
                <a:cubicBezTo>
                  <a:pt x="1212476" y="280513"/>
                  <a:pt x="1207152" y="302275"/>
                  <a:pt x="1199000" y="323577"/>
                </a:cubicBezTo>
                <a:cubicBezTo>
                  <a:pt x="1190848" y="344879"/>
                  <a:pt x="1178376" y="365011"/>
                  <a:pt x="1161586" y="383973"/>
                </a:cubicBezTo>
                <a:cubicBezTo>
                  <a:pt x="1144796" y="402936"/>
                  <a:pt x="1122196" y="420020"/>
                  <a:pt x="1093788" y="435226"/>
                </a:cubicBezTo>
                <a:lnTo>
                  <a:pt x="1089672" y="431568"/>
                </a:lnTo>
                <a:cubicBezTo>
                  <a:pt x="1107754" y="411606"/>
                  <a:pt x="1121664" y="390275"/>
                  <a:pt x="1131400" y="367574"/>
                </a:cubicBezTo>
                <a:cubicBezTo>
                  <a:pt x="1141137" y="344874"/>
                  <a:pt x="1147958" y="321247"/>
                  <a:pt x="1151864" y="296694"/>
                </a:cubicBezTo>
                <a:lnTo>
                  <a:pt x="915062" y="296694"/>
                </a:lnTo>
                <a:lnTo>
                  <a:pt x="911404" y="283950"/>
                </a:lnTo>
                <a:lnTo>
                  <a:pt x="948894" y="283950"/>
                </a:lnTo>
                <a:lnTo>
                  <a:pt x="948894" y="93697"/>
                </a:lnTo>
                <a:lnTo>
                  <a:pt x="921462" y="93697"/>
                </a:lnTo>
                <a:lnTo>
                  <a:pt x="917805" y="80953"/>
                </a:lnTo>
                <a:lnTo>
                  <a:pt x="948894" y="80953"/>
                </a:lnTo>
                <a:close/>
                <a:moveTo>
                  <a:pt x="72413" y="8229"/>
                </a:moveTo>
                <a:cubicBezTo>
                  <a:pt x="107557" y="13549"/>
                  <a:pt x="131824" y="22626"/>
                  <a:pt x="145215" y="35460"/>
                </a:cubicBezTo>
                <a:cubicBezTo>
                  <a:pt x="158606" y="48294"/>
                  <a:pt x="164228" y="61086"/>
                  <a:pt x="162082" y="73834"/>
                </a:cubicBezTo>
                <a:cubicBezTo>
                  <a:pt x="159935" y="86583"/>
                  <a:pt x="153127" y="95489"/>
                  <a:pt x="141658" y="100551"/>
                </a:cubicBezTo>
                <a:cubicBezTo>
                  <a:pt x="130188" y="105614"/>
                  <a:pt x="117165" y="103034"/>
                  <a:pt x="102589" y="92811"/>
                </a:cubicBezTo>
                <a:cubicBezTo>
                  <a:pt x="100979" y="77924"/>
                  <a:pt x="96997" y="63236"/>
                  <a:pt x="90644" y="48749"/>
                </a:cubicBezTo>
                <a:cubicBezTo>
                  <a:pt x="84291" y="34261"/>
                  <a:pt x="76995" y="21517"/>
                  <a:pt x="68756" y="10515"/>
                </a:cubicBezTo>
                <a:close/>
                <a:moveTo>
                  <a:pt x="5259347" y="6400"/>
                </a:moveTo>
                <a:lnTo>
                  <a:pt x="5343930" y="14630"/>
                </a:lnTo>
                <a:cubicBezTo>
                  <a:pt x="5343587" y="17669"/>
                  <a:pt x="5342215" y="20393"/>
                  <a:pt x="5339815" y="22803"/>
                </a:cubicBezTo>
                <a:cubicBezTo>
                  <a:pt x="5337414" y="25212"/>
                  <a:pt x="5333299" y="26908"/>
                  <a:pt x="5327470" y="27889"/>
                </a:cubicBezTo>
                <a:cubicBezTo>
                  <a:pt x="5327213" y="41624"/>
                  <a:pt x="5327042" y="55302"/>
                  <a:pt x="5326956" y="68923"/>
                </a:cubicBezTo>
                <a:cubicBezTo>
                  <a:pt x="5326870" y="82543"/>
                  <a:pt x="5327042" y="95993"/>
                  <a:pt x="5327470" y="109270"/>
                </a:cubicBezTo>
                <a:lnTo>
                  <a:pt x="5361303" y="109270"/>
                </a:lnTo>
                <a:lnTo>
                  <a:pt x="5383249" y="82296"/>
                </a:lnTo>
                <a:cubicBezTo>
                  <a:pt x="5382353" y="81858"/>
                  <a:pt x="5381515" y="81476"/>
                  <a:pt x="5380734" y="81153"/>
                </a:cubicBezTo>
                <a:cubicBezTo>
                  <a:pt x="5379953" y="80829"/>
                  <a:pt x="5379115" y="80448"/>
                  <a:pt x="5378219" y="80010"/>
                </a:cubicBezTo>
                <a:cubicBezTo>
                  <a:pt x="5374743" y="69265"/>
                  <a:pt x="5369466" y="58864"/>
                  <a:pt x="5362389" y="48806"/>
                </a:cubicBezTo>
                <a:cubicBezTo>
                  <a:pt x="5355312" y="38747"/>
                  <a:pt x="5348092" y="30403"/>
                  <a:pt x="5340729" y="23774"/>
                </a:cubicBezTo>
                <a:lnTo>
                  <a:pt x="5343930" y="21031"/>
                </a:lnTo>
                <a:cubicBezTo>
                  <a:pt x="5374361" y="17963"/>
                  <a:pt x="5396149" y="20035"/>
                  <a:pt x="5409292" y="27245"/>
                </a:cubicBezTo>
                <a:cubicBezTo>
                  <a:pt x="5422435" y="34456"/>
                  <a:pt x="5429051" y="43267"/>
                  <a:pt x="5429138" y="53678"/>
                </a:cubicBezTo>
                <a:cubicBezTo>
                  <a:pt x="5429225" y="64090"/>
                  <a:pt x="5424902" y="72562"/>
                  <a:pt x="5416167" y="79095"/>
                </a:cubicBezTo>
                <a:cubicBezTo>
                  <a:pt x="5423235" y="84496"/>
                  <a:pt x="5430931" y="90382"/>
                  <a:pt x="5439256" y="96755"/>
                </a:cubicBezTo>
                <a:cubicBezTo>
                  <a:pt x="5447580" y="103127"/>
                  <a:pt x="5455277" y="109128"/>
                  <a:pt x="5462344" y="114757"/>
                </a:cubicBezTo>
                <a:cubicBezTo>
                  <a:pt x="5461601" y="117262"/>
                  <a:pt x="5460001" y="119110"/>
                  <a:pt x="5457544" y="120300"/>
                </a:cubicBezTo>
                <a:cubicBezTo>
                  <a:pt x="5455086" y="121491"/>
                  <a:pt x="5452114" y="122082"/>
                  <a:pt x="5448628" y="122072"/>
                </a:cubicBezTo>
                <a:lnTo>
                  <a:pt x="5327928" y="122072"/>
                </a:lnTo>
                <a:cubicBezTo>
                  <a:pt x="5329451" y="168011"/>
                  <a:pt x="5335890" y="209978"/>
                  <a:pt x="5347244" y="247974"/>
                </a:cubicBezTo>
                <a:cubicBezTo>
                  <a:pt x="5358598" y="285969"/>
                  <a:pt x="5378067" y="317306"/>
                  <a:pt x="5405651" y="341985"/>
                </a:cubicBezTo>
                <a:cubicBezTo>
                  <a:pt x="5408547" y="344986"/>
                  <a:pt x="5411100" y="346414"/>
                  <a:pt x="5413310" y="346272"/>
                </a:cubicBezTo>
                <a:cubicBezTo>
                  <a:pt x="5415519" y="346129"/>
                  <a:pt x="5417844" y="344243"/>
                  <a:pt x="5420282" y="340614"/>
                </a:cubicBezTo>
                <a:cubicBezTo>
                  <a:pt x="5424634" y="334041"/>
                  <a:pt x="5429874" y="325240"/>
                  <a:pt x="5435998" y="314210"/>
                </a:cubicBezTo>
                <a:cubicBezTo>
                  <a:pt x="5442122" y="303181"/>
                  <a:pt x="5447705" y="292322"/>
                  <a:pt x="5452743" y="281635"/>
                </a:cubicBezTo>
                <a:lnTo>
                  <a:pt x="5457315" y="283007"/>
                </a:lnTo>
                <a:lnTo>
                  <a:pt x="5445428" y="364845"/>
                </a:lnTo>
                <a:cubicBezTo>
                  <a:pt x="5454067" y="381000"/>
                  <a:pt x="5459192" y="393954"/>
                  <a:pt x="5460801" y="403707"/>
                </a:cubicBezTo>
                <a:cubicBezTo>
                  <a:pt x="5462411" y="413461"/>
                  <a:pt x="5460792" y="420471"/>
                  <a:pt x="5455944" y="424739"/>
                </a:cubicBezTo>
                <a:cubicBezTo>
                  <a:pt x="5446715" y="432505"/>
                  <a:pt x="5436419" y="435971"/>
                  <a:pt x="5425057" y="435136"/>
                </a:cubicBezTo>
                <a:cubicBezTo>
                  <a:pt x="5413695" y="434300"/>
                  <a:pt x="5402688" y="431026"/>
                  <a:pt x="5392037" y="425314"/>
                </a:cubicBezTo>
                <a:cubicBezTo>
                  <a:pt x="5381386" y="419602"/>
                  <a:pt x="5372513" y="413314"/>
                  <a:pt x="5365418" y="406451"/>
                </a:cubicBezTo>
                <a:cubicBezTo>
                  <a:pt x="5338291" y="379609"/>
                  <a:pt x="5317335" y="349396"/>
                  <a:pt x="5302553" y="315811"/>
                </a:cubicBezTo>
                <a:cubicBezTo>
                  <a:pt x="5287770" y="282225"/>
                  <a:pt x="5277331" y="245840"/>
                  <a:pt x="5271235" y="206654"/>
                </a:cubicBezTo>
                <a:cubicBezTo>
                  <a:pt x="5270292" y="208702"/>
                  <a:pt x="5268749" y="210207"/>
                  <a:pt x="5266606" y="211169"/>
                </a:cubicBezTo>
                <a:cubicBezTo>
                  <a:pt x="5264462" y="212131"/>
                  <a:pt x="5261890" y="212607"/>
                  <a:pt x="5258891" y="212598"/>
                </a:cubicBezTo>
                <a:lnTo>
                  <a:pt x="5188938" y="212598"/>
                </a:lnTo>
                <a:lnTo>
                  <a:pt x="5188938" y="334213"/>
                </a:lnTo>
                <a:cubicBezTo>
                  <a:pt x="5203817" y="331908"/>
                  <a:pt x="5219095" y="329431"/>
                  <a:pt x="5234773" y="326783"/>
                </a:cubicBezTo>
                <a:cubicBezTo>
                  <a:pt x="5250452" y="324135"/>
                  <a:pt x="5266415" y="321430"/>
                  <a:pt x="5282665" y="318668"/>
                </a:cubicBezTo>
                <a:lnTo>
                  <a:pt x="5283579" y="323697"/>
                </a:lnTo>
                <a:cubicBezTo>
                  <a:pt x="5264253" y="335023"/>
                  <a:pt x="5238783" y="348148"/>
                  <a:pt x="5207169" y="363074"/>
                </a:cubicBezTo>
                <a:cubicBezTo>
                  <a:pt x="5175556" y="377999"/>
                  <a:pt x="5135799" y="395354"/>
                  <a:pt x="5087897" y="415137"/>
                </a:cubicBezTo>
                <a:cubicBezTo>
                  <a:pt x="5086507" y="418347"/>
                  <a:pt x="5084716" y="420957"/>
                  <a:pt x="5082525" y="422967"/>
                </a:cubicBezTo>
                <a:cubicBezTo>
                  <a:pt x="5080335" y="424977"/>
                  <a:pt x="5077858" y="426329"/>
                  <a:pt x="5075096" y="427025"/>
                </a:cubicBezTo>
                <a:lnTo>
                  <a:pt x="5033033" y="357987"/>
                </a:lnTo>
                <a:cubicBezTo>
                  <a:pt x="5042968" y="356835"/>
                  <a:pt x="5055560" y="355139"/>
                  <a:pt x="5070810" y="352901"/>
                </a:cubicBezTo>
                <a:cubicBezTo>
                  <a:pt x="5086059" y="350663"/>
                  <a:pt x="5103337" y="347938"/>
                  <a:pt x="5122645" y="344729"/>
                </a:cubicBezTo>
                <a:lnTo>
                  <a:pt x="5122645" y="212598"/>
                </a:lnTo>
                <a:lnTo>
                  <a:pt x="5048578" y="212598"/>
                </a:lnTo>
                <a:lnTo>
                  <a:pt x="5044920" y="199796"/>
                </a:lnTo>
                <a:lnTo>
                  <a:pt x="5180709" y="199796"/>
                </a:lnTo>
                <a:lnTo>
                  <a:pt x="5213170" y="157734"/>
                </a:lnTo>
                <a:cubicBezTo>
                  <a:pt x="5213475" y="157954"/>
                  <a:pt x="5216828" y="160562"/>
                  <a:pt x="5223229" y="165557"/>
                </a:cubicBezTo>
                <a:cubicBezTo>
                  <a:pt x="5229630" y="170552"/>
                  <a:pt x="5237249" y="176614"/>
                  <a:pt x="5246088" y="183743"/>
                </a:cubicBezTo>
                <a:cubicBezTo>
                  <a:pt x="5254928" y="190872"/>
                  <a:pt x="5263157" y="197747"/>
                  <a:pt x="5270778" y="204368"/>
                </a:cubicBezTo>
                <a:cubicBezTo>
                  <a:pt x="5268729" y="191309"/>
                  <a:pt x="5266996" y="177879"/>
                  <a:pt x="5265577" y="164077"/>
                </a:cubicBezTo>
                <a:cubicBezTo>
                  <a:pt x="5264158" y="150276"/>
                  <a:pt x="5262996" y="136274"/>
                  <a:pt x="5262091" y="122072"/>
                </a:cubicBezTo>
                <a:lnTo>
                  <a:pt x="5034862" y="122072"/>
                </a:lnTo>
                <a:lnTo>
                  <a:pt x="5031204" y="109270"/>
                </a:lnTo>
                <a:lnTo>
                  <a:pt x="5261633" y="109270"/>
                </a:lnTo>
                <a:cubicBezTo>
                  <a:pt x="5260738" y="92783"/>
                  <a:pt x="5260128" y="75923"/>
                  <a:pt x="5259804" y="58693"/>
                </a:cubicBezTo>
                <a:cubicBezTo>
                  <a:pt x="5259481" y="41462"/>
                  <a:pt x="5259328" y="24031"/>
                  <a:pt x="5259347" y="6400"/>
                </a:cubicBezTo>
                <a:close/>
                <a:moveTo>
                  <a:pt x="1565628" y="5486"/>
                </a:moveTo>
                <a:cubicBezTo>
                  <a:pt x="1565945" y="5734"/>
                  <a:pt x="1569275" y="8591"/>
                  <a:pt x="1575619" y="14054"/>
                </a:cubicBezTo>
                <a:cubicBezTo>
                  <a:pt x="1581964" y="19518"/>
                  <a:pt x="1589425" y="26100"/>
                  <a:pt x="1598005" y="33799"/>
                </a:cubicBezTo>
                <a:cubicBezTo>
                  <a:pt x="1606584" y="41498"/>
                  <a:pt x="1614385" y="48824"/>
                  <a:pt x="1621407" y="55778"/>
                </a:cubicBezTo>
                <a:cubicBezTo>
                  <a:pt x="1620673" y="58283"/>
                  <a:pt x="1619168" y="60131"/>
                  <a:pt x="1616892" y="61322"/>
                </a:cubicBezTo>
                <a:cubicBezTo>
                  <a:pt x="1614616" y="62512"/>
                  <a:pt x="1611853" y="63103"/>
                  <a:pt x="1608605" y="63093"/>
                </a:cubicBezTo>
                <a:lnTo>
                  <a:pt x="1526766" y="63093"/>
                </a:lnTo>
                <a:lnTo>
                  <a:pt x="1526766" y="201168"/>
                </a:lnTo>
                <a:lnTo>
                  <a:pt x="1543683" y="201168"/>
                </a:lnTo>
                <a:lnTo>
                  <a:pt x="1575230" y="155448"/>
                </a:lnTo>
                <a:cubicBezTo>
                  <a:pt x="1575458" y="155631"/>
                  <a:pt x="1578201" y="158007"/>
                  <a:pt x="1583459" y="162577"/>
                </a:cubicBezTo>
                <a:cubicBezTo>
                  <a:pt x="1588717" y="167146"/>
                  <a:pt x="1595118" y="172807"/>
                  <a:pt x="1602662" y="179561"/>
                </a:cubicBezTo>
                <a:cubicBezTo>
                  <a:pt x="1610205" y="186314"/>
                  <a:pt x="1617521" y="193059"/>
                  <a:pt x="1624607" y="199796"/>
                </a:cubicBezTo>
                <a:lnTo>
                  <a:pt x="1624607" y="45720"/>
                </a:lnTo>
                <a:lnTo>
                  <a:pt x="1704160" y="53035"/>
                </a:lnTo>
                <a:cubicBezTo>
                  <a:pt x="1703827" y="56054"/>
                  <a:pt x="1702436" y="58702"/>
                  <a:pt x="1699988" y="60979"/>
                </a:cubicBezTo>
                <a:cubicBezTo>
                  <a:pt x="1697540" y="63255"/>
                  <a:pt x="1693292" y="64874"/>
                  <a:pt x="1687244" y="65836"/>
                </a:cubicBezTo>
                <a:lnTo>
                  <a:pt x="1687244" y="311353"/>
                </a:lnTo>
                <a:cubicBezTo>
                  <a:pt x="1686596" y="314258"/>
                  <a:pt x="1681033" y="317706"/>
                  <a:pt x="1670556" y="321697"/>
                </a:cubicBezTo>
                <a:cubicBezTo>
                  <a:pt x="1660078" y="325688"/>
                  <a:pt x="1648572" y="327879"/>
                  <a:pt x="1636037" y="328269"/>
                </a:cubicBezTo>
                <a:lnTo>
                  <a:pt x="1624607" y="328269"/>
                </a:lnTo>
                <a:lnTo>
                  <a:pt x="1624607" y="213055"/>
                </a:lnTo>
                <a:cubicBezTo>
                  <a:pt x="1622855" y="213588"/>
                  <a:pt x="1620873" y="213893"/>
                  <a:pt x="1618664" y="213969"/>
                </a:cubicBezTo>
                <a:lnTo>
                  <a:pt x="1526766" y="213969"/>
                </a:lnTo>
                <a:lnTo>
                  <a:pt x="1526766" y="419709"/>
                </a:lnTo>
                <a:cubicBezTo>
                  <a:pt x="1526652" y="422272"/>
                  <a:pt x="1521851" y="425834"/>
                  <a:pt x="1512365" y="430396"/>
                </a:cubicBezTo>
                <a:cubicBezTo>
                  <a:pt x="1502878" y="434959"/>
                  <a:pt x="1489390" y="437493"/>
                  <a:pt x="1471902" y="437997"/>
                </a:cubicBezTo>
                <a:lnTo>
                  <a:pt x="1459558" y="437997"/>
                </a:lnTo>
                <a:lnTo>
                  <a:pt x="1459558" y="213969"/>
                </a:lnTo>
                <a:lnTo>
                  <a:pt x="1370861" y="213969"/>
                </a:lnTo>
                <a:lnTo>
                  <a:pt x="1367204" y="201168"/>
                </a:lnTo>
                <a:lnTo>
                  <a:pt x="1459558" y="201168"/>
                </a:lnTo>
                <a:lnTo>
                  <a:pt x="1459558" y="63093"/>
                </a:lnTo>
                <a:lnTo>
                  <a:pt x="1382748" y="63093"/>
                </a:lnTo>
                <a:lnTo>
                  <a:pt x="1379091" y="50292"/>
                </a:lnTo>
                <a:lnTo>
                  <a:pt x="1534082" y="50292"/>
                </a:lnTo>
                <a:close/>
                <a:moveTo>
                  <a:pt x="4777458" y="5257"/>
                </a:moveTo>
                <a:lnTo>
                  <a:pt x="4851982" y="11248"/>
                </a:lnTo>
                <a:cubicBezTo>
                  <a:pt x="4851668" y="14054"/>
                  <a:pt x="4850468" y="16454"/>
                  <a:pt x="4848382" y="18447"/>
                </a:cubicBezTo>
                <a:cubicBezTo>
                  <a:pt x="4846296" y="20441"/>
                  <a:pt x="4842467" y="21911"/>
                  <a:pt x="4836895" y="22860"/>
                </a:cubicBezTo>
                <a:lnTo>
                  <a:pt x="4836895" y="61293"/>
                </a:lnTo>
                <a:lnTo>
                  <a:pt x="4873014" y="61293"/>
                </a:lnTo>
                <a:lnTo>
                  <a:pt x="4873014" y="5257"/>
                </a:lnTo>
                <a:lnTo>
                  <a:pt x="4947537" y="11248"/>
                </a:lnTo>
                <a:cubicBezTo>
                  <a:pt x="4947223" y="14054"/>
                  <a:pt x="4946022" y="16454"/>
                  <a:pt x="4943937" y="18447"/>
                </a:cubicBezTo>
                <a:cubicBezTo>
                  <a:pt x="4941851" y="20441"/>
                  <a:pt x="4938022" y="21911"/>
                  <a:pt x="4932449" y="22860"/>
                </a:cubicBezTo>
                <a:lnTo>
                  <a:pt x="4932449" y="56718"/>
                </a:lnTo>
                <a:lnTo>
                  <a:pt x="4956681" y="23775"/>
                </a:lnTo>
                <a:cubicBezTo>
                  <a:pt x="4956955" y="23984"/>
                  <a:pt x="4959862" y="26412"/>
                  <a:pt x="4965402" y="31060"/>
                </a:cubicBezTo>
                <a:cubicBezTo>
                  <a:pt x="4970942" y="35708"/>
                  <a:pt x="4977472" y="41321"/>
                  <a:pt x="4984993" y="47897"/>
                </a:cubicBezTo>
                <a:cubicBezTo>
                  <a:pt x="4992515" y="54474"/>
                  <a:pt x="4999384" y="60760"/>
                  <a:pt x="5005601" y="66755"/>
                </a:cubicBezTo>
                <a:cubicBezTo>
                  <a:pt x="5004887" y="69249"/>
                  <a:pt x="5003458" y="71088"/>
                  <a:pt x="5001315" y="72274"/>
                </a:cubicBezTo>
                <a:cubicBezTo>
                  <a:pt x="4999172" y="73459"/>
                  <a:pt x="4996486" y="74047"/>
                  <a:pt x="4993257" y="74037"/>
                </a:cubicBezTo>
                <a:lnTo>
                  <a:pt x="4932449" y="74037"/>
                </a:lnTo>
                <a:lnTo>
                  <a:pt x="4932449" y="93240"/>
                </a:lnTo>
                <a:cubicBezTo>
                  <a:pt x="4931773" y="96107"/>
                  <a:pt x="4926154" y="99403"/>
                  <a:pt x="4915590" y="103127"/>
                </a:cubicBezTo>
                <a:cubicBezTo>
                  <a:pt x="4905027" y="106851"/>
                  <a:pt x="4893578" y="108889"/>
                  <a:pt x="4881243" y="109242"/>
                </a:cubicBezTo>
                <a:lnTo>
                  <a:pt x="4873014" y="109242"/>
                </a:lnTo>
                <a:lnTo>
                  <a:pt x="4873014" y="74037"/>
                </a:lnTo>
                <a:lnTo>
                  <a:pt x="4836895" y="74037"/>
                </a:lnTo>
                <a:lnTo>
                  <a:pt x="4836895" y="99641"/>
                </a:lnTo>
                <a:cubicBezTo>
                  <a:pt x="4836256" y="102012"/>
                  <a:pt x="4830789" y="104813"/>
                  <a:pt x="4820492" y="108042"/>
                </a:cubicBezTo>
                <a:cubicBezTo>
                  <a:pt x="4810196" y="111271"/>
                  <a:pt x="4798899" y="113042"/>
                  <a:pt x="4786603" y="113357"/>
                </a:cubicBezTo>
                <a:lnTo>
                  <a:pt x="4777458" y="113357"/>
                </a:lnTo>
                <a:lnTo>
                  <a:pt x="4777458" y="74037"/>
                </a:lnTo>
                <a:lnTo>
                  <a:pt x="4726720" y="74037"/>
                </a:lnTo>
                <a:lnTo>
                  <a:pt x="4723051" y="61293"/>
                </a:lnTo>
                <a:lnTo>
                  <a:pt x="4777458" y="61293"/>
                </a:lnTo>
                <a:close/>
                <a:moveTo>
                  <a:pt x="2596614" y="5029"/>
                </a:moveTo>
                <a:lnTo>
                  <a:pt x="2667480" y="17373"/>
                </a:lnTo>
                <a:cubicBezTo>
                  <a:pt x="2666833" y="20593"/>
                  <a:pt x="2665156" y="23184"/>
                  <a:pt x="2662451" y="25146"/>
                </a:cubicBezTo>
                <a:cubicBezTo>
                  <a:pt x="2659746" y="27108"/>
                  <a:pt x="2655784" y="28327"/>
                  <a:pt x="2650564" y="28803"/>
                </a:cubicBezTo>
                <a:cubicBezTo>
                  <a:pt x="2647821" y="43234"/>
                  <a:pt x="2644735" y="57350"/>
                  <a:pt x="2641305" y="71151"/>
                </a:cubicBezTo>
                <a:cubicBezTo>
                  <a:pt x="2637877" y="84953"/>
                  <a:pt x="2634105" y="98269"/>
                  <a:pt x="2629990" y="111099"/>
                </a:cubicBezTo>
                <a:lnTo>
                  <a:pt x="2645535" y="111099"/>
                </a:lnTo>
                <a:lnTo>
                  <a:pt x="2672967" y="76809"/>
                </a:lnTo>
                <a:cubicBezTo>
                  <a:pt x="2673223" y="76979"/>
                  <a:pt x="2676113" y="79129"/>
                  <a:pt x="2681636" y="83261"/>
                </a:cubicBezTo>
                <a:cubicBezTo>
                  <a:pt x="2687160" y="87393"/>
                  <a:pt x="2693775" y="92490"/>
                  <a:pt x="2701482" y="98552"/>
                </a:cubicBezTo>
                <a:cubicBezTo>
                  <a:pt x="2709190" y="104614"/>
                  <a:pt x="2716449" y="110625"/>
                  <a:pt x="2723259" y="116586"/>
                </a:cubicBezTo>
                <a:cubicBezTo>
                  <a:pt x="2722544" y="119091"/>
                  <a:pt x="2721116" y="120939"/>
                  <a:pt x="2718972" y="122129"/>
                </a:cubicBezTo>
                <a:cubicBezTo>
                  <a:pt x="2716829" y="123320"/>
                  <a:pt x="2714143" y="123910"/>
                  <a:pt x="2710914" y="123901"/>
                </a:cubicBezTo>
                <a:lnTo>
                  <a:pt x="2698570" y="123901"/>
                </a:lnTo>
                <a:cubicBezTo>
                  <a:pt x="2695827" y="159382"/>
                  <a:pt x="2690683" y="192890"/>
                  <a:pt x="2683139" y="224428"/>
                </a:cubicBezTo>
                <a:cubicBezTo>
                  <a:pt x="2675595" y="255965"/>
                  <a:pt x="2664280" y="285245"/>
                  <a:pt x="2649192" y="312267"/>
                </a:cubicBezTo>
                <a:cubicBezTo>
                  <a:pt x="2659232" y="326469"/>
                  <a:pt x="2670585" y="339442"/>
                  <a:pt x="2683254" y="351186"/>
                </a:cubicBezTo>
                <a:cubicBezTo>
                  <a:pt x="2695922" y="362931"/>
                  <a:pt x="2710019" y="373275"/>
                  <a:pt x="2725545" y="382219"/>
                </a:cubicBezTo>
                <a:lnTo>
                  <a:pt x="2724173" y="386791"/>
                </a:lnTo>
                <a:cubicBezTo>
                  <a:pt x="2710305" y="390182"/>
                  <a:pt x="2699294" y="396087"/>
                  <a:pt x="2691140" y="404507"/>
                </a:cubicBezTo>
                <a:cubicBezTo>
                  <a:pt x="2682987" y="412928"/>
                  <a:pt x="2677234" y="424091"/>
                  <a:pt x="2673881" y="437997"/>
                </a:cubicBezTo>
                <a:cubicBezTo>
                  <a:pt x="2662261" y="426767"/>
                  <a:pt x="2652126" y="414023"/>
                  <a:pt x="2643477" y="399764"/>
                </a:cubicBezTo>
                <a:cubicBezTo>
                  <a:pt x="2634828" y="385505"/>
                  <a:pt x="2627437" y="369903"/>
                  <a:pt x="2621303" y="352958"/>
                </a:cubicBezTo>
                <a:cubicBezTo>
                  <a:pt x="2606758" y="370351"/>
                  <a:pt x="2589442" y="386315"/>
                  <a:pt x="2569354" y="400850"/>
                </a:cubicBezTo>
                <a:cubicBezTo>
                  <a:pt x="2549265" y="415385"/>
                  <a:pt x="2525891" y="428377"/>
                  <a:pt x="2499231" y="439826"/>
                </a:cubicBezTo>
                <a:lnTo>
                  <a:pt x="2495573" y="434797"/>
                </a:lnTo>
                <a:cubicBezTo>
                  <a:pt x="2522195" y="416680"/>
                  <a:pt x="2544617" y="396792"/>
                  <a:pt x="2562839" y="375132"/>
                </a:cubicBezTo>
                <a:cubicBezTo>
                  <a:pt x="2581060" y="353472"/>
                  <a:pt x="2595824" y="330384"/>
                  <a:pt x="2607130" y="305867"/>
                </a:cubicBezTo>
                <a:cubicBezTo>
                  <a:pt x="2599891" y="273405"/>
                  <a:pt x="2594709" y="238201"/>
                  <a:pt x="2591585" y="200253"/>
                </a:cubicBezTo>
                <a:cubicBezTo>
                  <a:pt x="2587451" y="207568"/>
                  <a:pt x="2583032" y="214541"/>
                  <a:pt x="2578326" y="221170"/>
                </a:cubicBezTo>
                <a:cubicBezTo>
                  <a:pt x="2573621" y="227800"/>
                  <a:pt x="2568744" y="234086"/>
                  <a:pt x="2563696" y="240030"/>
                </a:cubicBezTo>
                <a:lnTo>
                  <a:pt x="2557295" y="236829"/>
                </a:lnTo>
                <a:lnTo>
                  <a:pt x="2566999" y="196919"/>
                </a:lnTo>
                <a:lnTo>
                  <a:pt x="2568268" y="196138"/>
                </a:lnTo>
                <a:lnTo>
                  <a:pt x="2567405" y="195250"/>
                </a:lnTo>
                <a:lnTo>
                  <a:pt x="2583641" y="128473"/>
                </a:lnTo>
                <a:cubicBezTo>
                  <a:pt x="2590566" y="87782"/>
                  <a:pt x="2594890" y="46634"/>
                  <a:pt x="2596614" y="5029"/>
                </a:cubicBezTo>
                <a:close/>
                <a:moveTo>
                  <a:pt x="2077692" y="4572"/>
                </a:moveTo>
                <a:lnTo>
                  <a:pt x="2162732" y="29260"/>
                </a:lnTo>
                <a:cubicBezTo>
                  <a:pt x="2161827" y="32261"/>
                  <a:pt x="2159864" y="34604"/>
                  <a:pt x="2156845" y="36290"/>
                </a:cubicBezTo>
                <a:cubicBezTo>
                  <a:pt x="2153826" y="37976"/>
                  <a:pt x="2149692" y="38833"/>
                  <a:pt x="2144444" y="38862"/>
                </a:cubicBezTo>
                <a:cubicBezTo>
                  <a:pt x="2136671" y="57988"/>
                  <a:pt x="2127984" y="75971"/>
                  <a:pt x="2118383" y="92811"/>
                </a:cubicBezTo>
                <a:lnTo>
                  <a:pt x="2175533" y="92811"/>
                </a:lnTo>
                <a:lnTo>
                  <a:pt x="2209823" y="58064"/>
                </a:lnTo>
                <a:lnTo>
                  <a:pt x="2265144" y="107442"/>
                </a:lnTo>
                <a:cubicBezTo>
                  <a:pt x="2263373" y="109728"/>
                  <a:pt x="2260858" y="111671"/>
                  <a:pt x="2257601" y="113271"/>
                </a:cubicBezTo>
                <a:cubicBezTo>
                  <a:pt x="2254343" y="114871"/>
                  <a:pt x="2250000" y="116128"/>
                  <a:pt x="2244570" y="117043"/>
                </a:cubicBezTo>
                <a:cubicBezTo>
                  <a:pt x="2243622" y="180608"/>
                  <a:pt x="2242064" y="232396"/>
                  <a:pt x="2239897" y="272406"/>
                </a:cubicBezTo>
                <a:cubicBezTo>
                  <a:pt x="2237729" y="312417"/>
                  <a:pt x="2234241" y="343309"/>
                  <a:pt x="2229432" y="365082"/>
                </a:cubicBezTo>
                <a:cubicBezTo>
                  <a:pt x="2224623" y="386856"/>
                  <a:pt x="2217782" y="402169"/>
                  <a:pt x="2208909" y="411023"/>
                </a:cubicBezTo>
                <a:cubicBezTo>
                  <a:pt x="2200203" y="419890"/>
                  <a:pt x="2190068" y="426386"/>
                  <a:pt x="2178505" y="430511"/>
                </a:cubicBezTo>
                <a:cubicBezTo>
                  <a:pt x="2166942" y="434635"/>
                  <a:pt x="2152692" y="436673"/>
                  <a:pt x="2135757" y="436626"/>
                </a:cubicBezTo>
                <a:cubicBezTo>
                  <a:pt x="2135814" y="425891"/>
                  <a:pt x="2135014" y="416728"/>
                  <a:pt x="2133356" y="409137"/>
                </a:cubicBezTo>
                <a:cubicBezTo>
                  <a:pt x="2131699" y="401545"/>
                  <a:pt x="2128842" y="395468"/>
                  <a:pt x="2124784" y="390906"/>
                </a:cubicBezTo>
                <a:cubicBezTo>
                  <a:pt x="2120412" y="385848"/>
                  <a:pt x="2114068" y="381333"/>
                  <a:pt x="2105753" y="377361"/>
                </a:cubicBezTo>
                <a:cubicBezTo>
                  <a:pt x="2097438" y="373389"/>
                  <a:pt x="2087322" y="370132"/>
                  <a:pt x="2075406" y="367589"/>
                </a:cubicBezTo>
                <a:lnTo>
                  <a:pt x="2075863" y="362102"/>
                </a:lnTo>
                <a:cubicBezTo>
                  <a:pt x="2087427" y="363055"/>
                  <a:pt x="2099505" y="363893"/>
                  <a:pt x="2112097" y="364617"/>
                </a:cubicBezTo>
                <a:cubicBezTo>
                  <a:pt x="2124689" y="365341"/>
                  <a:pt x="2134252" y="365722"/>
                  <a:pt x="2140786" y="365760"/>
                </a:cubicBezTo>
                <a:cubicBezTo>
                  <a:pt x="2144606" y="365769"/>
                  <a:pt x="2147825" y="365293"/>
                  <a:pt x="2150444" y="364331"/>
                </a:cubicBezTo>
                <a:cubicBezTo>
                  <a:pt x="2153064" y="363369"/>
                  <a:pt x="2155483" y="361864"/>
                  <a:pt x="2157702" y="359816"/>
                </a:cubicBezTo>
                <a:cubicBezTo>
                  <a:pt x="2165703" y="352539"/>
                  <a:pt x="2171304" y="327774"/>
                  <a:pt x="2174505" y="285521"/>
                </a:cubicBezTo>
                <a:cubicBezTo>
                  <a:pt x="2177705" y="243268"/>
                  <a:pt x="2179877" y="183299"/>
                  <a:pt x="2181020" y="105613"/>
                </a:cubicBezTo>
                <a:lnTo>
                  <a:pt x="2110611" y="105613"/>
                </a:lnTo>
                <a:cubicBezTo>
                  <a:pt x="2086836" y="144856"/>
                  <a:pt x="2058947" y="177012"/>
                  <a:pt x="2026943" y="202082"/>
                </a:cubicBezTo>
                <a:lnTo>
                  <a:pt x="2024200" y="200253"/>
                </a:lnTo>
                <a:lnTo>
                  <a:pt x="2024200" y="385419"/>
                </a:lnTo>
                <a:cubicBezTo>
                  <a:pt x="2023816" y="386924"/>
                  <a:pt x="2020875" y="388995"/>
                  <a:pt x="2015378" y="391634"/>
                </a:cubicBezTo>
                <a:cubicBezTo>
                  <a:pt x="2009880" y="394273"/>
                  <a:pt x="2003214" y="396683"/>
                  <a:pt x="1995379" y="398864"/>
                </a:cubicBezTo>
                <a:cubicBezTo>
                  <a:pt x="1987545" y="401046"/>
                  <a:pt x="1979931" y="402203"/>
                  <a:pt x="1972536" y="402336"/>
                </a:cubicBezTo>
                <a:lnTo>
                  <a:pt x="1962478" y="402336"/>
                </a:lnTo>
                <a:lnTo>
                  <a:pt x="1962478" y="366217"/>
                </a:lnTo>
                <a:lnTo>
                  <a:pt x="1906243" y="366217"/>
                </a:lnTo>
                <a:lnTo>
                  <a:pt x="1906243" y="397764"/>
                </a:lnTo>
                <a:cubicBezTo>
                  <a:pt x="1905823" y="401640"/>
                  <a:pt x="1900832" y="406003"/>
                  <a:pt x="1891269" y="410851"/>
                </a:cubicBezTo>
                <a:cubicBezTo>
                  <a:pt x="1881706" y="415699"/>
                  <a:pt x="1870086" y="418347"/>
                  <a:pt x="1856408" y="418795"/>
                </a:cubicBezTo>
                <a:lnTo>
                  <a:pt x="1846806" y="418795"/>
                </a:lnTo>
                <a:lnTo>
                  <a:pt x="1846806" y="69494"/>
                </a:lnTo>
                <a:lnTo>
                  <a:pt x="1904414" y="93268"/>
                </a:lnTo>
                <a:cubicBezTo>
                  <a:pt x="1905557" y="80038"/>
                  <a:pt x="1906585" y="65465"/>
                  <a:pt x="1907500" y="49549"/>
                </a:cubicBezTo>
                <a:cubicBezTo>
                  <a:pt x="1908414" y="33632"/>
                  <a:pt x="1909214" y="18945"/>
                  <a:pt x="1909900" y="5486"/>
                </a:cubicBezTo>
                <a:lnTo>
                  <a:pt x="1998140" y="26517"/>
                </a:lnTo>
                <a:cubicBezTo>
                  <a:pt x="1997006" y="30594"/>
                  <a:pt x="1994815" y="33528"/>
                  <a:pt x="1991567" y="35318"/>
                </a:cubicBezTo>
                <a:cubicBezTo>
                  <a:pt x="1988319" y="37109"/>
                  <a:pt x="1983957" y="37985"/>
                  <a:pt x="1978480" y="37947"/>
                </a:cubicBezTo>
                <a:cubicBezTo>
                  <a:pt x="1971393" y="46196"/>
                  <a:pt x="1963278" y="55416"/>
                  <a:pt x="1954134" y="65608"/>
                </a:cubicBezTo>
                <a:cubicBezTo>
                  <a:pt x="1944990" y="75800"/>
                  <a:pt x="1936189" y="85477"/>
                  <a:pt x="1927731" y="94640"/>
                </a:cubicBezTo>
                <a:lnTo>
                  <a:pt x="1957906" y="94640"/>
                </a:lnTo>
                <a:lnTo>
                  <a:pt x="1986252" y="63093"/>
                </a:lnTo>
                <a:lnTo>
                  <a:pt x="2042488" y="107442"/>
                </a:lnTo>
                <a:cubicBezTo>
                  <a:pt x="2040897" y="109518"/>
                  <a:pt x="2038592" y="111423"/>
                  <a:pt x="2035573" y="113157"/>
                </a:cubicBezTo>
                <a:cubicBezTo>
                  <a:pt x="2032553" y="114890"/>
                  <a:pt x="2028762" y="116338"/>
                  <a:pt x="2024200" y="117500"/>
                </a:cubicBezTo>
                <a:lnTo>
                  <a:pt x="2024200" y="193852"/>
                </a:lnTo>
                <a:cubicBezTo>
                  <a:pt x="2035201" y="168964"/>
                  <a:pt x="2045546" y="139760"/>
                  <a:pt x="2055232" y="106242"/>
                </a:cubicBezTo>
                <a:cubicBezTo>
                  <a:pt x="2064919" y="72723"/>
                  <a:pt x="2072406" y="38833"/>
                  <a:pt x="2077692" y="4572"/>
                </a:cubicBezTo>
                <a:close/>
                <a:moveTo>
                  <a:pt x="5838191" y="4114"/>
                </a:moveTo>
                <a:lnTo>
                  <a:pt x="5916772" y="11430"/>
                </a:lnTo>
                <a:cubicBezTo>
                  <a:pt x="5916382" y="14868"/>
                  <a:pt x="5914877" y="17707"/>
                  <a:pt x="5912258" y="19945"/>
                </a:cubicBezTo>
                <a:cubicBezTo>
                  <a:pt x="5909638" y="22183"/>
                  <a:pt x="5905505" y="23765"/>
                  <a:pt x="5899856" y="24688"/>
                </a:cubicBezTo>
                <a:lnTo>
                  <a:pt x="5899856" y="368046"/>
                </a:lnTo>
                <a:cubicBezTo>
                  <a:pt x="5900164" y="382050"/>
                  <a:pt x="5898483" y="393971"/>
                  <a:pt x="5894813" y="403809"/>
                </a:cubicBezTo>
                <a:cubicBezTo>
                  <a:pt x="5891143" y="413647"/>
                  <a:pt x="5883638" y="421504"/>
                  <a:pt x="5872300" y="427380"/>
                </a:cubicBezTo>
                <a:cubicBezTo>
                  <a:pt x="5860961" y="433256"/>
                  <a:pt x="5843941" y="437252"/>
                  <a:pt x="5821241" y="439369"/>
                </a:cubicBezTo>
                <a:cubicBezTo>
                  <a:pt x="5820439" y="429339"/>
                  <a:pt x="5819180" y="420709"/>
                  <a:pt x="5817462" y="413480"/>
                </a:cubicBezTo>
                <a:cubicBezTo>
                  <a:pt x="5815744" y="406251"/>
                  <a:pt x="5812881" y="400250"/>
                  <a:pt x="5808873" y="395478"/>
                </a:cubicBezTo>
                <a:cubicBezTo>
                  <a:pt x="5805048" y="390687"/>
                  <a:pt x="5799910" y="386553"/>
                  <a:pt x="5793458" y="383076"/>
                </a:cubicBezTo>
                <a:cubicBezTo>
                  <a:pt x="5787007" y="379600"/>
                  <a:pt x="5777529" y="376723"/>
                  <a:pt x="5765025" y="374447"/>
                </a:cubicBezTo>
                <a:lnTo>
                  <a:pt x="5765025" y="368503"/>
                </a:lnTo>
                <a:cubicBezTo>
                  <a:pt x="5765600" y="368542"/>
                  <a:pt x="5770238" y="368819"/>
                  <a:pt x="5778938" y="369333"/>
                </a:cubicBezTo>
                <a:cubicBezTo>
                  <a:pt x="5787637" y="369846"/>
                  <a:pt x="5796948" y="370360"/>
                  <a:pt x="5806870" y="370874"/>
                </a:cubicBezTo>
                <a:cubicBezTo>
                  <a:pt x="5816792" y="371387"/>
                  <a:pt x="5823873" y="371664"/>
                  <a:pt x="5828113" y="371703"/>
                </a:cubicBezTo>
                <a:cubicBezTo>
                  <a:pt x="5831940" y="371703"/>
                  <a:pt x="5834593" y="371018"/>
                  <a:pt x="5836073" y="369646"/>
                </a:cubicBezTo>
                <a:cubicBezTo>
                  <a:pt x="5837552" y="368274"/>
                  <a:pt x="5838258" y="366217"/>
                  <a:pt x="5838191" y="363474"/>
                </a:cubicBezTo>
                <a:close/>
                <a:moveTo>
                  <a:pt x="4629354" y="3686"/>
                </a:moveTo>
                <a:lnTo>
                  <a:pt x="4710241" y="11458"/>
                </a:lnTo>
                <a:cubicBezTo>
                  <a:pt x="4709937" y="14897"/>
                  <a:pt x="4708601" y="17735"/>
                  <a:pt x="4706236" y="19974"/>
                </a:cubicBezTo>
                <a:cubicBezTo>
                  <a:pt x="4703871" y="22212"/>
                  <a:pt x="4699561" y="23793"/>
                  <a:pt x="4693305" y="24717"/>
                </a:cubicBezTo>
                <a:lnTo>
                  <a:pt x="4693305" y="113871"/>
                </a:lnTo>
                <a:lnTo>
                  <a:pt x="4714819" y="80495"/>
                </a:lnTo>
                <a:cubicBezTo>
                  <a:pt x="4715096" y="80724"/>
                  <a:pt x="4717861" y="83353"/>
                  <a:pt x="4723115" y="88382"/>
                </a:cubicBezTo>
                <a:cubicBezTo>
                  <a:pt x="4728370" y="93411"/>
                  <a:pt x="4734454" y="99469"/>
                  <a:pt x="4741368" y="106556"/>
                </a:cubicBezTo>
                <a:lnTo>
                  <a:pt x="4741368" y="103813"/>
                </a:lnTo>
                <a:lnTo>
                  <a:pt x="4805778" y="128501"/>
                </a:lnTo>
                <a:lnTo>
                  <a:pt x="4902300" y="128501"/>
                </a:lnTo>
                <a:lnTo>
                  <a:pt x="4929257" y="100155"/>
                </a:lnTo>
                <a:lnTo>
                  <a:pt x="4983627" y="140791"/>
                </a:lnTo>
                <a:cubicBezTo>
                  <a:pt x="4982493" y="142230"/>
                  <a:pt x="4980760" y="143698"/>
                  <a:pt x="4978427" y="145195"/>
                </a:cubicBezTo>
                <a:cubicBezTo>
                  <a:pt x="4976093" y="146692"/>
                  <a:pt x="4973102" y="147817"/>
                  <a:pt x="4969454" y="148571"/>
                </a:cubicBezTo>
                <a:lnTo>
                  <a:pt x="4969454" y="257406"/>
                </a:lnTo>
                <a:cubicBezTo>
                  <a:pt x="4969368" y="258339"/>
                  <a:pt x="4968055" y="259559"/>
                  <a:pt x="4965514" y="261065"/>
                </a:cubicBezTo>
                <a:cubicBezTo>
                  <a:pt x="4962974" y="262571"/>
                  <a:pt x="4959719" y="264248"/>
                  <a:pt x="4955750" y="266097"/>
                </a:cubicBezTo>
                <a:cubicBezTo>
                  <a:pt x="4960928" y="270252"/>
                  <a:pt x="4968964" y="277037"/>
                  <a:pt x="4979859" y="286449"/>
                </a:cubicBezTo>
                <a:cubicBezTo>
                  <a:pt x="4990753" y="295862"/>
                  <a:pt x="5000849" y="304927"/>
                  <a:pt x="5010145" y="313643"/>
                </a:cubicBezTo>
                <a:cubicBezTo>
                  <a:pt x="5009412" y="316137"/>
                  <a:pt x="5007906" y="317977"/>
                  <a:pt x="5005630" y="319162"/>
                </a:cubicBezTo>
                <a:cubicBezTo>
                  <a:pt x="5003353" y="320347"/>
                  <a:pt x="5000591" y="320935"/>
                  <a:pt x="4997343" y="320926"/>
                </a:cubicBezTo>
                <a:lnTo>
                  <a:pt x="4885331" y="320926"/>
                </a:lnTo>
                <a:cubicBezTo>
                  <a:pt x="4892598" y="333554"/>
                  <a:pt x="4906866" y="343866"/>
                  <a:pt x="4928135" y="351862"/>
                </a:cubicBezTo>
                <a:cubicBezTo>
                  <a:pt x="4949404" y="359859"/>
                  <a:pt x="4977960" y="365253"/>
                  <a:pt x="5013803" y="368046"/>
                </a:cubicBezTo>
                <a:lnTo>
                  <a:pt x="5013803" y="373532"/>
                </a:lnTo>
                <a:cubicBezTo>
                  <a:pt x="4998067" y="377295"/>
                  <a:pt x="4986218" y="383943"/>
                  <a:pt x="4978255" y="393478"/>
                </a:cubicBezTo>
                <a:cubicBezTo>
                  <a:pt x="4970292" y="403012"/>
                  <a:pt x="4965987" y="417547"/>
                  <a:pt x="4965339" y="437083"/>
                </a:cubicBezTo>
                <a:cubicBezTo>
                  <a:pt x="4946707" y="430747"/>
                  <a:pt x="4931394" y="421473"/>
                  <a:pt x="4919400" y="409260"/>
                </a:cubicBezTo>
                <a:cubicBezTo>
                  <a:pt x="4907406" y="397048"/>
                  <a:pt x="4898054" y="383335"/>
                  <a:pt x="4891343" y="368122"/>
                </a:cubicBezTo>
                <a:cubicBezTo>
                  <a:pt x="4884633" y="352909"/>
                  <a:pt x="4879889" y="337634"/>
                  <a:pt x="4877107" y="322298"/>
                </a:cubicBezTo>
                <a:cubicBezTo>
                  <a:pt x="4872123" y="340623"/>
                  <a:pt x="4863058" y="357236"/>
                  <a:pt x="4849914" y="372135"/>
                </a:cubicBezTo>
                <a:cubicBezTo>
                  <a:pt x="4836770" y="387035"/>
                  <a:pt x="4817479" y="400053"/>
                  <a:pt x="4792040" y="411191"/>
                </a:cubicBezTo>
                <a:cubicBezTo>
                  <a:pt x="4766601" y="422328"/>
                  <a:pt x="4732946" y="431416"/>
                  <a:pt x="4691076" y="438455"/>
                </a:cubicBezTo>
                <a:lnTo>
                  <a:pt x="4687876" y="432511"/>
                </a:lnTo>
                <a:cubicBezTo>
                  <a:pt x="4728086" y="416519"/>
                  <a:pt x="4757354" y="399239"/>
                  <a:pt x="4775682" y="380671"/>
                </a:cubicBezTo>
                <a:cubicBezTo>
                  <a:pt x="4794009" y="362104"/>
                  <a:pt x="4805574" y="342188"/>
                  <a:pt x="4810377" y="320926"/>
                </a:cubicBezTo>
                <a:lnTo>
                  <a:pt x="4711193" y="320926"/>
                </a:lnTo>
                <a:lnTo>
                  <a:pt x="4707535" y="308181"/>
                </a:lnTo>
                <a:lnTo>
                  <a:pt x="4813590" y="308181"/>
                </a:lnTo>
                <a:cubicBezTo>
                  <a:pt x="4814938" y="299695"/>
                  <a:pt x="4815914" y="290923"/>
                  <a:pt x="4816516" y="281864"/>
                </a:cubicBezTo>
                <a:cubicBezTo>
                  <a:pt x="4817119" y="272806"/>
                  <a:pt x="4817520" y="263576"/>
                  <a:pt x="4817721" y="254174"/>
                </a:cubicBezTo>
                <a:lnTo>
                  <a:pt x="4803033" y="254174"/>
                </a:lnTo>
                <a:lnTo>
                  <a:pt x="4803033" y="266990"/>
                </a:lnTo>
                <a:cubicBezTo>
                  <a:pt x="4802424" y="270194"/>
                  <a:pt x="4796790" y="274084"/>
                  <a:pt x="4786132" y="278661"/>
                </a:cubicBezTo>
                <a:cubicBezTo>
                  <a:pt x="4775474" y="283237"/>
                  <a:pt x="4763446" y="285755"/>
                  <a:pt x="4750047" y="286212"/>
                </a:cubicBezTo>
                <a:lnTo>
                  <a:pt x="4741368" y="286212"/>
                </a:lnTo>
                <a:lnTo>
                  <a:pt x="4741368" y="253288"/>
                </a:lnTo>
                <a:cubicBezTo>
                  <a:pt x="4736428" y="256375"/>
                  <a:pt x="4730745" y="257518"/>
                  <a:pt x="4724317" y="256717"/>
                </a:cubicBezTo>
                <a:cubicBezTo>
                  <a:pt x="4717890" y="255917"/>
                  <a:pt x="4711519" y="252488"/>
                  <a:pt x="4705207" y="246430"/>
                </a:cubicBezTo>
                <a:cubicBezTo>
                  <a:pt x="4705340" y="235762"/>
                  <a:pt x="4704272" y="224866"/>
                  <a:pt x="4702002" y="213741"/>
                </a:cubicBezTo>
                <a:cubicBezTo>
                  <a:pt x="4699733" y="202615"/>
                  <a:pt x="4696834" y="192176"/>
                  <a:pt x="4693305" y="182422"/>
                </a:cubicBezTo>
                <a:lnTo>
                  <a:pt x="4693305" y="419252"/>
                </a:lnTo>
                <a:cubicBezTo>
                  <a:pt x="4692687" y="422195"/>
                  <a:pt x="4687186" y="425796"/>
                  <a:pt x="4676803" y="430054"/>
                </a:cubicBezTo>
                <a:cubicBezTo>
                  <a:pt x="4666421" y="434311"/>
                  <a:pt x="4654868" y="436654"/>
                  <a:pt x="4642144" y="437083"/>
                </a:cubicBezTo>
                <a:lnTo>
                  <a:pt x="4629354" y="437083"/>
                </a:lnTo>
                <a:lnTo>
                  <a:pt x="4629354" y="267462"/>
                </a:lnTo>
                <a:cubicBezTo>
                  <a:pt x="4612971" y="290246"/>
                  <a:pt x="4593616" y="310972"/>
                  <a:pt x="4571290" y="329641"/>
                </a:cubicBezTo>
                <a:lnTo>
                  <a:pt x="4566260" y="325069"/>
                </a:lnTo>
                <a:cubicBezTo>
                  <a:pt x="4581948" y="298732"/>
                  <a:pt x="4594578" y="268767"/>
                  <a:pt x="4604151" y="235172"/>
                </a:cubicBezTo>
                <a:cubicBezTo>
                  <a:pt x="4613724" y="201577"/>
                  <a:pt x="4620753" y="167382"/>
                  <a:pt x="4625239" y="132588"/>
                </a:cubicBezTo>
                <a:lnTo>
                  <a:pt x="4572661" y="132588"/>
                </a:lnTo>
                <a:lnTo>
                  <a:pt x="4569004" y="119786"/>
                </a:lnTo>
                <a:lnTo>
                  <a:pt x="4629354" y="119786"/>
                </a:lnTo>
                <a:close/>
                <a:moveTo>
                  <a:pt x="639799" y="3200"/>
                </a:moveTo>
                <a:lnTo>
                  <a:pt x="723923" y="11430"/>
                </a:lnTo>
                <a:cubicBezTo>
                  <a:pt x="723619" y="14649"/>
                  <a:pt x="722285" y="17354"/>
                  <a:pt x="719923" y="19545"/>
                </a:cubicBezTo>
                <a:cubicBezTo>
                  <a:pt x="717561" y="21736"/>
                  <a:pt x="713255" y="23298"/>
                  <a:pt x="707007" y="24231"/>
                </a:cubicBezTo>
                <a:lnTo>
                  <a:pt x="707007" y="122072"/>
                </a:lnTo>
                <a:lnTo>
                  <a:pt x="792046" y="122072"/>
                </a:lnTo>
                <a:lnTo>
                  <a:pt x="829079" y="71780"/>
                </a:lnTo>
                <a:cubicBezTo>
                  <a:pt x="829444" y="72054"/>
                  <a:pt x="833338" y="75215"/>
                  <a:pt x="840763" y="81263"/>
                </a:cubicBezTo>
                <a:cubicBezTo>
                  <a:pt x="848189" y="87311"/>
                  <a:pt x="856960" y="94603"/>
                  <a:pt x="867078" y="103141"/>
                </a:cubicBezTo>
                <a:cubicBezTo>
                  <a:pt x="877195" y="111678"/>
                  <a:pt x="886475" y="119817"/>
                  <a:pt x="894916" y="127558"/>
                </a:cubicBezTo>
                <a:cubicBezTo>
                  <a:pt x="894392" y="130064"/>
                  <a:pt x="892925" y="131911"/>
                  <a:pt x="890516" y="133102"/>
                </a:cubicBezTo>
                <a:cubicBezTo>
                  <a:pt x="888106" y="134293"/>
                  <a:pt x="885153" y="134883"/>
                  <a:pt x="881657" y="134874"/>
                </a:cubicBezTo>
                <a:lnTo>
                  <a:pt x="714322" y="134874"/>
                </a:lnTo>
                <a:cubicBezTo>
                  <a:pt x="724078" y="171277"/>
                  <a:pt x="738348" y="202762"/>
                  <a:pt x="757130" y="229328"/>
                </a:cubicBezTo>
                <a:cubicBezTo>
                  <a:pt x="775912" y="255893"/>
                  <a:pt x="797360" y="278573"/>
                  <a:pt x="821476" y="297366"/>
                </a:cubicBezTo>
                <a:cubicBezTo>
                  <a:pt x="845592" y="316159"/>
                  <a:pt x="870530" y="332099"/>
                  <a:pt x="896288" y="345186"/>
                </a:cubicBezTo>
                <a:lnTo>
                  <a:pt x="894002" y="350672"/>
                </a:lnTo>
                <a:cubicBezTo>
                  <a:pt x="879695" y="352149"/>
                  <a:pt x="866932" y="357540"/>
                  <a:pt x="855711" y="366846"/>
                </a:cubicBezTo>
                <a:cubicBezTo>
                  <a:pt x="844491" y="376152"/>
                  <a:pt x="835613" y="388744"/>
                  <a:pt x="829079" y="404622"/>
                </a:cubicBezTo>
                <a:cubicBezTo>
                  <a:pt x="807173" y="384333"/>
                  <a:pt x="788197" y="361766"/>
                  <a:pt x="772150" y="336922"/>
                </a:cubicBezTo>
                <a:cubicBezTo>
                  <a:pt x="756102" y="312078"/>
                  <a:pt x="742748" y="283246"/>
                  <a:pt x="732085" y="250427"/>
                </a:cubicBezTo>
                <a:cubicBezTo>
                  <a:pt x="721423" y="217607"/>
                  <a:pt x="713216" y="179089"/>
                  <a:pt x="707464" y="134874"/>
                </a:cubicBezTo>
                <a:lnTo>
                  <a:pt x="707007" y="134874"/>
                </a:lnTo>
                <a:lnTo>
                  <a:pt x="707007" y="414223"/>
                </a:lnTo>
                <a:cubicBezTo>
                  <a:pt x="706312" y="417976"/>
                  <a:pt x="700387" y="422586"/>
                  <a:pt x="689233" y="428053"/>
                </a:cubicBezTo>
                <a:cubicBezTo>
                  <a:pt x="678079" y="433521"/>
                  <a:pt x="665868" y="436531"/>
                  <a:pt x="652600" y="437083"/>
                </a:cubicBezTo>
                <a:lnTo>
                  <a:pt x="639799" y="437083"/>
                </a:lnTo>
                <a:lnTo>
                  <a:pt x="639799" y="242773"/>
                </a:lnTo>
                <a:cubicBezTo>
                  <a:pt x="619215" y="277368"/>
                  <a:pt x="593517" y="308762"/>
                  <a:pt x="562703" y="336956"/>
                </a:cubicBezTo>
                <a:cubicBezTo>
                  <a:pt x="531890" y="365150"/>
                  <a:pt x="496019" y="389687"/>
                  <a:pt x="455090" y="410565"/>
                </a:cubicBezTo>
                <a:lnTo>
                  <a:pt x="450975" y="406451"/>
                </a:lnTo>
                <a:cubicBezTo>
                  <a:pt x="476784" y="383878"/>
                  <a:pt x="499892" y="357699"/>
                  <a:pt x="520300" y="327914"/>
                </a:cubicBezTo>
                <a:cubicBezTo>
                  <a:pt x="540707" y="298128"/>
                  <a:pt x="558092" y="266666"/>
                  <a:pt x="572455" y="233527"/>
                </a:cubicBezTo>
                <a:cubicBezTo>
                  <a:pt x="586817" y="200389"/>
                  <a:pt x="597835" y="167504"/>
                  <a:pt x="605509" y="134874"/>
                </a:cubicBezTo>
                <a:lnTo>
                  <a:pt x="467891" y="134874"/>
                </a:lnTo>
                <a:lnTo>
                  <a:pt x="464234" y="122072"/>
                </a:lnTo>
                <a:lnTo>
                  <a:pt x="639799" y="122072"/>
                </a:lnTo>
                <a:close/>
                <a:moveTo>
                  <a:pt x="302842" y="2771"/>
                </a:moveTo>
                <a:lnTo>
                  <a:pt x="384681" y="33404"/>
                </a:lnTo>
                <a:cubicBezTo>
                  <a:pt x="383576" y="35995"/>
                  <a:pt x="381557" y="38014"/>
                  <a:pt x="378623" y="39462"/>
                </a:cubicBezTo>
                <a:cubicBezTo>
                  <a:pt x="375689" y="40910"/>
                  <a:pt x="371613" y="41329"/>
                  <a:pt x="366393" y="40719"/>
                </a:cubicBezTo>
                <a:cubicBezTo>
                  <a:pt x="355163" y="50616"/>
                  <a:pt x="341961" y="61455"/>
                  <a:pt x="326788" y="73237"/>
                </a:cubicBezTo>
                <a:cubicBezTo>
                  <a:pt x="311615" y="85020"/>
                  <a:pt x="296013" y="95974"/>
                  <a:pt x="279982" y="106099"/>
                </a:cubicBezTo>
                <a:lnTo>
                  <a:pt x="342161" y="106099"/>
                </a:lnTo>
                <a:lnTo>
                  <a:pt x="377366" y="70894"/>
                </a:lnTo>
                <a:lnTo>
                  <a:pt x="437716" y="127540"/>
                </a:lnTo>
                <a:cubicBezTo>
                  <a:pt x="435983" y="129781"/>
                  <a:pt x="433735" y="131364"/>
                  <a:pt x="430973" y="132289"/>
                </a:cubicBezTo>
                <a:cubicBezTo>
                  <a:pt x="428210" y="133214"/>
                  <a:pt x="424362" y="133767"/>
                  <a:pt x="419428" y="133948"/>
                </a:cubicBezTo>
                <a:cubicBezTo>
                  <a:pt x="409227" y="140080"/>
                  <a:pt x="397054" y="146469"/>
                  <a:pt x="382909" y="153114"/>
                </a:cubicBezTo>
                <a:cubicBezTo>
                  <a:pt x="368765" y="159759"/>
                  <a:pt x="354877" y="165572"/>
                  <a:pt x="341247" y="170554"/>
                </a:cubicBezTo>
                <a:lnTo>
                  <a:pt x="361821" y="190176"/>
                </a:lnTo>
                <a:cubicBezTo>
                  <a:pt x="360087" y="192188"/>
                  <a:pt x="357840" y="193657"/>
                  <a:pt x="355077" y="194582"/>
                </a:cubicBezTo>
                <a:cubicBezTo>
                  <a:pt x="352315" y="195507"/>
                  <a:pt x="348467" y="196174"/>
                  <a:pt x="343533" y="196584"/>
                </a:cubicBezTo>
                <a:cubicBezTo>
                  <a:pt x="331303" y="202210"/>
                  <a:pt x="317130" y="208236"/>
                  <a:pt x="301013" y="214663"/>
                </a:cubicBezTo>
                <a:cubicBezTo>
                  <a:pt x="284897" y="221090"/>
                  <a:pt x="268895" y="227117"/>
                  <a:pt x="253007" y="232743"/>
                </a:cubicBezTo>
                <a:lnTo>
                  <a:pt x="266266" y="233655"/>
                </a:lnTo>
                <a:cubicBezTo>
                  <a:pt x="265837" y="237021"/>
                  <a:pt x="264409" y="239619"/>
                  <a:pt x="261980" y="241449"/>
                </a:cubicBezTo>
                <a:cubicBezTo>
                  <a:pt x="259551" y="243278"/>
                  <a:pt x="255951" y="244625"/>
                  <a:pt x="251179" y="245487"/>
                </a:cubicBezTo>
                <a:lnTo>
                  <a:pt x="251179" y="274348"/>
                </a:lnTo>
                <a:lnTo>
                  <a:pt x="335303" y="274348"/>
                </a:lnTo>
                <a:lnTo>
                  <a:pt x="370051" y="228166"/>
                </a:lnTo>
                <a:cubicBezTo>
                  <a:pt x="370398" y="228414"/>
                  <a:pt x="374123" y="231318"/>
                  <a:pt x="381227" y="236880"/>
                </a:cubicBezTo>
                <a:cubicBezTo>
                  <a:pt x="388330" y="242441"/>
                  <a:pt x="396729" y="249172"/>
                  <a:pt x="406423" y="257071"/>
                </a:cubicBezTo>
                <a:cubicBezTo>
                  <a:pt x="416118" y="264970"/>
                  <a:pt x="425024" y="272550"/>
                  <a:pt x="433144" y="279810"/>
                </a:cubicBezTo>
                <a:cubicBezTo>
                  <a:pt x="432401" y="282304"/>
                  <a:pt x="430801" y="284144"/>
                  <a:pt x="428344" y="285329"/>
                </a:cubicBezTo>
                <a:cubicBezTo>
                  <a:pt x="425886" y="286514"/>
                  <a:pt x="422914" y="287102"/>
                  <a:pt x="419428" y="287093"/>
                </a:cubicBezTo>
                <a:lnTo>
                  <a:pt x="251179" y="287093"/>
                </a:lnTo>
                <a:lnTo>
                  <a:pt x="251179" y="361213"/>
                </a:lnTo>
                <a:cubicBezTo>
                  <a:pt x="251531" y="376274"/>
                  <a:pt x="249505" y="389101"/>
                  <a:pt x="245099" y="399694"/>
                </a:cubicBezTo>
                <a:cubicBezTo>
                  <a:pt x="240694" y="410287"/>
                  <a:pt x="231793" y="418747"/>
                  <a:pt x="218396" y="425076"/>
                </a:cubicBezTo>
                <a:cubicBezTo>
                  <a:pt x="204999" y="431404"/>
                  <a:pt x="184989" y="435702"/>
                  <a:pt x="158367" y="437969"/>
                </a:cubicBezTo>
                <a:cubicBezTo>
                  <a:pt x="157367" y="427052"/>
                  <a:pt x="155710" y="417706"/>
                  <a:pt x="153395" y="409930"/>
                </a:cubicBezTo>
                <a:cubicBezTo>
                  <a:pt x="151080" y="402155"/>
                  <a:pt x="147251" y="395664"/>
                  <a:pt x="141908" y="390458"/>
                </a:cubicBezTo>
                <a:cubicBezTo>
                  <a:pt x="136831" y="385461"/>
                  <a:pt x="130297" y="381064"/>
                  <a:pt x="122305" y="377267"/>
                </a:cubicBezTo>
                <a:cubicBezTo>
                  <a:pt x="114314" y="373469"/>
                  <a:pt x="102407" y="370100"/>
                  <a:pt x="86586" y="367159"/>
                </a:cubicBezTo>
                <a:lnTo>
                  <a:pt x="86586" y="361670"/>
                </a:lnTo>
                <a:cubicBezTo>
                  <a:pt x="86931" y="361694"/>
                  <a:pt x="90757" y="361932"/>
                  <a:pt x="98066" y="362385"/>
                </a:cubicBezTo>
                <a:cubicBezTo>
                  <a:pt x="105376" y="362838"/>
                  <a:pt x="114103" y="363362"/>
                  <a:pt x="124248" y="363958"/>
                </a:cubicBezTo>
                <a:cubicBezTo>
                  <a:pt x="134394" y="364554"/>
                  <a:pt x="143892" y="365078"/>
                  <a:pt x="152745" y="365531"/>
                </a:cubicBezTo>
                <a:cubicBezTo>
                  <a:pt x="161597" y="365983"/>
                  <a:pt x="167738" y="366222"/>
                  <a:pt x="171168" y="366246"/>
                </a:cubicBezTo>
                <a:cubicBezTo>
                  <a:pt x="174769" y="366274"/>
                  <a:pt x="177283" y="365645"/>
                  <a:pt x="178712" y="364358"/>
                </a:cubicBezTo>
                <a:cubicBezTo>
                  <a:pt x="180141" y="363071"/>
                  <a:pt x="180827" y="360955"/>
                  <a:pt x="180770" y="358010"/>
                </a:cubicBezTo>
                <a:lnTo>
                  <a:pt x="180770" y="287093"/>
                </a:lnTo>
                <a:lnTo>
                  <a:pt x="8862" y="287093"/>
                </a:lnTo>
                <a:lnTo>
                  <a:pt x="5205" y="274348"/>
                </a:lnTo>
                <a:lnTo>
                  <a:pt x="180770" y="274348"/>
                </a:lnTo>
                <a:lnTo>
                  <a:pt x="180770" y="226792"/>
                </a:lnTo>
                <a:lnTo>
                  <a:pt x="227404" y="230454"/>
                </a:lnTo>
                <a:cubicBezTo>
                  <a:pt x="233681" y="222759"/>
                  <a:pt x="239987" y="214577"/>
                  <a:pt x="246321" y="205910"/>
                </a:cubicBezTo>
                <a:cubicBezTo>
                  <a:pt x="252655" y="197242"/>
                  <a:pt x="258389" y="188946"/>
                  <a:pt x="263523" y="181022"/>
                </a:cubicBezTo>
                <a:lnTo>
                  <a:pt x="86586" y="181022"/>
                </a:lnTo>
                <a:lnTo>
                  <a:pt x="82472" y="168278"/>
                </a:lnTo>
                <a:lnTo>
                  <a:pt x="266266" y="168278"/>
                </a:lnTo>
                <a:lnTo>
                  <a:pt x="302842" y="133948"/>
                </a:lnTo>
                <a:lnTo>
                  <a:pt x="332103" y="161870"/>
                </a:lnTo>
                <a:cubicBezTo>
                  <a:pt x="334417" y="155128"/>
                  <a:pt x="336646" y="148014"/>
                  <a:pt x="338790" y="140528"/>
                </a:cubicBezTo>
                <a:cubicBezTo>
                  <a:pt x="340933" y="133042"/>
                  <a:pt x="342819" y="125814"/>
                  <a:pt x="344447" y="118843"/>
                </a:cubicBezTo>
                <a:lnTo>
                  <a:pt x="74699" y="118843"/>
                </a:lnTo>
                <a:cubicBezTo>
                  <a:pt x="77176" y="136999"/>
                  <a:pt x="75880" y="152151"/>
                  <a:pt x="70813" y="164299"/>
                </a:cubicBezTo>
                <a:cubicBezTo>
                  <a:pt x="65746" y="176448"/>
                  <a:pt x="58507" y="185080"/>
                  <a:pt x="49096" y="190195"/>
                </a:cubicBezTo>
                <a:cubicBezTo>
                  <a:pt x="39543" y="195377"/>
                  <a:pt x="30189" y="196558"/>
                  <a:pt x="21035" y="193739"/>
                </a:cubicBezTo>
                <a:cubicBezTo>
                  <a:pt x="11882" y="190919"/>
                  <a:pt x="5386" y="184556"/>
                  <a:pt x="1547" y="174650"/>
                </a:cubicBezTo>
                <a:cubicBezTo>
                  <a:pt x="-1167" y="164997"/>
                  <a:pt x="-310" y="156631"/>
                  <a:pt x="4119" y="149550"/>
                </a:cubicBezTo>
                <a:cubicBezTo>
                  <a:pt x="8548" y="142469"/>
                  <a:pt x="15006" y="136961"/>
                  <a:pt x="23493" y="133024"/>
                </a:cubicBezTo>
                <a:cubicBezTo>
                  <a:pt x="32123" y="127719"/>
                  <a:pt x="39323" y="119134"/>
                  <a:pt x="45096" y="107272"/>
                </a:cubicBezTo>
                <a:cubicBezTo>
                  <a:pt x="50868" y="95410"/>
                  <a:pt x="52811" y="81912"/>
                  <a:pt x="50925" y="66779"/>
                </a:cubicBezTo>
                <a:lnTo>
                  <a:pt x="56411" y="66322"/>
                </a:lnTo>
                <a:cubicBezTo>
                  <a:pt x="64108" y="80495"/>
                  <a:pt x="69289" y="93754"/>
                  <a:pt x="71956" y="106099"/>
                </a:cubicBezTo>
                <a:lnTo>
                  <a:pt x="263523" y="106099"/>
                </a:lnTo>
                <a:cubicBezTo>
                  <a:pt x="271219" y="90278"/>
                  <a:pt x="278572" y="72999"/>
                  <a:pt x="285583" y="54264"/>
                </a:cubicBezTo>
                <a:cubicBezTo>
                  <a:pt x="292593" y="35528"/>
                  <a:pt x="298346" y="18364"/>
                  <a:pt x="302842" y="2771"/>
                </a:cubicBezTo>
                <a:close/>
                <a:moveTo>
                  <a:pt x="6308164" y="2743"/>
                </a:moveTo>
                <a:lnTo>
                  <a:pt x="6374458" y="55321"/>
                </a:lnTo>
                <a:cubicBezTo>
                  <a:pt x="6371753" y="57884"/>
                  <a:pt x="6367905" y="59389"/>
                  <a:pt x="6362914" y="59837"/>
                </a:cubicBezTo>
                <a:cubicBezTo>
                  <a:pt x="6357923" y="60286"/>
                  <a:pt x="6351560" y="59390"/>
                  <a:pt x="6343826" y="57150"/>
                </a:cubicBezTo>
                <a:cubicBezTo>
                  <a:pt x="6330519" y="61328"/>
                  <a:pt x="6314727" y="65219"/>
                  <a:pt x="6296449" y="68824"/>
                </a:cubicBezTo>
                <a:cubicBezTo>
                  <a:pt x="6278170" y="72429"/>
                  <a:pt x="6259063" y="75400"/>
                  <a:pt x="6239127" y="77738"/>
                </a:cubicBezTo>
                <a:lnTo>
                  <a:pt x="6239127" y="167335"/>
                </a:lnTo>
                <a:lnTo>
                  <a:pt x="6289419" y="167335"/>
                </a:lnTo>
                <a:lnTo>
                  <a:pt x="6322337" y="121141"/>
                </a:lnTo>
                <a:cubicBezTo>
                  <a:pt x="6322668" y="121398"/>
                  <a:pt x="6326172" y="124340"/>
                  <a:pt x="6332853" y="129967"/>
                </a:cubicBezTo>
                <a:cubicBezTo>
                  <a:pt x="6339533" y="135593"/>
                  <a:pt x="6347407" y="142363"/>
                  <a:pt x="6356475" y="150276"/>
                </a:cubicBezTo>
                <a:cubicBezTo>
                  <a:pt x="6365543" y="158190"/>
                  <a:pt x="6373824" y="165705"/>
                  <a:pt x="6381316" y="172821"/>
                </a:cubicBezTo>
                <a:cubicBezTo>
                  <a:pt x="6380783" y="175326"/>
                  <a:pt x="6379335" y="177174"/>
                  <a:pt x="6376973" y="178365"/>
                </a:cubicBezTo>
                <a:cubicBezTo>
                  <a:pt x="6374610" y="179555"/>
                  <a:pt x="6371791" y="180146"/>
                  <a:pt x="6368515" y="180136"/>
                </a:cubicBezTo>
                <a:lnTo>
                  <a:pt x="6334682" y="180136"/>
                </a:lnTo>
                <a:lnTo>
                  <a:pt x="6334682" y="419681"/>
                </a:lnTo>
                <a:cubicBezTo>
                  <a:pt x="6334358" y="422005"/>
                  <a:pt x="6329633" y="425358"/>
                  <a:pt x="6320509" y="429739"/>
                </a:cubicBezTo>
                <a:cubicBezTo>
                  <a:pt x="6311384" y="434121"/>
                  <a:pt x="6298429" y="436559"/>
                  <a:pt x="6281647" y="437054"/>
                </a:cubicBezTo>
                <a:lnTo>
                  <a:pt x="6269760" y="437054"/>
                </a:lnTo>
                <a:lnTo>
                  <a:pt x="6269760" y="180136"/>
                </a:lnTo>
                <a:lnTo>
                  <a:pt x="6239127" y="180136"/>
                </a:lnTo>
                <a:lnTo>
                  <a:pt x="6239127" y="197976"/>
                </a:lnTo>
                <a:cubicBezTo>
                  <a:pt x="6239711" y="225422"/>
                  <a:pt x="6237781" y="253669"/>
                  <a:pt x="6233336" y="282717"/>
                </a:cubicBezTo>
                <a:cubicBezTo>
                  <a:pt x="6228891" y="311765"/>
                  <a:pt x="6218426" y="339643"/>
                  <a:pt x="6201942" y="366351"/>
                </a:cubicBezTo>
                <a:cubicBezTo>
                  <a:pt x="6185457" y="393059"/>
                  <a:pt x="6159447" y="416627"/>
                  <a:pt x="6123913" y="437054"/>
                </a:cubicBezTo>
                <a:lnTo>
                  <a:pt x="6119798" y="432482"/>
                </a:lnTo>
                <a:cubicBezTo>
                  <a:pt x="6136607" y="409807"/>
                  <a:pt x="6149014" y="385491"/>
                  <a:pt x="6157017" y="359536"/>
                </a:cubicBezTo>
                <a:cubicBezTo>
                  <a:pt x="6165021" y="333580"/>
                  <a:pt x="6170180" y="306785"/>
                  <a:pt x="6172495" y="279149"/>
                </a:cubicBezTo>
                <a:cubicBezTo>
                  <a:pt x="6174808" y="251514"/>
                  <a:pt x="6175836" y="223837"/>
                  <a:pt x="6175576" y="196121"/>
                </a:cubicBezTo>
                <a:lnTo>
                  <a:pt x="6175576" y="185596"/>
                </a:lnTo>
                <a:cubicBezTo>
                  <a:pt x="6174281" y="185976"/>
                  <a:pt x="6172757" y="186127"/>
                  <a:pt x="6171004" y="186051"/>
                </a:cubicBezTo>
                <a:lnTo>
                  <a:pt x="6090080" y="186051"/>
                </a:lnTo>
                <a:lnTo>
                  <a:pt x="6090080" y="239601"/>
                </a:lnTo>
                <a:lnTo>
                  <a:pt x="6101053" y="239601"/>
                </a:lnTo>
                <a:lnTo>
                  <a:pt x="6126656" y="203444"/>
                </a:lnTo>
                <a:cubicBezTo>
                  <a:pt x="6126907" y="203644"/>
                  <a:pt x="6129605" y="205989"/>
                  <a:pt x="6134750" y="210477"/>
                </a:cubicBezTo>
                <a:cubicBezTo>
                  <a:pt x="6139895" y="214966"/>
                  <a:pt x="6145980" y="220393"/>
                  <a:pt x="6153004" y="226760"/>
                </a:cubicBezTo>
                <a:cubicBezTo>
                  <a:pt x="6160029" y="233126"/>
                  <a:pt x="6166486" y="239228"/>
                  <a:pt x="6172376" y="245063"/>
                </a:cubicBezTo>
                <a:cubicBezTo>
                  <a:pt x="6171662" y="247557"/>
                  <a:pt x="6170233" y="249396"/>
                  <a:pt x="6168090" y="250582"/>
                </a:cubicBezTo>
                <a:cubicBezTo>
                  <a:pt x="6165946" y="251767"/>
                  <a:pt x="6163260" y="252355"/>
                  <a:pt x="6160031" y="252346"/>
                </a:cubicBezTo>
                <a:lnTo>
                  <a:pt x="6090080" y="252346"/>
                </a:lnTo>
                <a:lnTo>
                  <a:pt x="6090080" y="266066"/>
                </a:lnTo>
                <a:lnTo>
                  <a:pt x="6093737" y="264236"/>
                </a:lnTo>
                <a:cubicBezTo>
                  <a:pt x="6121825" y="274079"/>
                  <a:pt x="6140602" y="285632"/>
                  <a:pt x="6150073" y="298895"/>
                </a:cubicBezTo>
                <a:cubicBezTo>
                  <a:pt x="6159544" y="312158"/>
                  <a:pt x="6162634" y="324324"/>
                  <a:pt x="6159345" y="335394"/>
                </a:cubicBezTo>
                <a:cubicBezTo>
                  <a:pt x="6156057" y="346464"/>
                  <a:pt x="6149318" y="353631"/>
                  <a:pt x="6139129" y="356894"/>
                </a:cubicBezTo>
                <a:cubicBezTo>
                  <a:pt x="6128940" y="360158"/>
                  <a:pt x="6118228" y="356712"/>
                  <a:pt x="6106996" y="346557"/>
                </a:cubicBezTo>
                <a:cubicBezTo>
                  <a:pt x="6107749" y="333037"/>
                  <a:pt x="6106473" y="319374"/>
                  <a:pt x="6103168" y="305568"/>
                </a:cubicBezTo>
                <a:cubicBezTo>
                  <a:pt x="6099862" y="291762"/>
                  <a:pt x="6095500" y="279357"/>
                  <a:pt x="6090080" y="268352"/>
                </a:cubicBezTo>
                <a:lnTo>
                  <a:pt x="6090080" y="372638"/>
                </a:lnTo>
                <a:cubicBezTo>
                  <a:pt x="6090354" y="385274"/>
                  <a:pt x="6088841" y="396077"/>
                  <a:pt x="6085542" y="405048"/>
                </a:cubicBezTo>
                <a:cubicBezTo>
                  <a:pt x="6082243" y="414018"/>
                  <a:pt x="6075514" y="421137"/>
                  <a:pt x="6065357" y="426405"/>
                </a:cubicBezTo>
                <a:cubicBezTo>
                  <a:pt x="6055200" y="431673"/>
                  <a:pt x="6039971" y="435070"/>
                  <a:pt x="6019671" y="436597"/>
                </a:cubicBezTo>
                <a:cubicBezTo>
                  <a:pt x="6019509" y="428139"/>
                  <a:pt x="6019033" y="420824"/>
                  <a:pt x="6018242" y="414652"/>
                </a:cubicBezTo>
                <a:cubicBezTo>
                  <a:pt x="6017452" y="408479"/>
                  <a:pt x="6015947" y="403450"/>
                  <a:pt x="6013728" y="399564"/>
                </a:cubicBezTo>
                <a:cubicBezTo>
                  <a:pt x="6011642" y="395859"/>
                  <a:pt x="6008498" y="392525"/>
                  <a:pt x="6004298" y="389563"/>
                </a:cubicBezTo>
                <a:cubicBezTo>
                  <a:pt x="6000097" y="386600"/>
                  <a:pt x="5993639" y="384295"/>
                  <a:pt x="5984924" y="382648"/>
                </a:cubicBezTo>
                <a:lnTo>
                  <a:pt x="5984924" y="377216"/>
                </a:lnTo>
                <a:cubicBezTo>
                  <a:pt x="5985215" y="377238"/>
                  <a:pt x="5987682" y="377397"/>
                  <a:pt x="5992324" y="377691"/>
                </a:cubicBezTo>
                <a:cubicBezTo>
                  <a:pt x="5996966" y="377985"/>
                  <a:pt x="6002041" y="378278"/>
                  <a:pt x="6007547" y="378572"/>
                </a:cubicBezTo>
                <a:cubicBezTo>
                  <a:pt x="6013053" y="378866"/>
                  <a:pt x="6017247" y="379024"/>
                  <a:pt x="6020128" y="379047"/>
                </a:cubicBezTo>
                <a:cubicBezTo>
                  <a:pt x="6023033" y="379009"/>
                  <a:pt x="6024996" y="378284"/>
                  <a:pt x="6026015" y="376872"/>
                </a:cubicBezTo>
                <a:cubicBezTo>
                  <a:pt x="6027034" y="375461"/>
                  <a:pt x="6027510" y="373591"/>
                  <a:pt x="6027444" y="371264"/>
                </a:cubicBezTo>
                <a:lnTo>
                  <a:pt x="6027444" y="301281"/>
                </a:lnTo>
                <a:cubicBezTo>
                  <a:pt x="6018328" y="318604"/>
                  <a:pt x="6007069" y="336212"/>
                  <a:pt x="5993668" y="354103"/>
                </a:cubicBezTo>
                <a:cubicBezTo>
                  <a:pt x="5980266" y="371995"/>
                  <a:pt x="5964550" y="387758"/>
                  <a:pt x="5946519" y="401393"/>
                </a:cubicBezTo>
                <a:lnTo>
                  <a:pt x="5942404" y="397278"/>
                </a:lnTo>
                <a:cubicBezTo>
                  <a:pt x="5948957" y="383312"/>
                  <a:pt x="5954596" y="367885"/>
                  <a:pt x="5959320" y="350998"/>
                </a:cubicBezTo>
                <a:cubicBezTo>
                  <a:pt x="5964045" y="334111"/>
                  <a:pt x="5967855" y="317323"/>
                  <a:pt x="5970751" y="300635"/>
                </a:cubicBezTo>
                <a:cubicBezTo>
                  <a:pt x="5973646" y="283946"/>
                  <a:pt x="5975628" y="268917"/>
                  <a:pt x="5976694" y="255547"/>
                </a:cubicBezTo>
                <a:lnTo>
                  <a:pt x="6027444" y="277956"/>
                </a:lnTo>
                <a:lnTo>
                  <a:pt x="6027444" y="252346"/>
                </a:lnTo>
                <a:lnTo>
                  <a:pt x="5952005" y="252346"/>
                </a:lnTo>
                <a:lnTo>
                  <a:pt x="5948348" y="239601"/>
                </a:lnTo>
                <a:lnTo>
                  <a:pt x="6027444" y="239601"/>
                </a:lnTo>
                <a:lnTo>
                  <a:pt x="6027444" y="186051"/>
                </a:lnTo>
                <a:lnTo>
                  <a:pt x="5946062" y="186051"/>
                </a:lnTo>
                <a:lnTo>
                  <a:pt x="5942404" y="173307"/>
                </a:lnTo>
                <a:lnTo>
                  <a:pt x="6010984" y="173307"/>
                </a:lnTo>
                <a:cubicBezTo>
                  <a:pt x="6008231" y="172411"/>
                  <a:pt x="6005507" y="171115"/>
                  <a:pt x="6002812" y="169418"/>
                </a:cubicBezTo>
                <a:cubicBezTo>
                  <a:pt x="6000116" y="167722"/>
                  <a:pt x="5997507" y="165510"/>
                  <a:pt x="5994982" y="162784"/>
                </a:cubicBezTo>
                <a:cubicBezTo>
                  <a:pt x="5995487" y="149745"/>
                  <a:pt x="5994363" y="136592"/>
                  <a:pt x="5991610" y="123324"/>
                </a:cubicBezTo>
                <a:cubicBezTo>
                  <a:pt x="5988858" y="110057"/>
                  <a:pt x="5985562" y="98047"/>
                  <a:pt x="5981724" y="87296"/>
                </a:cubicBezTo>
                <a:lnTo>
                  <a:pt x="5953377" y="87296"/>
                </a:lnTo>
                <a:lnTo>
                  <a:pt x="5949719" y="74552"/>
                </a:lnTo>
                <a:lnTo>
                  <a:pt x="6043903" y="74552"/>
                </a:lnTo>
                <a:cubicBezTo>
                  <a:pt x="6042512" y="73846"/>
                  <a:pt x="6041064" y="72968"/>
                  <a:pt x="6039559" y="71918"/>
                </a:cubicBezTo>
                <a:cubicBezTo>
                  <a:pt x="6038054" y="70868"/>
                  <a:pt x="6036606" y="69761"/>
                  <a:pt x="6035216" y="68597"/>
                </a:cubicBezTo>
                <a:cubicBezTo>
                  <a:pt x="6035035" y="56949"/>
                  <a:pt x="6032996" y="45590"/>
                  <a:pt x="6029101" y="34520"/>
                </a:cubicBezTo>
                <a:cubicBezTo>
                  <a:pt x="6025205" y="23451"/>
                  <a:pt x="6020538" y="13925"/>
                  <a:pt x="6015099" y="5943"/>
                </a:cubicBezTo>
                <a:lnTo>
                  <a:pt x="6018299" y="3657"/>
                </a:lnTo>
                <a:cubicBezTo>
                  <a:pt x="6047462" y="6699"/>
                  <a:pt x="6067827" y="12858"/>
                  <a:pt x="6079395" y="22133"/>
                </a:cubicBezTo>
                <a:cubicBezTo>
                  <a:pt x="6090963" y="31407"/>
                  <a:pt x="6096156" y="41090"/>
                  <a:pt x="6094974" y="51181"/>
                </a:cubicBezTo>
                <a:cubicBezTo>
                  <a:pt x="6093791" y="61271"/>
                  <a:pt x="6088654" y="69062"/>
                  <a:pt x="6079564" y="74552"/>
                </a:cubicBezTo>
                <a:lnTo>
                  <a:pt x="6100596" y="74552"/>
                </a:lnTo>
                <a:lnTo>
                  <a:pt x="6126656" y="38404"/>
                </a:lnTo>
                <a:cubicBezTo>
                  <a:pt x="6126915" y="38605"/>
                  <a:pt x="6129698" y="40948"/>
                  <a:pt x="6135004" y="45433"/>
                </a:cubicBezTo>
                <a:cubicBezTo>
                  <a:pt x="6140310" y="49919"/>
                  <a:pt x="6146581" y="55344"/>
                  <a:pt x="6153817" y="61709"/>
                </a:cubicBezTo>
                <a:cubicBezTo>
                  <a:pt x="6161053" y="68074"/>
                  <a:pt x="6167697" y="74175"/>
                  <a:pt x="6173747" y="80014"/>
                </a:cubicBezTo>
                <a:cubicBezTo>
                  <a:pt x="6173033" y="82508"/>
                  <a:pt x="6171605" y="84347"/>
                  <a:pt x="6169461" y="85533"/>
                </a:cubicBezTo>
                <a:cubicBezTo>
                  <a:pt x="6167318" y="86718"/>
                  <a:pt x="6164632" y="87306"/>
                  <a:pt x="6161403" y="87296"/>
                </a:cubicBezTo>
                <a:lnTo>
                  <a:pt x="6099224" y="87296"/>
                </a:lnTo>
                <a:lnTo>
                  <a:pt x="6159117" y="105596"/>
                </a:lnTo>
                <a:cubicBezTo>
                  <a:pt x="6158241" y="108398"/>
                  <a:pt x="6156450" y="110571"/>
                  <a:pt x="6153745" y="112115"/>
                </a:cubicBezTo>
                <a:cubicBezTo>
                  <a:pt x="6151040" y="113660"/>
                  <a:pt x="6147192" y="114231"/>
                  <a:pt x="6142201" y="113831"/>
                </a:cubicBezTo>
                <a:cubicBezTo>
                  <a:pt x="6134952" y="122714"/>
                  <a:pt x="6126246" y="132398"/>
                  <a:pt x="6116083" y="142883"/>
                </a:cubicBezTo>
                <a:cubicBezTo>
                  <a:pt x="6105920" y="153367"/>
                  <a:pt x="6095271" y="163509"/>
                  <a:pt x="6084136" y="173307"/>
                </a:cubicBezTo>
                <a:lnTo>
                  <a:pt x="6107911" y="173307"/>
                </a:lnTo>
                <a:lnTo>
                  <a:pt x="6134885" y="135334"/>
                </a:lnTo>
                <a:cubicBezTo>
                  <a:pt x="6135466" y="135811"/>
                  <a:pt x="6140019" y="139776"/>
                  <a:pt x="6148544" y="147229"/>
                </a:cubicBezTo>
                <a:cubicBezTo>
                  <a:pt x="6157069" y="154683"/>
                  <a:pt x="6166080" y="162765"/>
                  <a:pt x="6175576" y="171477"/>
                </a:cubicBezTo>
                <a:lnTo>
                  <a:pt x="6175576" y="40690"/>
                </a:lnTo>
                <a:lnTo>
                  <a:pt x="6238670" y="60351"/>
                </a:lnTo>
                <a:cubicBezTo>
                  <a:pt x="6252424" y="50978"/>
                  <a:pt x="6265492" y="41148"/>
                  <a:pt x="6277875" y="30861"/>
                </a:cubicBezTo>
                <a:cubicBezTo>
                  <a:pt x="6290257" y="20574"/>
                  <a:pt x="6300354" y="11201"/>
                  <a:pt x="6308164" y="2743"/>
                </a:cubicBezTo>
                <a:close/>
                <a:moveTo>
                  <a:pt x="2350184" y="2743"/>
                </a:moveTo>
                <a:lnTo>
                  <a:pt x="2416935" y="41148"/>
                </a:lnTo>
                <a:cubicBezTo>
                  <a:pt x="2415639" y="43891"/>
                  <a:pt x="2413201" y="45720"/>
                  <a:pt x="2409620" y="46634"/>
                </a:cubicBezTo>
                <a:lnTo>
                  <a:pt x="2467227" y="55321"/>
                </a:lnTo>
                <a:lnTo>
                  <a:pt x="2467227" y="8229"/>
                </a:lnTo>
                <a:lnTo>
                  <a:pt x="2524834" y="13716"/>
                </a:lnTo>
                <a:cubicBezTo>
                  <a:pt x="2524672" y="16240"/>
                  <a:pt x="2523624" y="18392"/>
                  <a:pt x="2521691" y="20174"/>
                </a:cubicBezTo>
                <a:cubicBezTo>
                  <a:pt x="2519757" y="21955"/>
                  <a:pt x="2516537" y="23307"/>
                  <a:pt x="2512032" y="24231"/>
                </a:cubicBezTo>
                <a:lnTo>
                  <a:pt x="2512032" y="143560"/>
                </a:lnTo>
                <a:lnTo>
                  <a:pt x="2526663" y="143560"/>
                </a:lnTo>
                <a:lnTo>
                  <a:pt x="2526663" y="47799"/>
                </a:lnTo>
                <a:lnTo>
                  <a:pt x="2581527" y="52854"/>
                </a:lnTo>
                <a:cubicBezTo>
                  <a:pt x="2581145" y="55212"/>
                  <a:pt x="2580079" y="57250"/>
                  <a:pt x="2578326" y="58968"/>
                </a:cubicBezTo>
                <a:cubicBezTo>
                  <a:pt x="2576574" y="60685"/>
                  <a:pt x="2573678" y="61908"/>
                  <a:pt x="2569639" y="62636"/>
                </a:cubicBezTo>
                <a:lnTo>
                  <a:pt x="2569639" y="155905"/>
                </a:lnTo>
                <a:cubicBezTo>
                  <a:pt x="2569239" y="157686"/>
                  <a:pt x="2565810" y="159724"/>
                  <a:pt x="2559353" y="162020"/>
                </a:cubicBezTo>
                <a:cubicBezTo>
                  <a:pt x="2552895" y="164315"/>
                  <a:pt x="2545808" y="165782"/>
                  <a:pt x="2538093" y="166420"/>
                </a:cubicBezTo>
                <a:cubicBezTo>
                  <a:pt x="2542407" y="170259"/>
                  <a:pt x="2547379" y="174926"/>
                  <a:pt x="2553009" y="180422"/>
                </a:cubicBezTo>
                <a:lnTo>
                  <a:pt x="2567405" y="195250"/>
                </a:lnTo>
                <a:lnTo>
                  <a:pt x="2566999" y="196919"/>
                </a:lnTo>
                <a:lnTo>
                  <a:pt x="2556381" y="203454"/>
                </a:lnTo>
                <a:lnTo>
                  <a:pt x="2410534" y="203454"/>
                </a:lnTo>
                <a:lnTo>
                  <a:pt x="2406876" y="190652"/>
                </a:lnTo>
                <a:lnTo>
                  <a:pt x="2510661" y="190652"/>
                </a:lnTo>
                <a:lnTo>
                  <a:pt x="2527120" y="166420"/>
                </a:lnTo>
                <a:lnTo>
                  <a:pt x="2526663" y="166420"/>
                </a:lnTo>
                <a:lnTo>
                  <a:pt x="2526663" y="156362"/>
                </a:lnTo>
                <a:lnTo>
                  <a:pt x="2453968" y="156362"/>
                </a:lnTo>
                <a:lnTo>
                  <a:pt x="2442995" y="170078"/>
                </a:lnTo>
                <a:lnTo>
                  <a:pt x="2400933" y="150876"/>
                </a:lnTo>
                <a:cubicBezTo>
                  <a:pt x="2401857" y="149485"/>
                  <a:pt x="2402981" y="148037"/>
                  <a:pt x="2404304" y="146532"/>
                </a:cubicBezTo>
                <a:cubicBezTo>
                  <a:pt x="2405629" y="145027"/>
                  <a:pt x="2407096" y="143580"/>
                  <a:pt x="2408705" y="142189"/>
                </a:cubicBezTo>
                <a:lnTo>
                  <a:pt x="2408705" y="138074"/>
                </a:lnTo>
                <a:lnTo>
                  <a:pt x="2405962" y="138074"/>
                </a:lnTo>
                <a:cubicBezTo>
                  <a:pt x="2400476" y="145437"/>
                  <a:pt x="2394418" y="153228"/>
                  <a:pt x="2387788" y="161448"/>
                </a:cubicBezTo>
                <a:cubicBezTo>
                  <a:pt x="2381159" y="169668"/>
                  <a:pt x="2373958" y="178031"/>
                  <a:pt x="2366186" y="186537"/>
                </a:cubicBezTo>
                <a:lnTo>
                  <a:pt x="2402762" y="200253"/>
                </a:lnTo>
                <a:cubicBezTo>
                  <a:pt x="2402114" y="202301"/>
                  <a:pt x="2400666" y="204035"/>
                  <a:pt x="2398418" y="205454"/>
                </a:cubicBezTo>
                <a:cubicBezTo>
                  <a:pt x="2396170" y="206873"/>
                  <a:pt x="2392894" y="208035"/>
                  <a:pt x="2388589" y="208940"/>
                </a:cubicBezTo>
                <a:lnTo>
                  <a:pt x="2388589" y="418338"/>
                </a:lnTo>
                <a:cubicBezTo>
                  <a:pt x="2387988" y="421357"/>
                  <a:pt x="2383359" y="425262"/>
                  <a:pt x="2374701" y="430054"/>
                </a:cubicBezTo>
                <a:cubicBezTo>
                  <a:pt x="2366043" y="434845"/>
                  <a:pt x="2355584" y="437493"/>
                  <a:pt x="2343326" y="437997"/>
                </a:cubicBezTo>
                <a:lnTo>
                  <a:pt x="2332810" y="437997"/>
                </a:lnTo>
                <a:lnTo>
                  <a:pt x="2332810" y="221742"/>
                </a:lnTo>
                <a:cubicBezTo>
                  <a:pt x="2324790" y="229552"/>
                  <a:pt x="2316484" y="237134"/>
                  <a:pt x="2307893" y="244487"/>
                </a:cubicBezTo>
                <a:cubicBezTo>
                  <a:pt x="2299301" y="251841"/>
                  <a:pt x="2290538" y="258737"/>
                  <a:pt x="2281604" y="265176"/>
                </a:cubicBezTo>
                <a:lnTo>
                  <a:pt x="2277031" y="260604"/>
                </a:lnTo>
                <a:cubicBezTo>
                  <a:pt x="2287801" y="243969"/>
                  <a:pt x="2298164" y="225625"/>
                  <a:pt x="2308121" y="205570"/>
                </a:cubicBezTo>
                <a:cubicBezTo>
                  <a:pt x="2318078" y="185516"/>
                  <a:pt x="2327019" y="165715"/>
                  <a:pt x="2334943" y="146168"/>
                </a:cubicBezTo>
                <a:cubicBezTo>
                  <a:pt x="2342868" y="126621"/>
                  <a:pt x="2349168" y="109293"/>
                  <a:pt x="2353841" y="94183"/>
                </a:cubicBezTo>
                <a:lnTo>
                  <a:pt x="2408705" y="123444"/>
                </a:lnTo>
                <a:lnTo>
                  <a:pt x="2408705" y="47091"/>
                </a:lnTo>
                <a:cubicBezTo>
                  <a:pt x="2406419" y="47548"/>
                  <a:pt x="2403219" y="47548"/>
                  <a:pt x="2399104" y="47091"/>
                </a:cubicBezTo>
                <a:cubicBezTo>
                  <a:pt x="2385598" y="61455"/>
                  <a:pt x="2369176" y="76504"/>
                  <a:pt x="2349841" y="92240"/>
                </a:cubicBezTo>
                <a:cubicBezTo>
                  <a:pt x="2330505" y="107975"/>
                  <a:pt x="2309740" y="121882"/>
                  <a:pt x="2287547" y="133959"/>
                </a:cubicBezTo>
                <a:lnTo>
                  <a:pt x="2283432" y="129387"/>
                </a:lnTo>
                <a:cubicBezTo>
                  <a:pt x="2292672" y="117096"/>
                  <a:pt x="2301624" y="103375"/>
                  <a:pt x="2310289" y="88222"/>
                </a:cubicBezTo>
                <a:cubicBezTo>
                  <a:pt x="2318953" y="73070"/>
                  <a:pt x="2326753" y="57994"/>
                  <a:pt x="2333690" y="42993"/>
                </a:cubicBezTo>
                <a:cubicBezTo>
                  <a:pt x="2340628" y="27993"/>
                  <a:pt x="2346125" y="14576"/>
                  <a:pt x="2350184" y="2743"/>
                </a:cubicBezTo>
                <a:close/>
                <a:moveTo>
                  <a:pt x="1717419" y="2743"/>
                </a:moveTo>
                <a:lnTo>
                  <a:pt x="1800172" y="10515"/>
                </a:lnTo>
                <a:cubicBezTo>
                  <a:pt x="1799781" y="13963"/>
                  <a:pt x="1798277" y="16783"/>
                  <a:pt x="1795657" y="18973"/>
                </a:cubicBezTo>
                <a:cubicBezTo>
                  <a:pt x="1793038" y="21164"/>
                  <a:pt x="1788904" y="22612"/>
                  <a:pt x="1783256" y="23317"/>
                </a:cubicBezTo>
                <a:lnTo>
                  <a:pt x="1783256" y="363017"/>
                </a:lnTo>
                <a:cubicBezTo>
                  <a:pt x="1783575" y="377780"/>
                  <a:pt x="1781819" y="390316"/>
                  <a:pt x="1777989" y="400625"/>
                </a:cubicBezTo>
                <a:cubicBezTo>
                  <a:pt x="1774160" y="410935"/>
                  <a:pt x="1766342" y="419136"/>
                  <a:pt x="1754537" y="425230"/>
                </a:cubicBezTo>
                <a:cubicBezTo>
                  <a:pt x="1742731" y="431323"/>
                  <a:pt x="1725025" y="435426"/>
                  <a:pt x="1701417" y="437540"/>
                </a:cubicBezTo>
                <a:cubicBezTo>
                  <a:pt x="1700617" y="426825"/>
                  <a:pt x="1699359" y="417623"/>
                  <a:pt x="1697645" y="409937"/>
                </a:cubicBezTo>
                <a:cubicBezTo>
                  <a:pt x="1695930" y="402250"/>
                  <a:pt x="1693073" y="395906"/>
                  <a:pt x="1689072" y="390906"/>
                </a:cubicBezTo>
                <a:cubicBezTo>
                  <a:pt x="1685453" y="385877"/>
                  <a:pt x="1680462" y="381533"/>
                  <a:pt x="1674099" y="377876"/>
                </a:cubicBezTo>
                <a:cubicBezTo>
                  <a:pt x="1667736" y="374218"/>
                  <a:pt x="1658402" y="371246"/>
                  <a:pt x="1646096" y="368960"/>
                </a:cubicBezTo>
                <a:lnTo>
                  <a:pt x="1646096" y="363017"/>
                </a:lnTo>
                <a:cubicBezTo>
                  <a:pt x="1646654" y="363056"/>
                  <a:pt x="1651176" y="363333"/>
                  <a:pt x="1659659" y="363846"/>
                </a:cubicBezTo>
                <a:cubicBezTo>
                  <a:pt x="1668143" y="364360"/>
                  <a:pt x="1677236" y="364874"/>
                  <a:pt x="1686939" y="365387"/>
                </a:cubicBezTo>
                <a:cubicBezTo>
                  <a:pt x="1696642" y="365901"/>
                  <a:pt x="1703601" y="366177"/>
                  <a:pt x="1707818" y="366217"/>
                </a:cubicBezTo>
                <a:cubicBezTo>
                  <a:pt x="1711418" y="366207"/>
                  <a:pt x="1713933" y="365541"/>
                  <a:pt x="1715361" y="364217"/>
                </a:cubicBezTo>
                <a:cubicBezTo>
                  <a:pt x="1716790" y="362893"/>
                  <a:pt x="1717476" y="360969"/>
                  <a:pt x="1717419" y="358445"/>
                </a:cubicBezTo>
                <a:close/>
                <a:moveTo>
                  <a:pt x="177569" y="2743"/>
                </a:moveTo>
                <a:cubicBezTo>
                  <a:pt x="211164" y="11093"/>
                  <a:pt x="233614" y="22110"/>
                  <a:pt x="244921" y="35796"/>
                </a:cubicBezTo>
                <a:cubicBezTo>
                  <a:pt x="256227" y="49481"/>
                  <a:pt x="259875" y="62370"/>
                  <a:pt x="255865" y="74463"/>
                </a:cubicBezTo>
                <a:cubicBezTo>
                  <a:pt x="251855" y="86555"/>
                  <a:pt x="243673" y="94387"/>
                  <a:pt x="231319" y="97958"/>
                </a:cubicBezTo>
                <a:cubicBezTo>
                  <a:pt x="218965" y="101529"/>
                  <a:pt x="205925" y="97375"/>
                  <a:pt x="192200" y="85496"/>
                </a:cubicBezTo>
                <a:cubicBezTo>
                  <a:pt x="192267" y="70923"/>
                  <a:pt x="190533" y="56635"/>
                  <a:pt x="186999" y="42634"/>
                </a:cubicBezTo>
                <a:cubicBezTo>
                  <a:pt x="183465" y="28632"/>
                  <a:pt x="179103" y="15945"/>
                  <a:pt x="173912" y="4572"/>
                </a:cubicBezTo>
                <a:close/>
                <a:moveTo>
                  <a:pt x="4429072" y="2314"/>
                </a:moveTo>
                <a:lnTo>
                  <a:pt x="4489880" y="47978"/>
                </a:lnTo>
                <a:cubicBezTo>
                  <a:pt x="4488537" y="49865"/>
                  <a:pt x="4486422" y="51695"/>
                  <a:pt x="4483536" y="53468"/>
                </a:cubicBezTo>
                <a:cubicBezTo>
                  <a:pt x="4480650" y="55240"/>
                  <a:pt x="4476821" y="56613"/>
                  <a:pt x="4472049" y="57585"/>
                </a:cubicBezTo>
                <a:lnTo>
                  <a:pt x="4472049" y="160918"/>
                </a:lnTo>
                <a:cubicBezTo>
                  <a:pt x="4471470" y="162096"/>
                  <a:pt x="4468106" y="163757"/>
                  <a:pt x="4461956" y="165902"/>
                </a:cubicBezTo>
                <a:cubicBezTo>
                  <a:pt x="4455807" y="168046"/>
                  <a:pt x="4448514" y="170013"/>
                  <a:pt x="4440079" y="171801"/>
                </a:cubicBezTo>
                <a:cubicBezTo>
                  <a:pt x="4431643" y="173589"/>
                  <a:pt x="4423707" y="174539"/>
                  <a:pt x="4416270" y="174649"/>
                </a:cubicBezTo>
                <a:lnTo>
                  <a:pt x="4404840" y="174649"/>
                </a:lnTo>
                <a:lnTo>
                  <a:pt x="4404840" y="149018"/>
                </a:lnTo>
                <a:lnTo>
                  <a:pt x="4259908" y="149018"/>
                </a:lnTo>
                <a:lnTo>
                  <a:pt x="4259908" y="165953"/>
                </a:lnTo>
                <a:cubicBezTo>
                  <a:pt x="4259241" y="169414"/>
                  <a:pt x="4253145" y="173591"/>
                  <a:pt x="4241620" y="178482"/>
                </a:cubicBezTo>
                <a:cubicBezTo>
                  <a:pt x="4230095" y="183374"/>
                  <a:pt x="4217140" y="186063"/>
                  <a:pt x="4202758" y="186549"/>
                </a:cubicBezTo>
                <a:lnTo>
                  <a:pt x="4193614" y="186549"/>
                </a:lnTo>
                <a:lnTo>
                  <a:pt x="4193614" y="7801"/>
                </a:lnTo>
                <a:lnTo>
                  <a:pt x="4263566" y="34318"/>
                </a:lnTo>
                <a:lnTo>
                  <a:pt x="4400268" y="34318"/>
                </a:lnTo>
                <a:close/>
                <a:moveTo>
                  <a:pt x="2819271" y="1371"/>
                </a:moveTo>
                <a:lnTo>
                  <a:pt x="2910254" y="26974"/>
                </a:lnTo>
                <a:cubicBezTo>
                  <a:pt x="2909358" y="29994"/>
                  <a:pt x="2907377" y="32413"/>
                  <a:pt x="2904310" y="34233"/>
                </a:cubicBezTo>
                <a:cubicBezTo>
                  <a:pt x="2901243" y="36052"/>
                  <a:pt x="2896976" y="36985"/>
                  <a:pt x="2891508" y="37033"/>
                </a:cubicBezTo>
                <a:cubicBezTo>
                  <a:pt x="2885317" y="54625"/>
                  <a:pt x="2878611" y="71333"/>
                  <a:pt x="2871391" y="87155"/>
                </a:cubicBezTo>
                <a:cubicBezTo>
                  <a:pt x="2864171" y="102978"/>
                  <a:pt x="2856551" y="117975"/>
                  <a:pt x="2848531" y="132146"/>
                </a:cubicBezTo>
                <a:lnTo>
                  <a:pt x="2872306" y="140838"/>
                </a:lnTo>
                <a:cubicBezTo>
                  <a:pt x="2871687" y="143106"/>
                  <a:pt x="2870296" y="144974"/>
                  <a:pt x="2868134" y="146442"/>
                </a:cubicBezTo>
                <a:cubicBezTo>
                  <a:pt x="2865972" y="147909"/>
                  <a:pt x="2862638" y="149091"/>
                  <a:pt x="2858133" y="149987"/>
                </a:cubicBezTo>
                <a:lnTo>
                  <a:pt x="2858133" y="418766"/>
                </a:lnTo>
                <a:cubicBezTo>
                  <a:pt x="2857123" y="421729"/>
                  <a:pt x="2851370" y="425405"/>
                  <a:pt x="2840873" y="429796"/>
                </a:cubicBezTo>
                <a:cubicBezTo>
                  <a:pt x="2830377" y="434187"/>
                  <a:pt x="2818452" y="436607"/>
                  <a:pt x="2805097" y="437054"/>
                </a:cubicBezTo>
                <a:lnTo>
                  <a:pt x="2792753" y="437054"/>
                </a:lnTo>
                <a:lnTo>
                  <a:pt x="2792753" y="209412"/>
                </a:lnTo>
                <a:cubicBezTo>
                  <a:pt x="2777284" y="226312"/>
                  <a:pt x="2760673" y="241393"/>
                  <a:pt x="2742918" y="254656"/>
                </a:cubicBezTo>
                <a:lnTo>
                  <a:pt x="2738346" y="251452"/>
                </a:lnTo>
                <a:cubicBezTo>
                  <a:pt x="2749590" y="230627"/>
                  <a:pt x="2760478" y="206645"/>
                  <a:pt x="2771011" y="179505"/>
                </a:cubicBezTo>
                <a:cubicBezTo>
                  <a:pt x="2781543" y="152365"/>
                  <a:pt x="2791009" y="123574"/>
                  <a:pt x="2799408" y="93131"/>
                </a:cubicBezTo>
                <a:cubicBezTo>
                  <a:pt x="2807807" y="62689"/>
                  <a:pt x="2814428" y="32102"/>
                  <a:pt x="2819271" y="1371"/>
                </a:cubicBezTo>
                <a:close/>
                <a:moveTo>
                  <a:pt x="2968775" y="914"/>
                </a:moveTo>
                <a:cubicBezTo>
                  <a:pt x="3005179" y="2421"/>
                  <a:pt x="3030441" y="8866"/>
                  <a:pt x="3044563" y="20246"/>
                </a:cubicBezTo>
                <a:cubicBezTo>
                  <a:pt x="3058685" y="31627"/>
                  <a:pt x="3064760" y="43701"/>
                  <a:pt x="3062787" y="56467"/>
                </a:cubicBezTo>
                <a:cubicBezTo>
                  <a:pt x="3060814" y="69234"/>
                  <a:pt x="3053887" y="78449"/>
                  <a:pt x="3042006" y="84114"/>
                </a:cubicBezTo>
                <a:cubicBezTo>
                  <a:pt x="3030124" y="89779"/>
                  <a:pt x="3016382" y="87648"/>
                  <a:pt x="3000779" y="77724"/>
                </a:cubicBezTo>
                <a:cubicBezTo>
                  <a:pt x="2998960" y="63760"/>
                  <a:pt x="2994826" y="50196"/>
                  <a:pt x="2988378" y="37033"/>
                </a:cubicBezTo>
                <a:cubicBezTo>
                  <a:pt x="2981929" y="23869"/>
                  <a:pt x="2974480" y="12592"/>
                  <a:pt x="2966032" y="3200"/>
                </a:cubicBezTo>
                <a:close/>
                <a:moveTo>
                  <a:pt x="3828768" y="228"/>
                </a:moveTo>
                <a:lnTo>
                  <a:pt x="3928438" y="26517"/>
                </a:lnTo>
                <a:cubicBezTo>
                  <a:pt x="3927647" y="29880"/>
                  <a:pt x="3925342" y="32413"/>
                  <a:pt x="3921523" y="34118"/>
                </a:cubicBezTo>
                <a:cubicBezTo>
                  <a:pt x="3917703" y="35823"/>
                  <a:pt x="3911626" y="37100"/>
                  <a:pt x="3903292" y="37947"/>
                </a:cubicBezTo>
                <a:cubicBezTo>
                  <a:pt x="3917750" y="56568"/>
                  <a:pt x="3936078" y="72057"/>
                  <a:pt x="3958275" y="84412"/>
                </a:cubicBezTo>
                <a:cubicBezTo>
                  <a:pt x="3980471" y="96768"/>
                  <a:pt x="4003912" y="106736"/>
                  <a:pt x="4028599" y="114317"/>
                </a:cubicBezTo>
                <a:cubicBezTo>
                  <a:pt x="4053285" y="121897"/>
                  <a:pt x="4076590" y="127835"/>
                  <a:pt x="4098516" y="132130"/>
                </a:cubicBezTo>
                <a:lnTo>
                  <a:pt x="4098059" y="139446"/>
                </a:lnTo>
                <a:cubicBezTo>
                  <a:pt x="4083114" y="144380"/>
                  <a:pt x="4071056" y="153371"/>
                  <a:pt x="4061883" y="166420"/>
                </a:cubicBezTo>
                <a:cubicBezTo>
                  <a:pt x="4052711" y="179470"/>
                  <a:pt x="4046939" y="193033"/>
                  <a:pt x="4044567" y="207111"/>
                </a:cubicBezTo>
                <a:cubicBezTo>
                  <a:pt x="4011762" y="189776"/>
                  <a:pt x="3982159" y="167868"/>
                  <a:pt x="3955755" y="141389"/>
                </a:cubicBezTo>
                <a:cubicBezTo>
                  <a:pt x="3929352" y="114909"/>
                  <a:pt x="3909578" y="82258"/>
                  <a:pt x="3896434" y="43434"/>
                </a:cubicBezTo>
                <a:cubicBezTo>
                  <a:pt x="3882165" y="65998"/>
                  <a:pt x="3863610" y="87963"/>
                  <a:pt x="3840770" y="109328"/>
                </a:cubicBezTo>
                <a:cubicBezTo>
                  <a:pt x="3817929" y="130692"/>
                  <a:pt x="3792744" y="150485"/>
                  <a:pt x="3765217" y="168706"/>
                </a:cubicBezTo>
                <a:lnTo>
                  <a:pt x="3840655" y="175107"/>
                </a:lnTo>
                <a:cubicBezTo>
                  <a:pt x="3840246" y="178308"/>
                  <a:pt x="3838779" y="180937"/>
                  <a:pt x="3836255" y="182994"/>
                </a:cubicBezTo>
                <a:cubicBezTo>
                  <a:pt x="3833731" y="185051"/>
                  <a:pt x="3829863" y="186537"/>
                  <a:pt x="3824654" y="187452"/>
                </a:cubicBezTo>
                <a:cubicBezTo>
                  <a:pt x="3824225" y="199120"/>
                  <a:pt x="3823711" y="210531"/>
                  <a:pt x="3823110" y="221685"/>
                </a:cubicBezTo>
                <a:cubicBezTo>
                  <a:pt x="3822510" y="232838"/>
                  <a:pt x="3821653" y="243678"/>
                  <a:pt x="3820539" y="254203"/>
                </a:cubicBezTo>
                <a:cubicBezTo>
                  <a:pt x="3851368" y="262890"/>
                  <a:pt x="3872149" y="274263"/>
                  <a:pt x="3882882" y="288321"/>
                </a:cubicBezTo>
                <a:lnTo>
                  <a:pt x="3893120" y="325960"/>
                </a:lnTo>
                <a:lnTo>
                  <a:pt x="3891955" y="330235"/>
                </a:lnTo>
                <a:lnTo>
                  <a:pt x="3870752" y="353472"/>
                </a:lnTo>
                <a:cubicBezTo>
                  <a:pt x="3858911" y="357702"/>
                  <a:pt x="3845831" y="354330"/>
                  <a:pt x="3831512" y="343357"/>
                </a:cubicBezTo>
                <a:cubicBezTo>
                  <a:pt x="3830997" y="333022"/>
                  <a:pt x="3829397" y="322716"/>
                  <a:pt x="3826711" y="312439"/>
                </a:cubicBezTo>
                <a:cubicBezTo>
                  <a:pt x="3824025" y="302161"/>
                  <a:pt x="3820596" y="292198"/>
                  <a:pt x="3816424" y="282549"/>
                </a:cubicBezTo>
                <a:cubicBezTo>
                  <a:pt x="3812614" y="304207"/>
                  <a:pt x="3805451" y="324442"/>
                  <a:pt x="3794936" y="343255"/>
                </a:cubicBezTo>
                <a:cubicBezTo>
                  <a:pt x="3784420" y="362068"/>
                  <a:pt x="3768723" y="379357"/>
                  <a:pt x="3747844" y="395122"/>
                </a:cubicBezTo>
                <a:cubicBezTo>
                  <a:pt x="3726965" y="410887"/>
                  <a:pt x="3699076" y="425026"/>
                  <a:pt x="3664176" y="437540"/>
                </a:cubicBezTo>
                <a:lnTo>
                  <a:pt x="3660519" y="432054"/>
                </a:lnTo>
                <a:cubicBezTo>
                  <a:pt x="3691445" y="409257"/>
                  <a:pt x="3713413" y="384797"/>
                  <a:pt x="3726423" y="358674"/>
                </a:cubicBezTo>
                <a:cubicBezTo>
                  <a:pt x="3739433" y="332552"/>
                  <a:pt x="3747212" y="304386"/>
                  <a:pt x="3749758" y="274178"/>
                </a:cubicBezTo>
                <a:cubicBezTo>
                  <a:pt x="3752303" y="243970"/>
                  <a:pt x="3753341" y="211339"/>
                  <a:pt x="3752873" y="176287"/>
                </a:cubicBezTo>
                <a:cubicBezTo>
                  <a:pt x="3736823" y="186475"/>
                  <a:pt x="3720574" y="195713"/>
                  <a:pt x="3704124" y="204001"/>
                </a:cubicBezTo>
                <a:cubicBezTo>
                  <a:pt x="3687674" y="212289"/>
                  <a:pt x="3671310" y="219422"/>
                  <a:pt x="3655032" y="225399"/>
                </a:cubicBezTo>
                <a:lnTo>
                  <a:pt x="3652289" y="220827"/>
                </a:lnTo>
                <a:cubicBezTo>
                  <a:pt x="3678920" y="202284"/>
                  <a:pt x="3704602" y="180138"/>
                  <a:pt x="3729336" y="154389"/>
                </a:cubicBezTo>
                <a:cubicBezTo>
                  <a:pt x="3754070" y="128641"/>
                  <a:pt x="3775349" y="102194"/>
                  <a:pt x="3793175" y="75048"/>
                </a:cubicBezTo>
                <a:cubicBezTo>
                  <a:pt x="3810999" y="47903"/>
                  <a:pt x="3822864" y="22963"/>
                  <a:pt x="3828768" y="228"/>
                </a:cubicBezTo>
                <a:close/>
                <a:moveTo>
                  <a:pt x="5582114" y="0"/>
                </a:moveTo>
                <a:lnTo>
                  <a:pt x="5661246" y="32918"/>
                </a:lnTo>
                <a:cubicBezTo>
                  <a:pt x="5660437" y="35499"/>
                  <a:pt x="5658742" y="37538"/>
                  <a:pt x="5656162" y="39033"/>
                </a:cubicBezTo>
                <a:cubicBezTo>
                  <a:pt x="5653582" y="40529"/>
                  <a:pt x="5649485" y="41081"/>
                  <a:pt x="5643873" y="40690"/>
                </a:cubicBezTo>
                <a:cubicBezTo>
                  <a:pt x="5675004" y="46483"/>
                  <a:pt x="5698034" y="55272"/>
                  <a:pt x="5712963" y="67058"/>
                </a:cubicBezTo>
                <a:cubicBezTo>
                  <a:pt x="5727893" y="78844"/>
                  <a:pt x="5736522" y="91105"/>
                  <a:pt x="5738850" y="103841"/>
                </a:cubicBezTo>
                <a:cubicBezTo>
                  <a:pt x="5741177" y="116577"/>
                  <a:pt x="5739003" y="127267"/>
                  <a:pt x="5732325" y="135910"/>
                </a:cubicBezTo>
                <a:cubicBezTo>
                  <a:pt x="5725648" y="144552"/>
                  <a:pt x="5716266" y="148627"/>
                  <a:pt x="5704181" y="148132"/>
                </a:cubicBezTo>
                <a:lnTo>
                  <a:pt x="5727974" y="167792"/>
                </a:lnTo>
                <a:cubicBezTo>
                  <a:pt x="5726409" y="169621"/>
                  <a:pt x="5724273" y="171221"/>
                  <a:pt x="5721563" y="172593"/>
                </a:cubicBezTo>
                <a:cubicBezTo>
                  <a:pt x="5718854" y="173964"/>
                  <a:pt x="5715344" y="175107"/>
                  <a:pt x="5711033" y="176022"/>
                </a:cubicBezTo>
                <a:cubicBezTo>
                  <a:pt x="5711123" y="205999"/>
                  <a:pt x="5710739" y="229610"/>
                  <a:pt x="5709882" y="246854"/>
                </a:cubicBezTo>
                <a:cubicBezTo>
                  <a:pt x="5709025" y="264098"/>
                  <a:pt x="5707153" y="277074"/>
                  <a:pt x="5704266" y="285784"/>
                </a:cubicBezTo>
                <a:cubicBezTo>
                  <a:pt x="5701379" y="294493"/>
                  <a:pt x="5696935" y="301035"/>
                  <a:pt x="5690935" y="305409"/>
                </a:cubicBezTo>
                <a:cubicBezTo>
                  <a:pt x="5684693" y="310143"/>
                  <a:pt x="5677422" y="313477"/>
                  <a:pt x="5669121" y="315411"/>
                </a:cubicBezTo>
                <a:cubicBezTo>
                  <a:pt x="5660821" y="317344"/>
                  <a:pt x="5650575" y="318278"/>
                  <a:pt x="5638381" y="318211"/>
                </a:cubicBezTo>
                <a:cubicBezTo>
                  <a:pt x="5638458" y="310029"/>
                  <a:pt x="5638077" y="303076"/>
                  <a:pt x="5637238" y="297351"/>
                </a:cubicBezTo>
                <a:cubicBezTo>
                  <a:pt x="5636399" y="291627"/>
                  <a:pt x="5634644" y="286845"/>
                  <a:pt x="5631974" y="283007"/>
                </a:cubicBezTo>
                <a:cubicBezTo>
                  <a:pt x="5629314" y="279368"/>
                  <a:pt x="5625939" y="276244"/>
                  <a:pt x="5621849" y="273634"/>
                </a:cubicBezTo>
                <a:cubicBezTo>
                  <a:pt x="5617758" y="271024"/>
                  <a:pt x="5612438" y="268814"/>
                  <a:pt x="5605887" y="267004"/>
                </a:cubicBezTo>
                <a:lnTo>
                  <a:pt x="5605887" y="261518"/>
                </a:lnTo>
                <a:cubicBezTo>
                  <a:pt x="5610568" y="261975"/>
                  <a:pt x="5615965" y="262318"/>
                  <a:pt x="5622077" y="262547"/>
                </a:cubicBezTo>
                <a:cubicBezTo>
                  <a:pt x="5628189" y="262775"/>
                  <a:pt x="5633014" y="262890"/>
                  <a:pt x="5636551" y="262890"/>
                </a:cubicBezTo>
                <a:cubicBezTo>
                  <a:pt x="5639459" y="262899"/>
                  <a:pt x="5641652" y="262652"/>
                  <a:pt x="5643130" y="262147"/>
                </a:cubicBezTo>
                <a:cubicBezTo>
                  <a:pt x="5644608" y="261642"/>
                  <a:pt x="5645771" y="260823"/>
                  <a:pt x="5646620" y="259689"/>
                </a:cubicBezTo>
                <a:cubicBezTo>
                  <a:pt x="5649032" y="257546"/>
                  <a:pt x="5650500" y="249259"/>
                  <a:pt x="5651025" y="234829"/>
                </a:cubicBezTo>
                <a:cubicBezTo>
                  <a:pt x="5651549" y="220399"/>
                  <a:pt x="5651758" y="197596"/>
                  <a:pt x="5651654" y="166420"/>
                </a:cubicBezTo>
                <a:lnTo>
                  <a:pt x="5595361" y="166420"/>
                </a:lnTo>
                <a:lnTo>
                  <a:pt x="5595361" y="348386"/>
                </a:lnTo>
                <a:cubicBezTo>
                  <a:pt x="5595208" y="352425"/>
                  <a:pt x="5596315" y="355206"/>
                  <a:pt x="5598679" y="356730"/>
                </a:cubicBezTo>
                <a:cubicBezTo>
                  <a:pt x="5601043" y="358254"/>
                  <a:pt x="5605582" y="358978"/>
                  <a:pt x="5612295" y="358902"/>
                </a:cubicBezTo>
                <a:lnTo>
                  <a:pt x="5650739" y="358902"/>
                </a:lnTo>
                <a:cubicBezTo>
                  <a:pt x="5657020" y="358911"/>
                  <a:pt x="5662844" y="358892"/>
                  <a:pt x="5668211" y="358845"/>
                </a:cubicBezTo>
                <a:cubicBezTo>
                  <a:pt x="5673578" y="358797"/>
                  <a:pt x="5677803" y="358664"/>
                  <a:pt x="5680886" y="358445"/>
                </a:cubicBezTo>
                <a:cubicBezTo>
                  <a:pt x="5683827" y="358283"/>
                  <a:pt x="5686396" y="357806"/>
                  <a:pt x="5688594" y="357016"/>
                </a:cubicBezTo>
                <a:cubicBezTo>
                  <a:pt x="5690793" y="356225"/>
                  <a:pt x="5692790" y="354720"/>
                  <a:pt x="5694589" y="352501"/>
                </a:cubicBezTo>
                <a:cubicBezTo>
                  <a:pt x="5697377" y="348224"/>
                  <a:pt x="5700823" y="341119"/>
                  <a:pt x="5704928" y="331184"/>
                </a:cubicBezTo>
                <a:cubicBezTo>
                  <a:pt x="5709033" y="321249"/>
                  <a:pt x="5713516" y="309457"/>
                  <a:pt x="5718376" y="295808"/>
                </a:cubicBezTo>
                <a:lnTo>
                  <a:pt x="5723147" y="295808"/>
                </a:lnTo>
                <a:lnTo>
                  <a:pt x="5724543" y="354330"/>
                </a:lnTo>
                <a:cubicBezTo>
                  <a:pt x="5732560" y="357873"/>
                  <a:pt x="5738081" y="361531"/>
                  <a:pt x="5741106" y="365303"/>
                </a:cubicBezTo>
                <a:cubicBezTo>
                  <a:pt x="5744132" y="369074"/>
                  <a:pt x="5745568" y="373646"/>
                  <a:pt x="5745417" y="379019"/>
                </a:cubicBezTo>
                <a:cubicBezTo>
                  <a:pt x="5746052" y="391487"/>
                  <a:pt x="5738858" y="400497"/>
                  <a:pt x="5723837" y="406050"/>
                </a:cubicBezTo>
                <a:cubicBezTo>
                  <a:pt x="5708815" y="411604"/>
                  <a:pt x="5682161" y="414328"/>
                  <a:pt x="5643873" y="414223"/>
                </a:cubicBezTo>
                <a:lnTo>
                  <a:pt x="5598565" y="414223"/>
                </a:lnTo>
                <a:cubicBezTo>
                  <a:pt x="5573496" y="414652"/>
                  <a:pt x="5556365" y="411165"/>
                  <a:pt x="5547172" y="403764"/>
                </a:cubicBezTo>
                <a:cubicBezTo>
                  <a:pt x="5537979" y="396364"/>
                  <a:pt x="5533639" y="382476"/>
                  <a:pt x="5534153" y="362102"/>
                </a:cubicBezTo>
                <a:lnTo>
                  <a:pt x="5534153" y="179222"/>
                </a:lnTo>
                <a:cubicBezTo>
                  <a:pt x="5526152" y="185642"/>
                  <a:pt x="5517808" y="191776"/>
                  <a:pt x="5509122" y="197624"/>
                </a:cubicBezTo>
                <a:cubicBezTo>
                  <a:pt x="5500435" y="203473"/>
                  <a:pt x="5491405" y="208921"/>
                  <a:pt x="5482032" y="213969"/>
                </a:cubicBezTo>
                <a:lnTo>
                  <a:pt x="5478375" y="209854"/>
                </a:lnTo>
                <a:cubicBezTo>
                  <a:pt x="5495937" y="190296"/>
                  <a:pt x="5511609" y="168300"/>
                  <a:pt x="5525390" y="143865"/>
                </a:cubicBezTo>
                <a:cubicBezTo>
                  <a:pt x="5539171" y="119430"/>
                  <a:pt x="5550843" y="94691"/>
                  <a:pt x="5560406" y="69646"/>
                </a:cubicBezTo>
                <a:cubicBezTo>
                  <a:pt x="5569970" y="44602"/>
                  <a:pt x="5577206" y="21386"/>
                  <a:pt x="558211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2C73BF2-EA60-4993-A997-EEFBE89CC14A}"/>
              </a:ext>
            </a:extLst>
          </p:cNvPr>
          <p:cNvSpPr/>
          <p:nvPr/>
        </p:nvSpPr>
        <p:spPr>
          <a:xfrm>
            <a:off x="4958930" y="375413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计算机科学与技术系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DE950398-5199-487C-8121-BFD875B0E38D}"/>
              </a:ext>
            </a:extLst>
          </p:cNvPr>
          <p:cNvSpPr/>
          <p:nvPr/>
        </p:nvSpPr>
        <p:spPr>
          <a:xfrm>
            <a:off x="5139380" y="4117145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34" name="Author">
            <a:extLst>
              <a:ext uri="{FF2B5EF4-FFF2-40B4-BE49-F238E27FC236}">
                <a16:creationId xmlns:a16="http://schemas.microsoft.com/office/drawing/2014/main" xmlns="" id="{3F2F7125-C669-4F1D-925A-026DEC0181D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9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出品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83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766F96E-ED64-4934-90B0-5A4BF61E0A8A}"/>
              </a:ext>
            </a:extLst>
          </p:cNvPr>
          <p:cNvGrpSpPr/>
          <p:nvPr/>
        </p:nvGrpSpPr>
        <p:grpSpPr>
          <a:xfrm>
            <a:off x="6096000" y="1592831"/>
            <a:ext cx="4048125" cy="597918"/>
            <a:chOff x="5657850" y="1592831"/>
            <a:chExt cx="4048125" cy="59791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95E0CA17-8694-4F08-AA6E-61EB472CF5F7}"/>
                </a:ext>
              </a:extLst>
            </p:cNvPr>
            <p:cNvSpPr/>
            <p:nvPr/>
          </p:nvSpPr>
          <p:spPr>
            <a:xfrm>
              <a:off x="5657850" y="1592831"/>
              <a:ext cx="4048125" cy="597919"/>
            </a:xfrm>
            <a:prstGeom prst="roundRect">
              <a:avLst/>
            </a:prstGeom>
            <a:solidFill>
              <a:srgbClr val="7F2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7270881-421C-4FED-8CBB-EB40207A2356}"/>
                </a:ext>
              </a:extLst>
            </p:cNvPr>
            <p:cNvSpPr/>
            <p:nvPr/>
          </p:nvSpPr>
          <p:spPr>
            <a:xfrm>
              <a:off x="5865167" y="1663535"/>
              <a:ext cx="461665" cy="461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EFCACD0-0089-441A-AD31-067EA22F6432}"/>
                </a:ext>
              </a:extLst>
            </p:cNvPr>
            <p:cNvSpPr txBox="1"/>
            <p:nvPr/>
          </p:nvSpPr>
          <p:spPr>
            <a:xfrm>
              <a:off x="5874693" y="1703320"/>
              <a:ext cx="302299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F2C8B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一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07EF1BD-D73C-4732-BBC4-81A3F4A949BB}"/>
              </a:ext>
            </a:extLst>
          </p:cNvPr>
          <p:cNvGrpSpPr/>
          <p:nvPr/>
        </p:nvGrpSpPr>
        <p:grpSpPr>
          <a:xfrm>
            <a:off x="6096000" y="2445455"/>
            <a:ext cx="4048125" cy="597919"/>
            <a:chOff x="5657850" y="2417439"/>
            <a:chExt cx="4048125" cy="597919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F1B77461-0FC1-4638-A61E-0643E5192538}"/>
                </a:ext>
              </a:extLst>
            </p:cNvPr>
            <p:cNvSpPr/>
            <p:nvPr/>
          </p:nvSpPr>
          <p:spPr>
            <a:xfrm>
              <a:off x="5657850" y="2417439"/>
              <a:ext cx="4048125" cy="597919"/>
            </a:xfrm>
            <a:prstGeom prst="roundRect">
              <a:avLst/>
            </a:prstGeom>
            <a:solidFill>
              <a:srgbClr val="7F2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1EAC464-18D5-450B-A8EB-F6B37B10405C}"/>
                </a:ext>
              </a:extLst>
            </p:cNvPr>
            <p:cNvSpPr/>
            <p:nvPr/>
          </p:nvSpPr>
          <p:spPr>
            <a:xfrm>
              <a:off x="5865167" y="2495686"/>
              <a:ext cx="461665" cy="461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16D635E-EC16-4A71-9BE0-7FA0554773B8}"/>
                </a:ext>
              </a:extLst>
            </p:cNvPr>
            <p:cNvSpPr txBox="1"/>
            <p:nvPr/>
          </p:nvSpPr>
          <p:spPr>
            <a:xfrm>
              <a:off x="5874693" y="2535471"/>
              <a:ext cx="3022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F2C8B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二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19BBC7-85D9-416E-95AC-41094162CEC4}"/>
              </a:ext>
            </a:extLst>
          </p:cNvPr>
          <p:cNvGrpSpPr/>
          <p:nvPr/>
        </p:nvGrpSpPr>
        <p:grpSpPr>
          <a:xfrm>
            <a:off x="6096000" y="3298071"/>
            <a:ext cx="4048125" cy="597918"/>
            <a:chOff x="5657850" y="3279397"/>
            <a:chExt cx="4048125" cy="59791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185B19EB-D43F-435C-8AB7-12FF77352EF8}"/>
                </a:ext>
              </a:extLst>
            </p:cNvPr>
            <p:cNvSpPr/>
            <p:nvPr/>
          </p:nvSpPr>
          <p:spPr>
            <a:xfrm>
              <a:off x="5657850" y="3279397"/>
              <a:ext cx="4048125" cy="597919"/>
            </a:xfrm>
            <a:prstGeom prst="roundRect">
              <a:avLst/>
            </a:prstGeom>
            <a:solidFill>
              <a:srgbClr val="7F2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124EF26F-A036-45F8-85A9-4E35FC8ACCBE}"/>
                </a:ext>
              </a:extLst>
            </p:cNvPr>
            <p:cNvSpPr/>
            <p:nvPr/>
          </p:nvSpPr>
          <p:spPr>
            <a:xfrm>
              <a:off x="5865167" y="3351357"/>
              <a:ext cx="461665" cy="461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E19F69D4-A8A2-4E91-9A2E-01EEE4947FF9}"/>
                </a:ext>
              </a:extLst>
            </p:cNvPr>
            <p:cNvSpPr txBox="1"/>
            <p:nvPr/>
          </p:nvSpPr>
          <p:spPr>
            <a:xfrm>
              <a:off x="5874693" y="3391142"/>
              <a:ext cx="302299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F2C8B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三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6260696-8FB4-4FCF-95E8-B6896DB149BE}"/>
              </a:ext>
            </a:extLst>
          </p:cNvPr>
          <p:cNvGrpSpPr/>
          <p:nvPr/>
        </p:nvGrpSpPr>
        <p:grpSpPr>
          <a:xfrm>
            <a:off x="6096000" y="4150690"/>
            <a:ext cx="4048125" cy="597918"/>
            <a:chOff x="5657850" y="4160030"/>
            <a:chExt cx="4048125" cy="597919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51672E32-D87C-4346-B327-D1122F894B40}"/>
                </a:ext>
              </a:extLst>
            </p:cNvPr>
            <p:cNvSpPr/>
            <p:nvPr/>
          </p:nvSpPr>
          <p:spPr>
            <a:xfrm>
              <a:off x="5657850" y="4160030"/>
              <a:ext cx="4048125" cy="597919"/>
            </a:xfrm>
            <a:prstGeom prst="roundRect">
              <a:avLst/>
            </a:prstGeom>
            <a:solidFill>
              <a:srgbClr val="7F2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44A78DE8-2755-406B-9C39-1B0DA85FDD4A}"/>
                </a:ext>
              </a:extLst>
            </p:cNvPr>
            <p:cNvSpPr/>
            <p:nvPr/>
          </p:nvSpPr>
          <p:spPr>
            <a:xfrm>
              <a:off x="5865167" y="4238479"/>
              <a:ext cx="461665" cy="461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485B7835-91EC-4529-9998-AE773F609602}"/>
                </a:ext>
              </a:extLst>
            </p:cNvPr>
            <p:cNvSpPr txBox="1"/>
            <p:nvPr/>
          </p:nvSpPr>
          <p:spPr>
            <a:xfrm>
              <a:off x="5874693" y="4278263"/>
              <a:ext cx="302299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F2C8B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四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7CAD1EA-0159-43D3-9EB0-7A23C4C20EF9}"/>
              </a:ext>
            </a:extLst>
          </p:cNvPr>
          <p:cNvGrpSpPr/>
          <p:nvPr/>
        </p:nvGrpSpPr>
        <p:grpSpPr>
          <a:xfrm>
            <a:off x="6096000" y="5003317"/>
            <a:ext cx="4048125" cy="597919"/>
            <a:chOff x="5657850" y="5003314"/>
            <a:chExt cx="4048125" cy="597919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5FE840BF-4CBE-4383-9F93-2A502629894B}"/>
                </a:ext>
              </a:extLst>
            </p:cNvPr>
            <p:cNvSpPr/>
            <p:nvPr/>
          </p:nvSpPr>
          <p:spPr>
            <a:xfrm>
              <a:off x="5657850" y="5003314"/>
              <a:ext cx="4048125" cy="597919"/>
            </a:xfrm>
            <a:prstGeom prst="roundRect">
              <a:avLst/>
            </a:prstGeom>
            <a:solidFill>
              <a:srgbClr val="7F2C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89D34B3-24B6-4FB1-94E8-FAD38C01BAF7}"/>
                </a:ext>
              </a:extLst>
            </p:cNvPr>
            <p:cNvSpPr/>
            <p:nvPr/>
          </p:nvSpPr>
          <p:spPr>
            <a:xfrm>
              <a:off x="5865167" y="5069697"/>
              <a:ext cx="461665" cy="4616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AD05918-D702-4246-A2F1-E4A56457ABAA}"/>
                </a:ext>
              </a:extLst>
            </p:cNvPr>
            <p:cNvSpPr txBox="1"/>
            <p:nvPr/>
          </p:nvSpPr>
          <p:spPr>
            <a:xfrm>
              <a:off x="5874693" y="5109482"/>
              <a:ext cx="3022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F2C8B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五</a:t>
              </a:r>
            </a:p>
          </p:txBody>
        </p:sp>
      </p:grp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55DBFFC5-B0B1-4AD1-9E8F-10E1B2F66A2E}"/>
              </a:ext>
            </a:extLst>
          </p:cNvPr>
          <p:cNvSpPr>
            <a:spLocks/>
          </p:cNvSpPr>
          <p:nvPr/>
        </p:nvSpPr>
        <p:spPr bwMode="auto">
          <a:xfrm>
            <a:off x="-4340226" y="642938"/>
            <a:ext cx="8223251" cy="5822951"/>
          </a:xfrm>
          <a:custGeom>
            <a:avLst/>
            <a:gdLst>
              <a:gd name="T0" fmla="*/ 1505 w 1677"/>
              <a:gd name="T1" fmla="*/ 1142 h 1186"/>
              <a:gd name="T2" fmla="*/ 1306 w 1677"/>
              <a:gd name="T3" fmla="*/ 1127 h 1186"/>
              <a:gd name="T4" fmla="*/ 1085 w 1677"/>
              <a:gd name="T5" fmla="*/ 1086 h 1186"/>
              <a:gd name="T6" fmla="*/ 1024 w 1677"/>
              <a:gd name="T7" fmla="*/ 1083 h 1186"/>
              <a:gd name="T8" fmla="*/ 978 w 1677"/>
              <a:gd name="T9" fmla="*/ 1078 h 1186"/>
              <a:gd name="T10" fmla="*/ 1033 w 1677"/>
              <a:gd name="T11" fmla="*/ 1062 h 1186"/>
              <a:gd name="T12" fmla="*/ 1158 w 1677"/>
              <a:gd name="T13" fmla="*/ 1057 h 1186"/>
              <a:gd name="T14" fmla="*/ 1340 w 1677"/>
              <a:gd name="T15" fmla="*/ 1071 h 1186"/>
              <a:gd name="T16" fmla="*/ 1464 w 1677"/>
              <a:gd name="T17" fmla="*/ 1053 h 1186"/>
              <a:gd name="T18" fmla="*/ 1576 w 1677"/>
              <a:gd name="T19" fmla="*/ 0 h 1186"/>
              <a:gd name="T20" fmla="*/ 1480 w 1677"/>
              <a:gd name="T21" fmla="*/ 26 h 1186"/>
              <a:gd name="T22" fmla="*/ 1323 w 1677"/>
              <a:gd name="T23" fmla="*/ 48 h 1186"/>
              <a:gd name="T24" fmla="*/ 1164 w 1677"/>
              <a:gd name="T25" fmla="*/ 52 h 1186"/>
              <a:gd name="T26" fmla="*/ 1132 w 1677"/>
              <a:gd name="T27" fmla="*/ 52 h 1186"/>
              <a:gd name="T28" fmla="*/ 1307 w 1677"/>
              <a:gd name="T29" fmla="*/ 52 h 1186"/>
              <a:gd name="T30" fmla="*/ 1450 w 1677"/>
              <a:gd name="T31" fmla="*/ 36 h 1186"/>
              <a:gd name="T32" fmla="*/ 1570 w 1677"/>
              <a:gd name="T33" fmla="*/ 8 h 1186"/>
              <a:gd name="T34" fmla="*/ 1403 w 1677"/>
              <a:gd name="T35" fmla="*/ 1046 h 1186"/>
              <a:gd name="T36" fmla="*/ 1300 w 1677"/>
              <a:gd name="T37" fmla="*/ 1048 h 1186"/>
              <a:gd name="T38" fmla="*/ 1112 w 1677"/>
              <a:gd name="T39" fmla="*/ 1032 h 1186"/>
              <a:gd name="T40" fmla="*/ 1024 w 1677"/>
              <a:gd name="T41" fmla="*/ 1040 h 1186"/>
              <a:gd name="T42" fmla="*/ 925 w 1677"/>
              <a:gd name="T43" fmla="*/ 1072 h 1186"/>
              <a:gd name="T44" fmla="*/ 816 w 1677"/>
              <a:gd name="T45" fmla="*/ 1105 h 1186"/>
              <a:gd name="T46" fmla="*/ 661 w 1677"/>
              <a:gd name="T47" fmla="*/ 1042 h 1186"/>
              <a:gd name="T48" fmla="*/ 637 w 1677"/>
              <a:gd name="T49" fmla="*/ 1037 h 1186"/>
              <a:gd name="T50" fmla="*/ 493 w 1677"/>
              <a:gd name="T51" fmla="*/ 1036 h 1186"/>
              <a:gd name="T52" fmla="*/ 333 w 1677"/>
              <a:gd name="T53" fmla="*/ 1051 h 1186"/>
              <a:gd name="T54" fmla="*/ 195 w 1677"/>
              <a:gd name="T55" fmla="*/ 1029 h 1186"/>
              <a:gd name="T56" fmla="*/ 180 w 1677"/>
              <a:gd name="T57" fmla="*/ 27 h 1186"/>
              <a:gd name="T58" fmla="*/ 290 w 1677"/>
              <a:gd name="T59" fmla="*/ 45 h 1186"/>
              <a:gd name="T60" fmla="*/ 449 w 1677"/>
              <a:gd name="T61" fmla="*/ 54 h 1186"/>
              <a:gd name="T62" fmla="*/ 577 w 1677"/>
              <a:gd name="T63" fmla="*/ 50 h 1186"/>
              <a:gd name="T64" fmla="*/ 402 w 1677"/>
              <a:gd name="T65" fmla="*/ 51 h 1186"/>
              <a:gd name="T66" fmla="*/ 259 w 1677"/>
              <a:gd name="T67" fmla="*/ 37 h 1186"/>
              <a:gd name="T68" fmla="*/ 150 w 1677"/>
              <a:gd name="T69" fmla="*/ 15 h 1186"/>
              <a:gd name="T70" fmla="*/ 100 w 1677"/>
              <a:gd name="T71" fmla="*/ 1014 h 1186"/>
              <a:gd name="T72" fmla="*/ 283 w 1677"/>
              <a:gd name="T73" fmla="*/ 1067 h 1186"/>
              <a:gd name="T74" fmla="*/ 426 w 1677"/>
              <a:gd name="T75" fmla="*/ 1065 h 1186"/>
              <a:gd name="T76" fmla="*/ 611 w 1677"/>
              <a:gd name="T77" fmla="*/ 1057 h 1186"/>
              <a:gd name="T78" fmla="*/ 655 w 1677"/>
              <a:gd name="T79" fmla="*/ 1065 h 1186"/>
              <a:gd name="T80" fmla="*/ 680 w 1677"/>
              <a:gd name="T81" fmla="*/ 1084 h 1186"/>
              <a:gd name="T82" fmla="*/ 612 w 1677"/>
              <a:gd name="T83" fmla="*/ 1084 h 1186"/>
              <a:gd name="T84" fmla="*/ 495 w 1677"/>
              <a:gd name="T85" fmla="*/ 1103 h 1186"/>
              <a:gd name="T86" fmla="*/ 271 w 1677"/>
              <a:gd name="T87" fmla="*/ 1140 h 1186"/>
              <a:gd name="T88" fmla="*/ 36 w 1677"/>
              <a:gd name="T89" fmla="*/ 1127 h 1186"/>
              <a:gd name="T90" fmla="*/ 143 w 1677"/>
              <a:gd name="T91" fmla="*/ 1181 h 1186"/>
              <a:gd name="T92" fmla="*/ 326 w 1677"/>
              <a:gd name="T93" fmla="*/ 1181 h 1186"/>
              <a:gd name="T94" fmla="*/ 591 w 1677"/>
              <a:gd name="T95" fmla="*/ 1143 h 1186"/>
              <a:gd name="T96" fmla="*/ 628 w 1677"/>
              <a:gd name="T97" fmla="*/ 1141 h 1186"/>
              <a:gd name="T98" fmla="*/ 698 w 1677"/>
              <a:gd name="T99" fmla="*/ 1147 h 1186"/>
              <a:gd name="T100" fmla="*/ 803 w 1677"/>
              <a:gd name="T101" fmla="*/ 1185 h 1186"/>
              <a:gd name="T102" fmla="*/ 874 w 1677"/>
              <a:gd name="T103" fmla="*/ 1185 h 1186"/>
              <a:gd name="T104" fmla="*/ 979 w 1677"/>
              <a:gd name="T105" fmla="*/ 1147 h 1186"/>
              <a:gd name="T106" fmla="*/ 1049 w 1677"/>
              <a:gd name="T107" fmla="*/ 1141 h 1186"/>
              <a:gd name="T108" fmla="*/ 1080 w 1677"/>
              <a:gd name="T109" fmla="*/ 1142 h 1186"/>
              <a:gd name="T110" fmla="*/ 1299 w 1677"/>
              <a:gd name="T111" fmla="*/ 1176 h 1186"/>
              <a:gd name="T112" fmla="*/ 1508 w 1677"/>
              <a:gd name="T113" fmla="*/ 1183 h 1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7" h="1186">
                <a:moveTo>
                  <a:pt x="1676" y="1142"/>
                </a:moveTo>
                <a:cubicBezTo>
                  <a:pt x="1658" y="159"/>
                  <a:pt x="1658" y="159"/>
                  <a:pt x="1658" y="159"/>
                </a:cubicBezTo>
                <a:cubicBezTo>
                  <a:pt x="1641" y="1127"/>
                  <a:pt x="1641" y="1127"/>
                  <a:pt x="1641" y="1127"/>
                </a:cubicBezTo>
                <a:cubicBezTo>
                  <a:pt x="1605" y="1133"/>
                  <a:pt x="1605" y="1133"/>
                  <a:pt x="1605" y="1133"/>
                </a:cubicBezTo>
                <a:cubicBezTo>
                  <a:pt x="1589" y="1135"/>
                  <a:pt x="1572" y="1137"/>
                  <a:pt x="1555" y="1139"/>
                </a:cubicBezTo>
                <a:cubicBezTo>
                  <a:pt x="1530" y="1140"/>
                  <a:pt x="1530" y="1140"/>
                  <a:pt x="1530" y="1140"/>
                </a:cubicBezTo>
                <a:cubicBezTo>
                  <a:pt x="1522" y="1141"/>
                  <a:pt x="1514" y="1142"/>
                  <a:pt x="1505" y="1142"/>
                </a:cubicBezTo>
                <a:cubicBezTo>
                  <a:pt x="1489" y="1142"/>
                  <a:pt x="1472" y="1143"/>
                  <a:pt x="1455" y="1142"/>
                </a:cubicBezTo>
                <a:cubicBezTo>
                  <a:pt x="1447" y="1142"/>
                  <a:pt x="1439" y="1142"/>
                  <a:pt x="1431" y="1141"/>
                </a:cubicBezTo>
                <a:cubicBezTo>
                  <a:pt x="1406" y="1140"/>
                  <a:pt x="1406" y="1140"/>
                  <a:pt x="1406" y="1140"/>
                </a:cubicBezTo>
                <a:cubicBezTo>
                  <a:pt x="1393" y="1139"/>
                  <a:pt x="1393" y="1139"/>
                  <a:pt x="1393" y="1139"/>
                </a:cubicBezTo>
                <a:cubicBezTo>
                  <a:pt x="1381" y="1137"/>
                  <a:pt x="1381" y="1137"/>
                  <a:pt x="1381" y="1137"/>
                </a:cubicBezTo>
                <a:cubicBezTo>
                  <a:pt x="1356" y="1135"/>
                  <a:pt x="1356" y="1135"/>
                  <a:pt x="1356" y="1135"/>
                </a:cubicBezTo>
                <a:cubicBezTo>
                  <a:pt x="1339" y="1132"/>
                  <a:pt x="1323" y="1130"/>
                  <a:pt x="1306" y="1127"/>
                </a:cubicBezTo>
                <a:cubicBezTo>
                  <a:pt x="1290" y="1125"/>
                  <a:pt x="1273" y="1121"/>
                  <a:pt x="1257" y="1118"/>
                </a:cubicBezTo>
                <a:cubicBezTo>
                  <a:pt x="1207" y="1108"/>
                  <a:pt x="1207" y="1108"/>
                  <a:pt x="1207" y="1108"/>
                </a:cubicBezTo>
                <a:cubicBezTo>
                  <a:pt x="1182" y="1103"/>
                  <a:pt x="1182" y="1103"/>
                  <a:pt x="1182" y="1103"/>
                </a:cubicBezTo>
                <a:cubicBezTo>
                  <a:pt x="1174" y="1101"/>
                  <a:pt x="1165" y="1099"/>
                  <a:pt x="1157" y="1097"/>
                </a:cubicBezTo>
                <a:cubicBezTo>
                  <a:pt x="1140" y="1094"/>
                  <a:pt x="1122" y="1091"/>
                  <a:pt x="1105" y="1088"/>
                </a:cubicBezTo>
                <a:cubicBezTo>
                  <a:pt x="1092" y="1087"/>
                  <a:pt x="1092" y="1087"/>
                  <a:pt x="1092" y="1087"/>
                </a:cubicBezTo>
                <a:cubicBezTo>
                  <a:pt x="1085" y="1086"/>
                  <a:pt x="1085" y="1086"/>
                  <a:pt x="1085" y="1086"/>
                </a:cubicBezTo>
                <a:cubicBezTo>
                  <a:pt x="1082" y="1085"/>
                  <a:pt x="1082" y="1085"/>
                  <a:pt x="1082" y="1085"/>
                </a:cubicBezTo>
                <a:cubicBezTo>
                  <a:pt x="1078" y="1085"/>
                  <a:pt x="1078" y="1085"/>
                  <a:pt x="1078" y="1085"/>
                </a:cubicBezTo>
                <a:cubicBezTo>
                  <a:pt x="1065" y="1084"/>
                  <a:pt x="1065" y="1084"/>
                  <a:pt x="1065" y="1084"/>
                </a:cubicBezTo>
                <a:cubicBezTo>
                  <a:pt x="1059" y="1083"/>
                  <a:pt x="1059" y="1083"/>
                  <a:pt x="1059" y="1083"/>
                </a:cubicBezTo>
                <a:cubicBezTo>
                  <a:pt x="1056" y="1083"/>
                  <a:pt x="1054" y="1083"/>
                  <a:pt x="1052" y="1083"/>
                </a:cubicBezTo>
                <a:cubicBezTo>
                  <a:pt x="1038" y="1083"/>
                  <a:pt x="1038" y="1083"/>
                  <a:pt x="1038" y="1083"/>
                </a:cubicBezTo>
                <a:cubicBezTo>
                  <a:pt x="1033" y="1083"/>
                  <a:pt x="1028" y="1083"/>
                  <a:pt x="1024" y="1083"/>
                </a:cubicBezTo>
                <a:cubicBezTo>
                  <a:pt x="1010" y="1083"/>
                  <a:pt x="1010" y="1083"/>
                  <a:pt x="1010" y="1083"/>
                </a:cubicBezTo>
                <a:cubicBezTo>
                  <a:pt x="1003" y="1084"/>
                  <a:pt x="1003" y="1084"/>
                  <a:pt x="1003" y="1084"/>
                </a:cubicBezTo>
                <a:cubicBezTo>
                  <a:pt x="997" y="1084"/>
                  <a:pt x="997" y="1084"/>
                  <a:pt x="997" y="1084"/>
                </a:cubicBezTo>
                <a:cubicBezTo>
                  <a:pt x="983" y="1085"/>
                  <a:pt x="983" y="1085"/>
                  <a:pt x="983" y="1085"/>
                </a:cubicBezTo>
                <a:cubicBezTo>
                  <a:pt x="978" y="1086"/>
                  <a:pt x="974" y="1087"/>
                  <a:pt x="969" y="1087"/>
                </a:cubicBezTo>
                <a:cubicBezTo>
                  <a:pt x="961" y="1088"/>
                  <a:pt x="952" y="1090"/>
                  <a:pt x="943" y="1092"/>
                </a:cubicBezTo>
                <a:cubicBezTo>
                  <a:pt x="955" y="1087"/>
                  <a:pt x="966" y="1082"/>
                  <a:pt x="978" y="1078"/>
                </a:cubicBezTo>
                <a:cubicBezTo>
                  <a:pt x="985" y="1076"/>
                  <a:pt x="993" y="1073"/>
                  <a:pt x="1000" y="1071"/>
                </a:cubicBezTo>
                <a:cubicBezTo>
                  <a:pt x="1011" y="1068"/>
                  <a:pt x="1011" y="1068"/>
                  <a:pt x="1011" y="1068"/>
                </a:cubicBezTo>
                <a:cubicBezTo>
                  <a:pt x="1022" y="1065"/>
                  <a:pt x="1022" y="1065"/>
                  <a:pt x="1022" y="1065"/>
                </a:cubicBezTo>
                <a:cubicBezTo>
                  <a:pt x="1028" y="1063"/>
                  <a:pt x="1028" y="1063"/>
                  <a:pt x="1028" y="1063"/>
                </a:cubicBezTo>
                <a:cubicBezTo>
                  <a:pt x="1029" y="1063"/>
                  <a:pt x="1029" y="1063"/>
                  <a:pt x="1029" y="1063"/>
                </a:cubicBezTo>
                <a:cubicBezTo>
                  <a:pt x="1030" y="1063"/>
                  <a:pt x="1030" y="1063"/>
                  <a:pt x="1030" y="1063"/>
                </a:cubicBezTo>
                <a:cubicBezTo>
                  <a:pt x="1033" y="1062"/>
                  <a:pt x="1033" y="1062"/>
                  <a:pt x="1033" y="1062"/>
                </a:cubicBezTo>
                <a:cubicBezTo>
                  <a:pt x="1044" y="1060"/>
                  <a:pt x="1044" y="1060"/>
                  <a:pt x="1044" y="1060"/>
                </a:cubicBezTo>
                <a:cubicBezTo>
                  <a:pt x="1048" y="1059"/>
                  <a:pt x="1051" y="1059"/>
                  <a:pt x="1055" y="1058"/>
                </a:cubicBezTo>
                <a:cubicBezTo>
                  <a:pt x="1059" y="1058"/>
                  <a:pt x="1063" y="1057"/>
                  <a:pt x="1066" y="1057"/>
                </a:cubicBezTo>
                <a:cubicBezTo>
                  <a:pt x="1082" y="1056"/>
                  <a:pt x="1097" y="1055"/>
                  <a:pt x="1112" y="1055"/>
                </a:cubicBezTo>
                <a:cubicBezTo>
                  <a:pt x="1124" y="1055"/>
                  <a:pt x="1124" y="1055"/>
                  <a:pt x="1124" y="1055"/>
                </a:cubicBezTo>
                <a:cubicBezTo>
                  <a:pt x="1135" y="1055"/>
                  <a:pt x="1135" y="1055"/>
                  <a:pt x="1135" y="1055"/>
                </a:cubicBezTo>
                <a:cubicBezTo>
                  <a:pt x="1143" y="1056"/>
                  <a:pt x="1151" y="1056"/>
                  <a:pt x="1158" y="1057"/>
                </a:cubicBezTo>
                <a:cubicBezTo>
                  <a:pt x="1166" y="1057"/>
                  <a:pt x="1174" y="1058"/>
                  <a:pt x="1181" y="1058"/>
                </a:cubicBezTo>
                <a:cubicBezTo>
                  <a:pt x="1205" y="1061"/>
                  <a:pt x="1205" y="1061"/>
                  <a:pt x="1205" y="1061"/>
                </a:cubicBezTo>
                <a:cubicBezTo>
                  <a:pt x="1251" y="1065"/>
                  <a:pt x="1251" y="1065"/>
                  <a:pt x="1251" y="1065"/>
                </a:cubicBezTo>
                <a:cubicBezTo>
                  <a:pt x="1267" y="1067"/>
                  <a:pt x="1283" y="1068"/>
                  <a:pt x="1299" y="1069"/>
                </a:cubicBezTo>
                <a:cubicBezTo>
                  <a:pt x="1306" y="1070"/>
                  <a:pt x="1315" y="1070"/>
                  <a:pt x="1322" y="1070"/>
                </a:cubicBezTo>
                <a:cubicBezTo>
                  <a:pt x="1326" y="1071"/>
                  <a:pt x="1330" y="1071"/>
                  <a:pt x="1334" y="1071"/>
                </a:cubicBezTo>
                <a:cubicBezTo>
                  <a:pt x="1340" y="1071"/>
                  <a:pt x="1340" y="1071"/>
                  <a:pt x="1340" y="1071"/>
                </a:cubicBezTo>
                <a:cubicBezTo>
                  <a:pt x="1343" y="1071"/>
                  <a:pt x="1343" y="1071"/>
                  <a:pt x="1343" y="1071"/>
                </a:cubicBezTo>
                <a:cubicBezTo>
                  <a:pt x="1344" y="1071"/>
                  <a:pt x="1345" y="1071"/>
                  <a:pt x="1346" y="1071"/>
                </a:cubicBezTo>
                <a:cubicBezTo>
                  <a:pt x="1362" y="1071"/>
                  <a:pt x="1378" y="1070"/>
                  <a:pt x="1394" y="1067"/>
                </a:cubicBezTo>
                <a:cubicBezTo>
                  <a:pt x="1406" y="1066"/>
                  <a:pt x="1406" y="1066"/>
                  <a:pt x="1406" y="1066"/>
                </a:cubicBezTo>
                <a:cubicBezTo>
                  <a:pt x="1418" y="1064"/>
                  <a:pt x="1418" y="1064"/>
                  <a:pt x="1418" y="1064"/>
                </a:cubicBezTo>
                <a:cubicBezTo>
                  <a:pt x="1426" y="1062"/>
                  <a:pt x="1434" y="1061"/>
                  <a:pt x="1441" y="1059"/>
                </a:cubicBezTo>
                <a:cubicBezTo>
                  <a:pt x="1449" y="1057"/>
                  <a:pt x="1457" y="1055"/>
                  <a:pt x="1464" y="1053"/>
                </a:cubicBezTo>
                <a:cubicBezTo>
                  <a:pt x="1472" y="1051"/>
                  <a:pt x="1480" y="1049"/>
                  <a:pt x="1487" y="1047"/>
                </a:cubicBezTo>
                <a:cubicBezTo>
                  <a:pt x="1503" y="1042"/>
                  <a:pt x="1518" y="1037"/>
                  <a:pt x="1532" y="1032"/>
                </a:cubicBezTo>
                <a:cubicBezTo>
                  <a:pt x="1547" y="1026"/>
                  <a:pt x="1562" y="1021"/>
                  <a:pt x="1577" y="1014"/>
                </a:cubicBezTo>
                <a:cubicBezTo>
                  <a:pt x="1582" y="1012"/>
                  <a:pt x="1582" y="1012"/>
                  <a:pt x="1582" y="1012"/>
                </a:cubicBezTo>
                <a:cubicBezTo>
                  <a:pt x="1582" y="1006"/>
                  <a:pt x="1582" y="1006"/>
                  <a:pt x="1582" y="1006"/>
                </a:cubicBezTo>
                <a:cubicBezTo>
                  <a:pt x="1576" y="4"/>
                  <a:pt x="1576" y="4"/>
                  <a:pt x="1576" y="4"/>
                </a:cubicBezTo>
                <a:cubicBezTo>
                  <a:pt x="1576" y="0"/>
                  <a:pt x="1576" y="0"/>
                  <a:pt x="1576" y="0"/>
                </a:cubicBezTo>
                <a:cubicBezTo>
                  <a:pt x="1572" y="1"/>
                  <a:pt x="1572" y="1"/>
                  <a:pt x="1572" y="1"/>
                </a:cubicBezTo>
                <a:cubicBezTo>
                  <a:pt x="1542" y="10"/>
                  <a:pt x="1542" y="10"/>
                  <a:pt x="1542" y="10"/>
                </a:cubicBezTo>
                <a:cubicBezTo>
                  <a:pt x="1537" y="12"/>
                  <a:pt x="1532" y="14"/>
                  <a:pt x="1527" y="15"/>
                </a:cubicBezTo>
                <a:cubicBezTo>
                  <a:pt x="1511" y="19"/>
                  <a:pt x="1511" y="19"/>
                  <a:pt x="1511" y="19"/>
                </a:cubicBezTo>
                <a:cubicBezTo>
                  <a:pt x="1496" y="22"/>
                  <a:pt x="1496" y="22"/>
                  <a:pt x="1496" y="22"/>
                </a:cubicBezTo>
                <a:cubicBezTo>
                  <a:pt x="1488" y="24"/>
                  <a:pt x="1488" y="24"/>
                  <a:pt x="1488" y="24"/>
                </a:cubicBezTo>
                <a:cubicBezTo>
                  <a:pt x="1485" y="25"/>
                  <a:pt x="1483" y="25"/>
                  <a:pt x="1480" y="26"/>
                </a:cubicBezTo>
                <a:cubicBezTo>
                  <a:pt x="1449" y="32"/>
                  <a:pt x="1449" y="32"/>
                  <a:pt x="1449" y="32"/>
                </a:cubicBezTo>
                <a:cubicBezTo>
                  <a:pt x="1444" y="33"/>
                  <a:pt x="1439" y="34"/>
                  <a:pt x="1433" y="35"/>
                </a:cubicBezTo>
                <a:cubicBezTo>
                  <a:pt x="1418" y="37"/>
                  <a:pt x="1418" y="37"/>
                  <a:pt x="1418" y="37"/>
                </a:cubicBezTo>
                <a:cubicBezTo>
                  <a:pt x="1402" y="39"/>
                  <a:pt x="1402" y="39"/>
                  <a:pt x="1402" y="39"/>
                </a:cubicBezTo>
                <a:cubicBezTo>
                  <a:pt x="1397" y="40"/>
                  <a:pt x="1391" y="41"/>
                  <a:pt x="1386" y="41"/>
                </a:cubicBezTo>
                <a:cubicBezTo>
                  <a:pt x="1376" y="43"/>
                  <a:pt x="1365" y="44"/>
                  <a:pt x="1355" y="45"/>
                </a:cubicBezTo>
                <a:cubicBezTo>
                  <a:pt x="1323" y="48"/>
                  <a:pt x="1323" y="48"/>
                  <a:pt x="1323" y="48"/>
                </a:cubicBezTo>
                <a:cubicBezTo>
                  <a:pt x="1318" y="48"/>
                  <a:pt x="1312" y="49"/>
                  <a:pt x="1307" y="49"/>
                </a:cubicBezTo>
                <a:cubicBezTo>
                  <a:pt x="1291" y="50"/>
                  <a:pt x="1291" y="50"/>
                  <a:pt x="1291" y="50"/>
                </a:cubicBezTo>
                <a:cubicBezTo>
                  <a:pt x="1275" y="51"/>
                  <a:pt x="1275" y="51"/>
                  <a:pt x="1275" y="51"/>
                </a:cubicBezTo>
                <a:cubicBezTo>
                  <a:pt x="1259" y="51"/>
                  <a:pt x="1259" y="51"/>
                  <a:pt x="1259" y="51"/>
                </a:cubicBezTo>
                <a:cubicBezTo>
                  <a:pt x="1249" y="52"/>
                  <a:pt x="1238" y="52"/>
                  <a:pt x="1228" y="52"/>
                </a:cubicBezTo>
                <a:cubicBezTo>
                  <a:pt x="1217" y="52"/>
                  <a:pt x="1206" y="53"/>
                  <a:pt x="1196" y="53"/>
                </a:cubicBezTo>
                <a:cubicBezTo>
                  <a:pt x="1185" y="52"/>
                  <a:pt x="1175" y="52"/>
                  <a:pt x="1164" y="52"/>
                </a:cubicBezTo>
                <a:cubicBezTo>
                  <a:pt x="1153" y="52"/>
                  <a:pt x="1143" y="52"/>
                  <a:pt x="1132" y="51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00" y="50"/>
                  <a:pt x="1100" y="50"/>
                  <a:pt x="1100" y="50"/>
                </a:cubicBezTo>
                <a:cubicBezTo>
                  <a:pt x="1090" y="49"/>
                  <a:pt x="1079" y="48"/>
                  <a:pt x="1069" y="47"/>
                </a:cubicBezTo>
                <a:cubicBezTo>
                  <a:pt x="1079" y="48"/>
                  <a:pt x="1090" y="49"/>
                  <a:pt x="1100" y="50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32" y="52"/>
                  <a:pt x="1132" y="52"/>
                  <a:pt x="1132" y="52"/>
                </a:cubicBezTo>
                <a:cubicBezTo>
                  <a:pt x="1143" y="53"/>
                  <a:pt x="1153" y="53"/>
                  <a:pt x="1164" y="53"/>
                </a:cubicBezTo>
                <a:cubicBezTo>
                  <a:pt x="1175" y="54"/>
                  <a:pt x="1185" y="54"/>
                  <a:pt x="1196" y="54"/>
                </a:cubicBezTo>
                <a:cubicBezTo>
                  <a:pt x="1206" y="54"/>
                  <a:pt x="1217" y="54"/>
                  <a:pt x="1228" y="54"/>
                </a:cubicBezTo>
                <a:cubicBezTo>
                  <a:pt x="1238" y="54"/>
                  <a:pt x="1249" y="54"/>
                  <a:pt x="1260" y="54"/>
                </a:cubicBezTo>
                <a:cubicBezTo>
                  <a:pt x="1275" y="53"/>
                  <a:pt x="1275" y="53"/>
                  <a:pt x="1275" y="53"/>
                </a:cubicBezTo>
                <a:cubicBezTo>
                  <a:pt x="1291" y="53"/>
                  <a:pt x="1291" y="53"/>
                  <a:pt x="1291" y="53"/>
                </a:cubicBezTo>
                <a:cubicBezTo>
                  <a:pt x="1307" y="52"/>
                  <a:pt x="1307" y="52"/>
                  <a:pt x="1307" y="52"/>
                </a:cubicBezTo>
                <a:cubicBezTo>
                  <a:pt x="1313" y="52"/>
                  <a:pt x="1318" y="51"/>
                  <a:pt x="1323" y="51"/>
                </a:cubicBezTo>
                <a:cubicBezTo>
                  <a:pt x="1355" y="48"/>
                  <a:pt x="1355" y="48"/>
                  <a:pt x="1355" y="48"/>
                </a:cubicBezTo>
                <a:cubicBezTo>
                  <a:pt x="1366" y="47"/>
                  <a:pt x="1376" y="46"/>
                  <a:pt x="1387" y="45"/>
                </a:cubicBezTo>
                <a:cubicBezTo>
                  <a:pt x="1392" y="44"/>
                  <a:pt x="1397" y="44"/>
                  <a:pt x="1403" y="43"/>
                </a:cubicBezTo>
                <a:cubicBezTo>
                  <a:pt x="1418" y="41"/>
                  <a:pt x="1418" y="41"/>
                  <a:pt x="1418" y="41"/>
                </a:cubicBezTo>
                <a:cubicBezTo>
                  <a:pt x="1434" y="39"/>
                  <a:pt x="1434" y="39"/>
                  <a:pt x="1434" y="39"/>
                </a:cubicBezTo>
                <a:cubicBezTo>
                  <a:pt x="1439" y="38"/>
                  <a:pt x="1445" y="37"/>
                  <a:pt x="1450" y="36"/>
                </a:cubicBezTo>
                <a:cubicBezTo>
                  <a:pt x="1481" y="30"/>
                  <a:pt x="1481" y="30"/>
                  <a:pt x="1481" y="30"/>
                </a:cubicBezTo>
                <a:cubicBezTo>
                  <a:pt x="1484" y="30"/>
                  <a:pt x="1486" y="30"/>
                  <a:pt x="1489" y="29"/>
                </a:cubicBezTo>
                <a:cubicBezTo>
                  <a:pt x="1497" y="27"/>
                  <a:pt x="1497" y="27"/>
                  <a:pt x="1497" y="27"/>
                </a:cubicBezTo>
                <a:cubicBezTo>
                  <a:pt x="1512" y="24"/>
                  <a:pt x="1512" y="24"/>
                  <a:pt x="1512" y="24"/>
                </a:cubicBezTo>
                <a:cubicBezTo>
                  <a:pt x="1528" y="20"/>
                  <a:pt x="1528" y="20"/>
                  <a:pt x="1528" y="20"/>
                </a:cubicBezTo>
                <a:cubicBezTo>
                  <a:pt x="1533" y="19"/>
                  <a:pt x="1538" y="17"/>
                  <a:pt x="1543" y="16"/>
                </a:cubicBezTo>
                <a:cubicBezTo>
                  <a:pt x="1570" y="8"/>
                  <a:pt x="1570" y="8"/>
                  <a:pt x="1570" y="8"/>
                </a:cubicBezTo>
                <a:cubicBezTo>
                  <a:pt x="1564" y="1000"/>
                  <a:pt x="1564" y="1000"/>
                  <a:pt x="1564" y="1000"/>
                </a:cubicBezTo>
                <a:cubicBezTo>
                  <a:pt x="1552" y="1006"/>
                  <a:pt x="1539" y="1010"/>
                  <a:pt x="1526" y="1015"/>
                </a:cubicBezTo>
                <a:cubicBezTo>
                  <a:pt x="1512" y="1020"/>
                  <a:pt x="1497" y="1025"/>
                  <a:pt x="1482" y="1029"/>
                </a:cubicBezTo>
                <a:cubicBezTo>
                  <a:pt x="1475" y="1031"/>
                  <a:pt x="1467" y="1033"/>
                  <a:pt x="1460" y="1035"/>
                </a:cubicBezTo>
                <a:cubicBezTo>
                  <a:pt x="1452" y="1037"/>
                  <a:pt x="1445" y="1039"/>
                  <a:pt x="1437" y="1040"/>
                </a:cubicBezTo>
                <a:cubicBezTo>
                  <a:pt x="1430" y="1042"/>
                  <a:pt x="1422" y="1043"/>
                  <a:pt x="1415" y="1045"/>
                </a:cubicBezTo>
                <a:cubicBezTo>
                  <a:pt x="1403" y="1046"/>
                  <a:pt x="1403" y="1046"/>
                  <a:pt x="1403" y="1046"/>
                </a:cubicBezTo>
                <a:cubicBezTo>
                  <a:pt x="1392" y="1048"/>
                  <a:pt x="1392" y="1048"/>
                  <a:pt x="1392" y="1048"/>
                </a:cubicBezTo>
                <a:cubicBezTo>
                  <a:pt x="1377" y="1050"/>
                  <a:pt x="1361" y="1051"/>
                  <a:pt x="1346" y="1051"/>
                </a:cubicBezTo>
                <a:cubicBezTo>
                  <a:pt x="1345" y="1051"/>
                  <a:pt x="1344" y="1051"/>
                  <a:pt x="1344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35" y="1050"/>
                  <a:pt x="1335" y="1050"/>
                  <a:pt x="1335" y="1050"/>
                </a:cubicBezTo>
                <a:cubicBezTo>
                  <a:pt x="1331" y="1050"/>
                  <a:pt x="1327" y="1050"/>
                  <a:pt x="1323" y="1050"/>
                </a:cubicBezTo>
                <a:cubicBezTo>
                  <a:pt x="1315" y="1049"/>
                  <a:pt x="1308" y="1049"/>
                  <a:pt x="1300" y="1048"/>
                </a:cubicBezTo>
                <a:cubicBezTo>
                  <a:pt x="1285" y="1047"/>
                  <a:pt x="1269" y="1046"/>
                  <a:pt x="1254" y="1044"/>
                </a:cubicBezTo>
                <a:cubicBezTo>
                  <a:pt x="1207" y="1039"/>
                  <a:pt x="1207" y="1039"/>
                  <a:pt x="1207" y="1039"/>
                </a:cubicBezTo>
                <a:cubicBezTo>
                  <a:pt x="1184" y="1036"/>
                  <a:pt x="1184" y="1036"/>
                  <a:pt x="1184" y="1036"/>
                </a:cubicBezTo>
                <a:cubicBezTo>
                  <a:pt x="1176" y="1036"/>
                  <a:pt x="1168" y="1035"/>
                  <a:pt x="1160" y="1034"/>
                </a:cubicBezTo>
                <a:cubicBezTo>
                  <a:pt x="1152" y="1034"/>
                  <a:pt x="1144" y="1033"/>
                  <a:pt x="1136" y="1033"/>
                </a:cubicBezTo>
                <a:cubicBezTo>
                  <a:pt x="1124" y="1032"/>
                  <a:pt x="1124" y="1032"/>
                  <a:pt x="1124" y="1032"/>
                </a:cubicBezTo>
                <a:cubicBezTo>
                  <a:pt x="1112" y="1032"/>
                  <a:pt x="1112" y="1032"/>
                  <a:pt x="1112" y="1032"/>
                </a:cubicBezTo>
                <a:cubicBezTo>
                  <a:pt x="1096" y="1032"/>
                  <a:pt x="1080" y="1032"/>
                  <a:pt x="1064" y="1034"/>
                </a:cubicBezTo>
                <a:cubicBezTo>
                  <a:pt x="1060" y="1034"/>
                  <a:pt x="1056" y="1035"/>
                  <a:pt x="1052" y="1035"/>
                </a:cubicBezTo>
                <a:cubicBezTo>
                  <a:pt x="1048" y="1036"/>
                  <a:pt x="1044" y="1036"/>
                  <a:pt x="1040" y="1037"/>
                </a:cubicBezTo>
                <a:cubicBezTo>
                  <a:pt x="1028" y="1039"/>
                  <a:pt x="1028" y="1039"/>
                  <a:pt x="1028" y="1039"/>
                </a:cubicBezTo>
                <a:cubicBezTo>
                  <a:pt x="1025" y="1039"/>
                  <a:pt x="1025" y="1039"/>
                  <a:pt x="1025" y="1039"/>
                </a:cubicBezTo>
                <a:cubicBezTo>
                  <a:pt x="1024" y="1040"/>
                  <a:pt x="1024" y="1040"/>
                  <a:pt x="1024" y="1040"/>
                </a:cubicBezTo>
                <a:cubicBezTo>
                  <a:pt x="1024" y="1040"/>
                  <a:pt x="1024" y="1040"/>
                  <a:pt x="1024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2" y="1040"/>
                  <a:pt x="1022" y="1040"/>
                  <a:pt x="1022" y="1040"/>
                </a:cubicBezTo>
                <a:cubicBezTo>
                  <a:pt x="1016" y="1042"/>
                  <a:pt x="1016" y="1042"/>
                  <a:pt x="1016" y="1042"/>
                </a:cubicBezTo>
                <a:cubicBezTo>
                  <a:pt x="1005" y="1044"/>
                  <a:pt x="1005" y="1044"/>
                  <a:pt x="1005" y="1044"/>
                </a:cubicBezTo>
                <a:cubicBezTo>
                  <a:pt x="993" y="1048"/>
                  <a:pt x="993" y="1048"/>
                  <a:pt x="993" y="1048"/>
                </a:cubicBezTo>
                <a:cubicBezTo>
                  <a:pt x="985" y="1050"/>
                  <a:pt x="978" y="1052"/>
                  <a:pt x="970" y="1055"/>
                </a:cubicBezTo>
                <a:cubicBezTo>
                  <a:pt x="955" y="1060"/>
                  <a:pt x="940" y="1066"/>
                  <a:pt x="925" y="1072"/>
                </a:cubicBezTo>
                <a:cubicBezTo>
                  <a:pt x="911" y="1079"/>
                  <a:pt x="896" y="1086"/>
                  <a:pt x="882" y="1093"/>
                </a:cubicBezTo>
                <a:cubicBezTo>
                  <a:pt x="872" y="1099"/>
                  <a:pt x="872" y="1099"/>
                  <a:pt x="872" y="1099"/>
                </a:cubicBezTo>
                <a:cubicBezTo>
                  <a:pt x="861" y="1105"/>
                  <a:pt x="861" y="1105"/>
                  <a:pt x="861" y="1105"/>
                </a:cubicBezTo>
                <a:cubicBezTo>
                  <a:pt x="858" y="1107"/>
                  <a:pt x="854" y="1109"/>
                  <a:pt x="851" y="1112"/>
                </a:cubicBezTo>
                <a:cubicBezTo>
                  <a:pt x="839" y="106"/>
                  <a:pt x="839" y="106"/>
                  <a:pt x="839" y="106"/>
                </a:cubicBezTo>
                <a:cubicBezTo>
                  <a:pt x="826" y="1112"/>
                  <a:pt x="826" y="1112"/>
                  <a:pt x="826" y="1112"/>
                </a:cubicBezTo>
                <a:cubicBezTo>
                  <a:pt x="823" y="1109"/>
                  <a:pt x="819" y="1107"/>
                  <a:pt x="816" y="1105"/>
                </a:cubicBezTo>
                <a:cubicBezTo>
                  <a:pt x="805" y="1099"/>
                  <a:pt x="805" y="1099"/>
                  <a:pt x="805" y="1099"/>
                </a:cubicBezTo>
                <a:cubicBezTo>
                  <a:pt x="795" y="1093"/>
                  <a:pt x="795" y="1093"/>
                  <a:pt x="795" y="1093"/>
                </a:cubicBezTo>
                <a:cubicBezTo>
                  <a:pt x="781" y="1086"/>
                  <a:pt x="766" y="1079"/>
                  <a:pt x="752" y="1072"/>
                </a:cubicBezTo>
                <a:cubicBezTo>
                  <a:pt x="737" y="1066"/>
                  <a:pt x="722" y="1060"/>
                  <a:pt x="707" y="1055"/>
                </a:cubicBezTo>
                <a:cubicBezTo>
                  <a:pt x="699" y="1052"/>
                  <a:pt x="692" y="1050"/>
                  <a:pt x="684" y="1048"/>
                </a:cubicBezTo>
                <a:cubicBezTo>
                  <a:pt x="672" y="1044"/>
                  <a:pt x="672" y="1044"/>
                  <a:pt x="672" y="1044"/>
                </a:cubicBezTo>
                <a:cubicBezTo>
                  <a:pt x="661" y="1042"/>
                  <a:pt x="661" y="1042"/>
                  <a:pt x="661" y="1042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4" y="1040"/>
                  <a:pt x="654" y="1040"/>
                  <a:pt x="654" y="1040"/>
                </a:cubicBezTo>
                <a:cubicBezTo>
                  <a:pt x="653" y="1040"/>
                  <a:pt x="653" y="1040"/>
                  <a:pt x="653" y="1040"/>
                </a:cubicBezTo>
                <a:cubicBezTo>
                  <a:pt x="653" y="1040"/>
                  <a:pt x="653" y="1040"/>
                  <a:pt x="653" y="1040"/>
                </a:cubicBezTo>
                <a:cubicBezTo>
                  <a:pt x="652" y="1039"/>
                  <a:pt x="652" y="1039"/>
                  <a:pt x="652" y="1039"/>
                </a:cubicBezTo>
                <a:cubicBezTo>
                  <a:pt x="649" y="1039"/>
                  <a:pt x="649" y="1039"/>
                  <a:pt x="649" y="1039"/>
                </a:cubicBezTo>
                <a:cubicBezTo>
                  <a:pt x="637" y="1037"/>
                  <a:pt x="637" y="1037"/>
                  <a:pt x="637" y="1037"/>
                </a:cubicBezTo>
                <a:cubicBezTo>
                  <a:pt x="633" y="1036"/>
                  <a:pt x="629" y="1036"/>
                  <a:pt x="625" y="1035"/>
                </a:cubicBezTo>
                <a:cubicBezTo>
                  <a:pt x="621" y="1035"/>
                  <a:pt x="617" y="1034"/>
                  <a:pt x="613" y="1034"/>
                </a:cubicBezTo>
                <a:cubicBezTo>
                  <a:pt x="597" y="1032"/>
                  <a:pt x="581" y="1032"/>
                  <a:pt x="565" y="1032"/>
                </a:cubicBezTo>
                <a:cubicBezTo>
                  <a:pt x="553" y="1032"/>
                  <a:pt x="553" y="1032"/>
                  <a:pt x="553" y="1032"/>
                </a:cubicBezTo>
                <a:cubicBezTo>
                  <a:pt x="541" y="1033"/>
                  <a:pt x="541" y="1033"/>
                  <a:pt x="541" y="1033"/>
                </a:cubicBezTo>
                <a:cubicBezTo>
                  <a:pt x="533" y="1033"/>
                  <a:pt x="525" y="1034"/>
                  <a:pt x="517" y="1034"/>
                </a:cubicBezTo>
                <a:cubicBezTo>
                  <a:pt x="509" y="1035"/>
                  <a:pt x="501" y="1036"/>
                  <a:pt x="493" y="1036"/>
                </a:cubicBezTo>
                <a:cubicBezTo>
                  <a:pt x="470" y="1039"/>
                  <a:pt x="470" y="1039"/>
                  <a:pt x="470" y="1039"/>
                </a:cubicBezTo>
                <a:cubicBezTo>
                  <a:pt x="423" y="1044"/>
                  <a:pt x="423" y="1044"/>
                  <a:pt x="423" y="1044"/>
                </a:cubicBezTo>
                <a:cubicBezTo>
                  <a:pt x="408" y="1046"/>
                  <a:pt x="392" y="1047"/>
                  <a:pt x="377" y="1048"/>
                </a:cubicBezTo>
                <a:cubicBezTo>
                  <a:pt x="369" y="1049"/>
                  <a:pt x="362" y="1049"/>
                  <a:pt x="354" y="1050"/>
                </a:cubicBezTo>
                <a:cubicBezTo>
                  <a:pt x="350" y="1050"/>
                  <a:pt x="346" y="1050"/>
                  <a:pt x="342" y="1050"/>
                </a:cubicBezTo>
                <a:cubicBezTo>
                  <a:pt x="336" y="1051"/>
                  <a:pt x="336" y="1051"/>
                  <a:pt x="336" y="1051"/>
                </a:cubicBezTo>
                <a:cubicBezTo>
                  <a:pt x="333" y="1051"/>
                  <a:pt x="333" y="1051"/>
                  <a:pt x="333" y="1051"/>
                </a:cubicBezTo>
                <a:cubicBezTo>
                  <a:pt x="333" y="1051"/>
                  <a:pt x="332" y="1051"/>
                  <a:pt x="331" y="1051"/>
                </a:cubicBezTo>
                <a:cubicBezTo>
                  <a:pt x="316" y="1051"/>
                  <a:pt x="300" y="1050"/>
                  <a:pt x="285" y="1048"/>
                </a:cubicBezTo>
                <a:cubicBezTo>
                  <a:pt x="274" y="1046"/>
                  <a:pt x="274" y="1046"/>
                  <a:pt x="274" y="1046"/>
                </a:cubicBezTo>
                <a:cubicBezTo>
                  <a:pt x="262" y="1045"/>
                  <a:pt x="262" y="1045"/>
                  <a:pt x="262" y="1045"/>
                </a:cubicBezTo>
                <a:cubicBezTo>
                  <a:pt x="255" y="1043"/>
                  <a:pt x="247" y="1042"/>
                  <a:pt x="240" y="1040"/>
                </a:cubicBezTo>
                <a:cubicBezTo>
                  <a:pt x="232" y="1039"/>
                  <a:pt x="225" y="1037"/>
                  <a:pt x="217" y="1035"/>
                </a:cubicBezTo>
                <a:cubicBezTo>
                  <a:pt x="210" y="1033"/>
                  <a:pt x="202" y="1031"/>
                  <a:pt x="195" y="1029"/>
                </a:cubicBezTo>
                <a:cubicBezTo>
                  <a:pt x="180" y="1025"/>
                  <a:pt x="165" y="1020"/>
                  <a:pt x="151" y="1015"/>
                </a:cubicBezTo>
                <a:cubicBezTo>
                  <a:pt x="138" y="1010"/>
                  <a:pt x="125" y="1006"/>
                  <a:pt x="113" y="1000"/>
                </a:cubicBezTo>
                <a:cubicBezTo>
                  <a:pt x="107" y="8"/>
                  <a:pt x="107" y="8"/>
                  <a:pt x="107" y="8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9" y="17"/>
                  <a:pt x="144" y="19"/>
                  <a:pt x="149" y="20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88" y="29"/>
                  <a:pt x="188" y="29"/>
                  <a:pt x="188" y="29"/>
                </a:cubicBezTo>
                <a:cubicBezTo>
                  <a:pt x="191" y="30"/>
                  <a:pt x="193" y="30"/>
                  <a:pt x="196" y="30"/>
                </a:cubicBezTo>
                <a:cubicBezTo>
                  <a:pt x="227" y="36"/>
                  <a:pt x="227" y="36"/>
                  <a:pt x="227" y="36"/>
                </a:cubicBezTo>
                <a:cubicBezTo>
                  <a:pt x="232" y="37"/>
                  <a:pt x="238" y="38"/>
                  <a:pt x="243" y="39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75" y="43"/>
                  <a:pt x="275" y="43"/>
                  <a:pt x="275" y="43"/>
                </a:cubicBezTo>
                <a:cubicBezTo>
                  <a:pt x="280" y="44"/>
                  <a:pt x="285" y="44"/>
                  <a:pt x="290" y="45"/>
                </a:cubicBezTo>
                <a:cubicBezTo>
                  <a:pt x="301" y="46"/>
                  <a:pt x="311" y="47"/>
                  <a:pt x="322" y="48"/>
                </a:cubicBezTo>
                <a:cubicBezTo>
                  <a:pt x="354" y="51"/>
                  <a:pt x="354" y="51"/>
                  <a:pt x="354" y="51"/>
                </a:cubicBezTo>
                <a:cubicBezTo>
                  <a:pt x="359" y="51"/>
                  <a:pt x="364" y="52"/>
                  <a:pt x="370" y="52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17" y="54"/>
                  <a:pt x="417" y="54"/>
                  <a:pt x="417" y="54"/>
                </a:cubicBezTo>
                <a:cubicBezTo>
                  <a:pt x="428" y="54"/>
                  <a:pt x="439" y="54"/>
                  <a:pt x="449" y="54"/>
                </a:cubicBezTo>
                <a:cubicBezTo>
                  <a:pt x="460" y="54"/>
                  <a:pt x="471" y="54"/>
                  <a:pt x="481" y="54"/>
                </a:cubicBezTo>
                <a:cubicBezTo>
                  <a:pt x="492" y="54"/>
                  <a:pt x="502" y="54"/>
                  <a:pt x="513" y="53"/>
                </a:cubicBezTo>
                <a:cubicBezTo>
                  <a:pt x="524" y="53"/>
                  <a:pt x="534" y="53"/>
                  <a:pt x="545" y="52"/>
                </a:cubicBezTo>
                <a:cubicBezTo>
                  <a:pt x="561" y="51"/>
                  <a:pt x="561" y="51"/>
                  <a:pt x="561" y="51"/>
                </a:cubicBezTo>
                <a:cubicBezTo>
                  <a:pt x="577" y="50"/>
                  <a:pt x="577" y="50"/>
                  <a:pt x="577" y="50"/>
                </a:cubicBezTo>
                <a:cubicBezTo>
                  <a:pt x="587" y="49"/>
                  <a:pt x="598" y="48"/>
                  <a:pt x="608" y="47"/>
                </a:cubicBezTo>
                <a:cubicBezTo>
                  <a:pt x="598" y="48"/>
                  <a:pt x="587" y="49"/>
                  <a:pt x="577" y="50"/>
                </a:cubicBezTo>
                <a:cubicBezTo>
                  <a:pt x="561" y="51"/>
                  <a:pt x="561" y="51"/>
                  <a:pt x="561" y="51"/>
                </a:cubicBezTo>
                <a:cubicBezTo>
                  <a:pt x="545" y="51"/>
                  <a:pt x="545" y="51"/>
                  <a:pt x="545" y="51"/>
                </a:cubicBezTo>
                <a:cubicBezTo>
                  <a:pt x="534" y="52"/>
                  <a:pt x="524" y="52"/>
                  <a:pt x="513" y="52"/>
                </a:cubicBezTo>
                <a:cubicBezTo>
                  <a:pt x="502" y="52"/>
                  <a:pt x="492" y="52"/>
                  <a:pt x="481" y="53"/>
                </a:cubicBezTo>
                <a:cubicBezTo>
                  <a:pt x="471" y="53"/>
                  <a:pt x="460" y="52"/>
                  <a:pt x="449" y="52"/>
                </a:cubicBezTo>
                <a:cubicBezTo>
                  <a:pt x="439" y="52"/>
                  <a:pt x="428" y="52"/>
                  <a:pt x="418" y="51"/>
                </a:cubicBezTo>
                <a:cubicBezTo>
                  <a:pt x="402" y="51"/>
                  <a:pt x="402" y="51"/>
                  <a:pt x="402" y="51"/>
                </a:cubicBezTo>
                <a:cubicBezTo>
                  <a:pt x="386" y="50"/>
                  <a:pt x="386" y="50"/>
                  <a:pt x="386" y="50"/>
                </a:cubicBezTo>
                <a:cubicBezTo>
                  <a:pt x="370" y="49"/>
                  <a:pt x="370" y="49"/>
                  <a:pt x="370" y="49"/>
                </a:cubicBezTo>
                <a:cubicBezTo>
                  <a:pt x="365" y="49"/>
                  <a:pt x="359" y="48"/>
                  <a:pt x="354" y="48"/>
                </a:cubicBezTo>
                <a:cubicBezTo>
                  <a:pt x="322" y="45"/>
                  <a:pt x="322" y="45"/>
                  <a:pt x="322" y="45"/>
                </a:cubicBezTo>
                <a:cubicBezTo>
                  <a:pt x="312" y="44"/>
                  <a:pt x="301" y="43"/>
                  <a:pt x="291" y="41"/>
                </a:cubicBezTo>
                <a:cubicBezTo>
                  <a:pt x="286" y="41"/>
                  <a:pt x="280" y="40"/>
                  <a:pt x="275" y="39"/>
                </a:cubicBezTo>
                <a:cubicBezTo>
                  <a:pt x="259" y="37"/>
                  <a:pt x="259" y="37"/>
                  <a:pt x="259" y="37"/>
                </a:cubicBezTo>
                <a:cubicBezTo>
                  <a:pt x="244" y="35"/>
                  <a:pt x="244" y="35"/>
                  <a:pt x="244" y="35"/>
                </a:cubicBezTo>
                <a:cubicBezTo>
                  <a:pt x="238" y="34"/>
                  <a:pt x="233" y="33"/>
                  <a:pt x="228" y="32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4" y="25"/>
                  <a:pt x="192" y="25"/>
                  <a:pt x="189" y="24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166" y="19"/>
                  <a:pt x="166" y="19"/>
                  <a:pt x="166" y="19"/>
                </a:cubicBezTo>
                <a:cubicBezTo>
                  <a:pt x="150" y="15"/>
                  <a:pt x="150" y="15"/>
                  <a:pt x="150" y="15"/>
                </a:cubicBezTo>
                <a:cubicBezTo>
                  <a:pt x="145" y="14"/>
                  <a:pt x="140" y="12"/>
                  <a:pt x="135" y="10"/>
                </a:cubicBezTo>
                <a:cubicBezTo>
                  <a:pt x="105" y="1"/>
                  <a:pt x="105" y="1"/>
                  <a:pt x="105" y="1"/>
                </a:cubicBez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5" y="1006"/>
                  <a:pt x="95" y="1006"/>
                  <a:pt x="95" y="1006"/>
                </a:cubicBezTo>
                <a:cubicBezTo>
                  <a:pt x="95" y="1012"/>
                  <a:pt x="95" y="1012"/>
                  <a:pt x="95" y="1012"/>
                </a:cubicBezTo>
                <a:cubicBezTo>
                  <a:pt x="100" y="1014"/>
                  <a:pt x="100" y="1014"/>
                  <a:pt x="100" y="1014"/>
                </a:cubicBezTo>
                <a:cubicBezTo>
                  <a:pt x="115" y="1021"/>
                  <a:pt x="130" y="1026"/>
                  <a:pt x="145" y="1032"/>
                </a:cubicBezTo>
                <a:cubicBezTo>
                  <a:pt x="159" y="1037"/>
                  <a:pt x="174" y="1042"/>
                  <a:pt x="190" y="1047"/>
                </a:cubicBezTo>
                <a:cubicBezTo>
                  <a:pt x="197" y="1049"/>
                  <a:pt x="205" y="1051"/>
                  <a:pt x="213" y="1053"/>
                </a:cubicBezTo>
                <a:cubicBezTo>
                  <a:pt x="220" y="1055"/>
                  <a:pt x="228" y="1057"/>
                  <a:pt x="236" y="1059"/>
                </a:cubicBezTo>
                <a:cubicBezTo>
                  <a:pt x="243" y="1061"/>
                  <a:pt x="251" y="1062"/>
                  <a:pt x="259" y="1064"/>
                </a:cubicBezTo>
                <a:cubicBezTo>
                  <a:pt x="271" y="1066"/>
                  <a:pt x="271" y="1066"/>
                  <a:pt x="271" y="1066"/>
                </a:cubicBezTo>
                <a:cubicBezTo>
                  <a:pt x="283" y="1067"/>
                  <a:pt x="283" y="1067"/>
                  <a:pt x="283" y="1067"/>
                </a:cubicBezTo>
                <a:cubicBezTo>
                  <a:pt x="299" y="1070"/>
                  <a:pt x="315" y="1071"/>
                  <a:pt x="331" y="1071"/>
                </a:cubicBezTo>
                <a:cubicBezTo>
                  <a:pt x="332" y="1071"/>
                  <a:pt x="333" y="1071"/>
                  <a:pt x="334" y="1071"/>
                </a:cubicBezTo>
                <a:cubicBezTo>
                  <a:pt x="337" y="1071"/>
                  <a:pt x="337" y="1071"/>
                  <a:pt x="337" y="1071"/>
                </a:cubicBezTo>
                <a:cubicBezTo>
                  <a:pt x="343" y="1071"/>
                  <a:pt x="343" y="1071"/>
                  <a:pt x="343" y="1071"/>
                </a:cubicBezTo>
                <a:cubicBezTo>
                  <a:pt x="355" y="1070"/>
                  <a:pt x="355" y="1070"/>
                  <a:pt x="355" y="1070"/>
                </a:cubicBezTo>
                <a:cubicBezTo>
                  <a:pt x="363" y="1070"/>
                  <a:pt x="371" y="1070"/>
                  <a:pt x="378" y="1069"/>
                </a:cubicBezTo>
                <a:cubicBezTo>
                  <a:pt x="394" y="1068"/>
                  <a:pt x="410" y="1067"/>
                  <a:pt x="426" y="1065"/>
                </a:cubicBezTo>
                <a:cubicBezTo>
                  <a:pt x="472" y="1061"/>
                  <a:pt x="472" y="1061"/>
                  <a:pt x="472" y="1061"/>
                </a:cubicBezTo>
                <a:cubicBezTo>
                  <a:pt x="496" y="1058"/>
                  <a:pt x="496" y="1058"/>
                  <a:pt x="496" y="1058"/>
                </a:cubicBezTo>
                <a:cubicBezTo>
                  <a:pt x="503" y="1058"/>
                  <a:pt x="511" y="1057"/>
                  <a:pt x="519" y="1057"/>
                </a:cubicBezTo>
                <a:cubicBezTo>
                  <a:pt x="526" y="1056"/>
                  <a:pt x="534" y="1056"/>
                  <a:pt x="542" y="1055"/>
                </a:cubicBezTo>
                <a:cubicBezTo>
                  <a:pt x="553" y="1055"/>
                  <a:pt x="553" y="1055"/>
                  <a:pt x="553" y="1055"/>
                </a:cubicBezTo>
                <a:cubicBezTo>
                  <a:pt x="565" y="1055"/>
                  <a:pt x="565" y="1055"/>
                  <a:pt x="565" y="1055"/>
                </a:cubicBezTo>
                <a:cubicBezTo>
                  <a:pt x="580" y="1055"/>
                  <a:pt x="595" y="1056"/>
                  <a:pt x="611" y="1057"/>
                </a:cubicBezTo>
                <a:cubicBezTo>
                  <a:pt x="614" y="1057"/>
                  <a:pt x="618" y="1058"/>
                  <a:pt x="622" y="1058"/>
                </a:cubicBezTo>
                <a:cubicBezTo>
                  <a:pt x="626" y="1059"/>
                  <a:pt x="629" y="1059"/>
                  <a:pt x="633" y="1060"/>
                </a:cubicBezTo>
                <a:cubicBezTo>
                  <a:pt x="644" y="1062"/>
                  <a:pt x="644" y="1062"/>
                  <a:pt x="644" y="1062"/>
                </a:cubicBezTo>
                <a:cubicBezTo>
                  <a:pt x="647" y="1063"/>
                  <a:pt x="647" y="1063"/>
                  <a:pt x="647" y="1063"/>
                </a:cubicBezTo>
                <a:cubicBezTo>
                  <a:pt x="648" y="1063"/>
                  <a:pt x="648" y="1063"/>
                  <a:pt x="648" y="1063"/>
                </a:cubicBezTo>
                <a:cubicBezTo>
                  <a:pt x="649" y="1063"/>
                  <a:pt x="649" y="1063"/>
                  <a:pt x="649" y="1063"/>
                </a:cubicBezTo>
                <a:cubicBezTo>
                  <a:pt x="655" y="1065"/>
                  <a:pt x="655" y="1065"/>
                  <a:pt x="655" y="1065"/>
                </a:cubicBezTo>
                <a:cubicBezTo>
                  <a:pt x="666" y="1068"/>
                  <a:pt x="666" y="1068"/>
                  <a:pt x="666" y="1068"/>
                </a:cubicBezTo>
                <a:cubicBezTo>
                  <a:pt x="677" y="1071"/>
                  <a:pt x="677" y="1071"/>
                  <a:pt x="677" y="1071"/>
                </a:cubicBezTo>
                <a:cubicBezTo>
                  <a:pt x="684" y="1073"/>
                  <a:pt x="692" y="1076"/>
                  <a:pt x="699" y="1078"/>
                </a:cubicBezTo>
                <a:cubicBezTo>
                  <a:pt x="711" y="1082"/>
                  <a:pt x="722" y="1087"/>
                  <a:pt x="734" y="1092"/>
                </a:cubicBezTo>
                <a:cubicBezTo>
                  <a:pt x="725" y="1090"/>
                  <a:pt x="716" y="1088"/>
                  <a:pt x="708" y="1087"/>
                </a:cubicBezTo>
                <a:cubicBezTo>
                  <a:pt x="703" y="1087"/>
                  <a:pt x="699" y="1086"/>
                  <a:pt x="694" y="1085"/>
                </a:cubicBezTo>
                <a:cubicBezTo>
                  <a:pt x="680" y="1084"/>
                  <a:pt x="680" y="1084"/>
                  <a:pt x="680" y="1084"/>
                </a:cubicBezTo>
                <a:cubicBezTo>
                  <a:pt x="674" y="1084"/>
                  <a:pt x="674" y="1084"/>
                  <a:pt x="674" y="1084"/>
                </a:cubicBezTo>
                <a:cubicBezTo>
                  <a:pt x="667" y="1083"/>
                  <a:pt x="667" y="1083"/>
                  <a:pt x="667" y="1083"/>
                </a:cubicBezTo>
                <a:cubicBezTo>
                  <a:pt x="653" y="1083"/>
                  <a:pt x="653" y="1083"/>
                  <a:pt x="653" y="1083"/>
                </a:cubicBezTo>
                <a:cubicBezTo>
                  <a:pt x="649" y="1083"/>
                  <a:pt x="644" y="1083"/>
                  <a:pt x="639" y="1083"/>
                </a:cubicBezTo>
                <a:cubicBezTo>
                  <a:pt x="625" y="1083"/>
                  <a:pt x="625" y="1083"/>
                  <a:pt x="625" y="1083"/>
                </a:cubicBezTo>
                <a:cubicBezTo>
                  <a:pt x="623" y="1083"/>
                  <a:pt x="621" y="1083"/>
                  <a:pt x="618" y="1083"/>
                </a:cubicBezTo>
                <a:cubicBezTo>
                  <a:pt x="612" y="1084"/>
                  <a:pt x="612" y="1084"/>
                  <a:pt x="612" y="1084"/>
                </a:cubicBezTo>
                <a:cubicBezTo>
                  <a:pt x="599" y="1085"/>
                  <a:pt x="599" y="1085"/>
                  <a:pt x="599" y="1085"/>
                </a:cubicBezTo>
                <a:cubicBezTo>
                  <a:pt x="595" y="1085"/>
                  <a:pt x="595" y="1085"/>
                  <a:pt x="595" y="1085"/>
                </a:cubicBezTo>
                <a:cubicBezTo>
                  <a:pt x="592" y="1086"/>
                  <a:pt x="592" y="1086"/>
                  <a:pt x="592" y="1086"/>
                </a:cubicBezTo>
                <a:cubicBezTo>
                  <a:pt x="585" y="1087"/>
                  <a:pt x="585" y="1087"/>
                  <a:pt x="585" y="1087"/>
                </a:cubicBezTo>
                <a:cubicBezTo>
                  <a:pt x="572" y="1088"/>
                  <a:pt x="572" y="1088"/>
                  <a:pt x="572" y="1088"/>
                </a:cubicBezTo>
                <a:cubicBezTo>
                  <a:pt x="555" y="1091"/>
                  <a:pt x="537" y="1094"/>
                  <a:pt x="520" y="1097"/>
                </a:cubicBezTo>
                <a:cubicBezTo>
                  <a:pt x="512" y="1099"/>
                  <a:pt x="503" y="1101"/>
                  <a:pt x="495" y="1103"/>
                </a:cubicBezTo>
                <a:cubicBezTo>
                  <a:pt x="470" y="1108"/>
                  <a:pt x="470" y="1108"/>
                  <a:pt x="470" y="1108"/>
                </a:cubicBezTo>
                <a:cubicBezTo>
                  <a:pt x="420" y="1118"/>
                  <a:pt x="420" y="1118"/>
                  <a:pt x="420" y="1118"/>
                </a:cubicBezTo>
                <a:cubicBezTo>
                  <a:pt x="404" y="1121"/>
                  <a:pt x="387" y="1125"/>
                  <a:pt x="371" y="1127"/>
                </a:cubicBezTo>
                <a:cubicBezTo>
                  <a:pt x="354" y="1130"/>
                  <a:pt x="338" y="1132"/>
                  <a:pt x="321" y="1135"/>
                </a:cubicBezTo>
                <a:cubicBezTo>
                  <a:pt x="296" y="1137"/>
                  <a:pt x="296" y="1137"/>
                  <a:pt x="296" y="1137"/>
                </a:cubicBezTo>
                <a:cubicBezTo>
                  <a:pt x="284" y="1139"/>
                  <a:pt x="284" y="1139"/>
                  <a:pt x="284" y="1139"/>
                </a:cubicBezTo>
                <a:cubicBezTo>
                  <a:pt x="271" y="1140"/>
                  <a:pt x="271" y="1140"/>
                  <a:pt x="271" y="1140"/>
                </a:cubicBezTo>
                <a:cubicBezTo>
                  <a:pt x="246" y="1141"/>
                  <a:pt x="246" y="1141"/>
                  <a:pt x="246" y="1141"/>
                </a:cubicBezTo>
                <a:cubicBezTo>
                  <a:pt x="238" y="1142"/>
                  <a:pt x="230" y="1142"/>
                  <a:pt x="222" y="1142"/>
                </a:cubicBezTo>
                <a:cubicBezTo>
                  <a:pt x="205" y="1143"/>
                  <a:pt x="188" y="1142"/>
                  <a:pt x="172" y="1142"/>
                </a:cubicBezTo>
                <a:cubicBezTo>
                  <a:pt x="163" y="1142"/>
                  <a:pt x="155" y="1141"/>
                  <a:pt x="147" y="1140"/>
                </a:cubicBezTo>
                <a:cubicBezTo>
                  <a:pt x="122" y="1139"/>
                  <a:pt x="122" y="1139"/>
                  <a:pt x="122" y="1139"/>
                </a:cubicBezTo>
                <a:cubicBezTo>
                  <a:pt x="105" y="1137"/>
                  <a:pt x="88" y="1135"/>
                  <a:pt x="72" y="1133"/>
                </a:cubicBezTo>
                <a:cubicBezTo>
                  <a:pt x="36" y="1127"/>
                  <a:pt x="36" y="1127"/>
                  <a:pt x="36" y="1127"/>
                </a:cubicBezTo>
                <a:cubicBezTo>
                  <a:pt x="19" y="159"/>
                  <a:pt x="19" y="159"/>
                  <a:pt x="19" y="159"/>
                </a:cubicBezTo>
                <a:cubicBezTo>
                  <a:pt x="1" y="1142"/>
                  <a:pt x="1" y="1142"/>
                  <a:pt x="1" y="1142"/>
                </a:cubicBezTo>
                <a:cubicBezTo>
                  <a:pt x="0" y="1157"/>
                  <a:pt x="0" y="1157"/>
                  <a:pt x="0" y="1157"/>
                </a:cubicBezTo>
                <a:cubicBezTo>
                  <a:pt x="15" y="1160"/>
                  <a:pt x="15" y="1160"/>
                  <a:pt x="15" y="1160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83" y="1173"/>
                  <a:pt x="100" y="1176"/>
                  <a:pt x="117" y="1178"/>
                </a:cubicBezTo>
                <a:cubicBezTo>
                  <a:pt x="143" y="1181"/>
                  <a:pt x="143" y="1181"/>
                  <a:pt x="143" y="1181"/>
                </a:cubicBezTo>
                <a:cubicBezTo>
                  <a:pt x="152" y="1181"/>
                  <a:pt x="161" y="1183"/>
                  <a:pt x="169" y="1183"/>
                </a:cubicBezTo>
                <a:cubicBezTo>
                  <a:pt x="187" y="1184"/>
                  <a:pt x="204" y="1185"/>
                  <a:pt x="222" y="1185"/>
                </a:cubicBezTo>
                <a:cubicBezTo>
                  <a:pt x="230" y="1185"/>
                  <a:pt x="239" y="1185"/>
                  <a:pt x="248" y="1185"/>
                </a:cubicBezTo>
                <a:cubicBezTo>
                  <a:pt x="274" y="1185"/>
                  <a:pt x="274" y="1185"/>
                  <a:pt x="274" y="1185"/>
                </a:cubicBezTo>
                <a:cubicBezTo>
                  <a:pt x="287" y="1184"/>
                  <a:pt x="287" y="1184"/>
                  <a:pt x="287" y="1184"/>
                </a:cubicBezTo>
                <a:cubicBezTo>
                  <a:pt x="300" y="1183"/>
                  <a:pt x="300" y="1183"/>
                  <a:pt x="300" y="1183"/>
                </a:cubicBezTo>
                <a:cubicBezTo>
                  <a:pt x="309" y="1183"/>
                  <a:pt x="317" y="1182"/>
                  <a:pt x="326" y="1181"/>
                </a:cubicBezTo>
                <a:cubicBezTo>
                  <a:pt x="343" y="1180"/>
                  <a:pt x="361" y="1178"/>
                  <a:pt x="378" y="1176"/>
                </a:cubicBezTo>
                <a:cubicBezTo>
                  <a:pt x="395" y="1173"/>
                  <a:pt x="412" y="1171"/>
                  <a:pt x="429" y="1168"/>
                </a:cubicBezTo>
                <a:cubicBezTo>
                  <a:pt x="480" y="1159"/>
                  <a:pt x="480" y="1159"/>
                  <a:pt x="480" y="1159"/>
                </a:cubicBezTo>
                <a:cubicBezTo>
                  <a:pt x="505" y="1155"/>
                  <a:pt x="505" y="1155"/>
                  <a:pt x="505" y="1155"/>
                </a:cubicBezTo>
                <a:cubicBezTo>
                  <a:pt x="513" y="1154"/>
                  <a:pt x="522" y="1152"/>
                  <a:pt x="530" y="1151"/>
                </a:cubicBezTo>
                <a:cubicBezTo>
                  <a:pt x="547" y="1148"/>
                  <a:pt x="563" y="1146"/>
                  <a:pt x="579" y="1144"/>
                </a:cubicBezTo>
                <a:cubicBezTo>
                  <a:pt x="591" y="1143"/>
                  <a:pt x="591" y="1143"/>
                  <a:pt x="591" y="1143"/>
                </a:cubicBezTo>
                <a:cubicBezTo>
                  <a:pt x="597" y="1142"/>
                  <a:pt x="597" y="1142"/>
                  <a:pt x="597" y="1142"/>
                </a:cubicBezTo>
                <a:cubicBezTo>
                  <a:pt x="600" y="1142"/>
                  <a:pt x="600" y="1142"/>
                  <a:pt x="600" y="1142"/>
                </a:cubicBezTo>
                <a:cubicBezTo>
                  <a:pt x="601" y="1142"/>
                  <a:pt x="601" y="1142"/>
                  <a:pt x="601" y="1142"/>
                </a:cubicBezTo>
                <a:cubicBezTo>
                  <a:pt x="603" y="1142"/>
                  <a:pt x="603" y="1142"/>
                  <a:pt x="603" y="1142"/>
                </a:cubicBezTo>
                <a:cubicBezTo>
                  <a:pt x="615" y="1141"/>
                  <a:pt x="615" y="1141"/>
                  <a:pt x="615" y="1141"/>
                </a:cubicBezTo>
                <a:cubicBezTo>
                  <a:pt x="622" y="1141"/>
                  <a:pt x="622" y="1141"/>
                  <a:pt x="622" y="1141"/>
                </a:cubicBezTo>
                <a:cubicBezTo>
                  <a:pt x="624" y="1141"/>
                  <a:pt x="626" y="1141"/>
                  <a:pt x="628" y="1141"/>
                </a:cubicBezTo>
                <a:cubicBezTo>
                  <a:pt x="640" y="1141"/>
                  <a:pt x="640" y="1141"/>
                  <a:pt x="640" y="1141"/>
                </a:cubicBezTo>
                <a:cubicBezTo>
                  <a:pt x="643" y="1141"/>
                  <a:pt x="647" y="1141"/>
                  <a:pt x="651" y="1142"/>
                </a:cubicBezTo>
                <a:cubicBezTo>
                  <a:pt x="663" y="1143"/>
                  <a:pt x="663" y="1143"/>
                  <a:pt x="663" y="1143"/>
                </a:cubicBezTo>
                <a:cubicBezTo>
                  <a:pt x="669" y="1143"/>
                  <a:pt x="669" y="1143"/>
                  <a:pt x="669" y="1143"/>
                </a:cubicBezTo>
                <a:cubicBezTo>
                  <a:pt x="675" y="1144"/>
                  <a:pt x="675" y="1144"/>
                  <a:pt x="675" y="1144"/>
                </a:cubicBezTo>
                <a:cubicBezTo>
                  <a:pt x="686" y="1145"/>
                  <a:pt x="686" y="1145"/>
                  <a:pt x="686" y="1145"/>
                </a:cubicBezTo>
                <a:cubicBezTo>
                  <a:pt x="690" y="1146"/>
                  <a:pt x="694" y="1147"/>
                  <a:pt x="698" y="1147"/>
                </a:cubicBezTo>
                <a:cubicBezTo>
                  <a:pt x="706" y="1148"/>
                  <a:pt x="714" y="1150"/>
                  <a:pt x="721" y="1152"/>
                </a:cubicBezTo>
                <a:cubicBezTo>
                  <a:pt x="736" y="1156"/>
                  <a:pt x="751" y="1161"/>
                  <a:pt x="766" y="1166"/>
                </a:cubicBezTo>
                <a:cubicBezTo>
                  <a:pt x="776" y="1171"/>
                  <a:pt x="776" y="1171"/>
                  <a:pt x="776" y="1171"/>
                </a:cubicBezTo>
                <a:cubicBezTo>
                  <a:pt x="780" y="1173"/>
                  <a:pt x="783" y="1174"/>
                  <a:pt x="786" y="1176"/>
                </a:cubicBezTo>
                <a:cubicBezTo>
                  <a:pt x="790" y="1178"/>
                  <a:pt x="793" y="1179"/>
                  <a:pt x="796" y="1181"/>
                </a:cubicBezTo>
                <a:cubicBezTo>
                  <a:pt x="798" y="1182"/>
                  <a:pt x="799" y="1183"/>
                  <a:pt x="801" y="1184"/>
                </a:cubicBezTo>
                <a:cubicBezTo>
                  <a:pt x="801" y="1184"/>
                  <a:pt x="802" y="1185"/>
                  <a:pt x="803" y="1185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4" y="1185"/>
                  <a:pt x="874" y="1185"/>
                  <a:pt x="874" y="1185"/>
                </a:cubicBezTo>
                <a:cubicBezTo>
                  <a:pt x="875" y="1185"/>
                  <a:pt x="876" y="1184"/>
                  <a:pt x="876" y="1184"/>
                </a:cubicBezTo>
                <a:cubicBezTo>
                  <a:pt x="878" y="1183"/>
                  <a:pt x="879" y="1182"/>
                  <a:pt x="881" y="1181"/>
                </a:cubicBezTo>
                <a:cubicBezTo>
                  <a:pt x="884" y="1179"/>
                  <a:pt x="887" y="1178"/>
                  <a:pt x="891" y="1176"/>
                </a:cubicBezTo>
                <a:cubicBezTo>
                  <a:pt x="894" y="1174"/>
                  <a:pt x="897" y="1173"/>
                  <a:pt x="901" y="1171"/>
                </a:cubicBezTo>
                <a:cubicBezTo>
                  <a:pt x="911" y="1166"/>
                  <a:pt x="911" y="1166"/>
                  <a:pt x="911" y="1166"/>
                </a:cubicBezTo>
                <a:cubicBezTo>
                  <a:pt x="926" y="1161"/>
                  <a:pt x="941" y="1156"/>
                  <a:pt x="956" y="1152"/>
                </a:cubicBezTo>
                <a:cubicBezTo>
                  <a:pt x="963" y="1150"/>
                  <a:pt x="971" y="1148"/>
                  <a:pt x="979" y="1147"/>
                </a:cubicBezTo>
                <a:cubicBezTo>
                  <a:pt x="983" y="1147"/>
                  <a:pt x="987" y="1146"/>
                  <a:pt x="991" y="1145"/>
                </a:cubicBezTo>
                <a:cubicBezTo>
                  <a:pt x="1002" y="1144"/>
                  <a:pt x="1002" y="1144"/>
                  <a:pt x="1002" y="1144"/>
                </a:cubicBezTo>
                <a:cubicBezTo>
                  <a:pt x="1008" y="1143"/>
                  <a:pt x="1008" y="1143"/>
                  <a:pt x="1008" y="1143"/>
                </a:cubicBezTo>
                <a:cubicBezTo>
                  <a:pt x="1014" y="1143"/>
                  <a:pt x="1014" y="1143"/>
                  <a:pt x="1014" y="1143"/>
                </a:cubicBezTo>
                <a:cubicBezTo>
                  <a:pt x="1026" y="1142"/>
                  <a:pt x="1026" y="1142"/>
                  <a:pt x="1026" y="1142"/>
                </a:cubicBezTo>
                <a:cubicBezTo>
                  <a:pt x="1030" y="1141"/>
                  <a:pt x="1034" y="1141"/>
                  <a:pt x="1038" y="1141"/>
                </a:cubicBezTo>
                <a:cubicBezTo>
                  <a:pt x="1049" y="1141"/>
                  <a:pt x="1049" y="1141"/>
                  <a:pt x="1049" y="1141"/>
                </a:cubicBezTo>
                <a:cubicBezTo>
                  <a:pt x="1051" y="1141"/>
                  <a:pt x="1053" y="1141"/>
                  <a:pt x="1055" y="1141"/>
                </a:cubicBezTo>
                <a:cubicBezTo>
                  <a:pt x="1062" y="1141"/>
                  <a:pt x="1062" y="1141"/>
                  <a:pt x="1062" y="1141"/>
                </a:cubicBezTo>
                <a:cubicBezTo>
                  <a:pt x="1074" y="1142"/>
                  <a:pt x="1074" y="1142"/>
                  <a:pt x="1074" y="1142"/>
                </a:cubicBezTo>
                <a:cubicBezTo>
                  <a:pt x="1076" y="1142"/>
                  <a:pt x="1076" y="1142"/>
                  <a:pt x="1076" y="1142"/>
                </a:cubicBezTo>
                <a:cubicBezTo>
                  <a:pt x="1077" y="1142"/>
                  <a:pt x="1077" y="1142"/>
                  <a:pt x="1077" y="1142"/>
                </a:cubicBezTo>
                <a:cubicBezTo>
                  <a:pt x="1077" y="1142"/>
                  <a:pt x="1077" y="1142"/>
                  <a:pt x="1077" y="1142"/>
                </a:cubicBezTo>
                <a:cubicBezTo>
                  <a:pt x="1080" y="1142"/>
                  <a:pt x="1080" y="1142"/>
                  <a:pt x="1080" y="1142"/>
                </a:cubicBezTo>
                <a:cubicBezTo>
                  <a:pt x="1086" y="1143"/>
                  <a:pt x="1086" y="1143"/>
                  <a:pt x="1086" y="1143"/>
                </a:cubicBezTo>
                <a:cubicBezTo>
                  <a:pt x="1098" y="1144"/>
                  <a:pt x="1098" y="1144"/>
                  <a:pt x="1098" y="1144"/>
                </a:cubicBezTo>
                <a:cubicBezTo>
                  <a:pt x="1114" y="1146"/>
                  <a:pt x="1131" y="1148"/>
                  <a:pt x="1147" y="1151"/>
                </a:cubicBezTo>
                <a:cubicBezTo>
                  <a:pt x="1155" y="1152"/>
                  <a:pt x="1164" y="1154"/>
                  <a:pt x="1172" y="1155"/>
                </a:cubicBezTo>
                <a:cubicBezTo>
                  <a:pt x="1197" y="1159"/>
                  <a:pt x="1197" y="1159"/>
                  <a:pt x="1197" y="1159"/>
                </a:cubicBezTo>
                <a:cubicBezTo>
                  <a:pt x="1248" y="1168"/>
                  <a:pt x="1248" y="1168"/>
                  <a:pt x="1248" y="1168"/>
                </a:cubicBezTo>
                <a:cubicBezTo>
                  <a:pt x="1265" y="1171"/>
                  <a:pt x="1282" y="1173"/>
                  <a:pt x="1299" y="1176"/>
                </a:cubicBezTo>
                <a:cubicBezTo>
                  <a:pt x="1316" y="1178"/>
                  <a:pt x="1334" y="1180"/>
                  <a:pt x="1351" y="1181"/>
                </a:cubicBezTo>
                <a:cubicBezTo>
                  <a:pt x="1360" y="1182"/>
                  <a:pt x="1368" y="1183"/>
                  <a:pt x="1377" y="1183"/>
                </a:cubicBezTo>
                <a:cubicBezTo>
                  <a:pt x="1390" y="1184"/>
                  <a:pt x="1390" y="1184"/>
                  <a:pt x="1390" y="1184"/>
                </a:cubicBezTo>
                <a:cubicBezTo>
                  <a:pt x="1403" y="1185"/>
                  <a:pt x="1403" y="1185"/>
                  <a:pt x="1403" y="1185"/>
                </a:cubicBezTo>
                <a:cubicBezTo>
                  <a:pt x="1429" y="1185"/>
                  <a:pt x="1429" y="1185"/>
                  <a:pt x="1429" y="1185"/>
                </a:cubicBezTo>
                <a:cubicBezTo>
                  <a:pt x="1438" y="1185"/>
                  <a:pt x="1447" y="1185"/>
                  <a:pt x="1455" y="1185"/>
                </a:cubicBezTo>
                <a:cubicBezTo>
                  <a:pt x="1473" y="1185"/>
                  <a:pt x="1490" y="1184"/>
                  <a:pt x="1508" y="1183"/>
                </a:cubicBezTo>
                <a:cubicBezTo>
                  <a:pt x="1516" y="1183"/>
                  <a:pt x="1525" y="1181"/>
                  <a:pt x="1534" y="1181"/>
                </a:cubicBezTo>
                <a:cubicBezTo>
                  <a:pt x="1560" y="1178"/>
                  <a:pt x="1560" y="1178"/>
                  <a:pt x="1560" y="1178"/>
                </a:cubicBezTo>
                <a:cubicBezTo>
                  <a:pt x="1577" y="1176"/>
                  <a:pt x="1594" y="1173"/>
                  <a:pt x="1611" y="1170"/>
                </a:cubicBezTo>
                <a:cubicBezTo>
                  <a:pt x="1662" y="1160"/>
                  <a:pt x="1662" y="1160"/>
                  <a:pt x="1662" y="1160"/>
                </a:cubicBezTo>
                <a:cubicBezTo>
                  <a:pt x="1677" y="1157"/>
                  <a:pt x="1677" y="1157"/>
                  <a:pt x="1677" y="1157"/>
                </a:cubicBezTo>
                <a:lnTo>
                  <a:pt x="1676" y="1142"/>
                </a:lnTo>
                <a:close/>
              </a:path>
            </a:pathLst>
          </a:custGeom>
          <a:solidFill>
            <a:srgbClr val="7F2C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9DAC6B7-B69B-4DB9-A3C4-4E15B61638B7}"/>
              </a:ext>
            </a:extLst>
          </p:cNvPr>
          <p:cNvSpPr txBox="1"/>
          <p:nvPr/>
        </p:nvSpPr>
        <p:spPr>
          <a:xfrm>
            <a:off x="6967509" y="1663886"/>
            <a:ext cx="2195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论文摘要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FE707AD-F92F-4D17-B03D-EF5D9D9D33B7}"/>
              </a:ext>
            </a:extLst>
          </p:cNvPr>
          <p:cNvSpPr txBox="1"/>
          <p:nvPr/>
        </p:nvSpPr>
        <p:spPr>
          <a:xfrm>
            <a:off x="6924131" y="2519233"/>
            <a:ext cx="272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选题背景及意义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D39A26B-2C1C-435B-AECB-CEE2A13E1308}"/>
              </a:ext>
            </a:extLst>
          </p:cNvPr>
          <p:cNvSpPr txBox="1"/>
          <p:nvPr/>
        </p:nvSpPr>
        <p:spPr>
          <a:xfrm>
            <a:off x="6924131" y="3370034"/>
            <a:ext cx="2572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关键技术与难点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5B2CB86-8628-4ED4-9EFF-B1D7D936FBED}"/>
              </a:ext>
            </a:extLst>
          </p:cNvPr>
          <p:cNvSpPr txBox="1"/>
          <p:nvPr/>
        </p:nvSpPr>
        <p:spPr>
          <a:xfrm>
            <a:off x="6924133" y="4227027"/>
            <a:ext cx="2638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研究成果与应用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DBE28CB-7B6D-4A15-B90B-DA8EEB39D207}"/>
              </a:ext>
            </a:extLst>
          </p:cNvPr>
          <p:cNvSpPr txBox="1"/>
          <p:nvPr/>
        </p:nvSpPr>
        <p:spPr>
          <a:xfrm>
            <a:off x="6924133" y="5047928"/>
            <a:ext cx="2029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论文总结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53E490DC-CD4E-4451-980A-3D2FAD3912EE}"/>
              </a:ext>
            </a:extLst>
          </p:cNvPr>
          <p:cNvSpPr/>
          <p:nvPr/>
        </p:nvSpPr>
        <p:spPr>
          <a:xfrm>
            <a:off x="1559687" y="2910967"/>
            <a:ext cx="1014781" cy="531908"/>
          </a:xfrm>
          <a:custGeom>
            <a:avLst/>
            <a:gdLst/>
            <a:ahLst/>
            <a:cxnLst/>
            <a:rect l="l" t="t" r="r" b="b"/>
            <a:pathLst>
              <a:path w="761086" h="398931">
                <a:moveTo>
                  <a:pt x="64122" y="252246"/>
                </a:moveTo>
                <a:lnTo>
                  <a:pt x="64122" y="345339"/>
                </a:lnTo>
                <a:lnTo>
                  <a:pt x="217932" y="345339"/>
                </a:lnTo>
                <a:lnTo>
                  <a:pt x="217932" y="252246"/>
                </a:lnTo>
                <a:close/>
                <a:moveTo>
                  <a:pt x="414071" y="176834"/>
                </a:moveTo>
                <a:cubicBezTo>
                  <a:pt x="446724" y="179333"/>
                  <a:pt x="469455" y="185940"/>
                  <a:pt x="482266" y="196657"/>
                </a:cubicBezTo>
                <a:cubicBezTo>
                  <a:pt x="495077" y="207373"/>
                  <a:pt x="500705" y="218525"/>
                  <a:pt x="499148" y="230113"/>
                </a:cubicBezTo>
                <a:cubicBezTo>
                  <a:pt x="497592" y="241700"/>
                  <a:pt x="491589" y="250049"/>
                  <a:pt x="481140" y="255160"/>
                </a:cubicBezTo>
                <a:cubicBezTo>
                  <a:pt x="470691" y="260271"/>
                  <a:pt x="458533" y="258471"/>
                  <a:pt x="444665" y="249758"/>
                </a:cubicBezTo>
                <a:cubicBezTo>
                  <a:pt x="442561" y="236722"/>
                  <a:pt x="438387" y="223922"/>
                  <a:pt x="432145" y="211358"/>
                </a:cubicBezTo>
                <a:cubicBezTo>
                  <a:pt x="425902" y="198794"/>
                  <a:pt x="418899" y="187984"/>
                  <a:pt x="411137" y="178930"/>
                </a:cubicBezTo>
                <a:close/>
                <a:moveTo>
                  <a:pt x="64122" y="149986"/>
                </a:moveTo>
                <a:lnTo>
                  <a:pt x="64122" y="240564"/>
                </a:lnTo>
                <a:lnTo>
                  <a:pt x="217932" y="240564"/>
                </a:lnTo>
                <a:lnTo>
                  <a:pt x="217932" y="149986"/>
                </a:lnTo>
                <a:close/>
                <a:moveTo>
                  <a:pt x="64122" y="49402"/>
                </a:moveTo>
                <a:lnTo>
                  <a:pt x="64122" y="138303"/>
                </a:lnTo>
                <a:lnTo>
                  <a:pt x="217932" y="138303"/>
                </a:lnTo>
                <a:lnTo>
                  <a:pt x="217932" y="49402"/>
                </a:lnTo>
                <a:close/>
                <a:moveTo>
                  <a:pt x="243916" y="3772"/>
                </a:moveTo>
                <a:lnTo>
                  <a:pt x="302171" y="50659"/>
                </a:lnTo>
                <a:cubicBezTo>
                  <a:pt x="300530" y="52782"/>
                  <a:pt x="298260" y="54722"/>
                  <a:pt x="295361" y="56478"/>
                </a:cubicBezTo>
                <a:cubicBezTo>
                  <a:pt x="292462" y="58234"/>
                  <a:pt x="288725" y="59649"/>
                  <a:pt x="284150" y="60724"/>
                </a:cubicBezTo>
                <a:lnTo>
                  <a:pt x="284150" y="374204"/>
                </a:lnTo>
                <a:cubicBezTo>
                  <a:pt x="283651" y="375894"/>
                  <a:pt x="280505" y="378243"/>
                  <a:pt x="274712" y="381251"/>
                </a:cubicBezTo>
                <a:cubicBezTo>
                  <a:pt x="268920" y="384260"/>
                  <a:pt x="261800" y="387013"/>
                  <a:pt x="253354" y="389509"/>
                </a:cubicBezTo>
                <a:cubicBezTo>
                  <a:pt x="244907" y="392006"/>
                  <a:pt x="236453" y="393330"/>
                  <a:pt x="227990" y="393483"/>
                </a:cubicBezTo>
                <a:lnTo>
                  <a:pt x="217932" y="393483"/>
                </a:lnTo>
                <a:lnTo>
                  <a:pt x="217932" y="357021"/>
                </a:lnTo>
                <a:lnTo>
                  <a:pt x="64122" y="357021"/>
                </a:lnTo>
                <a:lnTo>
                  <a:pt x="64122" y="375462"/>
                </a:lnTo>
                <a:cubicBezTo>
                  <a:pt x="63642" y="379923"/>
                  <a:pt x="58211" y="384830"/>
                  <a:pt x="47830" y="390183"/>
                </a:cubicBezTo>
                <a:cubicBezTo>
                  <a:pt x="37448" y="395535"/>
                  <a:pt x="24998" y="398451"/>
                  <a:pt x="10478" y="398931"/>
                </a:cubicBezTo>
                <a:lnTo>
                  <a:pt x="0" y="398931"/>
                </a:lnTo>
                <a:lnTo>
                  <a:pt x="0" y="10897"/>
                </a:lnTo>
                <a:lnTo>
                  <a:pt x="67894" y="37719"/>
                </a:lnTo>
                <a:lnTo>
                  <a:pt x="213322" y="37719"/>
                </a:lnTo>
                <a:close/>
                <a:moveTo>
                  <a:pt x="632422" y="0"/>
                </a:moveTo>
                <a:lnTo>
                  <a:pt x="691096" y="42279"/>
                </a:lnTo>
                <a:cubicBezTo>
                  <a:pt x="689542" y="44333"/>
                  <a:pt x="687621" y="45889"/>
                  <a:pt x="685333" y="46946"/>
                </a:cubicBezTo>
                <a:cubicBezTo>
                  <a:pt x="683046" y="48004"/>
                  <a:pt x="679658" y="48825"/>
                  <a:pt x="675170" y="49411"/>
                </a:cubicBezTo>
                <a:lnTo>
                  <a:pt x="670141" y="147936"/>
                </a:lnTo>
                <a:lnTo>
                  <a:pt x="699478" y="111855"/>
                </a:lnTo>
                <a:cubicBezTo>
                  <a:pt x="699804" y="112078"/>
                  <a:pt x="703390" y="114709"/>
                  <a:pt x="710235" y="119748"/>
                </a:cubicBezTo>
                <a:cubicBezTo>
                  <a:pt x="717080" y="124787"/>
                  <a:pt x="725229" y="130896"/>
                  <a:pt x="734682" y="138077"/>
                </a:cubicBezTo>
                <a:cubicBezTo>
                  <a:pt x="744135" y="145257"/>
                  <a:pt x="752936" y="152170"/>
                  <a:pt x="761086" y="158817"/>
                </a:cubicBezTo>
                <a:cubicBezTo>
                  <a:pt x="760405" y="161103"/>
                  <a:pt x="758938" y="162789"/>
                  <a:pt x="756685" y="163876"/>
                </a:cubicBezTo>
                <a:cubicBezTo>
                  <a:pt x="754432" y="164962"/>
                  <a:pt x="751708" y="165501"/>
                  <a:pt x="748513" y="165493"/>
                </a:cubicBezTo>
                <a:lnTo>
                  <a:pt x="588417" y="165493"/>
                </a:lnTo>
                <a:lnTo>
                  <a:pt x="588417" y="169266"/>
                </a:lnTo>
                <a:cubicBezTo>
                  <a:pt x="593289" y="184524"/>
                  <a:pt x="599365" y="198237"/>
                  <a:pt x="606647" y="210403"/>
                </a:cubicBezTo>
                <a:cubicBezTo>
                  <a:pt x="613929" y="222569"/>
                  <a:pt x="622102" y="233452"/>
                  <a:pt x="631165" y="243050"/>
                </a:cubicBezTo>
                <a:cubicBezTo>
                  <a:pt x="639573" y="230954"/>
                  <a:pt x="647693" y="218464"/>
                  <a:pt x="655525" y="205582"/>
                </a:cubicBezTo>
                <a:cubicBezTo>
                  <a:pt x="663357" y="192699"/>
                  <a:pt x="669486" y="181572"/>
                  <a:pt x="673913" y="172201"/>
                </a:cubicBezTo>
                <a:lnTo>
                  <a:pt x="734263" y="214124"/>
                </a:lnTo>
                <a:cubicBezTo>
                  <a:pt x="733294" y="216080"/>
                  <a:pt x="731565" y="217512"/>
                  <a:pt x="729077" y="218421"/>
                </a:cubicBezTo>
                <a:cubicBezTo>
                  <a:pt x="726589" y="219329"/>
                  <a:pt x="722869" y="219294"/>
                  <a:pt x="717918" y="218316"/>
                </a:cubicBezTo>
                <a:cubicBezTo>
                  <a:pt x="707467" y="223888"/>
                  <a:pt x="695575" y="229722"/>
                  <a:pt x="682242" y="235819"/>
                </a:cubicBezTo>
                <a:cubicBezTo>
                  <a:pt x="668910" y="241915"/>
                  <a:pt x="655237" y="247540"/>
                  <a:pt x="641223" y="252693"/>
                </a:cubicBezTo>
                <a:cubicBezTo>
                  <a:pt x="658232" y="268038"/>
                  <a:pt x="676707" y="280213"/>
                  <a:pt x="696649" y="289218"/>
                </a:cubicBezTo>
                <a:cubicBezTo>
                  <a:pt x="716591" y="298223"/>
                  <a:pt x="736533" y="305052"/>
                  <a:pt x="756476" y="309708"/>
                </a:cubicBezTo>
                <a:lnTo>
                  <a:pt x="755218" y="313900"/>
                </a:lnTo>
                <a:cubicBezTo>
                  <a:pt x="743422" y="317254"/>
                  <a:pt x="733591" y="323959"/>
                  <a:pt x="725724" y="334015"/>
                </a:cubicBezTo>
                <a:cubicBezTo>
                  <a:pt x="717857" y="344071"/>
                  <a:pt x="712322" y="356218"/>
                  <a:pt x="709117" y="370456"/>
                </a:cubicBezTo>
                <a:cubicBezTo>
                  <a:pt x="688892" y="358288"/>
                  <a:pt x="671041" y="344277"/>
                  <a:pt x="655566" y="328421"/>
                </a:cubicBezTo>
                <a:cubicBezTo>
                  <a:pt x="640090" y="312566"/>
                  <a:pt x="626803" y="293332"/>
                  <a:pt x="615705" y="270718"/>
                </a:cubicBezTo>
                <a:cubicBezTo>
                  <a:pt x="604606" y="248104"/>
                  <a:pt x="595510" y="220575"/>
                  <a:pt x="588417" y="188132"/>
                </a:cubicBezTo>
                <a:lnTo>
                  <a:pt x="588417" y="328992"/>
                </a:lnTo>
                <a:cubicBezTo>
                  <a:pt x="588701" y="342033"/>
                  <a:pt x="587061" y="353506"/>
                  <a:pt x="583496" y="363413"/>
                </a:cubicBezTo>
                <a:cubicBezTo>
                  <a:pt x="579931" y="373319"/>
                  <a:pt x="572734" y="381317"/>
                  <a:pt x="561905" y="387407"/>
                </a:cubicBezTo>
                <a:cubicBezTo>
                  <a:pt x="551075" y="393498"/>
                  <a:pt x="534906" y="397339"/>
                  <a:pt x="513398" y="398931"/>
                </a:cubicBezTo>
                <a:cubicBezTo>
                  <a:pt x="513040" y="389291"/>
                  <a:pt x="512079" y="380934"/>
                  <a:pt x="510516" y="373858"/>
                </a:cubicBezTo>
                <a:cubicBezTo>
                  <a:pt x="508953" y="366783"/>
                  <a:pt x="506421" y="361043"/>
                  <a:pt x="502920" y="356637"/>
                </a:cubicBezTo>
                <a:cubicBezTo>
                  <a:pt x="499820" y="352432"/>
                  <a:pt x="495333" y="348698"/>
                  <a:pt x="489457" y="345435"/>
                </a:cubicBezTo>
                <a:cubicBezTo>
                  <a:pt x="483580" y="342173"/>
                  <a:pt x="474797" y="339486"/>
                  <a:pt x="463106" y="337374"/>
                </a:cubicBezTo>
                <a:lnTo>
                  <a:pt x="463106" y="332346"/>
                </a:lnTo>
                <a:cubicBezTo>
                  <a:pt x="463620" y="332377"/>
                  <a:pt x="467760" y="332594"/>
                  <a:pt x="475523" y="332998"/>
                </a:cubicBezTo>
                <a:cubicBezTo>
                  <a:pt x="483287" y="333402"/>
                  <a:pt x="491586" y="333806"/>
                  <a:pt x="500421" y="334209"/>
                </a:cubicBezTo>
                <a:cubicBezTo>
                  <a:pt x="509256" y="334613"/>
                  <a:pt x="515537" y="334830"/>
                  <a:pt x="519265" y="334861"/>
                </a:cubicBezTo>
                <a:cubicBezTo>
                  <a:pt x="522365" y="334826"/>
                  <a:pt x="524547" y="334163"/>
                  <a:pt x="525813" y="332870"/>
                </a:cubicBezTo>
                <a:cubicBezTo>
                  <a:pt x="527079" y="331577"/>
                  <a:pt x="527691" y="329866"/>
                  <a:pt x="527647" y="327734"/>
                </a:cubicBezTo>
                <a:lnTo>
                  <a:pt x="527647" y="267785"/>
                </a:lnTo>
                <a:cubicBezTo>
                  <a:pt x="514498" y="279515"/>
                  <a:pt x="498991" y="292632"/>
                  <a:pt x="481127" y="307137"/>
                </a:cubicBezTo>
                <a:cubicBezTo>
                  <a:pt x="463263" y="321642"/>
                  <a:pt x="442727" y="337583"/>
                  <a:pt x="419519" y="354962"/>
                </a:cubicBezTo>
                <a:cubicBezTo>
                  <a:pt x="419083" y="357928"/>
                  <a:pt x="418070" y="360580"/>
                  <a:pt x="416481" y="362918"/>
                </a:cubicBezTo>
                <a:cubicBezTo>
                  <a:pt x="414892" y="365256"/>
                  <a:pt x="412831" y="367071"/>
                  <a:pt x="410299" y="368362"/>
                </a:cubicBezTo>
                <a:lnTo>
                  <a:pt x="366293" y="310546"/>
                </a:lnTo>
                <a:cubicBezTo>
                  <a:pt x="381372" y="305472"/>
                  <a:pt x="403288" y="297175"/>
                  <a:pt x="432040" y="285654"/>
                </a:cubicBezTo>
                <a:cubicBezTo>
                  <a:pt x="460792" y="274134"/>
                  <a:pt x="492661" y="260911"/>
                  <a:pt x="527647" y="245985"/>
                </a:cubicBezTo>
                <a:lnTo>
                  <a:pt x="527647" y="165493"/>
                </a:lnTo>
                <a:lnTo>
                  <a:pt x="368389" y="165493"/>
                </a:lnTo>
                <a:lnTo>
                  <a:pt x="365036" y="153810"/>
                </a:lnTo>
                <a:lnTo>
                  <a:pt x="606857" y="153810"/>
                </a:lnTo>
                <a:lnTo>
                  <a:pt x="609371" y="104723"/>
                </a:lnTo>
                <a:lnTo>
                  <a:pt x="424967" y="104723"/>
                </a:lnTo>
                <a:lnTo>
                  <a:pt x="421196" y="93041"/>
                </a:lnTo>
                <a:lnTo>
                  <a:pt x="609595" y="93041"/>
                </a:lnTo>
                <a:lnTo>
                  <a:pt x="612520" y="40182"/>
                </a:lnTo>
                <a:lnTo>
                  <a:pt x="411975" y="40182"/>
                </a:lnTo>
                <a:lnTo>
                  <a:pt x="408204" y="28499"/>
                </a:lnTo>
                <a:lnTo>
                  <a:pt x="608952" y="28499"/>
                </a:lnTo>
                <a:close/>
              </a:path>
            </a:pathLst>
          </a:custGeom>
          <a:solidFill>
            <a:srgbClr val="7F2C8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44609DF-3584-43CA-909B-911E34D259B0}"/>
              </a:ext>
            </a:extLst>
          </p:cNvPr>
          <p:cNvSpPr/>
          <p:nvPr/>
        </p:nvSpPr>
        <p:spPr>
          <a:xfrm>
            <a:off x="1181121" y="3495883"/>
            <a:ext cx="1514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7F2C8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7" name="Author">
            <a:extLst>
              <a:ext uri="{FF2B5EF4-FFF2-40B4-BE49-F238E27FC236}">
                <a16:creationId xmlns:a16="http://schemas.microsoft.com/office/drawing/2014/main" xmlns="" id="{ADCFBD40-B0B0-4987-9722-0D6CEFD7325A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41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2C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>
            <a:extLst>
              <a:ext uri="{FF2B5EF4-FFF2-40B4-BE49-F238E27FC236}">
                <a16:creationId xmlns:a16="http://schemas.microsoft.com/office/drawing/2014/main" xmlns="" id="{CEC509F0-2091-44E3-8EC6-23BE32A153BC}"/>
              </a:ext>
            </a:extLst>
          </p:cNvPr>
          <p:cNvSpPr>
            <a:spLocks/>
          </p:cNvSpPr>
          <p:nvPr/>
        </p:nvSpPr>
        <p:spPr bwMode="auto">
          <a:xfrm rot="20305582">
            <a:off x="7413099" y="-1127481"/>
            <a:ext cx="7345429" cy="5201360"/>
          </a:xfrm>
          <a:custGeom>
            <a:avLst/>
            <a:gdLst>
              <a:gd name="T0" fmla="*/ 1505 w 1677"/>
              <a:gd name="T1" fmla="*/ 1142 h 1186"/>
              <a:gd name="T2" fmla="*/ 1306 w 1677"/>
              <a:gd name="T3" fmla="*/ 1127 h 1186"/>
              <a:gd name="T4" fmla="*/ 1085 w 1677"/>
              <a:gd name="T5" fmla="*/ 1086 h 1186"/>
              <a:gd name="T6" fmla="*/ 1024 w 1677"/>
              <a:gd name="T7" fmla="*/ 1083 h 1186"/>
              <a:gd name="T8" fmla="*/ 978 w 1677"/>
              <a:gd name="T9" fmla="*/ 1078 h 1186"/>
              <a:gd name="T10" fmla="*/ 1033 w 1677"/>
              <a:gd name="T11" fmla="*/ 1062 h 1186"/>
              <a:gd name="T12" fmla="*/ 1158 w 1677"/>
              <a:gd name="T13" fmla="*/ 1057 h 1186"/>
              <a:gd name="T14" fmla="*/ 1340 w 1677"/>
              <a:gd name="T15" fmla="*/ 1071 h 1186"/>
              <a:gd name="T16" fmla="*/ 1464 w 1677"/>
              <a:gd name="T17" fmla="*/ 1053 h 1186"/>
              <a:gd name="T18" fmla="*/ 1576 w 1677"/>
              <a:gd name="T19" fmla="*/ 0 h 1186"/>
              <a:gd name="T20" fmla="*/ 1480 w 1677"/>
              <a:gd name="T21" fmla="*/ 26 h 1186"/>
              <a:gd name="T22" fmla="*/ 1323 w 1677"/>
              <a:gd name="T23" fmla="*/ 48 h 1186"/>
              <a:gd name="T24" fmla="*/ 1164 w 1677"/>
              <a:gd name="T25" fmla="*/ 52 h 1186"/>
              <a:gd name="T26" fmla="*/ 1132 w 1677"/>
              <a:gd name="T27" fmla="*/ 52 h 1186"/>
              <a:gd name="T28" fmla="*/ 1307 w 1677"/>
              <a:gd name="T29" fmla="*/ 52 h 1186"/>
              <a:gd name="T30" fmla="*/ 1450 w 1677"/>
              <a:gd name="T31" fmla="*/ 36 h 1186"/>
              <a:gd name="T32" fmla="*/ 1570 w 1677"/>
              <a:gd name="T33" fmla="*/ 8 h 1186"/>
              <a:gd name="T34" fmla="*/ 1403 w 1677"/>
              <a:gd name="T35" fmla="*/ 1046 h 1186"/>
              <a:gd name="T36" fmla="*/ 1300 w 1677"/>
              <a:gd name="T37" fmla="*/ 1048 h 1186"/>
              <a:gd name="T38" fmla="*/ 1112 w 1677"/>
              <a:gd name="T39" fmla="*/ 1032 h 1186"/>
              <a:gd name="T40" fmla="*/ 1024 w 1677"/>
              <a:gd name="T41" fmla="*/ 1040 h 1186"/>
              <a:gd name="T42" fmla="*/ 925 w 1677"/>
              <a:gd name="T43" fmla="*/ 1072 h 1186"/>
              <a:gd name="T44" fmla="*/ 816 w 1677"/>
              <a:gd name="T45" fmla="*/ 1105 h 1186"/>
              <a:gd name="T46" fmla="*/ 661 w 1677"/>
              <a:gd name="T47" fmla="*/ 1042 h 1186"/>
              <a:gd name="T48" fmla="*/ 637 w 1677"/>
              <a:gd name="T49" fmla="*/ 1037 h 1186"/>
              <a:gd name="T50" fmla="*/ 493 w 1677"/>
              <a:gd name="T51" fmla="*/ 1036 h 1186"/>
              <a:gd name="T52" fmla="*/ 333 w 1677"/>
              <a:gd name="T53" fmla="*/ 1051 h 1186"/>
              <a:gd name="T54" fmla="*/ 195 w 1677"/>
              <a:gd name="T55" fmla="*/ 1029 h 1186"/>
              <a:gd name="T56" fmla="*/ 180 w 1677"/>
              <a:gd name="T57" fmla="*/ 27 h 1186"/>
              <a:gd name="T58" fmla="*/ 290 w 1677"/>
              <a:gd name="T59" fmla="*/ 45 h 1186"/>
              <a:gd name="T60" fmla="*/ 449 w 1677"/>
              <a:gd name="T61" fmla="*/ 54 h 1186"/>
              <a:gd name="T62" fmla="*/ 577 w 1677"/>
              <a:gd name="T63" fmla="*/ 50 h 1186"/>
              <a:gd name="T64" fmla="*/ 402 w 1677"/>
              <a:gd name="T65" fmla="*/ 51 h 1186"/>
              <a:gd name="T66" fmla="*/ 259 w 1677"/>
              <a:gd name="T67" fmla="*/ 37 h 1186"/>
              <a:gd name="T68" fmla="*/ 150 w 1677"/>
              <a:gd name="T69" fmla="*/ 15 h 1186"/>
              <a:gd name="T70" fmla="*/ 100 w 1677"/>
              <a:gd name="T71" fmla="*/ 1014 h 1186"/>
              <a:gd name="T72" fmla="*/ 283 w 1677"/>
              <a:gd name="T73" fmla="*/ 1067 h 1186"/>
              <a:gd name="T74" fmla="*/ 426 w 1677"/>
              <a:gd name="T75" fmla="*/ 1065 h 1186"/>
              <a:gd name="T76" fmla="*/ 611 w 1677"/>
              <a:gd name="T77" fmla="*/ 1057 h 1186"/>
              <a:gd name="T78" fmla="*/ 655 w 1677"/>
              <a:gd name="T79" fmla="*/ 1065 h 1186"/>
              <a:gd name="T80" fmla="*/ 680 w 1677"/>
              <a:gd name="T81" fmla="*/ 1084 h 1186"/>
              <a:gd name="T82" fmla="*/ 612 w 1677"/>
              <a:gd name="T83" fmla="*/ 1084 h 1186"/>
              <a:gd name="T84" fmla="*/ 495 w 1677"/>
              <a:gd name="T85" fmla="*/ 1103 h 1186"/>
              <a:gd name="T86" fmla="*/ 271 w 1677"/>
              <a:gd name="T87" fmla="*/ 1140 h 1186"/>
              <a:gd name="T88" fmla="*/ 36 w 1677"/>
              <a:gd name="T89" fmla="*/ 1127 h 1186"/>
              <a:gd name="T90" fmla="*/ 143 w 1677"/>
              <a:gd name="T91" fmla="*/ 1181 h 1186"/>
              <a:gd name="T92" fmla="*/ 326 w 1677"/>
              <a:gd name="T93" fmla="*/ 1181 h 1186"/>
              <a:gd name="T94" fmla="*/ 591 w 1677"/>
              <a:gd name="T95" fmla="*/ 1143 h 1186"/>
              <a:gd name="T96" fmla="*/ 628 w 1677"/>
              <a:gd name="T97" fmla="*/ 1141 h 1186"/>
              <a:gd name="T98" fmla="*/ 698 w 1677"/>
              <a:gd name="T99" fmla="*/ 1147 h 1186"/>
              <a:gd name="T100" fmla="*/ 803 w 1677"/>
              <a:gd name="T101" fmla="*/ 1185 h 1186"/>
              <a:gd name="T102" fmla="*/ 874 w 1677"/>
              <a:gd name="T103" fmla="*/ 1185 h 1186"/>
              <a:gd name="T104" fmla="*/ 979 w 1677"/>
              <a:gd name="T105" fmla="*/ 1147 h 1186"/>
              <a:gd name="T106" fmla="*/ 1049 w 1677"/>
              <a:gd name="T107" fmla="*/ 1141 h 1186"/>
              <a:gd name="T108" fmla="*/ 1080 w 1677"/>
              <a:gd name="T109" fmla="*/ 1142 h 1186"/>
              <a:gd name="T110" fmla="*/ 1299 w 1677"/>
              <a:gd name="T111" fmla="*/ 1176 h 1186"/>
              <a:gd name="T112" fmla="*/ 1508 w 1677"/>
              <a:gd name="T113" fmla="*/ 1183 h 1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7" h="1186">
                <a:moveTo>
                  <a:pt x="1676" y="1142"/>
                </a:moveTo>
                <a:cubicBezTo>
                  <a:pt x="1658" y="159"/>
                  <a:pt x="1658" y="159"/>
                  <a:pt x="1658" y="159"/>
                </a:cubicBezTo>
                <a:cubicBezTo>
                  <a:pt x="1641" y="1127"/>
                  <a:pt x="1641" y="1127"/>
                  <a:pt x="1641" y="1127"/>
                </a:cubicBezTo>
                <a:cubicBezTo>
                  <a:pt x="1605" y="1133"/>
                  <a:pt x="1605" y="1133"/>
                  <a:pt x="1605" y="1133"/>
                </a:cubicBezTo>
                <a:cubicBezTo>
                  <a:pt x="1589" y="1135"/>
                  <a:pt x="1572" y="1137"/>
                  <a:pt x="1555" y="1139"/>
                </a:cubicBezTo>
                <a:cubicBezTo>
                  <a:pt x="1530" y="1140"/>
                  <a:pt x="1530" y="1140"/>
                  <a:pt x="1530" y="1140"/>
                </a:cubicBezTo>
                <a:cubicBezTo>
                  <a:pt x="1522" y="1141"/>
                  <a:pt x="1514" y="1142"/>
                  <a:pt x="1505" y="1142"/>
                </a:cubicBezTo>
                <a:cubicBezTo>
                  <a:pt x="1489" y="1142"/>
                  <a:pt x="1472" y="1143"/>
                  <a:pt x="1455" y="1142"/>
                </a:cubicBezTo>
                <a:cubicBezTo>
                  <a:pt x="1447" y="1142"/>
                  <a:pt x="1439" y="1142"/>
                  <a:pt x="1431" y="1141"/>
                </a:cubicBezTo>
                <a:cubicBezTo>
                  <a:pt x="1406" y="1140"/>
                  <a:pt x="1406" y="1140"/>
                  <a:pt x="1406" y="1140"/>
                </a:cubicBezTo>
                <a:cubicBezTo>
                  <a:pt x="1393" y="1139"/>
                  <a:pt x="1393" y="1139"/>
                  <a:pt x="1393" y="1139"/>
                </a:cubicBezTo>
                <a:cubicBezTo>
                  <a:pt x="1381" y="1137"/>
                  <a:pt x="1381" y="1137"/>
                  <a:pt x="1381" y="1137"/>
                </a:cubicBezTo>
                <a:cubicBezTo>
                  <a:pt x="1356" y="1135"/>
                  <a:pt x="1356" y="1135"/>
                  <a:pt x="1356" y="1135"/>
                </a:cubicBezTo>
                <a:cubicBezTo>
                  <a:pt x="1339" y="1132"/>
                  <a:pt x="1323" y="1130"/>
                  <a:pt x="1306" y="1127"/>
                </a:cubicBezTo>
                <a:cubicBezTo>
                  <a:pt x="1290" y="1125"/>
                  <a:pt x="1273" y="1121"/>
                  <a:pt x="1257" y="1118"/>
                </a:cubicBezTo>
                <a:cubicBezTo>
                  <a:pt x="1207" y="1108"/>
                  <a:pt x="1207" y="1108"/>
                  <a:pt x="1207" y="1108"/>
                </a:cubicBezTo>
                <a:cubicBezTo>
                  <a:pt x="1182" y="1103"/>
                  <a:pt x="1182" y="1103"/>
                  <a:pt x="1182" y="1103"/>
                </a:cubicBezTo>
                <a:cubicBezTo>
                  <a:pt x="1174" y="1101"/>
                  <a:pt x="1165" y="1099"/>
                  <a:pt x="1157" y="1097"/>
                </a:cubicBezTo>
                <a:cubicBezTo>
                  <a:pt x="1140" y="1094"/>
                  <a:pt x="1122" y="1091"/>
                  <a:pt x="1105" y="1088"/>
                </a:cubicBezTo>
                <a:cubicBezTo>
                  <a:pt x="1092" y="1087"/>
                  <a:pt x="1092" y="1087"/>
                  <a:pt x="1092" y="1087"/>
                </a:cubicBezTo>
                <a:cubicBezTo>
                  <a:pt x="1085" y="1086"/>
                  <a:pt x="1085" y="1086"/>
                  <a:pt x="1085" y="1086"/>
                </a:cubicBezTo>
                <a:cubicBezTo>
                  <a:pt x="1082" y="1085"/>
                  <a:pt x="1082" y="1085"/>
                  <a:pt x="1082" y="1085"/>
                </a:cubicBezTo>
                <a:cubicBezTo>
                  <a:pt x="1078" y="1085"/>
                  <a:pt x="1078" y="1085"/>
                  <a:pt x="1078" y="1085"/>
                </a:cubicBezTo>
                <a:cubicBezTo>
                  <a:pt x="1065" y="1084"/>
                  <a:pt x="1065" y="1084"/>
                  <a:pt x="1065" y="1084"/>
                </a:cubicBezTo>
                <a:cubicBezTo>
                  <a:pt x="1059" y="1083"/>
                  <a:pt x="1059" y="1083"/>
                  <a:pt x="1059" y="1083"/>
                </a:cubicBezTo>
                <a:cubicBezTo>
                  <a:pt x="1056" y="1083"/>
                  <a:pt x="1054" y="1083"/>
                  <a:pt x="1052" y="1083"/>
                </a:cubicBezTo>
                <a:cubicBezTo>
                  <a:pt x="1038" y="1083"/>
                  <a:pt x="1038" y="1083"/>
                  <a:pt x="1038" y="1083"/>
                </a:cubicBezTo>
                <a:cubicBezTo>
                  <a:pt x="1033" y="1083"/>
                  <a:pt x="1028" y="1083"/>
                  <a:pt x="1024" y="1083"/>
                </a:cubicBezTo>
                <a:cubicBezTo>
                  <a:pt x="1010" y="1083"/>
                  <a:pt x="1010" y="1083"/>
                  <a:pt x="1010" y="1083"/>
                </a:cubicBezTo>
                <a:cubicBezTo>
                  <a:pt x="1003" y="1084"/>
                  <a:pt x="1003" y="1084"/>
                  <a:pt x="1003" y="1084"/>
                </a:cubicBezTo>
                <a:cubicBezTo>
                  <a:pt x="997" y="1084"/>
                  <a:pt x="997" y="1084"/>
                  <a:pt x="997" y="1084"/>
                </a:cubicBezTo>
                <a:cubicBezTo>
                  <a:pt x="983" y="1085"/>
                  <a:pt x="983" y="1085"/>
                  <a:pt x="983" y="1085"/>
                </a:cubicBezTo>
                <a:cubicBezTo>
                  <a:pt x="978" y="1086"/>
                  <a:pt x="974" y="1087"/>
                  <a:pt x="969" y="1087"/>
                </a:cubicBezTo>
                <a:cubicBezTo>
                  <a:pt x="961" y="1088"/>
                  <a:pt x="952" y="1090"/>
                  <a:pt x="943" y="1092"/>
                </a:cubicBezTo>
                <a:cubicBezTo>
                  <a:pt x="955" y="1087"/>
                  <a:pt x="966" y="1082"/>
                  <a:pt x="978" y="1078"/>
                </a:cubicBezTo>
                <a:cubicBezTo>
                  <a:pt x="985" y="1076"/>
                  <a:pt x="993" y="1073"/>
                  <a:pt x="1000" y="1071"/>
                </a:cubicBezTo>
                <a:cubicBezTo>
                  <a:pt x="1011" y="1068"/>
                  <a:pt x="1011" y="1068"/>
                  <a:pt x="1011" y="1068"/>
                </a:cubicBezTo>
                <a:cubicBezTo>
                  <a:pt x="1022" y="1065"/>
                  <a:pt x="1022" y="1065"/>
                  <a:pt x="1022" y="1065"/>
                </a:cubicBezTo>
                <a:cubicBezTo>
                  <a:pt x="1028" y="1063"/>
                  <a:pt x="1028" y="1063"/>
                  <a:pt x="1028" y="1063"/>
                </a:cubicBezTo>
                <a:cubicBezTo>
                  <a:pt x="1029" y="1063"/>
                  <a:pt x="1029" y="1063"/>
                  <a:pt x="1029" y="1063"/>
                </a:cubicBezTo>
                <a:cubicBezTo>
                  <a:pt x="1030" y="1063"/>
                  <a:pt x="1030" y="1063"/>
                  <a:pt x="1030" y="1063"/>
                </a:cubicBezTo>
                <a:cubicBezTo>
                  <a:pt x="1033" y="1062"/>
                  <a:pt x="1033" y="1062"/>
                  <a:pt x="1033" y="1062"/>
                </a:cubicBezTo>
                <a:cubicBezTo>
                  <a:pt x="1044" y="1060"/>
                  <a:pt x="1044" y="1060"/>
                  <a:pt x="1044" y="1060"/>
                </a:cubicBezTo>
                <a:cubicBezTo>
                  <a:pt x="1048" y="1059"/>
                  <a:pt x="1051" y="1059"/>
                  <a:pt x="1055" y="1058"/>
                </a:cubicBezTo>
                <a:cubicBezTo>
                  <a:pt x="1059" y="1058"/>
                  <a:pt x="1063" y="1057"/>
                  <a:pt x="1066" y="1057"/>
                </a:cubicBezTo>
                <a:cubicBezTo>
                  <a:pt x="1082" y="1056"/>
                  <a:pt x="1097" y="1055"/>
                  <a:pt x="1112" y="1055"/>
                </a:cubicBezTo>
                <a:cubicBezTo>
                  <a:pt x="1124" y="1055"/>
                  <a:pt x="1124" y="1055"/>
                  <a:pt x="1124" y="1055"/>
                </a:cubicBezTo>
                <a:cubicBezTo>
                  <a:pt x="1135" y="1055"/>
                  <a:pt x="1135" y="1055"/>
                  <a:pt x="1135" y="1055"/>
                </a:cubicBezTo>
                <a:cubicBezTo>
                  <a:pt x="1143" y="1056"/>
                  <a:pt x="1151" y="1056"/>
                  <a:pt x="1158" y="1057"/>
                </a:cubicBezTo>
                <a:cubicBezTo>
                  <a:pt x="1166" y="1057"/>
                  <a:pt x="1174" y="1058"/>
                  <a:pt x="1181" y="1058"/>
                </a:cubicBezTo>
                <a:cubicBezTo>
                  <a:pt x="1205" y="1061"/>
                  <a:pt x="1205" y="1061"/>
                  <a:pt x="1205" y="1061"/>
                </a:cubicBezTo>
                <a:cubicBezTo>
                  <a:pt x="1251" y="1065"/>
                  <a:pt x="1251" y="1065"/>
                  <a:pt x="1251" y="1065"/>
                </a:cubicBezTo>
                <a:cubicBezTo>
                  <a:pt x="1267" y="1067"/>
                  <a:pt x="1283" y="1068"/>
                  <a:pt x="1299" y="1069"/>
                </a:cubicBezTo>
                <a:cubicBezTo>
                  <a:pt x="1306" y="1070"/>
                  <a:pt x="1315" y="1070"/>
                  <a:pt x="1322" y="1070"/>
                </a:cubicBezTo>
                <a:cubicBezTo>
                  <a:pt x="1326" y="1071"/>
                  <a:pt x="1330" y="1071"/>
                  <a:pt x="1334" y="1071"/>
                </a:cubicBezTo>
                <a:cubicBezTo>
                  <a:pt x="1340" y="1071"/>
                  <a:pt x="1340" y="1071"/>
                  <a:pt x="1340" y="1071"/>
                </a:cubicBezTo>
                <a:cubicBezTo>
                  <a:pt x="1343" y="1071"/>
                  <a:pt x="1343" y="1071"/>
                  <a:pt x="1343" y="1071"/>
                </a:cubicBezTo>
                <a:cubicBezTo>
                  <a:pt x="1344" y="1071"/>
                  <a:pt x="1345" y="1071"/>
                  <a:pt x="1346" y="1071"/>
                </a:cubicBezTo>
                <a:cubicBezTo>
                  <a:pt x="1362" y="1071"/>
                  <a:pt x="1378" y="1070"/>
                  <a:pt x="1394" y="1067"/>
                </a:cubicBezTo>
                <a:cubicBezTo>
                  <a:pt x="1406" y="1066"/>
                  <a:pt x="1406" y="1066"/>
                  <a:pt x="1406" y="1066"/>
                </a:cubicBezTo>
                <a:cubicBezTo>
                  <a:pt x="1418" y="1064"/>
                  <a:pt x="1418" y="1064"/>
                  <a:pt x="1418" y="1064"/>
                </a:cubicBezTo>
                <a:cubicBezTo>
                  <a:pt x="1426" y="1062"/>
                  <a:pt x="1434" y="1061"/>
                  <a:pt x="1441" y="1059"/>
                </a:cubicBezTo>
                <a:cubicBezTo>
                  <a:pt x="1449" y="1057"/>
                  <a:pt x="1457" y="1055"/>
                  <a:pt x="1464" y="1053"/>
                </a:cubicBezTo>
                <a:cubicBezTo>
                  <a:pt x="1472" y="1051"/>
                  <a:pt x="1480" y="1049"/>
                  <a:pt x="1487" y="1047"/>
                </a:cubicBezTo>
                <a:cubicBezTo>
                  <a:pt x="1503" y="1042"/>
                  <a:pt x="1518" y="1037"/>
                  <a:pt x="1532" y="1032"/>
                </a:cubicBezTo>
                <a:cubicBezTo>
                  <a:pt x="1547" y="1026"/>
                  <a:pt x="1562" y="1021"/>
                  <a:pt x="1577" y="1014"/>
                </a:cubicBezTo>
                <a:cubicBezTo>
                  <a:pt x="1582" y="1012"/>
                  <a:pt x="1582" y="1012"/>
                  <a:pt x="1582" y="1012"/>
                </a:cubicBezTo>
                <a:cubicBezTo>
                  <a:pt x="1582" y="1006"/>
                  <a:pt x="1582" y="1006"/>
                  <a:pt x="1582" y="1006"/>
                </a:cubicBezTo>
                <a:cubicBezTo>
                  <a:pt x="1576" y="4"/>
                  <a:pt x="1576" y="4"/>
                  <a:pt x="1576" y="4"/>
                </a:cubicBezTo>
                <a:cubicBezTo>
                  <a:pt x="1576" y="0"/>
                  <a:pt x="1576" y="0"/>
                  <a:pt x="1576" y="0"/>
                </a:cubicBezTo>
                <a:cubicBezTo>
                  <a:pt x="1572" y="1"/>
                  <a:pt x="1572" y="1"/>
                  <a:pt x="1572" y="1"/>
                </a:cubicBezTo>
                <a:cubicBezTo>
                  <a:pt x="1542" y="10"/>
                  <a:pt x="1542" y="10"/>
                  <a:pt x="1542" y="10"/>
                </a:cubicBezTo>
                <a:cubicBezTo>
                  <a:pt x="1537" y="12"/>
                  <a:pt x="1532" y="14"/>
                  <a:pt x="1527" y="15"/>
                </a:cubicBezTo>
                <a:cubicBezTo>
                  <a:pt x="1511" y="19"/>
                  <a:pt x="1511" y="19"/>
                  <a:pt x="1511" y="19"/>
                </a:cubicBezTo>
                <a:cubicBezTo>
                  <a:pt x="1496" y="22"/>
                  <a:pt x="1496" y="22"/>
                  <a:pt x="1496" y="22"/>
                </a:cubicBezTo>
                <a:cubicBezTo>
                  <a:pt x="1488" y="24"/>
                  <a:pt x="1488" y="24"/>
                  <a:pt x="1488" y="24"/>
                </a:cubicBezTo>
                <a:cubicBezTo>
                  <a:pt x="1485" y="25"/>
                  <a:pt x="1483" y="25"/>
                  <a:pt x="1480" y="26"/>
                </a:cubicBezTo>
                <a:cubicBezTo>
                  <a:pt x="1449" y="32"/>
                  <a:pt x="1449" y="32"/>
                  <a:pt x="1449" y="32"/>
                </a:cubicBezTo>
                <a:cubicBezTo>
                  <a:pt x="1444" y="33"/>
                  <a:pt x="1439" y="34"/>
                  <a:pt x="1433" y="35"/>
                </a:cubicBezTo>
                <a:cubicBezTo>
                  <a:pt x="1418" y="37"/>
                  <a:pt x="1418" y="37"/>
                  <a:pt x="1418" y="37"/>
                </a:cubicBezTo>
                <a:cubicBezTo>
                  <a:pt x="1402" y="39"/>
                  <a:pt x="1402" y="39"/>
                  <a:pt x="1402" y="39"/>
                </a:cubicBezTo>
                <a:cubicBezTo>
                  <a:pt x="1397" y="40"/>
                  <a:pt x="1391" y="41"/>
                  <a:pt x="1386" y="41"/>
                </a:cubicBezTo>
                <a:cubicBezTo>
                  <a:pt x="1376" y="43"/>
                  <a:pt x="1365" y="44"/>
                  <a:pt x="1355" y="45"/>
                </a:cubicBezTo>
                <a:cubicBezTo>
                  <a:pt x="1323" y="48"/>
                  <a:pt x="1323" y="48"/>
                  <a:pt x="1323" y="48"/>
                </a:cubicBezTo>
                <a:cubicBezTo>
                  <a:pt x="1318" y="48"/>
                  <a:pt x="1312" y="49"/>
                  <a:pt x="1307" y="49"/>
                </a:cubicBezTo>
                <a:cubicBezTo>
                  <a:pt x="1291" y="50"/>
                  <a:pt x="1291" y="50"/>
                  <a:pt x="1291" y="50"/>
                </a:cubicBezTo>
                <a:cubicBezTo>
                  <a:pt x="1275" y="51"/>
                  <a:pt x="1275" y="51"/>
                  <a:pt x="1275" y="51"/>
                </a:cubicBezTo>
                <a:cubicBezTo>
                  <a:pt x="1259" y="51"/>
                  <a:pt x="1259" y="51"/>
                  <a:pt x="1259" y="51"/>
                </a:cubicBezTo>
                <a:cubicBezTo>
                  <a:pt x="1249" y="52"/>
                  <a:pt x="1238" y="52"/>
                  <a:pt x="1228" y="52"/>
                </a:cubicBezTo>
                <a:cubicBezTo>
                  <a:pt x="1217" y="52"/>
                  <a:pt x="1206" y="53"/>
                  <a:pt x="1196" y="53"/>
                </a:cubicBezTo>
                <a:cubicBezTo>
                  <a:pt x="1185" y="52"/>
                  <a:pt x="1175" y="52"/>
                  <a:pt x="1164" y="52"/>
                </a:cubicBezTo>
                <a:cubicBezTo>
                  <a:pt x="1153" y="52"/>
                  <a:pt x="1143" y="52"/>
                  <a:pt x="1132" y="51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00" y="50"/>
                  <a:pt x="1100" y="50"/>
                  <a:pt x="1100" y="50"/>
                </a:cubicBezTo>
                <a:cubicBezTo>
                  <a:pt x="1090" y="49"/>
                  <a:pt x="1079" y="48"/>
                  <a:pt x="1069" y="47"/>
                </a:cubicBezTo>
                <a:cubicBezTo>
                  <a:pt x="1079" y="48"/>
                  <a:pt x="1090" y="49"/>
                  <a:pt x="1100" y="50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32" y="52"/>
                  <a:pt x="1132" y="52"/>
                  <a:pt x="1132" y="52"/>
                </a:cubicBezTo>
                <a:cubicBezTo>
                  <a:pt x="1143" y="53"/>
                  <a:pt x="1153" y="53"/>
                  <a:pt x="1164" y="53"/>
                </a:cubicBezTo>
                <a:cubicBezTo>
                  <a:pt x="1175" y="54"/>
                  <a:pt x="1185" y="54"/>
                  <a:pt x="1196" y="54"/>
                </a:cubicBezTo>
                <a:cubicBezTo>
                  <a:pt x="1206" y="54"/>
                  <a:pt x="1217" y="54"/>
                  <a:pt x="1228" y="54"/>
                </a:cubicBezTo>
                <a:cubicBezTo>
                  <a:pt x="1238" y="54"/>
                  <a:pt x="1249" y="54"/>
                  <a:pt x="1260" y="54"/>
                </a:cubicBezTo>
                <a:cubicBezTo>
                  <a:pt x="1275" y="53"/>
                  <a:pt x="1275" y="53"/>
                  <a:pt x="1275" y="53"/>
                </a:cubicBezTo>
                <a:cubicBezTo>
                  <a:pt x="1291" y="53"/>
                  <a:pt x="1291" y="53"/>
                  <a:pt x="1291" y="53"/>
                </a:cubicBezTo>
                <a:cubicBezTo>
                  <a:pt x="1307" y="52"/>
                  <a:pt x="1307" y="52"/>
                  <a:pt x="1307" y="52"/>
                </a:cubicBezTo>
                <a:cubicBezTo>
                  <a:pt x="1313" y="52"/>
                  <a:pt x="1318" y="51"/>
                  <a:pt x="1323" y="51"/>
                </a:cubicBezTo>
                <a:cubicBezTo>
                  <a:pt x="1355" y="48"/>
                  <a:pt x="1355" y="48"/>
                  <a:pt x="1355" y="48"/>
                </a:cubicBezTo>
                <a:cubicBezTo>
                  <a:pt x="1366" y="47"/>
                  <a:pt x="1376" y="46"/>
                  <a:pt x="1387" y="45"/>
                </a:cubicBezTo>
                <a:cubicBezTo>
                  <a:pt x="1392" y="44"/>
                  <a:pt x="1397" y="44"/>
                  <a:pt x="1403" y="43"/>
                </a:cubicBezTo>
                <a:cubicBezTo>
                  <a:pt x="1418" y="41"/>
                  <a:pt x="1418" y="41"/>
                  <a:pt x="1418" y="41"/>
                </a:cubicBezTo>
                <a:cubicBezTo>
                  <a:pt x="1434" y="39"/>
                  <a:pt x="1434" y="39"/>
                  <a:pt x="1434" y="39"/>
                </a:cubicBezTo>
                <a:cubicBezTo>
                  <a:pt x="1439" y="38"/>
                  <a:pt x="1445" y="37"/>
                  <a:pt x="1450" y="36"/>
                </a:cubicBezTo>
                <a:cubicBezTo>
                  <a:pt x="1481" y="30"/>
                  <a:pt x="1481" y="30"/>
                  <a:pt x="1481" y="30"/>
                </a:cubicBezTo>
                <a:cubicBezTo>
                  <a:pt x="1484" y="30"/>
                  <a:pt x="1486" y="30"/>
                  <a:pt x="1489" y="29"/>
                </a:cubicBezTo>
                <a:cubicBezTo>
                  <a:pt x="1497" y="27"/>
                  <a:pt x="1497" y="27"/>
                  <a:pt x="1497" y="27"/>
                </a:cubicBezTo>
                <a:cubicBezTo>
                  <a:pt x="1512" y="24"/>
                  <a:pt x="1512" y="24"/>
                  <a:pt x="1512" y="24"/>
                </a:cubicBezTo>
                <a:cubicBezTo>
                  <a:pt x="1528" y="20"/>
                  <a:pt x="1528" y="20"/>
                  <a:pt x="1528" y="20"/>
                </a:cubicBezTo>
                <a:cubicBezTo>
                  <a:pt x="1533" y="19"/>
                  <a:pt x="1538" y="17"/>
                  <a:pt x="1543" y="16"/>
                </a:cubicBezTo>
                <a:cubicBezTo>
                  <a:pt x="1570" y="8"/>
                  <a:pt x="1570" y="8"/>
                  <a:pt x="1570" y="8"/>
                </a:cubicBezTo>
                <a:cubicBezTo>
                  <a:pt x="1564" y="1000"/>
                  <a:pt x="1564" y="1000"/>
                  <a:pt x="1564" y="1000"/>
                </a:cubicBezTo>
                <a:cubicBezTo>
                  <a:pt x="1552" y="1006"/>
                  <a:pt x="1539" y="1010"/>
                  <a:pt x="1526" y="1015"/>
                </a:cubicBezTo>
                <a:cubicBezTo>
                  <a:pt x="1512" y="1020"/>
                  <a:pt x="1497" y="1025"/>
                  <a:pt x="1482" y="1029"/>
                </a:cubicBezTo>
                <a:cubicBezTo>
                  <a:pt x="1475" y="1031"/>
                  <a:pt x="1467" y="1033"/>
                  <a:pt x="1460" y="1035"/>
                </a:cubicBezTo>
                <a:cubicBezTo>
                  <a:pt x="1452" y="1037"/>
                  <a:pt x="1445" y="1039"/>
                  <a:pt x="1437" y="1040"/>
                </a:cubicBezTo>
                <a:cubicBezTo>
                  <a:pt x="1430" y="1042"/>
                  <a:pt x="1422" y="1043"/>
                  <a:pt x="1415" y="1045"/>
                </a:cubicBezTo>
                <a:cubicBezTo>
                  <a:pt x="1403" y="1046"/>
                  <a:pt x="1403" y="1046"/>
                  <a:pt x="1403" y="1046"/>
                </a:cubicBezTo>
                <a:cubicBezTo>
                  <a:pt x="1392" y="1048"/>
                  <a:pt x="1392" y="1048"/>
                  <a:pt x="1392" y="1048"/>
                </a:cubicBezTo>
                <a:cubicBezTo>
                  <a:pt x="1377" y="1050"/>
                  <a:pt x="1361" y="1051"/>
                  <a:pt x="1346" y="1051"/>
                </a:cubicBezTo>
                <a:cubicBezTo>
                  <a:pt x="1345" y="1051"/>
                  <a:pt x="1344" y="1051"/>
                  <a:pt x="1344" y="1051"/>
                </a:cubicBezTo>
                <a:cubicBezTo>
                  <a:pt x="1341" y="1051"/>
                  <a:pt x="1341" y="1051"/>
                  <a:pt x="1341" y="1051"/>
                </a:cubicBezTo>
                <a:cubicBezTo>
                  <a:pt x="1335" y="1050"/>
                  <a:pt x="1335" y="1050"/>
                  <a:pt x="1335" y="1050"/>
                </a:cubicBezTo>
                <a:cubicBezTo>
                  <a:pt x="1331" y="1050"/>
                  <a:pt x="1327" y="1050"/>
                  <a:pt x="1323" y="1050"/>
                </a:cubicBezTo>
                <a:cubicBezTo>
                  <a:pt x="1315" y="1049"/>
                  <a:pt x="1308" y="1049"/>
                  <a:pt x="1300" y="1048"/>
                </a:cubicBezTo>
                <a:cubicBezTo>
                  <a:pt x="1285" y="1047"/>
                  <a:pt x="1269" y="1046"/>
                  <a:pt x="1254" y="1044"/>
                </a:cubicBezTo>
                <a:cubicBezTo>
                  <a:pt x="1207" y="1039"/>
                  <a:pt x="1207" y="1039"/>
                  <a:pt x="1207" y="1039"/>
                </a:cubicBezTo>
                <a:cubicBezTo>
                  <a:pt x="1184" y="1036"/>
                  <a:pt x="1184" y="1036"/>
                  <a:pt x="1184" y="1036"/>
                </a:cubicBezTo>
                <a:cubicBezTo>
                  <a:pt x="1176" y="1036"/>
                  <a:pt x="1168" y="1035"/>
                  <a:pt x="1160" y="1034"/>
                </a:cubicBezTo>
                <a:cubicBezTo>
                  <a:pt x="1152" y="1034"/>
                  <a:pt x="1144" y="1033"/>
                  <a:pt x="1136" y="1033"/>
                </a:cubicBezTo>
                <a:cubicBezTo>
                  <a:pt x="1124" y="1032"/>
                  <a:pt x="1124" y="1032"/>
                  <a:pt x="1124" y="1032"/>
                </a:cubicBezTo>
                <a:cubicBezTo>
                  <a:pt x="1112" y="1032"/>
                  <a:pt x="1112" y="1032"/>
                  <a:pt x="1112" y="1032"/>
                </a:cubicBezTo>
                <a:cubicBezTo>
                  <a:pt x="1096" y="1032"/>
                  <a:pt x="1080" y="1032"/>
                  <a:pt x="1064" y="1034"/>
                </a:cubicBezTo>
                <a:cubicBezTo>
                  <a:pt x="1060" y="1034"/>
                  <a:pt x="1056" y="1035"/>
                  <a:pt x="1052" y="1035"/>
                </a:cubicBezTo>
                <a:cubicBezTo>
                  <a:pt x="1048" y="1036"/>
                  <a:pt x="1044" y="1036"/>
                  <a:pt x="1040" y="1037"/>
                </a:cubicBezTo>
                <a:cubicBezTo>
                  <a:pt x="1028" y="1039"/>
                  <a:pt x="1028" y="1039"/>
                  <a:pt x="1028" y="1039"/>
                </a:cubicBezTo>
                <a:cubicBezTo>
                  <a:pt x="1025" y="1039"/>
                  <a:pt x="1025" y="1039"/>
                  <a:pt x="1025" y="1039"/>
                </a:cubicBezTo>
                <a:cubicBezTo>
                  <a:pt x="1024" y="1040"/>
                  <a:pt x="1024" y="1040"/>
                  <a:pt x="1024" y="1040"/>
                </a:cubicBezTo>
                <a:cubicBezTo>
                  <a:pt x="1024" y="1040"/>
                  <a:pt x="1024" y="1040"/>
                  <a:pt x="1024" y="1040"/>
                </a:cubicBezTo>
                <a:cubicBezTo>
                  <a:pt x="1023" y="1040"/>
                  <a:pt x="1023" y="1040"/>
                  <a:pt x="1023" y="1040"/>
                </a:cubicBezTo>
                <a:cubicBezTo>
                  <a:pt x="1022" y="1040"/>
                  <a:pt x="1022" y="1040"/>
                  <a:pt x="1022" y="1040"/>
                </a:cubicBezTo>
                <a:cubicBezTo>
                  <a:pt x="1016" y="1042"/>
                  <a:pt x="1016" y="1042"/>
                  <a:pt x="1016" y="1042"/>
                </a:cubicBezTo>
                <a:cubicBezTo>
                  <a:pt x="1005" y="1044"/>
                  <a:pt x="1005" y="1044"/>
                  <a:pt x="1005" y="1044"/>
                </a:cubicBezTo>
                <a:cubicBezTo>
                  <a:pt x="993" y="1048"/>
                  <a:pt x="993" y="1048"/>
                  <a:pt x="993" y="1048"/>
                </a:cubicBezTo>
                <a:cubicBezTo>
                  <a:pt x="985" y="1050"/>
                  <a:pt x="978" y="1052"/>
                  <a:pt x="970" y="1055"/>
                </a:cubicBezTo>
                <a:cubicBezTo>
                  <a:pt x="955" y="1060"/>
                  <a:pt x="940" y="1066"/>
                  <a:pt x="925" y="1072"/>
                </a:cubicBezTo>
                <a:cubicBezTo>
                  <a:pt x="911" y="1079"/>
                  <a:pt x="896" y="1086"/>
                  <a:pt x="882" y="1093"/>
                </a:cubicBezTo>
                <a:cubicBezTo>
                  <a:pt x="872" y="1099"/>
                  <a:pt x="872" y="1099"/>
                  <a:pt x="872" y="1099"/>
                </a:cubicBezTo>
                <a:cubicBezTo>
                  <a:pt x="861" y="1105"/>
                  <a:pt x="861" y="1105"/>
                  <a:pt x="861" y="1105"/>
                </a:cubicBezTo>
                <a:cubicBezTo>
                  <a:pt x="858" y="1107"/>
                  <a:pt x="854" y="1109"/>
                  <a:pt x="851" y="1112"/>
                </a:cubicBezTo>
                <a:cubicBezTo>
                  <a:pt x="839" y="106"/>
                  <a:pt x="839" y="106"/>
                  <a:pt x="839" y="106"/>
                </a:cubicBezTo>
                <a:cubicBezTo>
                  <a:pt x="826" y="1112"/>
                  <a:pt x="826" y="1112"/>
                  <a:pt x="826" y="1112"/>
                </a:cubicBezTo>
                <a:cubicBezTo>
                  <a:pt x="823" y="1109"/>
                  <a:pt x="819" y="1107"/>
                  <a:pt x="816" y="1105"/>
                </a:cubicBezTo>
                <a:cubicBezTo>
                  <a:pt x="805" y="1099"/>
                  <a:pt x="805" y="1099"/>
                  <a:pt x="805" y="1099"/>
                </a:cubicBezTo>
                <a:cubicBezTo>
                  <a:pt x="795" y="1093"/>
                  <a:pt x="795" y="1093"/>
                  <a:pt x="795" y="1093"/>
                </a:cubicBezTo>
                <a:cubicBezTo>
                  <a:pt x="781" y="1086"/>
                  <a:pt x="766" y="1079"/>
                  <a:pt x="752" y="1072"/>
                </a:cubicBezTo>
                <a:cubicBezTo>
                  <a:pt x="737" y="1066"/>
                  <a:pt x="722" y="1060"/>
                  <a:pt x="707" y="1055"/>
                </a:cubicBezTo>
                <a:cubicBezTo>
                  <a:pt x="699" y="1052"/>
                  <a:pt x="692" y="1050"/>
                  <a:pt x="684" y="1048"/>
                </a:cubicBezTo>
                <a:cubicBezTo>
                  <a:pt x="672" y="1044"/>
                  <a:pt x="672" y="1044"/>
                  <a:pt x="672" y="1044"/>
                </a:cubicBezTo>
                <a:cubicBezTo>
                  <a:pt x="661" y="1042"/>
                  <a:pt x="661" y="1042"/>
                  <a:pt x="661" y="1042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4" y="1040"/>
                  <a:pt x="654" y="1040"/>
                  <a:pt x="654" y="1040"/>
                </a:cubicBezTo>
                <a:cubicBezTo>
                  <a:pt x="653" y="1040"/>
                  <a:pt x="653" y="1040"/>
                  <a:pt x="653" y="1040"/>
                </a:cubicBezTo>
                <a:cubicBezTo>
                  <a:pt x="653" y="1040"/>
                  <a:pt x="653" y="1040"/>
                  <a:pt x="653" y="1040"/>
                </a:cubicBezTo>
                <a:cubicBezTo>
                  <a:pt x="652" y="1039"/>
                  <a:pt x="652" y="1039"/>
                  <a:pt x="652" y="1039"/>
                </a:cubicBezTo>
                <a:cubicBezTo>
                  <a:pt x="649" y="1039"/>
                  <a:pt x="649" y="1039"/>
                  <a:pt x="649" y="1039"/>
                </a:cubicBezTo>
                <a:cubicBezTo>
                  <a:pt x="637" y="1037"/>
                  <a:pt x="637" y="1037"/>
                  <a:pt x="637" y="1037"/>
                </a:cubicBezTo>
                <a:cubicBezTo>
                  <a:pt x="633" y="1036"/>
                  <a:pt x="629" y="1036"/>
                  <a:pt x="625" y="1035"/>
                </a:cubicBezTo>
                <a:cubicBezTo>
                  <a:pt x="621" y="1035"/>
                  <a:pt x="617" y="1034"/>
                  <a:pt x="613" y="1034"/>
                </a:cubicBezTo>
                <a:cubicBezTo>
                  <a:pt x="597" y="1032"/>
                  <a:pt x="581" y="1032"/>
                  <a:pt x="565" y="1032"/>
                </a:cubicBezTo>
                <a:cubicBezTo>
                  <a:pt x="553" y="1032"/>
                  <a:pt x="553" y="1032"/>
                  <a:pt x="553" y="1032"/>
                </a:cubicBezTo>
                <a:cubicBezTo>
                  <a:pt x="541" y="1033"/>
                  <a:pt x="541" y="1033"/>
                  <a:pt x="541" y="1033"/>
                </a:cubicBezTo>
                <a:cubicBezTo>
                  <a:pt x="533" y="1033"/>
                  <a:pt x="525" y="1034"/>
                  <a:pt x="517" y="1034"/>
                </a:cubicBezTo>
                <a:cubicBezTo>
                  <a:pt x="509" y="1035"/>
                  <a:pt x="501" y="1036"/>
                  <a:pt x="493" y="1036"/>
                </a:cubicBezTo>
                <a:cubicBezTo>
                  <a:pt x="470" y="1039"/>
                  <a:pt x="470" y="1039"/>
                  <a:pt x="470" y="1039"/>
                </a:cubicBezTo>
                <a:cubicBezTo>
                  <a:pt x="423" y="1044"/>
                  <a:pt x="423" y="1044"/>
                  <a:pt x="423" y="1044"/>
                </a:cubicBezTo>
                <a:cubicBezTo>
                  <a:pt x="408" y="1046"/>
                  <a:pt x="392" y="1047"/>
                  <a:pt x="377" y="1048"/>
                </a:cubicBezTo>
                <a:cubicBezTo>
                  <a:pt x="369" y="1049"/>
                  <a:pt x="362" y="1049"/>
                  <a:pt x="354" y="1050"/>
                </a:cubicBezTo>
                <a:cubicBezTo>
                  <a:pt x="350" y="1050"/>
                  <a:pt x="346" y="1050"/>
                  <a:pt x="342" y="1050"/>
                </a:cubicBezTo>
                <a:cubicBezTo>
                  <a:pt x="336" y="1051"/>
                  <a:pt x="336" y="1051"/>
                  <a:pt x="336" y="1051"/>
                </a:cubicBezTo>
                <a:cubicBezTo>
                  <a:pt x="333" y="1051"/>
                  <a:pt x="333" y="1051"/>
                  <a:pt x="333" y="1051"/>
                </a:cubicBezTo>
                <a:cubicBezTo>
                  <a:pt x="333" y="1051"/>
                  <a:pt x="332" y="1051"/>
                  <a:pt x="331" y="1051"/>
                </a:cubicBezTo>
                <a:cubicBezTo>
                  <a:pt x="316" y="1051"/>
                  <a:pt x="300" y="1050"/>
                  <a:pt x="285" y="1048"/>
                </a:cubicBezTo>
                <a:cubicBezTo>
                  <a:pt x="274" y="1046"/>
                  <a:pt x="274" y="1046"/>
                  <a:pt x="274" y="1046"/>
                </a:cubicBezTo>
                <a:cubicBezTo>
                  <a:pt x="262" y="1045"/>
                  <a:pt x="262" y="1045"/>
                  <a:pt x="262" y="1045"/>
                </a:cubicBezTo>
                <a:cubicBezTo>
                  <a:pt x="255" y="1043"/>
                  <a:pt x="247" y="1042"/>
                  <a:pt x="240" y="1040"/>
                </a:cubicBezTo>
                <a:cubicBezTo>
                  <a:pt x="232" y="1039"/>
                  <a:pt x="225" y="1037"/>
                  <a:pt x="217" y="1035"/>
                </a:cubicBezTo>
                <a:cubicBezTo>
                  <a:pt x="210" y="1033"/>
                  <a:pt x="202" y="1031"/>
                  <a:pt x="195" y="1029"/>
                </a:cubicBezTo>
                <a:cubicBezTo>
                  <a:pt x="180" y="1025"/>
                  <a:pt x="165" y="1020"/>
                  <a:pt x="151" y="1015"/>
                </a:cubicBezTo>
                <a:cubicBezTo>
                  <a:pt x="138" y="1010"/>
                  <a:pt x="125" y="1006"/>
                  <a:pt x="113" y="1000"/>
                </a:cubicBezTo>
                <a:cubicBezTo>
                  <a:pt x="107" y="8"/>
                  <a:pt x="107" y="8"/>
                  <a:pt x="107" y="8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9" y="17"/>
                  <a:pt x="144" y="19"/>
                  <a:pt x="149" y="20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88" y="29"/>
                  <a:pt x="188" y="29"/>
                  <a:pt x="188" y="29"/>
                </a:cubicBezTo>
                <a:cubicBezTo>
                  <a:pt x="191" y="30"/>
                  <a:pt x="193" y="30"/>
                  <a:pt x="196" y="30"/>
                </a:cubicBezTo>
                <a:cubicBezTo>
                  <a:pt x="227" y="36"/>
                  <a:pt x="227" y="36"/>
                  <a:pt x="227" y="36"/>
                </a:cubicBezTo>
                <a:cubicBezTo>
                  <a:pt x="232" y="37"/>
                  <a:pt x="238" y="38"/>
                  <a:pt x="243" y="39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75" y="43"/>
                  <a:pt x="275" y="43"/>
                  <a:pt x="275" y="43"/>
                </a:cubicBezTo>
                <a:cubicBezTo>
                  <a:pt x="280" y="44"/>
                  <a:pt x="285" y="44"/>
                  <a:pt x="290" y="45"/>
                </a:cubicBezTo>
                <a:cubicBezTo>
                  <a:pt x="301" y="46"/>
                  <a:pt x="311" y="47"/>
                  <a:pt x="322" y="48"/>
                </a:cubicBezTo>
                <a:cubicBezTo>
                  <a:pt x="354" y="51"/>
                  <a:pt x="354" y="51"/>
                  <a:pt x="354" y="51"/>
                </a:cubicBezTo>
                <a:cubicBezTo>
                  <a:pt x="359" y="51"/>
                  <a:pt x="364" y="52"/>
                  <a:pt x="370" y="52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17" y="54"/>
                  <a:pt x="417" y="54"/>
                  <a:pt x="417" y="54"/>
                </a:cubicBezTo>
                <a:cubicBezTo>
                  <a:pt x="428" y="54"/>
                  <a:pt x="439" y="54"/>
                  <a:pt x="449" y="54"/>
                </a:cubicBezTo>
                <a:cubicBezTo>
                  <a:pt x="460" y="54"/>
                  <a:pt x="471" y="54"/>
                  <a:pt x="481" y="54"/>
                </a:cubicBezTo>
                <a:cubicBezTo>
                  <a:pt x="492" y="54"/>
                  <a:pt x="502" y="54"/>
                  <a:pt x="513" y="53"/>
                </a:cubicBezTo>
                <a:cubicBezTo>
                  <a:pt x="524" y="53"/>
                  <a:pt x="534" y="53"/>
                  <a:pt x="545" y="52"/>
                </a:cubicBezTo>
                <a:cubicBezTo>
                  <a:pt x="561" y="51"/>
                  <a:pt x="561" y="51"/>
                  <a:pt x="561" y="51"/>
                </a:cubicBezTo>
                <a:cubicBezTo>
                  <a:pt x="577" y="50"/>
                  <a:pt x="577" y="50"/>
                  <a:pt x="577" y="50"/>
                </a:cubicBezTo>
                <a:cubicBezTo>
                  <a:pt x="587" y="49"/>
                  <a:pt x="598" y="48"/>
                  <a:pt x="608" y="47"/>
                </a:cubicBezTo>
                <a:cubicBezTo>
                  <a:pt x="598" y="48"/>
                  <a:pt x="587" y="49"/>
                  <a:pt x="577" y="50"/>
                </a:cubicBezTo>
                <a:cubicBezTo>
                  <a:pt x="561" y="51"/>
                  <a:pt x="561" y="51"/>
                  <a:pt x="561" y="51"/>
                </a:cubicBezTo>
                <a:cubicBezTo>
                  <a:pt x="545" y="51"/>
                  <a:pt x="545" y="51"/>
                  <a:pt x="545" y="51"/>
                </a:cubicBezTo>
                <a:cubicBezTo>
                  <a:pt x="534" y="52"/>
                  <a:pt x="524" y="52"/>
                  <a:pt x="513" y="52"/>
                </a:cubicBezTo>
                <a:cubicBezTo>
                  <a:pt x="502" y="52"/>
                  <a:pt x="492" y="52"/>
                  <a:pt x="481" y="53"/>
                </a:cubicBezTo>
                <a:cubicBezTo>
                  <a:pt x="471" y="53"/>
                  <a:pt x="460" y="52"/>
                  <a:pt x="449" y="52"/>
                </a:cubicBezTo>
                <a:cubicBezTo>
                  <a:pt x="439" y="52"/>
                  <a:pt x="428" y="52"/>
                  <a:pt x="418" y="51"/>
                </a:cubicBezTo>
                <a:cubicBezTo>
                  <a:pt x="402" y="51"/>
                  <a:pt x="402" y="51"/>
                  <a:pt x="402" y="51"/>
                </a:cubicBezTo>
                <a:cubicBezTo>
                  <a:pt x="386" y="50"/>
                  <a:pt x="386" y="50"/>
                  <a:pt x="386" y="50"/>
                </a:cubicBezTo>
                <a:cubicBezTo>
                  <a:pt x="370" y="49"/>
                  <a:pt x="370" y="49"/>
                  <a:pt x="370" y="49"/>
                </a:cubicBezTo>
                <a:cubicBezTo>
                  <a:pt x="365" y="49"/>
                  <a:pt x="359" y="48"/>
                  <a:pt x="354" y="48"/>
                </a:cubicBezTo>
                <a:cubicBezTo>
                  <a:pt x="322" y="45"/>
                  <a:pt x="322" y="45"/>
                  <a:pt x="322" y="45"/>
                </a:cubicBezTo>
                <a:cubicBezTo>
                  <a:pt x="312" y="44"/>
                  <a:pt x="301" y="43"/>
                  <a:pt x="291" y="41"/>
                </a:cubicBezTo>
                <a:cubicBezTo>
                  <a:pt x="286" y="41"/>
                  <a:pt x="280" y="40"/>
                  <a:pt x="275" y="39"/>
                </a:cubicBezTo>
                <a:cubicBezTo>
                  <a:pt x="259" y="37"/>
                  <a:pt x="259" y="37"/>
                  <a:pt x="259" y="37"/>
                </a:cubicBezTo>
                <a:cubicBezTo>
                  <a:pt x="244" y="35"/>
                  <a:pt x="244" y="35"/>
                  <a:pt x="244" y="35"/>
                </a:cubicBezTo>
                <a:cubicBezTo>
                  <a:pt x="238" y="34"/>
                  <a:pt x="233" y="33"/>
                  <a:pt x="228" y="32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4" y="25"/>
                  <a:pt x="192" y="25"/>
                  <a:pt x="189" y="24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166" y="19"/>
                  <a:pt x="166" y="19"/>
                  <a:pt x="166" y="19"/>
                </a:cubicBezTo>
                <a:cubicBezTo>
                  <a:pt x="150" y="15"/>
                  <a:pt x="150" y="15"/>
                  <a:pt x="150" y="15"/>
                </a:cubicBezTo>
                <a:cubicBezTo>
                  <a:pt x="145" y="14"/>
                  <a:pt x="140" y="12"/>
                  <a:pt x="135" y="10"/>
                </a:cubicBezTo>
                <a:cubicBezTo>
                  <a:pt x="105" y="1"/>
                  <a:pt x="105" y="1"/>
                  <a:pt x="105" y="1"/>
                </a:cubicBezTo>
                <a:cubicBezTo>
                  <a:pt x="101" y="0"/>
                  <a:pt x="101" y="0"/>
                  <a:pt x="101" y="0"/>
                </a:cubicBezTo>
                <a:cubicBezTo>
                  <a:pt x="101" y="4"/>
                  <a:pt x="101" y="4"/>
                  <a:pt x="101" y="4"/>
                </a:cubicBezTo>
                <a:cubicBezTo>
                  <a:pt x="95" y="1006"/>
                  <a:pt x="95" y="1006"/>
                  <a:pt x="95" y="1006"/>
                </a:cubicBezTo>
                <a:cubicBezTo>
                  <a:pt x="95" y="1012"/>
                  <a:pt x="95" y="1012"/>
                  <a:pt x="95" y="1012"/>
                </a:cubicBezTo>
                <a:cubicBezTo>
                  <a:pt x="100" y="1014"/>
                  <a:pt x="100" y="1014"/>
                  <a:pt x="100" y="1014"/>
                </a:cubicBezTo>
                <a:cubicBezTo>
                  <a:pt x="115" y="1021"/>
                  <a:pt x="130" y="1026"/>
                  <a:pt x="145" y="1032"/>
                </a:cubicBezTo>
                <a:cubicBezTo>
                  <a:pt x="159" y="1037"/>
                  <a:pt x="174" y="1042"/>
                  <a:pt x="190" y="1047"/>
                </a:cubicBezTo>
                <a:cubicBezTo>
                  <a:pt x="197" y="1049"/>
                  <a:pt x="205" y="1051"/>
                  <a:pt x="213" y="1053"/>
                </a:cubicBezTo>
                <a:cubicBezTo>
                  <a:pt x="220" y="1055"/>
                  <a:pt x="228" y="1057"/>
                  <a:pt x="236" y="1059"/>
                </a:cubicBezTo>
                <a:cubicBezTo>
                  <a:pt x="243" y="1061"/>
                  <a:pt x="251" y="1062"/>
                  <a:pt x="259" y="1064"/>
                </a:cubicBezTo>
                <a:cubicBezTo>
                  <a:pt x="271" y="1066"/>
                  <a:pt x="271" y="1066"/>
                  <a:pt x="271" y="1066"/>
                </a:cubicBezTo>
                <a:cubicBezTo>
                  <a:pt x="283" y="1067"/>
                  <a:pt x="283" y="1067"/>
                  <a:pt x="283" y="1067"/>
                </a:cubicBezTo>
                <a:cubicBezTo>
                  <a:pt x="299" y="1070"/>
                  <a:pt x="315" y="1071"/>
                  <a:pt x="331" y="1071"/>
                </a:cubicBezTo>
                <a:cubicBezTo>
                  <a:pt x="332" y="1071"/>
                  <a:pt x="333" y="1071"/>
                  <a:pt x="334" y="1071"/>
                </a:cubicBezTo>
                <a:cubicBezTo>
                  <a:pt x="337" y="1071"/>
                  <a:pt x="337" y="1071"/>
                  <a:pt x="337" y="1071"/>
                </a:cubicBezTo>
                <a:cubicBezTo>
                  <a:pt x="343" y="1071"/>
                  <a:pt x="343" y="1071"/>
                  <a:pt x="343" y="1071"/>
                </a:cubicBezTo>
                <a:cubicBezTo>
                  <a:pt x="355" y="1070"/>
                  <a:pt x="355" y="1070"/>
                  <a:pt x="355" y="1070"/>
                </a:cubicBezTo>
                <a:cubicBezTo>
                  <a:pt x="363" y="1070"/>
                  <a:pt x="371" y="1070"/>
                  <a:pt x="378" y="1069"/>
                </a:cubicBezTo>
                <a:cubicBezTo>
                  <a:pt x="394" y="1068"/>
                  <a:pt x="410" y="1067"/>
                  <a:pt x="426" y="1065"/>
                </a:cubicBezTo>
                <a:cubicBezTo>
                  <a:pt x="472" y="1061"/>
                  <a:pt x="472" y="1061"/>
                  <a:pt x="472" y="1061"/>
                </a:cubicBezTo>
                <a:cubicBezTo>
                  <a:pt x="496" y="1058"/>
                  <a:pt x="496" y="1058"/>
                  <a:pt x="496" y="1058"/>
                </a:cubicBezTo>
                <a:cubicBezTo>
                  <a:pt x="503" y="1058"/>
                  <a:pt x="511" y="1057"/>
                  <a:pt x="519" y="1057"/>
                </a:cubicBezTo>
                <a:cubicBezTo>
                  <a:pt x="526" y="1056"/>
                  <a:pt x="534" y="1056"/>
                  <a:pt x="542" y="1055"/>
                </a:cubicBezTo>
                <a:cubicBezTo>
                  <a:pt x="553" y="1055"/>
                  <a:pt x="553" y="1055"/>
                  <a:pt x="553" y="1055"/>
                </a:cubicBezTo>
                <a:cubicBezTo>
                  <a:pt x="565" y="1055"/>
                  <a:pt x="565" y="1055"/>
                  <a:pt x="565" y="1055"/>
                </a:cubicBezTo>
                <a:cubicBezTo>
                  <a:pt x="580" y="1055"/>
                  <a:pt x="595" y="1056"/>
                  <a:pt x="611" y="1057"/>
                </a:cubicBezTo>
                <a:cubicBezTo>
                  <a:pt x="614" y="1057"/>
                  <a:pt x="618" y="1058"/>
                  <a:pt x="622" y="1058"/>
                </a:cubicBezTo>
                <a:cubicBezTo>
                  <a:pt x="626" y="1059"/>
                  <a:pt x="629" y="1059"/>
                  <a:pt x="633" y="1060"/>
                </a:cubicBezTo>
                <a:cubicBezTo>
                  <a:pt x="644" y="1062"/>
                  <a:pt x="644" y="1062"/>
                  <a:pt x="644" y="1062"/>
                </a:cubicBezTo>
                <a:cubicBezTo>
                  <a:pt x="647" y="1063"/>
                  <a:pt x="647" y="1063"/>
                  <a:pt x="647" y="1063"/>
                </a:cubicBezTo>
                <a:cubicBezTo>
                  <a:pt x="648" y="1063"/>
                  <a:pt x="648" y="1063"/>
                  <a:pt x="648" y="1063"/>
                </a:cubicBezTo>
                <a:cubicBezTo>
                  <a:pt x="649" y="1063"/>
                  <a:pt x="649" y="1063"/>
                  <a:pt x="649" y="1063"/>
                </a:cubicBezTo>
                <a:cubicBezTo>
                  <a:pt x="655" y="1065"/>
                  <a:pt x="655" y="1065"/>
                  <a:pt x="655" y="1065"/>
                </a:cubicBezTo>
                <a:cubicBezTo>
                  <a:pt x="666" y="1068"/>
                  <a:pt x="666" y="1068"/>
                  <a:pt x="666" y="1068"/>
                </a:cubicBezTo>
                <a:cubicBezTo>
                  <a:pt x="677" y="1071"/>
                  <a:pt x="677" y="1071"/>
                  <a:pt x="677" y="1071"/>
                </a:cubicBezTo>
                <a:cubicBezTo>
                  <a:pt x="684" y="1073"/>
                  <a:pt x="692" y="1076"/>
                  <a:pt x="699" y="1078"/>
                </a:cubicBezTo>
                <a:cubicBezTo>
                  <a:pt x="711" y="1082"/>
                  <a:pt x="722" y="1087"/>
                  <a:pt x="734" y="1092"/>
                </a:cubicBezTo>
                <a:cubicBezTo>
                  <a:pt x="725" y="1090"/>
                  <a:pt x="716" y="1088"/>
                  <a:pt x="708" y="1087"/>
                </a:cubicBezTo>
                <a:cubicBezTo>
                  <a:pt x="703" y="1087"/>
                  <a:pt x="699" y="1086"/>
                  <a:pt x="694" y="1085"/>
                </a:cubicBezTo>
                <a:cubicBezTo>
                  <a:pt x="680" y="1084"/>
                  <a:pt x="680" y="1084"/>
                  <a:pt x="680" y="1084"/>
                </a:cubicBezTo>
                <a:cubicBezTo>
                  <a:pt x="674" y="1084"/>
                  <a:pt x="674" y="1084"/>
                  <a:pt x="674" y="1084"/>
                </a:cubicBezTo>
                <a:cubicBezTo>
                  <a:pt x="667" y="1083"/>
                  <a:pt x="667" y="1083"/>
                  <a:pt x="667" y="1083"/>
                </a:cubicBezTo>
                <a:cubicBezTo>
                  <a:pt x="653" y="1083"/>
                  <a:pt x="653" y="1083"/>
                  <a:pt x="653" y="1083"/>
                </a:cubicBezTo>
                <a:cubicBezTo>
                  <a:pt x="649" y="1083"/>
                  <a:pt x="644" y="1083"/>
                  <a:pt x="639" y="1083"/>
                </a:cubicBezTo>
                <a:cubicBezTo>
                  <a:pt x="625" y="1083"/>
                  <a:pt x="625" y="1083"/>
                  <a:pt x="625" y="1083"/>
                </a:cubicBezTo>
                <a:cubicBezTo>
                  <a:pt x="623" y="1083"/>
                  <a:pt x="621" y="1083"/>
                  <a:pt x="618" y="1083"/>
                </a:cubicBezTo>
                <a:cubicBezTo>
                  <a:pt x="612" y="1084"/>
                  <a:pt x="612" y="1084"/>
                  <a:pt x="612" y="1084"/>
                </a:cubicBezTo>
                <a:cubicBezTo>
                  <a:pt x="599" y="1085"/>
                  <a:pt x="599" y="1085"/>
                  <a:pt x="599" y="1085"/>
                </a:cubicBezTo>
                <a:cubicBezTo>
                  <a:pt x="595" y="1085"/>
                  <a:pt x="595" y="1085"/>
                  <a:pt x="595" y="1085"/>
                </a:cubicBezTo>
                <a:cubicBezTo>
                  <a:pt x="592" y="1086"/>
                  <a:pt x="592" y="1086"/>
                  <a:pt x="592" y="1086"/>
                </a:cubicBezTo>
                <a:cubicBezTo>
                  <a:pt x="585" y="1087"/>
                  <a:pt x="585" y="1087"/>
                  <a:pt x="585" y="1087"/>
                </a:cubicBezTo>
                <a:cubicBezTo>
                  <a:pt x="572" y="1088"/>
                  <a:pt x="572" y="1088"/>
                  <a:pt x="572" y="1088"/>
                </a:cubicBezTo>
                <a:cubicBezTo>
                  <a:pt x="555" y="1091"/>
                  <a:pt x="537" y="1094"/>
                  <a:pt x="520" y="1097"/>
                </a:cubicBezTo>
                <a:cubicBezTo>
                  <a:pt x="512" y="1099"/>
                  <a:pt x="503" y="1101"/>
                  <a:pt x="495" y="1103"/>
                </a:cubicBezTo>
                <a:cubicBezTo>
                  <a:pt x="470" y="1108"/>
                  <a:pt x="470" y="1108"/>
                  <a:pt x="470" y="1108"/>
                </a:cubicBezTo>
                <a:cubicBezTo>
                  <a:pt x="420" y="1118"/>
                  <a:pt x="420" y="1118"/>
                  <a:pt x="420" y="1118"/>
                </a:cubicBezTo>
                <a:cubicBezTo>
                  <a:pt x="404" y="1121"/>
                  <a:pt x="387" y="1125"/>
                  <a:pt x="371" y="1127"/>
                </a:cubicBezTo>
                <a:cubicBezTo>
                  <a:pt x="354" y="1130"/>
                  <a:pt x="338" y="1132"/>
                  <a:pt x="321" y="1135"/>
                </a:cubicBezTo>
                <a:cubicBezTo>
                  <a:pt x="296" y="1137"/>
                  <a:pt x="296" y="1137"/>
                  <a:pt x="296" y="1137"/>
                </a:cubicBezTo>
                <a:cubicBezTo>
                  <a:pt x="284" y="1139"/>
                  <a:pt x="284" y="1139"/>
                  <a:pt x="284" y="1139"/>
                </a:cubicBezTo>
                <a:cubicBezTo>
                  <a:pt x="271" y="1140"/>
                  <a:pt x="271" y="1140"/>
                  <a:pt x="271" y="1140"/>
                </a:cubicBezTo>
                <a:cubicBezTo>
                  <a:pt x="246" y="1141"/>
                  <a:pt x="246" y="1141"/>
                  <a:pt x="246" y="1141"/>
                </a:cubicBezTo>
                <a:cubicBezTo>
                  <a:pt x="238" y="1142"/>
                  <a:pt x="230" y="1142"/>
                  <a:pt x="222" y="1142"/>
                </a:cubicBezTo>
                <a:cubicBezTo>
                  <a:pt x="205" y="1143"/>
                  <a:pt x="188" y="1142"/>
                  <a:pt x="172" y="1142"/>
                </a:cubicBezTo>
                <a:cubicBezTo>
                  <a:pt x="163" y="1142"/>
                  <a:pt x="155" y="1141"/>
                  <a:pt x="147" y="1140"/>
                </a:cubicBezTo>
                <a:cubicBezTo>
                  <a:pt x="122" y="1139"/>
                  <a:pt x="122" y="1139"/>
                  <a:pt x="122" y="1139"/>
                </a:cubicBezTo>
                <a:cubicBezTo>
                  <a:pt x="105" y="1137"/>
                  <a:pt x="88" y="1135"/>
                  <a:pt x="72" y="1133"/>
                </a:cubicBezTo>
                <a:cubicBezTo>
                  <a:pt x="36" y="1127"/>
                  <a:pt x="36" y="1127"/>
                  <a:pt x="36" y="1127"/>
                </a:cubicBezTo>
                <a:cubicBezTo>
                  <a:pt x="19" y="159"/>
                  <a:pt x="19" y="159"/>
                  <a:pt x="19" y="159"/>
                </a:cubicBezTo>
                <a:cubicBezTo>
                  <a:pt x="1" y="1142"/>
                  <a:pt x="1" y="1142"/>
                  <a:pt x="1" y="1142"/>
                </a:cubicBezTo>
                <a:cubicBezTo>
                  <a:pt x="0" y="1157"/>
                  <a:pt x="0" y="1157"/>
                  <a:pt x="0" y="1157"/>
                </a:cubicBezTo>
                <a:cubicBezTo>
                  <a:pt x="15" y="1160"/>
                  <a:pt x="15" y="1160"/>
                  <a:pt x="15" y="1160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83" y="1173"/>
                  <a:pt x="100" y="1176"/>
                  <a:pt x="117" y="1178"/>
                </a:cubicBezTo>
                <a:cubicBezTo>
                  <a:pt x="143" y="1181"/>
                  <a:pt x="143" y="1181"/>
                  <a:pt x="143" y="1181"/>
                </a:cubicBezTo>
                <a:cubicBezTo>
                  <a:pt x="152" y="1181"/>
                  <a:pt x="161" y="1183"/>
                  <a:pt x="169" y="1183"/>
                </a:cubicBezTo>
                <a:cubicBezTo>
                  <a:pt x="187" y="1184"/>
                  <a:pt x="204" y="1185"/>
                  <a:pt x="222" y="1185"/>
                </a:cubicBezTo>
                <a:cubicBezTo>
                  <a:pt x="230" y="1185"/>
                  <a:pt x="239" y="1185"/>
                  <a:pt x="248" y="1185"/>
                </a:cubicBezTo>
                <a:cubicBezTo>
                  <a:pt x="274" y="1185"/>
                  <a:pt x="274" y="1185"/>
                  <a:pt x="274" y="1185"/>
                </a:cubicBezTo>
                <a:cubicBezTo>
                  <a:pt x="287" y="1184"/>
                  <a:pt x="287" y="1184"/>
                  <a:pt x="287" y="1184"/>
                </a:cubicBezTo>
                <a:cubicBezTo>
                  <a:pt x="300" y="1183"/>
                  <a:pt x="300" y="1183"/>
                  <a:pt x="300" y="1183"/>
                </a:cubicBezTo>
                <a:cubicBezTo>
                  <a:pt x="309" y="1183"/>
                  <a:pt x="317" y="1182"/>
                  <a:pt x="326" y="1181"/>
                </a:cubicBezTo>
                <a:cubicBezTo>
                  <a:pt x="343" y="1180"/>
                  <a:pt x="361" y="1178"/>
                  <a:pt x="378" y="1176"/>
                </a:cubicBezTo>
                <a:cubicBezTo>
                  <a:pt x="395" y="1173"/>
                  <a:pt x="412" y="1171"/>
                  <a:pt x="429" y="1168"/>
                </a:cubicBezTo>
                <a:cubicBezTo>
                  <a:pt x="480" y="1159"/>
                  <a:pt x="480" y="1159"/>
                  <a:pt x="480" y="1159"/>
                </a:cubicBezTo>
                <a:cubicBezTo>
                  <a:pt x="505" y="1155"/>
                  <a:pt x="505" y="1155"/>
                  <a:pt x="505" y="1155"/>
                </a:cubicBezTo>
                <a:cubicBezTo>
                  <a:pt x="513" y="1154"/>
                  <a:pt x="522" y="1152"/>
                  <a:pt x="530" y="1151"/>
                </a:cubicBezTo>
                <a:cubicBezTo>
                  <a:pt x="547" y="1148"/>
                  <a:pt x="563" y="1146"/>
                  <a:pt x="579" y="1144"/>
                </a:cubicBezTo>
                <a:cubicBezTo>
                  <a:pt x="591" y="1143"/>
                  <a:pt x="591" y="1143"/>
                  <a:pt x="591" y="1143"/>
                </a:cubicBezTo>
                <a:cubicBezTo>
                  <a:pt x="597" y="1142"/>
                  <a:pt x="597" y="1142"/>
                  <a:pt x="597" y="1142"/>
                </a:cubicBezTo>
                <a:cubicBezTo>
                  <a:pt x="600" y="1142"/>
                  <a:pt x="600" y="1142"/>
                  <a:pt x="600" y="1142"/>
                </a:cubicBezTo>
                <a:cubicBezTo>
                  <a:pt x="601" y="1142"/>
                  <a:pt x="601" y="1142"/>
                  <a:pt x="601" y="1142"/>
                </a:cubicBezTo>
                <a:cubicBezTo>
                  <a:pt x="603" y="1142"/>
                  <a:pt x="603" y="1142"/>
                  <a:pt x="603" y="1142"/>
                </a:cubicBezTo>
                <a:cubicBezTo>
                  <a:pt x="615" y="1141"/>
                  <a:pt x="615" y="1141"/>
                  <a:pt x="615" y="1141"/>
                </a:cubicBezTo>
                <a:cubicBezTo>
                  <a:pt x="622" y="1141"/>
                  <a:pt x="622" y="1141"/>
                  <a:pt x="622" y="1141"/>
                </a:cubicBezTo>
                <a:cubicBezTo>
                  <a:pt x="624" y="1141"/>
                  <a:pt x="626" y="1141"/>
                  <a:pt x="628" y="1141"/>
                </a:cubicBezTo>
                <a:cubicBezTo>
                  <a:pt x="640" y="1141"/>
                  <a:pt x="640" y="1141"/>
                  <a:pt x="640" y="1141"/>
                </a:cubicBezTo>
                <a:cubicBezTo>
                  <a:pt x="643" y="1141"/>
                  <a:pt x="647" y="1141"/>
                  <a:pt x="651" y="1142"/>
                </a:cubicBezTo>
                <a:cubicBezTo>
                  <a:pt x="663" y="1143"/>
                  <a:pt x="663" y="1143"/>
                  <a:pt x="663" y="1143"/>
                </a:cubicBezTo>
                <a:cubicBezTo>
                  <a:pt x="669" y="1143"/>
                  <a:pt x="669" y="1143"/>
                  <a:pt x="669" y="1143"/>
                </a:cubicBezTo>
                <a:cubicBezTo>
                  <a:pt x="675" y="1144"/>
                  <a:pt x="675" y="1144"/>
                  <a:pt x="675" y="1144"/>
                </a:cubicBezTo>
                <a:cubicBezTo>
                  <a:pt x="686" y="1145"/>
                  <a:pt x="686" y="1145"/>
                  <a:pt x="686" y="1145"/>
                </a:cubicBezTo>
                <a:cubicBezTo>
                  <a:pt x="690" y="1146"/>
                  <a:pt x="694" y="1147"/>
                  <a:pt x="698" y="1147"/>
                </a:cubicBezTo>
                <a:cubicBezTo>
                  <a:pt x="706" y="1148"/>
                  <a:pt x="714" y="1150"/>
                  <a:pt x="721" y="1152"/>
                </a:cubicBezTo>
                <a:cubicBezTo>
                  <a:pt x="736" y="1156"/>
                  <a:pt x="751" y="1161"/>
                  <a:pt x="766" y="1166"/>
                </a:cubicBezTo>
                <a:cubicBezTo>
                  <a:pt x="776" y="1171"/>
                  <a:pt x="776" y="1171"/>
                  <a:pt x="776" y="1171"/>
                </a:cubicBezTo>
                <a:cubicBezTo>
                  <a:pt x="780" y="1173"/>
                  <a:pt x="783" y="1174"/>
                  <a:pt x="786" y="1176"/>
                </a:cubicBezTo>
                <a:cubicBezTo>
                  <a:pt x="790" y="1178"/>
                  <a:pt x="793" y="1179"/>
                  <a:pt x="796" y="1181"/>
                </a:cubicBezTo>
                <a:cubicBezTo>
                  <a:pt x="798" y="1182"/>
                  <a:pt x="799" y="1183"/>
                  <a:pt x="801" y="1184"/>
                </a:cubicBezTo>
                <a:cubicBezTo>
                  <a:pt x="801" y="1184"/>
                  <a:pt x="802" y="1185"/>
                  <a:pt x="803" y="1185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04" y="1186"/>
                  <a:pt x="804" y="1186"/>
                  <a:pt x="804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3" y="1186"/>
                  <a:pt x="873" y="1186"/>
                  <a:pt x="873" y="1186"/>
                </a:cubicBezTo>
                <a:cubicBezTo>
                  <a:pt x="874" y="1185"/>
                  <a:pt x="874" y="1185"/>
                  <a:pt x="874" y="1185"/>
                </a:cubicBezTo>
                <a:cubicBezTo>
                  <a:pt x="875" y="1185"/>
                  <a:pt x="876" y="1184"/>
                  <a:pt x="876" y="1184"/>
                </a:cubicBezTo>
                <a:cubicBezTo>
                  <a:pt x="878" y="1183"/>
                  <a:pt x="879" y="1182"/>
                  <a:pt x="881" y="1181"/>
                </a:cubicBezTo>
                <a:cubicBezTo>
                  <a:pt x="884" y="1179"/>
                  <a:pt x="887" y="1178"/>
                  <a:pt x="891" y="1176"/>
                </a:cubicBezTo>
                <a:cubicBezTo>
                  <a:pt x="894" y="1174"/>
                  <a:pt x="897" y="1173"/>
                  <a:pt x="901" y="1171"/>
                </a:cubicBezTo>
                <a:cubicBezTo>
                  <a:pt x="911" y="1166"/>
                  <a:pt x="911" y="1166"/>
                  <a:pt x="911" y="1166"/>
                </a:cubicBezTo>
                <a:cubicBezTo>
                  <a:pt x="926" y="1161"/>
                  <a:pt x="941" y="1156"/>
                  <a:pt x="956" y="1152"/>
                </a:cubicBezTo>
                <a:cubicBezTo>
                  <a:pt x="963" y="1150"/>
                  <a:pt x="971" y="1148"/>
                  <a:pt x="979" y="1147"/>
                </a:cubicBezTo>
                <a:cubicBezTo>
                  <a:pt x="983" y="1147"/>
                  <a:pt x="987" y="1146"/>
                  <a:pt x="991" y="1145"/>
                </a:cubicBezTo>
                <a:cubicBezTo>
                  <a:pt x="1002" y="1144"/>
                  <a:pt x="1002" y="1144"/>
                  <a:pt x="1002" y="1144"/>
                </a:cubicBezTo>
                <a:cubicBezTo>
                  <a:pt x="1008" y="1143"/>
                  <a:pt x="1008" y="1143"/>
                  <a:pt x="1008" y="1143"/>
                </a:cubicBezTo>
                <a:cubicBezTo>
                  <a:pt x="1014" y="1143"/>
                  <a:pt x="1014" y="1143"/>
                  <a:pt x="1014" y="1143"/>
                </a:cubicBezTo>
                <a:cubicBezTo>
                  <a:pt x="1026" y="1142"/>
                  <a:pt x="1026" y="1142"/>
                  <a:pt x="1026" y="1142"/>
                </a:cubicBezTo>
                <a:cubicBezTo>
                  <a:pt x="1030" y="1141"/>
                  <a:pt x="1034" y="1141"/>
                  <a:pt x="1038" y="1141"/>
                </a:cubicBezTo>
                <a:cubicBezTo>
                  <a:pt x="1049" y="1141"/>
                  <a:pt x="1049" y="1141"/>
                  <a:pt x="1049" y="1141"/>
                </a:cubicBezTo>
                <a:cubicBezTo>
                  <a:pt x="1051" y="1141"/>
                  <a:pt x="1053" y="1141"/>
                  <a:pt x="1055" y="1141"/>
                </a:cubicBezTo>
                <a:cubicBezTo>
                  <a:pt x="1062" y="1141"/>
                  <a:pt x="1062" y="1141"/>
                  <a:pt x="1062" y="1141"/>
                </a:cubicBezTo>
                <a:cubicBezTo>
                  <a:pt x="1074" y="1142"/>
                  <a:pt x="1074" y="1142"/>
                  <a:pt x="1074" y="1142"/>
                </a:cubicBezTo>
                <a:cubicBezTo>
                  <a:pt x="1076" y="1142"/>
                  <a:pt x="1076" y="1142"/>
                  <a:pt x="1076" y="1142"/>
                </a:cubicBezTo>
                <a:cubicBezTo>
                  <a:pt x="1077" y="1142"/>
                  <a:pt x="1077" y="1142"/>
                  <a:pt x="1077" y="1142"/>
                </a:cubicBezTo>
                <a:cubicBezTo>
                  <a:pt x="1077" y="1142"/>
                  <a:pt x="1077" y="1142"/>
                  <a:pt x="1077" y="1142"/>
                </a:cubicBezTo>
                <a:cubicBezTo>
                  <a:pt x="1080" y="1142"/>
                  <a:pt x="1080" y="1142"/>
                  <a:pt x="1080" y="1142"/>
                </a:cubicBezTo>
                <a:cubicBezTo>
                  <a:pt x="1086" y="1143"/>
                  <a:pt x="1086" y="1143"/>
                  <a:pt x="1086" y="1143"/>
                </a:cubicBezTo>
                <a:cubicBezTo>
                  <a:pt x="1098" y="1144"/>
                  <a:pt x="1098" y="1144"/>
                  <a:pt x="1098" y="1144"/>
                </a:cubicBezTo>
                <a:cubicBezTo>
                  <a:pt x="1114" y="1146"/>
                  <a:pt x="1131" y="1148"/>
                  <a:pt x="1147" y="1151"/>
                </a:cubicBezTo>
                <a:cubicBezTo>
                  <a:pt x="1155" y="1152"/>
                  <a:pt x="1164" y="1154"/>
                  <a:pt x="1172" y="1155"/>
                </a:cubicBezTo>
                <a:cubicBezTo>
                  <a:pt x="1197" y="1159"/>
                  <a:pt x="1197" y="1159"/>
                  <a:pt x="1197" y="1159"/>
                </a:cubicBezTo>
                <a:cubicBezTo>
                  <a:pt x="1248" y="1168"/>
                  <a:pt x="1248" y="1168"/>
                  <a:pt x="1248" y="1168"/>
                </a:cubicBezTo>
                <a:cubicBezTo>
                  <a:pt x="1265" y="1171"/>
                  <a:pt x="1282" y="1173"/>
                  <a:pt x="1299" y="1176"/>
                </a:cubicBezTo>
                <a:cubicBezTo>
                  <a:pt x="1316" y="1178"/>
                  <a:pt x="1334" y="1180"/>
                  <a:pt x="1351" y="1181"/>
                </a:cubicBezTo>
                <a:cubicBezTo>
                  <a:pt x="1360" y="1182"/>
                  <a:pt x="1368" y="1183"/>
                  <a:pt x="1377" y="1183"/>
                </a:cubicBezTo>
                <a:cubicBezTo>
                  <a:pt x="1390" y="1184"/>
                  <a:pt x="1390" y="1184"/>
                  <a:pt x="1390" y="1184"/>
                </a:cubicBezTo>
                <a:cubicBezTo>
                  <a:pt x="1403" y="1185"/>
                  <a:pt x="1403" y="1185"/>
                  <a:pt x="1403" y="1185"/>
                </a:cubicBezTo>
                <a:cubicBezTo>
                  <a:pt x="1429" y="1185"/>
                  <a:pt x="1429" y="1185"/>
                  <a:pt x="1429" y="1185"/>
                </a:cubicBezTo>
                <a:cubicBezTo>
                  <a:pt x="1438" y="1185"/>
                  <a:pt x="1447" y="1185"/>
                  <a:pt x="1455" y="1185"/>
                </a:cubicBezTo>
                <a:cubicBezTo>
                  <a:pt x="1473" y="1185"/>
                  <a:pt x="1490" y="1184"/>
                  <a:pt x="1508" y="1183"/>
                </a:cubicBezTo>
                <a:cubicBezTo>
                  <a:pt x="1516" y="1183"/>
                  <a:pt x="1525" y="1181"/>
                  <a:pt x="1534" y="1181"/>
                </a:cubicBezTo>
                <a:cubicBezTo>
                  <a:pt x="1560" y="1178"/>
                  <a:pt x="1560" y="1178"/>
                  <a:pt x="1560" y="1178"/>
                </a:cubicBezTo>
                <a:cubicBezTo>
                  <a:pt x="1577" y="1176"/>
                  <a:pt x="1594" y="1173"/>
                  <a:pt x="1611" y="1170"/>
                </a:cubicBezTo>
                <a:cubicBezTo>
                  <a:pt x="1662" y="1160"/>
                  <a:pt x="1662" y="1160"/>
                  <a:pt x="1662" y="1160"/>
                </a:cubicBezTo>
                <a:cubicBezTo>
                  <a:pt x="1677" y="1157"/>
                  <a:pt x="1677" y="1157"/>
                  <a:pt x="1677" y="1157"/>
                </a:cubicBezTo>
                <a:lnTo>
                  <a:pt x="1676" y="1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FFBA947-52DC-4D10-8021-78DDA2B6D826}"/>
              </a:ext>
            </a:extLst>
          </p:cNvPr>
          <p:cNvSpPr txBox="1"/>
          <p:nvPr/>
        </p:nvSpPr>
        <p:spPr>
          <a:xfrm>
            <a:off x="1422745" y="4667440"/>
            <a:ext cx="4309263" cy="593713"/>
          </a:xfrm>
          <a:custGeom>
            <a:avLst/>
            <a:gdLst/>
            <a:ahLst/>
            <a:cxnLst/>
            <a:rect l="l" t="t" r="r" b="b"/>
            <a:pathLst>
              <a:path w="3231947" h="445285">
                <a:moveTo>
                  <a:pt x="1664894" y="337843"/>
                </a:moveTo>
                <a:cubicBezTo>
                  <a:pt x="1703070" y="337691"/>
                  <a:pt x="1732331" y="341669"/>
                  <a:pt x="1752676" y="349776"/>
                </a:cubicBezTo>
                <a:cubicBezTo>
                  <a:pt x="1773022" y="357884"/>
                  <a:pt x="1786372" y="367736"/>
                  <a:pt x="1792727" y="379333"/>
                </a:cubicBezTo>
                <a:cubicBezTo>
                  <a:pt x="1799082" y="390930"/>
                  <a:pt x="1800362" y="401887"/>
                  <a:pt x="1796567" y="412204"/>
                </a:cubicBezTo>
                <a:cubicBezTo>
                  <a:pt x="1792773" y="422521"/>
                  <a:pt x="1785823" y="429814"/>
                  <a:pt x="1775719" y="434081"/>
                </a:cubicBezTo>
                <a:cubicBezTo>
                  <a:pt x="1765615" y="438348"/>
                  <a:pt x="1754276" y="437206"/>
                  <a:pt x="1741704" y="430654"/>
                </a:cubicBezTo>
                <a:cubicBezTo>
                  <a:pt x="1737255" y="419138"/>
                  <a:pt x="1728321" y="405251"/>
                  <a:pt x="1714900" y="388992"/>
                </a:cubicBezTo>
                <a:cubicBezTo>
                  <a:pt x="1701479" y="372733"/>
                  <a:pt x="1684201" y="357359"/>
                  <a:pt x="1663065" y="342872"/>
                </a:cubicBezTo>
                <a:close/>
                <a:moveTo>
                  <a:pt x="2438324" y="312697"/>
                </a:moveTo>
                <a:lnTo>
                  <a:pt x="2513305" y="318183"/>
                </a:lnTo>
                <a:cubicBezTo>
                  <a:pt x="2512885" y="321374"/>
                  <a:pt x="2511552" y="323907"/>
                  <a:pt x="2509304" y="325784"/>
                </a:cubicBezTo>
                <a:cubicBezTo>
                  <a:pt x="2507056" y="327660"/>
                  <a:pt x="2503665" y="328937"/>
                  <a:pt x="2499131" y="329613"/>
                </a:cubicBezTo>
                <a:lnTo>
                  <a:pt x="2499131" y="373071"/>
                </a:lnTo>
                <a:cubicBezTo>
                  <a:pt x="2498874" y="375778"/>
                  <a:pt x="2499731" y="377684"/>
                  <a:pt x="2501703" y="378790"/>
                </a:cubicBezTo>
                <a:cubicBezTo>
                  <a:pt x="2503675" y="379895"/>
                  <a:pt x="2508304" y="380429"/>
                  <a:pt x="2515591" y="380391"/>
                </a:cubicBezTo>
                <a:lnTo>
                  <a:pt x="2568168" y="380391"/>
                </a:lnTo>
                <a:cubicBezTo>
                  <a:pt x="2576370" y="380400"/>
                  <a:pt x="2584085" y="380381"/>
                  <a:pt x="2591314" y="380334"/>
                </a:cubicBezTo>
                <a:cubicBezTo>
                  <a:pt x="2598544" y="380286"/>
                  <a:pt x="2604087" y="380152"/>
                  <a:pt x="2607945" y="379933"/>
                </a:cubicBezTo>
                <a:cubicBezTo>
                  <a:pt x="2611507" y="379752"/>
                  <a:pt x="2614327" y="379199"/>
                  <a:pt x="2616403" y="378275"/>
                </a:cubicBezTo>
                <a:cubicBezTo>
                  <a:pt x="2618480" y="377351"/>
                  <a:pt x="2620385" y="375768"/>
                  <a:pt x="2622118" y="373529"/>
                </a:cubicBezTo>
                <a:cubicBezTo>
                  <a:pt x="2625052" y="370117"/>
                  <a:pt x="2628443" y="364589"/>
                  <a:pt x="2632291" y="356946"/>
                </a:cubicBezTo>
                <a:cubicBezTo>
                  <a:pt x="2636139" y="349303"/>
                  <a:pt x="2640673" y="339430"/>
                  <a:pt x="2645892" y="327327"/>
                </a:cubicBezTo>
                <a:lnTo>
                  <a:pt x="2650663" y="327327"/>
                </a:lnTo>
                <a:lnTo>
                  <a:pt x="2652065" y="374901"/>
                </a:lnTo>
                <a:cubicBezTo>
                  <a:pt x="2660361" y="377807"/>
                  <a:pt x="2666057" y="381140"/>
                  <a:pt x="2669153" y="384899"/>
                </a:cubicBezTo>
                <a:cubicBezTo>
                  <a:pt x="2672248" y="388659"/>
                  <a:pt x="2673715" y="393245"/>
                  <a:pt x="2673553" y="398659"/>
                </a:cubicBezTo>
                <a:cubicBezTo>
                  <a:pt x="2673816" y="406989"/>
                  <a:pt x="2670694" y="413671"/>
                  <a:pt x="2664187" y="418703"/>
                </a:cubicBezTo>
                <a:cubicBezTo>
                  <a:pt x="2657679" y="423735"/>
                  <a:pt x="2646209" y="427372"/>
                  <a:pt x="2629775" y="429613"/>
                </a:cubicBezTo>
                <a:cubicBezTo>
                  <a:pt x="2613342" y="431854"/>
                  <a:pt x="2590368" y="432954"/>
                  <a:pt x="2560853" y="432912"/>
                </a:cubicBezTo>
                <a:lnTo>
                  <a:pt x="2504618" y="432912"/>
                </a:lnTo>
                <a:cubicBezTo>
                  <a:pt x="2478253" y="433359"/>
                  <a:pt x="2460460" y="430295"/>
                  <a:pt x="2451239" y="423720"/>
                </a:cubicBezTo>
                <a:cubicBezTo>
                  <a:pt x="2442019" y="417146"/>
                  <a:pt x="2437714" y="404377"/>
                  <a:pt x="2438324" y="385414"/>
                </a:cubicBezTo>
                <a:close/>
                <a:moveTo>
                  <a:pt x="1546479" y="312668"/>
                </a:moveTo>
                <a:lnTo>
                  <a:pt x="1546479" y="315413"/>
                </a:lnTo>
                <a:cubicBezTo>
                  <a:pt x="1546212" y="317644"/>
                  <a:pt x="1542745" y="320390"/>
                  <a:pt x="1536078" y="323650"/>
                </a:cubicBezTo>
                <a:cubicBezTo>
                  <a:pt x="1529410" y="326910"/>
                  <a:pt x="1521143" y="329656"/>
                  <a:pt x="1511275" y="331886"/>
                </a:cubicBezTo>
                <a:lnTo>
                  <a:pt x="1567053" y="356596"/>
                </a:lnTo>
                <a:cubicBezTo>
                  <a:pt x="1566234" y="358932"/>
                  <a:pt x="1564557" y="360781"/>
                  <a:pt x="1562024" y="362144"/>
                </a:cubicBezTo>
                <a:cubicBezTo>
                  <a:pt x="1559490" y="363507"/>
                  <a:pt x="1555528" y="364098"/>
                  <a:pt x="1550137" y="363917"/>
                </a:cubicBezTo>
                <a:cubicBezTo>
                  <a:pt x="1545184" y="368951"/>
                  <a:pt x="1539545" y="373984"/>
                  <a:pt x="1533220" y="379018"/>
                </a:cubicBezTo>
                <a:cubicBezTo>
                  <a:pt x="1539469" y="379294"/>
                  <a:pt x="1546746" y="379656"/>
                  <a:pt x="1555052" y="380104"/>
                </a:cubicBezTo>
                <a:cubicBezTo>
                  <a:pt x="1563357" y="380552"/>
                  <a:pt x="1569491" y="380800"/>
                  <a:pt x="1573454" y="380848"/>
                </a:cubicBezTo>
                <a:cubicBezTo>
                  <a:pt x="1576378" y="380819"/>
                  <a:pt x="1578416" y="380190"/>
                  <a:pt x="1579569" y="378960"/>
                </a:cubicBezTo>
                <a:cubicBezTo>
                  <a:pt x="1580721" y="377731"/>
                  <a:pt x="1581274" y="376072"/>
                  <a:pt x="1581226" y="373984"/>
                </a:cubicBezTo>
                <a:lnTo>
                  <a:pt x="1581226" y="312668"/>
                </a:lnTo>
                <a:close/>
                <a:moveTo>
                  <a:pt x="2665095" y="311782"/>
                </a:moveTo>
                <a:cubicBezTo>
                  <a:pt x="2699694" y="318456"/>
                  <a:pt x="2723794" y="328597"/>
                  <a:pt x="2737397" y="342207"/>
                </a:cubicBezTo>
                <a:cubicBezTo>
                  <a:pt x="2751000" y="355817"/>
                  <a:pt x="2757055" y="369202"/>
                  <a:pt x="2755563" y="382362"/>
                </a:cubicBezTo>
                <a:cubicBezTo>
                  <a:pt x="2754072" y="395522"/>
                  <a:pt x="2747983" y="404764"/>
                  <a:pt x="2737297" y="410087"/>
                </a:cubicBezTo>
                <a:cubicBezTo>
                  <a:pt x="2726611" y="415411"/>
                  <a:pt x="2714278" y="413122"/>
                  <a:pt x="2700299" y="403222"/>
                </a:cubicBezTo>
                <a:cubicBezTo>
                  <a:pt x="2699137" y="387125"/>
                  <a:pt x="2694946" y="371199"/>
                  <a:pt x="2687726" y="355445"/>
                </a:cubicBezTo>
                <a:cubicBezTo>
                  <a:pt x="2680506" y="339690"/>
                  <a:pt x="2671743" y="326051"/>
                  <a:pt x="2661437" y="314525"/>
                </a:cubicBezTo>
                <a:close/>
                <a:moveTo>
                  <a:pt x="2521991" y="299438"/>
                </a:moveTo>
                <a:cubicBezTo>
                  <a:pt x="2551962" y="301261"/>
                  <a:pt x="2572688" y="306930"/>
                  <a:pt x="2584171" y="316447"/>
                </a:cubicBezTo>
                <a:cubicBezTo>
                  <a:pt x="2595653" y="325964"/>
                  <a:pt x="2600492" y="335935"/>
                  <a:pt x="2598687" y="346360"/>
                </a:cubicBezTo>
                <a:cubicBezTo>
                  <a:pt x="2596882" y="356785"/>
                  <a:pt x="2591033" y="364271"/>
                  <a:pt x="2581141" y="368819"/>
                </a:cubicBezTo>
                <a:cubicBezTo>
                  <a:pt x="2571250" y="373366"/>
                  <a:pt x="2559915" y="371581"/>
                  <a:pt x="2547137" y="363465"/>
                </a:cubicBezTo>
                <a:cubicBezTo>
                  <a:pt x="2545566" y="352028"/>
                  <a:pt x="2542080" y="340822"/>
                  <a:pt x="2536679" y="329846"/>
                </a:cubicBezTo>
                <a:cubicBezTo>
                  <a:pt x="2531278" y="318870"/>
                  <a:pt x="2525163" y="309496"/>
                  <a:pt x="2518334" y="301724"/>
                </a:cubicBezTo>
                <a:close/>
                <a:moveTo>
                  <a:pt x="1082040" y="288436"/>
                </a:moveTo>
                <a:lnTo>
                  <a:pt x="1082040" y="332842"/>
                </a:lnTo>
                <a:lnTo>
                  <a:pt x="1216000" y="332842"/>
                </a:lnTo>
                <a:lnTo>
                  <a:pt x="1216000" y="288436"/>
                </a:lnTo>
                <a:close/>
                <a:moveTo>
                  <a:pt x="552221" y="269263"/>
                </a:moveTo>
                <a:cubicBezTo>
                  <a:pt x="550869" y="270425"/>
                  <a:pt x="549230" y="271415"/>
                  <a:pt x="547306" y="272234"/>
                </a:cubicBezTo>
                <a:cubicBezTo>
                  <a:pt x="545382" y="273053"/>
                  <a:pt x="543058" y="273587"/>
                  <a:pt x="540334" y="273835"/>
                </a:cubicBezTo>
                <a:cubicBezTo>
                  <a:pt x="539658" y="283236"/>
                  <a:pt x="538610" y="292780"/>
                  <a:pt x="537191" y="302467"/>
                </a:cubicBezTo>
                <a:cubicBezTo>
                  <a:pt x="535772" y="312154"/>
                  <a:pt x="533924" y="321812"/>
                  <a:pt x="531647" y="331442"/>
                </a:cubicBezTo>
                <a:cubicBezTo>
                  <a:pt x="534848" y="335109"/>
                  <a:pt x="538162" y="338518"/>
                  <a:pt x="541591" y="341668"/>
                </a:cubicBezTo>
                <a:cubicBezTo>
                  <a:pt x="545020" y="344818"/>
                  <a:pt x="548564" y="347648"/>
                  <a:pt x="552221" y="350158"/>
                </a:cubicBezTo>
                <a:close/>
                <a:moveTo>
                  <a:pt x="1546479" y="249117"/>
                </a:moveTo>
                <a:lnTo>
                  <a:pt x="1546479" y="299924"/>
                </a:lnTo>
                <a:lnTo>
                  <a:pt x="1680439" y="299924"/>
                </a:lnTo>
                <a:lnTo>
                  <a:pt x="1680439" y="249117"/>
                </a:lnTo>
                <a:close/>
                <a:moveTo>
                  <a:pt x="2468042" y="240888"/>
                </a:moveTo>
                <a:lnTo>
                  <a:pt x="2468042" y="279350"/>
                </a:lnTo>
                <a:lnTo>
                  <a:pt x="2623947" y="279350"/>
                </a:lnTo>
                <a:lnTo>
                  <a:pt x="2623947" y="240888"/>
                </a:lnTo>
                <a:close/>
                <a:moveTo>
                  <a:pt x="1082040" y="233115"/>
                </a:moveTo>
                <a:lnTo>
                  <a:pt x="1082040" y="275692"/>
                </a:lnTo>
                <a:lnTo>
                  <a:pt x="1216000" y="275692"/>
                </a:lnTo>
                <a:lnTo>
                  <a:pt x="1216000" y="233115"/>
                </a:lnTo>
                <a:close/>
                <a:moveTo>
                  <a:pt x="611657" y="233115"/>
                </a:moveTo>
                <a:lnTo>
                  <a:pt x="611657" y="297180"/>
                </a:lnTo>
                <a:lnTo>
                  <a:pt x="616231" y="297180"/>
                </a:lnTo>
                <a:lnTo>
                  <a:pt x="645961" y="254628"/>
                </a:lnTo>
                <a:cubicBezTo>
                  <a:pt x="646409" y="254980"/>
                  <a:pt x="650430" y="258506"/>
                  <a:pt x="658024" y="265205"/>
                </a:cubicBezTo>
                <a:cubicBezTo>
                  <a:pt x="665619" y="271904"/>
                  <a:pt x="674099" y="279664"/>
                  <a:pt x="683466" y="288483"/>
                </a:cubicBezTo>
                <a:lnTo>
                  <a:pt x="683466" y="233115"/>
                </a:lnTo>
                <a:lnTo>
                  <a:pt x="681179" y="233115"/>
                </a:lnTo>
                <a:close/>
                <a:moveTo>
                  <a:pt x="2468042" y="189681"/>
                </a:moveTo>
                <a:lnTo>
                  <a:pt x="2468042" y="228143"/>
                </a:lnTo>
                <a:lnTo>
                  <a:pt x="2623947" y="228143"/>
                </a:lnTo>
                <a:lnTo>
                  <a:pt x="2623947" y="189681"/>
                </a:lnTo>
                <a:close/>
                <a:moveTo>
                  <a:pt x="1240231" y="188338"/>
                </a:moveTo>
                <a:lnTo>
                  <a:pt x="1300125" y="234031"/>
                </a:lnTo>
                <a:cubicBezTo>
                  <a:pt x="1298781" y="235919"/>
                  <a:pt x="1296667" y="237751"/>
                  <a:pt x="1293781" y="239525"/>
                </a:cubicBezTo>
                <a:cubicBezTo>
                  <a:pt x="1290895" y="241299"/>
                  <a:pt x="1287066" y="242672"/>
                  <a:pt x="1282294" y="243645"/>
                </a:cubicBezTo>
                <a:lnTo>
                  <a:pt x="1282294" y="378074"/>
                </a:lnTo>
                <a:cubicBezTo>
                  <a:pt x="1282598" y="391176"/>
                  <a:pt x="1280922" y="402363"/>
                  <a:pt x="1277264" y="411637"/>
                </a:cubicBezTo>
                <a:cubicBezTo>
                  <a:pt x="1273607" y="420912"/>
                  <a:pt x="1266139" y="428306"/>
                  <a:pt x="1254862" y="433821"/>
                </a:cubicBezTo>
                <a:cubicBezTo>
                  <a:pt x="1243584" y="439335"/>
                  <a:pt x="1226668" y="443004"/>
                  <a:pt x="1204112" y="444827"/>
                </a:cubicBezTo>
                <a:cubicBezTo>
                  <a:pt x="1203731" y="435246"/>
                  <a:pt x="1202893" y="426977"/>
                  <a:pt x="1201598" y="420021"/>
                </a:cubicBezTo>
                <a:cubicBezTo>
                  <a:pt x="1200302" y="413064"/>
                  <a:pt x="1198093" y="407303"/>
                  <a:pt x="1194969" y="402736"/>
                </a:cubicBezTo>
                <a:cubicBezTo>
                  <a:pt x="1192025" y="398564"/>
                  <a:pt x="1187968" y="394793"/>
                  <a:pt x="1182796" y="391421"/>
                </a:cubicBezTo>
                <a:cubicBezTo>
                  <a:pt x="1177624" y="388049"/>
                  <a:pt x="1169794" y="385420"/>
                  <a:pt x="1159307" y="383534"/>
                </a:cubicBezTo>
                <a:lnTo>
                  <a:pt x="1159307" y="378101"/>
                </a:lnTo>
                <a:cubicBezTo>
                  <a:pt x="1159702" y="378129"/>
                  <a:pt x="1163077" y="378327"/>
                  <a:pt x="1169433" y="378695"/>
                </a:cubicBezTo>
                <a:cubicBezTo>
                  <a:pt x="1175789" y="379062"/>
                  <a:pt x="1182754" y="379430"/>
                  <a:pt x="1190329" y="379797"/>
                </a:cubicBezTo>
                <a:cubicBezTo>
                  <a:pt x="1197904" y="380165"/>
                  <a:pt x="1203717" y="380362"/>
                  <a:pt x="1207770" y="380391"/>
                </a:cubicBezTo>
                <a:cubicBezTo>
                  <a:pt x="1210913" y="380362"/>
                  <a:pt x="1213085" y="379618"/>
                  <a:pt x="1214285" y="378158"/>
                </a:cubicBezTo>
                <a:cubicBezTo>
                  <a:pt x="1215485" y="376698"/>
                  <a:pt x="1216057" y="374695"/>
                  <a:pt x="1216000" y="372148"/>
                </a:cubicBezTo>
                <a:lnTo>
                  <a:pt x="1216000" y="345586"/>
                </a:lnTo>
                <a:lnTo>
                  <a:pt x="1082040" y="345586"/>
                </a:lnTo>
                <a:lnTo>
                  <a:pt x="1082040" y="423310"/>
                </a:lnTo>
                <a:cubicBezTo>
                  <a:pt x="1081449" y="426987"/>
                  <a:pt x="1075658" y="431292"/>
                  <a:pt x="1064666" y="436226"/>
                </a:cubicBezTo>
                <a:cubicBezTo>
                  <a:pt x="1053675" y="441160"/>
                  <a:pt x="1041025" y="443865"/>
                  <a:pt x="1026719" y="444342"/>
                </a:cubicBezTo>
                <a:lnTo>
                  <a:pt x="1017117" y="444342"/>
                </a:lnTo>
                <a:lnTo>
                  <a:pt x="1017117" y="193829"/>
                </a:lnTo>
                <a:lnTo>
                  <a:pt x="1085698" y="220371"/>
                </a:lnTo>
                <a:lnTo>
                  <a:pt x="1211428" y="220371"/>
                </a:lnTo>
                <a:close/>
                <a:moveTo>
                  <a:pt x="816054" y="151314"/>
                </a:moveTo>
                <a:cubicBezTo>
                  <a:pt x="814706" y="153183"/>
                  <a:pt x="812813" y="154709"/>
                  <a:pt x="810375" y="155892"/>
                </a:cubicBezTo>
                <a:cubicBezTo>
                  <a:pt x="807937" y="157074"/>
                  <a:pt x="804782" y="157684"/>
                  <a:pt x="800910" y="157722"/>
                </a:cubicBezTo>
                <a:cubicBezTo>
                  <a:pt x="800243" y="182617"/>
                  <a:pt x="799064" y="205377"/>
                  <a:pt x="797370" y="226004"/>
                </a:cubicBezTo>
                <a:cubicBezTo>
                  <a:pt x="795676" y="246632"/>
                  <a:pt x="791985" y="265175"/>
                  <a:pt x="786295" y="281636"/>
                </a:cubicBezTo>
                <a:cubicBezTo>
                  <a:pt x="791785" y="281855"/>
                  <a:pt x="797025" y="282217"/>
                  <a:pt x="802015" y="282721"/>
                </a:cubicBezTo>
                <a:cubicBezTo>
                  <a:pt x="807005" y="283226"/>
                  <a:pt x="811685" y="283930"/>
                  <a:pt x="816054" y="284834"/>
                </a:cubicBezTo>
                <a:close/>
                <a:moveTo>
                  <a:pt x="543506" y="118815"/>
                </a:moveTo>
                <a:lnTo>
                  <a:pt x="543506" y="167793"/>
                </a:lnTo>
                <a:lnTo>
                  <a:pt x="597513" y="167793"/>
                </a:lnTo>
                <a:lnTo>
                  <a:pt x="597513" y="118815"/>
                </a:lnTo>
                <a:close/>
                <a:moveTo>
                  <a:pt x="1534592" y="100984"/>
                </a:moveTo>
                <a:lnTo>
                  <a:pt x="1534592" y="137617"/>
                </a:lnTo>
                <a:lnTo>
                  <a:pt x="1693697" y="137617"/>
                </a:lnTo>
                <a:lnTo>
                  <a:pt x="1693697" y="100984"/>
                </a:lnTo>
                <a:close/>
                <a:moveTo>
                  <a:pt x="2030578" y="58036"/>
                </a:moveTo>
                <a:cubicBezTo>
                  <a:pt x="2030044" y="73657"/>
                  <a:pt x="2029282" y="89507"/>
                  <a:pt x="2028292" y="105585"/>
                </a:cubicBezTo>
                <a:cubicBezTo>
                  <a:pt x="2036416" y="150171"/>
                  <a:pt x="2049085" y="188329"/>
                  <a:pt x="2066296" y="220056"/>
                </a:cubicBezTo>
                <a:cubicBezTo>
                  <a:pt x="2083508" y="251784"/>
                  <a:pt x="2104520" y="278397"/>
                  <a:pt x="2129333" y="299895"/>
                </a:cubicBezTo>
                <a:cubicBezTo>
                  <a:pt x="2156231" y="263776"/>
                  <a:pt x="2176043" y="223543"/>
                  <a:pt x="2188769" y="179194"/>
                </a:cubicBezTo>
                <a:lnTo>
                  <a:pt x="2161337" y="179194"/>
                </a:lnTo>
                <a:lnTo>
                  <a:pt x="2143506" y="199768"/>
                </a:lnTo>
                <a:lnTo>
                  <a:pt x="2086813" y="169136"/>
                </a:lnTo>
                <a:cubicBezTo>
                  <a:pt x="2088661" y="167297"/>
                  <a:pt x="2090794" y="165488"/>
                  <a:pt x="2093214" y="163706"/>
                </a:cubicBezTo>
                <a:cubicBezTo>
                  <a:pt x="2095633" y="161925"/>
                  <a:pt x="2098224" y="160230"/>
                  <a:pt x="2100986" y="158620"/>
                </a:cubicBezTo>
                <a:cubicBezTo>
                  <a:pt x="2106902" y="143971"/>
                  <a:pt x="2112902" y="127207"/>
                  <a:pt x="2118989" y="108328"/>
                </a:cubicBezTo>
                <a:cubicBezTo>
                  <a:pt x="2125075" y="89450"/>
                  <a:pt x="2130047" y="72686"/>
                  <a:pt x="2133905" y="58036"/>
                </a:cubicBezTo>
                <a:close/>
                <a:moveTo>
                  <a:pt x="543506" y="54350"/>
                </a:moveTo>
                <a:lnTo>
                  <a:pt x="543506" y="106071"/>
                </a:lnTo>
                <a:lnTo>
                  <a:pt x="597513" y="106071"/>
                </a:lnTo>
                <a:lnTo>
                  <a:pt x="597513" y="54350"/>
                </a:lnTo>
                <a:close/>
                <a:moveTo>
                  <a:pt x="1534592" y="52064"/>
                </a:moveTo>
                <a:lnTo>
                  <a:pt x="1534592" y="88240"/>
                </a:lnTo>
                <a:lnTo>
                  <a:pt x="1693697" y="88240"/>
                </a:lnTo>
                <a:lnTo>
                  <a:pt x="1693697" y="52064"/>
                </a:lnTo>
                <a:close/>
                <a:moveTo>
                  <a:pt x="243230" y="51207"/>
                </a:moveTo>
                <a:cubicBezTo>
                  <a:pt x="240487" y="54788"/>
                  <a:pt x="235458" y="56769"/>
                  <a:pt x="228143" y="57150"/>
                </a:cubicBezTo>
                <a:cubicBezTo>
                  <a:pt x="222123" y="73152"/>
                  <a:pt x="215417" y="88240"/>
                  <a:pt x="208026" y="102413"/>
                </a:cubicBezTo>
                <a:lnTo>
                  <a:pt x="243230" y="102413"/>
                </a:lnTo>
                <a:close/>
                <a:moveTo>
                  <a:pt x="3098444" y="37005"/>
                </a:moveTo>
                <a:lnTo>
                  <a:pt x="3190341" y="58036"/>
                </a:lnTo>
                <a:cubicBezTo>
                  <a:pt x="3189570" y="61017"/>
                  <a:pt x="3187798" y="63399"/>
                  <a:pt x="3185027" y="65180"/>
                </a:cubicBezTo>
                <a:cubicBezTo>
                  <a:pt x="3182255" y="66961"/>
                  <a:pt x="3177626" y="68085"/>
                  <a:pt x="3171139" y="68552"/>
                </a:cubicBezTo>
                <a:cubicBezTo>
                  <a:pt x="3161023" y="111967"/>
                  <a:pt x="3147079" y="153724"/>
                  <a:pt x="3129305" y="193825"/>
                </a:cubicBezTo>
                <a:cubicBezTo>
                  <a:pt x="3111532" y="233925"/>
                  <a:pt x="3087529" y="271110"/>
                  <a:pt x="3057296" y="305381"/>
                </a:cubicBezTo>
                <a:cubicBezTo>
                  <a:pt x="3083919" y="322926"/>
                  <a:pt x="3111941" y="338128"/>
                  <a:pt x="3141364" y="350987"/>
                </a:cubicBezTo>
                <a:cubicBezTo>
                  <a:pt x="3170787" y="363846"/>
                  <a:pt x="3200981" y="374704"/>
                  <a:pt x="3231947" y="383563"/>
                </a:cubicBezTo>
                <a:lnTo>
                  <a:pt x="3230118" y="389506"/>
                </a:lnTo>
                <a:cubicBezTo>
                  <a:pt x="3212897" y="390763"/>
                  <a:pt x="3197962" y="396021"/>
                  <a:pt x="3185312" y="405280"/>
                </a:cubicBezTo>
                <a:cubicBezTo>
                  <a:pt x="3172663" y="414538"/>
                  <a:pt x="3162757" y="427111"/>
                  <a:pt x="3155594" y="442999"/>
                </a:cubicBezTo>
                <a:cubicBezTo>
                  <a:pt x="3128362" y="431168"/>
                  <a:pt x="3102702" y="417452"/>
                  <a:pt x="3078613" y="401851"/>
                </a:cubicBezTo>
                <a:cubicBezTo>
                  <a:pt x="3054524" y="386249"/>
                  <a:pt x="3032179" y="368418"/>
                  <a:pt x="3011577" y="348358"/>
                </a:cubicBezTo>
                <a:cubicBezTo>
                  <a:pt x="2985411" y="369485"/>
                  <a:pt x="2954645" y="388268"/>
                  <a:pt x="2919279" y="404708"/>
                </a:cubicBezTo>
                <a:cubicBezTo>
                  <a:pt x="2883913" y="421148"/>
                  <a:pt x="2843203" y="434674"/>
                  <a:pt x="2797149" y="445285"/>
                </a:cubicBezTo>
                <a:lnTo>
                  <a:pt x="2793949" y="440255"/>
                </a:lnTo>
                <a:cubicBezTo>
                  <a:pt x="2834507" y="424168"/>
                  <a:pt x="2870092" y="405480"/>
                  <a:pt x="2900705" y="384191"/>
                </a:cubicBezTo>
                <a:cubicBezTo>
                  <a:pt x="2931319" y="362903"/>
                  <a:pt x="2957760" y="339528"/>
                  <a:pt x="2980030" y="314068"/>
                </a:cubicBezTo>
                <a:cubicBezTo>
                  <a:pt x="2953855" y="281997"/>
                  <a:pt x="2931681" y="244412"/>
                  <a:pt x="2913507" y="201311"/>
                </a:cubicBezTo>
                <a:cubicBezTo>
                  <a:pt x="2895333" y="158211"/>
                  <a:pt x="2881846" y="108623"/>
                  <a:pt x="2873045" y="52550"/>
                </a:cubicBezTo>
                <a:lnTo>
                  <a:pt x="2879903" y="49349"/>
                </a:lnTo>
                <a:cubicBezTo>
                  <a:pt x="2891361" y="97441"/>
                  <a:pt x="2908564" y="139789"/>
                  <a:pt x="2931509" y="176394"/>
                </a:cubicBezTo>
                <a:cubicBezTo>
                  <a:pt x="2954455" y="212998"/>
                  <a:pt x="2981601" y="244717"/>
                  <a:pt x="3012948" y="271549"/>
                </a:cubicBezTo>
                <a:cubicBezTo>
                  <a:pt x="3036684" y="235687"/>
                  <a:pt x="3055277" y="197911"/>
                  <a:pt x="3068727" y="158220"/>
                </a:cubicBezTo>
                <a:cubicBezTo>
                  <a:pt x="3082176" y="118529"/>
                  <a:pt x="3092082" y="78124"/>
                  <a:pt x="3098444" y="37005"/>
                </a:cubicBezTo>
                <a:close/>
                <a:moveTo>
                  <a:pt x="18745" y="20574"/>
                </a:moveTo>
                <a:cubicBezTo>
                  <a:pt x="56746" y="28311"/>
                  <a:pt x="83385" y="39640"/>
                  <a:pt x="98662" y="54561"/>
                </a:cubicBezTo>
                <a:cubicBezTo>
                  <a:pt x="113939" y="69483"/>
                  <a:pt x="120961" y="84096"/>
                  <a:pt x="119729" y="98400"/>
                </a:cubicBezTo>
                <a:cubicBezTo>
                  <a:pt x="118497" y="112705"/>
                  <a:pt x="112117" y="122801"/>
                  <a:pt x="100591" y="128688"/>
                </a:cubicBezTo>
                <a:cubicBezTo>
                  <a:pt x="89065" y="134575"/>
                  <a:pt x="75499" y="132353"/>
                  <a:pt x="59893" y="122021"/>
                </a:cubicBezTo>
                <a:cubicBezTo>
                  <a:pt x="56398" y="104196"/>
                  <a:pt x="50473" y="86647"/>
                  <a:pt x="42120" y="69374"/>
                </a:cubicBezTo>
                <a:cubicBezTo>
                  <a:pt x="33766" y="52101"/>
                  <a:pt x="24755" y="36596"/>
                  <a:pt x="15088" y="22860"/>
                </a:cubicBezTo>
                <a:close/>
                <a:moveTo>
                  <a:pt x="2159051" y="17345"/>
                </a:moveTo>
                <a:lnTo>
                  <a:pt x="2213458" y="67637"/>
                </a:lnTo>
                <a:cubicBezTo>
                  <a:pt x="2211619" y="69485"/>
                  <a:pt x="2209124" y="71047"/>
                  <a:pt x="2205971" y="72324"/>
                </a:cubicBezTo>
                <a:cubicBezTo>
                  <a:pt x="2202818" y="73600"/>
                  <a:pt x="2199065" y="74476"/>
                  <a:pt x="2194712" y="74953"/>
                </a:cubicBezTo>
                <a:cubicBezTo>
                  <a:pt x="2190426" y="87907"/>
                  <a:pt x="2185397" y="102918"/>
                  <a:pt x="2179625" y="119987"/>
                </a:cubicBezTo>
                <a:cubicBezTo>
                  <a:pt x="2173853" y="137056"/>
                  <a:pt x="2168366" y="152524"/>
                  <a:pt x="2163166" y="166393"/>
                </a:cubicBezTo>
                <a:lnTo>
                  <a:pt x="2185569" y="166393"/>
                </a:lnTo>
                <a:lnTo>
                  <a:pt x="2222144" y="131188"/>
                </a:lnTo>
                <a:lnTo>
                  <a:pt x="2280209" y="185138"/>
                </a:lnTo>
                <a:cubicBezTo>
                  <a:pt x="2278723" y="187814"/>
                  <a:pt x="2276437" y="189776"/>
                  <a:pt x="2273351" y="191024"/>
                </a:cubicBezTo>
                <a:cubicBezTo>
                  <a:pt x="2270265" y="192272"/>
                  <a:pt x="2265693" y="193205"/>
                  <a:pt x="2259635" y="193825"/>
                </a:cubicBezTo>
                <a:cubicBezTo>
                  <a:pt x="2250100" y="220152"/>
                  <a:pt x="2238308" y="244879"/>
                  <a:pt x="2224259" y="268005"/>
                </a:cubicBezTo>
                <a:cubicBezTo>
                  <a:pt x="2210209" y="291132"/>
                  <a:pt x="2193503" y="312430"/>
                  <a:pt x="2174138" y="331899"/>
                </a:cubicBezTo>
                <a:cubicBezTo>
                  <a:pt x="2193369" y="343491"/>
                  <a:pt x="2213886" y="353568"/>
                  <a:pt x="2235689" y="362131"/>
                </a:cubicBezTo>
                <a:cubicBezTo>
                  <a:pt x="2257492" y="370694"/>
                  <a:pt x="2280409" y="378143"/>
                  <a:pt x="2304440" y="384477"/>
                </a:cubicBezTo>
                <a:lnTo>
                  <a:pt x="2303069" y="389963"/>
                </a:lnTo>
                <a:cubicBezTo>
                  <a:pt x="2287200" y="391868"/>
                  <a:pt x="2273446" y="397431"/>
                  <a:pt x="2261807" y="406651"/>
                </a:cubicBezTo>
                <a:cubicBezTo>
                  <a:pt x="2250167" y="415871"/>
                  <a:pt x="2241213" y="428292"/>
                  <a:pt x="2234946" y="443913"/>
                </a:cubicBezTo>
                <a:cubicBezTo>
                  <a:pt x="2213248" y="434617"/>
                  <a:pt x="2193207" y="424177"/>
                  <a:pt x="2174824" y="412595"/>
                </a:cubicBezTo>
                <a:cubicBezTo>
                  <a:pt x="2156441" y="401012"/>
                  <a:pt x="2139601" y="387830"/>
                  <a:pt x="2124304" y="373047"/>
                </a:cubicBezTo>
                <a:cubicBezTo>
                  <a:pt x="2099453" y="390011"/>
                  <a:pt x="2070859" y="404546"/>
                  <a:pt x="2038522" y="416652"/>
                </a:cubicBezTo>
                <a:cubicBezTo>
                  <a:pt x="2006184" y="428759"/>
                  <a:pt x="1969703" y="438150"/>
                  <a:pt x="1929079" y="444827"/>
                </a:cubicBezTo>
                <a:lnTo>
                  <a:pt x="1926336" y="439798"/>
                </a:lnTo>
                <a:cubicBezTo>
                  <a:pt x="1961055" y="427892"/>
                  <a:pt x="1992430" y="413528"/>
                  <a:pt x="2020462" y="396707"/>
                </a:cubicBezTo>
                <a:cubicBezTo>
                  <a:pt x="2048494" y="379886"/>
                  <a:pt x="2073354" y="360722"/>
                  <a:pt x="2095043" y="339214"/>
                </a:cubicBezTo>
                <a:cubicBezTo>
                  <a:pt x="2077907" y="316307"/>
                  <a:pt x="2063486" y="289084"/>
                  <a:pt x="2051780" y="257547"/>
                </a:cubicBezTo>
                <a:cubicBezTo>
                  <a:pt x="2040074" y="226010"/>
                  <a:pt x="2031025" y="189072"/>
                  <a:pt x="2024634" y="146733"/>
                </a:cubicBezTo>
                <a:cubicBezTo>
                  <a:pt x="2020849" y="186286"/>
                  <a:pt x="2013483" y="224477"/>
                  <a:pt x="2002536" y="261304"/>
                </a:cubicBezTo>
                <a:cubicBezTo>
                  <a:pt x="1991589" y="298131"/>
                  <a:pt x="1975079" y="332190"/>
                  <a:pt x="1953006" y="363480"/>
                </a:cubicBezTo>
                <a:cubicBezTo>
                  <a:pt x="1930933" y="394770"/>
                  <a:pt x="1901317" y="421886"/>
                  <a:pt x="1864157" y="444827"/>
                </a:cubicBezTo>
                <a:lnTo>
                  <a:pt x="1860499" y="441627"/>
                </a:lnTo>
                <a:cubicBezTo>
                  <a:pt x="1889272" y="406267"/>
                  <a:pt x="1911076" y="367462"/>
                  <a:pt x="1925913" y="325210"/>
                </a:cubicBezTo>
                <a:cubicBezTo>
                  <a:pt x="1940749" y="282959"/>
                  <a:pt x="1950632" y="239107"/>
                  <a:pt x="1955563" y="193655"/>
                </a:cubicBezTo>
                <a:cubicBezTo>
                  <a:pt x="1960493" y="148203"/>
                  <a:pt x="1962486" y="102997"/>
                  <a:pt x="1961541" y="58036"/>
                </a:cubicBezTo>
                <a:lnTo>
                  <a:pt x="1885645" y="58036"/>
                </a:lnTo>
                <a:lnTo>
                  <a:pt x="1881531" y="45235"/>
                </a:lnTo>
                <a:lnTo>
                  <a:pt x="2131162" y="45235"/>
                </a:lnTo>
                <a:close/>
                <a:moveTo>
                  <a:pt x="243230" y="16888"/>
                </a:moveTo>
                <a:lnTo>
                  <a:pt x="322326" y="23289"/>
                </a:lnTo>
                <a:cubicBezTo>
                  <a:pt x="322212" y="26508"/>
                  <a:pt x="320954" y="29213"/>
                  <a:pt x="318554" y="31404"/>
                </a:cubicBezTo>
                <a:cubicBezTo>
                  <a:pt x="316154" y="33595"/>
                  <a:pt x="311925" y="35157"/>
                  <a:pt x="305867" y="36091"/>
                </a:cubicBezTo>
                <a:lnTo>
                  <a:pt x="305867" y="102413"/>
                </a:lnTo>
                <a:lnTo>
                  <a:pt x="331470" y="102413"/>
                </a:lnTo>
                <a:lnTo>
                  <a:pt x="362102" y="60351"/>
                </a:lnTo>
                <a:cubicBezTo>
                  <a:pt x="362406" y="60582"/>
                  <a:pt x="365660" y="63269"/>
                  <a:pt x="371864" y="68410"/>
                </a:cubicBezTo>
                <a:cubicBezTo>
                  <a:pt x="378069" y="73551"/>
                  <a:pt x="385404" y="79758"/>
                  <a:pt x="393869" y="87030"/>
                </a:cubicBezTo>
                <a:cubicBezTo>
                  <a:pt x="402334" y="94303"/>
                  <a:pt x="410110" y="101251"/>
                  <a:pt x="417195" y="107875"/>
                </a:cubicBezTo>
                <a:cubicBezTo>
                  <a:pt x="416473" y="110369"/>
                  <a:pt x="414945" y="112209"/>
                  <a:pt x="412610" y="113394"/>
                </a:cubicBezTo>
                <a:cubicBezTo>
                  <a:pt x="410276" y="114579"/>
                  <a:pt x="407351" y="115167"/>
                  <a:pt x="403835" y="115158"/>
                </a:cubicBezTo>
                <a:lnTo>
                  <a:pt x="305867" y="115158"/>
                </a:lnTo>
                <a:lnTo>
                  <a:pt x="305867" y="184709"/>
                </a:lnTo>
                <a:lnTo>
                  <a:pt x="343814" y="184709"/>
                </a:lnTo>
                <a:lnTo>
                  <a:pt x="374904" y="141697"/>
                </a:lnTo>
                <a:cubicBezTo>
                  <a:pt x="375214" y="141931"/>
                  <a:pt x="378531" y="144665"/>
                  <a:pt x="384852" y="149898"/>
                </a:cubicBezTo>
                <a:cubicBezTo>
                  <a:pt x="391174" y="155131"/>
                  <a:pt x="398639" y="161456"/>
                  <a:pt x="407247" y="168872"/>
                </a:cubicBezTo>
                <a:cubicBezTo>
                  <a:pt x="415854" y="176288"/>
                  <a:pt x="423743" y="183387"/>
                  <a:pt x="430911" y="190171"/>
                </a:cubicBezTo>
                <a:cubicBezTo>
                  <a:pt x="430177" y="192665"/>
                  <a:pt x="428673" y="194505"/>
                  <a:pt x="426396" y="195690"/>
                </a:cubicBezTo>
                <a:cubicBezTo>
                  <a:pt x="424120" y="196875"/>
                  <a:pt x="421357" y="197463"/>
                  <a:pt x="418109" y="197454"/>
                </a:cubicBezTo>
                <a:lnTo>
                  <a:pt x="336956" y="197454"/>
                </a:lnTo>
                <a:lnTo>
                  <a:pt x="336956" y="202028"/>
                </a:lnTo>
                <a:lnTo>
                  <a:pt x="336956" y="291690"/>
                </a:lnTo>
                <a:cubicBezTo>
                  <a:pt x="336852" y="294378"/>
                  <a:pt x="337290" y="296207"/>
                  <a:pt x="338271" y="297180"/>
                </a:cubicBezTo>
                <a:cubicBezTo>
                  <a:pt x="339252" y="298152"/>
                  <a:pt x="341405" y="298609"/>
                  <a:pt x="344729" y="298552"/>
                </a:cubicBezTo>
                <a:lnTo>
                  <a:pt x="359359" y="298552"/>
                </a:lnTo>
                <a:lnTo>
                  <a:pt x="371704" y="298552"/>
                </a:lnTo>
                <a:cubicBezTo>
                  <a:pt x="373694" y="298609"/>
                  <a:pt x="375313" y="298266"/>
                  <a:pt x="376561" y="297523"/>
                </a:cubicBezTo>
                <a:cubicBezTo>
                  <a:pt x="377809" y="296779"/>
                  <a:pt x="379085" y="295293"/>
                  <a:pt x="380390" y="293062"/>
                </a:cubicBezTo>
                <a:cubicBezTo>
                  <a:pt x="382486" y="289422"/>
                  <a:pt x="385267" y="282751"/>
                  <a:pt x="388734" y="273049"/>
                </a:cubicBezTo>
                <a:cubicBezTo>
                  <a:pt x="392201" y="263347"/>
                  <a:pt x="396126" y="251872"/>
                  <a:pt x="400507" y="238625"/>
                </a:cubicBezTo>
                <a:lnTo>
                  <a:pt x="405737" y="238625"/>
                </a:lnTo>
                <a:lnTo>
                  <a:pt x="407137" y="295807"/>
                </a:lnTo>
                <a:cubicBezTo>
                  <a:pt x="413585" y="298921"/>
                  <a:pt x="417833" y="302405"/>
                  <a:pt x="419881" y="306259"/>
                </a:cubicBezTo>
                <a:cubicBezTo>
                  <a:pt x="421929" y="310113"/>
                  <a:pt x="422862" y="314852"/>
                  <a:pt x="422681" y="320476"/>
                </a:cubicBezTo>
                <a:cubicBezTo>
                  <a:pt x="423014" y="331733"/>
                  <a:pt x="417756" y="340392"/>
                  <a:pt x="406906" y="346453"/>
                </a:cubicBezTo>
                <a:cubicBezTo>
                  <a:pt x="396055" y="352514"/>
                  <a:pt x="377616" y="355578"/>
                  <a:pt x="351587" y="355645"/>
                </a:cubicBezTo>
                <a:lnTo>
                  <a:pt x="325069" y="355645"/>
                </a:lnTo>
                <a:cubicBezTo>
                  <a:pt x="304905" y="355930"/>
                  <a:pt x="291855" y="352505"/>
                  <a:pt x="285921" y="345368"/>
                </a:cubicBezTo>
                <a:cubicBezTo>
                  <a:pt x="279987" y="338232"/>
                  <a:pt x="277339" y="325671"/>
                  <a:pt x="277978" y="307687"/>
                </a:cubicBezTo>
                <a:lnTo>
                  <a:pt x="277978" y="197454"/>
                </a:lnTo>
                <a:lnTo>
                  <a:pt x="261061" y="197454"/>
                </a:lnTo>
                <a:cubicBezTo>
                  <a:pt x="257670" y="236765"/>
                  <a:pt x="245935" y="269865"/>
                  <a:pt x="225857" y="296754"/>
                </a:cubicBezTo>
                <a:cubicBezTo>
                  <a:pt x="205778" y="323643"/>
                  <a:pt x="174384" y="344503"/>
                  <a:pt x="131674" y="359336"/>
                </a:cubicBezTo>
                <a:cubicBezTo>
                  <a:pt x="148333" y="366326"/>
                  <a:pt x="169650" y="371228"/>
                  <a:pt x="195624" y="374042"/>
                </a:cubicBezTo>
                <a:cubicBezTo>
                  <a:pt x="221599" y="376855"/>
                  <a:pt x="253774" y="378210"/>
                  <a:pt x="292151" y="378105"/>
                </a:cubicBezTo>
                <a:cubicBezTo>
                  <a:pt x="316520" y="378152"/>
                  <a:pt x="340019" y="377943"/>
                  <a:pt x="362645" y="377475"/>
                </a:cubicBezTo>
                <a:cubicBezTo>
                  <a:pt x="385272" y="377008"/>
                  <a:pt x="408942" y="375997"/>
                  <a:pt x="433654" y="374442"/>
                </a:cubicBezTo>
                <a:lnTo>
                  <a:pt x="433654" y="379475"/>
                </a:lnTo>
                <a:cubicBezTo>
                  <a:pt x="421300" y="382577"/>
                  <a:pt x="411661" y="389162"/>
                  <a:pt x="404736" y="399229"/>
                </a:cubicBezTo>
                <a:cubicBezTo>
                  <a:pt x="397812" y="409296"/>
                  <a:pt x="393659" y="420676"/>
                  <a:pt x="392278" y="433369"/>
                </a:cubicBezTo>
                <a:lnTo>
                  <a:pt x="271120" y="433369"/>
                </a:lnTo>
                <a:cubicBezTo>
                  <a:pt x="239307" y="433400"/>
                  <a:pt x="212914" y="430902"/>
                  <a:pt x="191939" y="425874"/>
                </a:cubicBezTo>
                <a:cubicBezTo>
                  <a:pt x="170965" y="420846"/>
                  <a:pt x="153343" y="413101"/>
                  <a:pt x="139073" y="402639"/>
                </a:cubicBezTo>
                <a:cubicBezTo>
                  <a:pt x="124804" y="392177"/>
                  <a:pt x="111822" y="378811"/>
                  <a:pt x="100127" y="362540"/>
                </a:cubicBezTo>
                <a:cubicBezTo>
                  <a:pt x="96717" y="357783"/>
                  <a:pt x="93593" y="355514"/>
                  <a:pt x="90754" y="355733"/>
                </a:cubicBezTo>
                <a:cubicBezTo>
                  <a:pt x="87916" y="355952"/>
                  <a:pt x="85249" y="358374"/>
                  <a:pt x="82753" y="362998"/>
                </a:cubicBezTo>
                <a:cubicBezTo>
                  <a:pt x="78858" y="370617"/>
                  <a:pt x="73619" y="380427"/>
                  <a:pt x="67037" y="392430"/>
                </a:cubicBezTo>
                <a:cubicBezTo>
                  <a:pt x="60455" y="404432"/>
                  <a:pt x="53959" y="416861"/>
                  <a:pt x="47549" y="429715"/>
                </a:cubicBezTo>
                <a:cubicBezTo>
                  <a:pt x="47958" y="431990"/>
                  <a:pt x="47711" y="433951"/>
                  <a:pt x="46806" y="435598"/>
                </a:cubicBezTo>
                <a:cubicBezTo>
                  <a:pt x="45901" y="437246"/>
                  <a:pt x="44625" y="438636"/>
                  <a:pt x="42977" y="439770"/>
                </a:cubicBezTo>
                <a:lnTo>
                  <a:pt x="2286" y="377189"/>
                </a:lnTo>
                <a:cubicBezTo>
                  <a:pt x="10420" y="373660"/>
                  <a:pt x="19069" y="369617"/>
                  <a:pt x="28232" y="365058"/>
                </a:cubicBezTo>
                <a:cubicBezTo>
                  <a:pt x="37395" y="360500"/>
                  <a:pt x="46272" y="356000"/>
                  <a:pt x="54864" y="351559"/>
                </a:cubicBezTo>
                <a:lnTo>
                  <a:pt x="54864" y="192453"/>
                </a:lnTo>
                <a:lnTo>
                  <a:pt x="2286" y="192453"/>
                </a:lnTo>
                <a:lnTo>
                  <a:pt x="0" y="179194"/>
                </a:lnTo>
                <a:lnTo>
                  <a:pt x="47549" y="179194"/>
                </a:lnTo>
                <a:lnTo>
                  <a:pt x="76352" y="141230"/>
                </a:lnTo>
                <a:lnTo>
                  <a:pt x="136703" y="189710"/>
                </a:lnTo>
                <a:cubicBezTo>
                  <a:pt x="134941" y="192006"/>
                  <a:pt x="132178" y="194045"/>
                  <a:pt x="128416" y="195827"/>
                </a:cubicBezTo>
                <a:cubicBezTo>
                  <a:pt x="124654" y="197608"/>
                  <a:pt x="119491" y="199076"/>
                  <a:pt x="112928" y="200228"/>
                </a:cubicBezTo>
                <a:lnTo>
                  <a:pt x="112928" y="349273"/>
                </a:lnTo>
                <a:cubicBezTo>
                  <a:pt x="116205" y="351482"/>
                  <a:pt x="119710" y="353464"/>
                  <a:pt x="123444" y="355216"/>
                </a:cubicBezTo>
                <a:cubicBezTo>
                  <a:pt x="151781" y="335296"/>
                  <a:pt x="171002" y="312147"/>
                  <a:pt x="181108" y="285767"/>
                </a:cubicBezTo>
                <a:cubicBezTo>
                  <a:pt x="191214" y="259388"/>
                  <a:pt x="196377" y="229950"/>
                  <a:pt x="196596" y="197454"/>
                </a:cubicBezTo>
                <a:lnTo>
                  <a:pt x="151790" y="197454"/>
                </a:lnTo>
                <a:lnTo>
                  <a:pt x="148133" y="184709"/>
                </a:lnTo>
                <a:lnTo>
                  <a:pt x="243230" y="184709"/>
                </a:lnTo>
                <a:lnTo>
                  <a:pt x="243230" y="115158"/>
                </a:lnTo>
                <a:lnTo>
                  <a:pt x="200711" y="115158"/>
                </a:lnTo>
                <a:cubicBezTo>
                  <a:pt x="192938" y="128217"/>
                  <a:pt x="184480" y="140191"/>
                  <a:pt x="175336" y="151077"/>
                </a:cubicBezTo>
                <a:cubicBezTo>
                  <a:pt x="166192" y="161964"/>
                  <a:pt x="156362" y="171649"/>
                  <a:pt x="145847" y="180133"/>
                </a:cubicBezTo>
                <a:lnTo>
                  <a:pt x="139903" y="176930"/>
                </a:lnTo>
                <a:cubicBezTo>
                  <a:pt x="147314" y="157038"/>
                  <a:pt x="153638" y="134039"/>
                  <a:pt x="158877" y="107934"/>
                </a:cubicBezTo>
                <a:cubicBezTo>
                  <a:pt x="164116" y="81830"/>
                  <a:pt x="167697" y="55291"/>
                  <a:pt x="169621" y="28318"/>
                </a:cubicBezTo>
                <a:lnTo>
                  <a:pt x="243230" y="45696"/>
                </a:lnTo>
                <a:close/>
                <a:moveTo>
                  <a:pt x="2942996" y="10487"/>
                </a:moveTo>
                <a:cubicBezTo>
                  <a:pt x="2983894" y="23881"/>
                  <a:pt x="3012226" y="40271"/>
                  <a:pt x="3027993" y="59658"/>
                </a:cubicBezTo>
                <a:cubicBezTo>
                  <a:pt x="3043759" y="79045"/>
                  <a:pt x="3050517" y="97192"/>
                  <a:pt x="3048267" y="114100"/>
                </a:cubicBezTo>
                <a:cubicBezTo>
                  <a:pt x="3046016" y="131008"/>
                  <a:pt x="3038316" y="142441"/>
                  <a:pt x="3025164" y="148397"/>
                </a:cubicBezTo>
                <a:cubicBezTo>
                  <a:pt x="3012012" y="154354"/>
                  <a:pt x="2996968" y="150599"/>
                  <a:pt x="2980030" y="137132"/>
                </a:cubicBezTo>
                <a:cubicBezTo>
                  <a:pt x="2977963" y="115177"/>
                  <a:pt x="2973181" y="93479"/>
                  <a:pt x="2965685" y="72038"/>
                </a:cubicBezTo>
                <a:cubicBezTo>
                  <a:pt x="2958189" y="50597"/>
                  <a:pt x="2949407" y="30842"/>
                  <a:pt x="2939339" y="12773"/>
                </a:cubicBezTo>
                <a:close/>
                <a:moveTo>
                  <a:pt x="1164793" y="9573"/>
                </a:moveTo>
                <a:lnTo>
                  <a:pt x="1239774" y="15517"/>
                </a:lnTo>
                <a:cubicBezTo>
                  <a:pt x="1239393" y="21536"/>
                  <a:pt x="1234669" y="25499"/>
                  <a:pt x="1225601" y="27404"/>
                </a:cubicBezTo>
                <a:lnTo>
                  <a:pt x="1225601" y="74038"/>
                </a:lnTo>
                <a:cubicBezTo>
                  <a:pt x="1238888" y="65628"/>
                  <a:pt x="1251518" y="56960"/>
                  <a:pt x="1263491" y="48035"/>
                </a:cubicBezTo>
                <a:cubicBezTo>
                  <a:pt x="1275464" y="39110"/>
                  <a:pt x="1285237" y="31014"/>
                  <a:pt x="1292809" y="23746"/>
                </a:cubicBezTo>
                <a:lnTo>
                  <a:pt x="1349502" y="75867"/>
                </a:lnTo>
                <a:cubicBezTo>
                  <a:pt x="1343558" y="80515"/>
                  <a:pt x="1333500" y="80363"/>
                  <a:pt x="1319327" y="75410"/>
                </a:cubicBezTo>
                <a:cubicBezTo>
                  <a:pt x="1306992" y="78220"/>
                  <a:pt x="1292685" y="81058"/>
                  <a:pt x="1276407" y="83925"/>
                </a:cubicBezTo>
                <a:cubicBezTo>
                  <a:pt x="1260129" y="86792"/>
                  <a:pt x="1243194" y="89288"/>
                  <a:pt x="1225601" y="91412"/>
                </a:cubicBezTo>
                <a:lnTo>
                  <a:pt x="1225601" y="125245"/>
                </a:lnTo>
                <a:cubicBezTo>
                  <a:pt x="1225458" y="128388"/>
                  <a:pt x="1226201" y="130559"/>
                  <a:pt x="1227830" y="131760"/>
                </a:cubicBezTo>
                <a:cubicBezTo>
                  <a:pt x="1229458" y="132960"/>
                  <a:pt x="1232830" y="133531"/>
                  <a:pt x="1237945" y="133474"/>
                </a:cubicBezTo>
                <a:lnTo>
                  <a:pt x="1270407" y="133474"/>
                </a:lnTo>
                <a:cubicBezTo>
                  <a:pt x="1275531" y="133484"/>
                  <a:pt x="1280370" y="133465"/>
                  <a:pt x="1284923" y="133417"/>
                </a:cubicBezTo>
                <a:cubicBezTo>
                  <a:pt x="1289475" y="133369"/>
                  <a:pt x="1293171" y="133236"/>
                  <a:pt x="1296010" y="133017"/>
                </a:cubicBezTo>
                <a:cubicBezTo>
                  <a:pt x="1298543" y="133017"/>
                  <a:pt x="1300906" y="132674"/>
                  <a:pt x="1303096" y="131988"/>
                </a:cubicBezTo>
                <a:cubicBezTo>
                  <a:pt x="1305287" y="131302"/>
                  <a:pt x="1307192" y="130274"/>
                  <a:pt x="1308811" y="128902"/>
                </a:cubicBezTo>
                <a:cubicBezTo>
                  <a:pt x="1311145" y="126302"/>
                  <a:pt x="1314021" y="121901"/>
                  <a:pt x="1317441" y="115700"/>
                </a:cubicBezTo>
                <a:cubicBezTo>
                  <a:pt x="1320860" y="109500"/>
                  <a:pt x="1324537" y="102013"/>
                  <a:pt x="1328471" y="93241"/>
                </a:cubicBezTo>
                <a:lnTo>
                  <a:pt x="1333043" y="93241"/>
                </a:lnTo>
                <a:lnTo>
                  <a:pt x="1334872" y="129359"/>
                </a:lnTo>
                <a:cubicBezTo>
                  <a:pt x="1342492" y="132684"/>
                  <a:pt x="1347711" y="136208"/>
                  <a:pt x="1350531" y="139932"/>
                </a:cubicBezTo>
                <a:cubicBezTo>
                  <a:pt x="1353350" y="143656"/>
                  <a:pt x="1354684" y="148209"/>
                  <a:pt x="1354531" y="153591"/>
                </a:cubicBezTo>
                <a:cubicBezTo>
                  <a:pt x="1355046" y="165640"/>
                  <a:pt x="1348416" y="174460"/>
                  <a:pt x="1334643" y="180051"/>
                </a:cubicBezTo>
                <a:cubicBezTo>
                  <a:pt x="1320870" y="185643"/>
                  <a:pt x="1296867" y="188405"/>
                  <a:pt x="1262634" y="188338"/>
                </a:cubicBezTo>
                <a:lnTo>
                  <a:pt x="1240231" y="188338"/>
                </a:lnTo>
                <a:lnTo>
                  <a:pt x="1222400" y="188338"/>
                </a:lnTo>
                <a:cubicBezTo>
                  <a:pt x="1198998" y="188700"/>
                  <a:pt x="1183396" y="185347"/>
                  <a:pt x="1175595" y="178280"/>
                </a:cubicBezTo>
                <a:cubicBezTo>
                  <a:pt x="1167794" y="171212"/>
                  <a:pt x="1164193" y="158258"/>
                  <a:pt x="1164793" y="139418"/>
                </a:cubicBezTo>
                <a:close/>
                <a:moveTo>
                  <a:pt x="1061466" y="9344"/>
                </a:moveTo>
                <a:lnTo>
                  <a:pt x="1141019" y="16251"/>
                </a:lnTo>
                <a:cubicBezTo>
                  <a:pt x="1140714" y="19515"/>
                  <a:pt x="1139381" y="22259"/>
                  <a:pt x="1137018" y="24480"/>
                </a:cubicBezTo>
                <a:cubicBezTo>
                  <a:pt x="1134656" y="26702"/>
                  <a:pt x="1130351" y="28286"/>
                  <a:pt x="1124103" y="29233"/>
                </a:cubicBezTo>
                <a:lnTo>
                  <a:pt x="1124103" y="185595"/>
                </a:lnTo>
                <a:cubicBezTo>
                  <a:pt x="1123493" y="187987"/>
                  <a:pt x="1117968" y="190865"/>
                  <a:pt x="1107529" y="194230"/>
                </a:cubicBezTo>
                <a:cubicBezTo>
                  <a:pt x="1097090" y="197595"/>
                  <a:pt x="1085393" y="199444"/>
                  <a:pt x="1072439" y="199778"/>
                </a:cubicBezTo>
                <a:lnTo>
                  <a:pt x="1061466" y="199778"/>
                </a:lnTo>
                <a:lnTo>
                  <a:pt x="1061466" y="140789"/>
                </a:lnTo>
                <a:cubicBezTo>
                  <a:pt x="1052112" y="147171"/>
                  <a:pt x="1041216" y="154181"/>
                  <a:pt x="1028776" y="161821"/>
                </a:cubicBezTo>
                <a:cubicBezTo>
                  <a:pt x="1016336" y="169460"/>
                  <a:pt x="1002239" y="177842"/>
                  <a:pt x="986485" y="186967"/>
                </a:cubicBezTo>
                <a:cubicBezTo>
                  <a:pt x="985314" y="190169"/>
                  <a:pt x="983656" y="192686"/>
                  <a:pt x="981513" y="194516"/>
                </a:cubicBezTo>
                <a:cubicBezTo>
                  <a:pt x="979370" y="196346"/>
                  <a:pt x="976913" y="197490"/>
                  <a:pt x="974141" y="197948"/>
                </a:cubicBezTo>
                <a:lnTo>
                  <a:pt x="938022" y="134389"/>
                </a:lnTo>
                <a:cubicBezTo>
                  <a:pt x="950138" y="133636"/>
                  <a:pt x="967168" y="132055"/>
                  <a:pt x="989114" y="129645"/>
                </a:cubicBezTo>
                <a:cubicBezTo>
                  <a:pt x="1011060" y="127235"/>
                  <a:pt x="1035177" y="124397"/>
                  <a:pt x="1061466" y="121130"/>
                </a:cubicBezTo>
                <a:lnTo>
                  <a:pt x="1061466" y="79982"/>
                </a:lnTo>
                <a:lnTo>
                  <a:pt x="955396" y="79982"/>
                </a:lnTo>
                <a:lnTo>
                  <a:pt x="951281" y="67180"/>
                </a:lnTo>
                <a:lnTo>
                  <a:pt x="1061466" y="67180"/>
                </a:lnTo>
                <a:close/>
                <a:moveTo>
                  <a:pt x="1717929" y="7773"/>
                </a:moveTo>
                <a:lnTo>
                  <a:pt x="1777822" y="52522"/>
                </a:lnTo>
                <a:cubicBezTo>
                  <a:pt x="1776479" y="54430"/>
                  <a:pt x="1774365" y="56338"/>
                  <a:pt x="1771479" y="58246"/>
                </a:cubicBezTo>
                <a:cubicBezTo>
                  <a:pt x="1768593" y="60154"/>
                  <a:pt x="1764763" y="61604"/>
                  <a:pt x="1759991" y="62596"/>
                </a:cubicBezTo>
                <a:lnTo>
                  <a:pt x="1759991" y="156771"/>
                </a:lnTo>
                <a:cubicBezTo>
                  <a:pt x="1759560" y="157944"/>
                  <a:pt x="1756308" y="159566"/>
                  <a:pt x="1750238" y="161637"/>
                </a:cubicBezTo>
                <a:cubicBezTo>
                  <a:pt x="1744167" y="163709"/>
                  <a:pt x="1736954" y="165602"/>
                  <a:pt x="1728597" y="167317"/>
                </a:cubicBezTo>
                <a:cubicBezTo>
                  <a:pt x="1720240" y="169033"/>
                  <a:pt x="1712417" y="169943"/>
                  <a:pt x="1705127" y="170047"/>
                </a:cubicBezTo>
                <a:lnTo>
                  <a:pt x="1693697" y="170047"/>
                </a:lnTo>
                <a:lnTo>
                  <a:pt x="1693697" y="150362"/>
                </a:lnTo>
                <a:lnTo>
                  <a:pt x="1614602" y="150362"/>
                </a:lnTo>
                <a:cubicBezTo>
                  <a:pt x="1625899" y="152117"/>
                  <a:pt x="1633531" y="155678"/>
                  <a:pt x="1637496" y="161044"/>
                </a:cubicBezTo>
                <a:cubicBezTo>
                  <a:pt x="1641461" y="166410"/>
                  <a:pt x="1642556" y="172209"/>
                  <a:pt x="1640781" y="178440"/>
                </a:cubicBezTo>
                <a:cubicBezTo>
                  <a:pt x="1639006" y="184671"/>
                  <a:pt x="1635156" y="189961"/>
                  <a:pt x="1629232" y="194310"/>
                </a:cubicBezTo>
                <a:lnTo>
                  <a:pt x="1746275" y="194310"/>
                </a:lnTo>
                <a:lnTo>
                  <a:pt x="1776451" y="154991"/>
                </a:lnTo>
                <a:cubicBezTo>
                  <a:pt x="1776750" y="155206"/>
                  <a:pt x="1779961" y="157723"/>
                  <a:pt x="1786086" y="162542"/>
                </a:cubicBezTo>
                <a:cubicBezTo>
                  <a:pt x="1792210" y="167362"/>
                  <a:pt x="1799452" y="173196"/>
                  <a:pt x="1807811" y="180045"/>
                </a:cubicBezTo>
                <a:cubicBezTo>
                  <a:pt x="1816171" y="186894"/>
                  <a:pt x="1823853" y="193470"/>
                  <a:pt x="1830858" y="199772"/>
                </a:cubicBezTo>
                <a:cubicBezTo>
                  <a:pt x="1830353" y="202266"/>
                  <a:pt x="1828962" y="204106"/>
                  <a:pt x="1826686" y="205291"/>
                </a:cubicBezTo>
                <a:cubicBezTo>
                  <a:pt x="1824409" y="206476"/>
                  <a:pt x="1821533" y="207064"/>
                  <a:pt x="1818056" y="207055"/>
                </a:cubicBezTo>
                <a:lnTo>
                  <a:pt x="1707871" y="207055"/>
                </a:lnTo>
                <a:lnTo>
                  <a:pt x="1765478" y="250058"/>
                </a:lnTo>
                <a:cubicBezTo>
                  <a:pt x="1764135" y="251745"/>
                  <a:pt x="1762020" y="253518"/>
                  <a:pt x="1759134" y="255376"/>
                </a:cubicBezTo>
                <a:cubicBezTo>
                  <a:pt x="1756248" y="257235"/>
                  <a:pt x="1752419" y="258665"/>
                  <a:pt x="1747647" y="259665"/>
                </a:cubicBezTo>
                <a:lnTo>
                  <a:pt x="1747647" y="315871"/>
                </a:lnTo>
                <a:cubicBezTo>
                  <a:pt x="1747201" y="317038"/>
                  <a:pt x="1743876" y="318619"/>
                  <a:pt x="1737673" y="320616"/>
                </a:cubicBezTo>
                <a:cubicBezTo>
                  <a:pt x="1731470" y="322613"/>
                  <a:pt x="1724149" y="324432"/>
                  <a:pt x="1715711" y="326073"/>
                </a:cubicBezTo>
                <a:cubicBezTo>
                  <a:pt x="1707272" y="327715"/>
                  <a:pt x="1699477" y="328585"/>
                  <a:pt x="1692326" y="328683"/>
                </a:cubicBezTo>
                <a:lnTo>
                  <a:pt x="1680439" y="328683"/>
                </a:lnTo>
                <a:lnTo>
                  <a:pt x="1680439" y="312668"/>
                </a:lnTo>
                <a:lnTo>
                  <a:pt x="1647520" y="312668"/>
                </a:lnTo>
                <a:lnTo>
                  <a:pt x="1647520" y="374899"/>
                </a:lnTo>
                <a:cubicBezTo>
                  <a:pt x="1647811" y="388465"/>
                  <a:pt x="1646112" y="400119"/>
                  <a:pt x="1642423" y="409859"/>
                </a:cubicBezTo>
                <a:cubicBezTo>
                  <a:pt x="1638735" y="419600"/>
                  <a:pt x="1631312" y="427361"/>
                  <a:pt x="1620156" y="433141"/>
                </a:cubicBezTo>
                <a:cubicBezTo>
                  <a:pt x="1609000" y="438922"/>
                  <a:pt x="1592366" y="442655"/>
                  <a:pt x="1570254" y="444342"/>
                </a:cubicBezTo>
                <a:cubicBezTo>
                  <a:pt x="1569891" y="434759"/>
                  <a:pt x="1569130" y="426517"/>
                  <a:pt x="1567967" y="419618"/>
                </a:cubicBezTo>
                <a:cubicBezTo>
                  <a:pt x="1566805" y="412718"/>
                  <a:pt x="1564672" y="407104"/>
                  <a:pt x="1561567" y="402774"/>
                </a:cubicBezTo>
                <a:cubicBezTo>
                  <a:pt x="1559071" y="398824"/>
                  <a:pt x="1555261" y="395189"/>
                  <a:pt x="1550137" y="391868"/>
                </a:cubicBezTo>
                <a:cubicBezTo>
                  <a:pt x="1545012" y="388547"/>
                  <a:pt x="1537087" y="385939"/>
                  <a:pt x="1526362" y="384045"/>
                </a:cubicBezTo>
                <a:cubicBezTo>
                  <a:pt x="1510570" y="395389"/>
                  <a:pt x="1492434" y="405476"/>
                  <a:pt x="1471955" y="414308"/>
                </a:cubicBezTo>
                <a:cubicBezTo>
                  <a:pt x="1451477" y="423139"/>
                  <a:pt x="1430141" y="429800"/>
                  <a:pt x="1407947" y="434292"/>
                </a:cubicBezTo>
                <a:lnTo>
                  <a:pt x="1405204" y="429268"/>
                </a:lnTo>
                <a:cubicBezTo>
                  <a:pt x="1422321" y="416735"/>
                  <a:pt x="1437923" y="401940"/>
                  <a:pt x="1452010" y="384883"/>
                </a:cubicBezTo>
                <a:cubicBezTo>
                  <a:pt x="1466098" y="367826"/>
                  <a:pt x="1477470" y="351075"/>
                  <a:pt x="1486129" y="334632"/>
                </a:cubicBezTo>
                <a:lnTo>
                  <a:pt x="1480185" y="334632"/>
                </a:lnTo>
                <a:lnTo>
                  <a:pt x="1480185" y="210258"/>
                </a:lnTo>
                <a:lnTo>
                  <a:pt x="1549679" y="236373"/>
                </a:lnTo>
                <a:lnTo>
                  <a:pt x="1675867" y="236373"/>
                </a:lnTo>
                <a:lnTo>
                  <a:pt x="1702384" y="207055"/>
                </a:lnTo>
                <a:lnTo>
                  <a:pt x="1402461" y="207055"/>
                </a:lnTo>
                <a:lnTo>
                  <a:pt x="1398804" y="194310"/>
                </a:lnTo>
                <a:lnTo>
                  <a:pt x="1592656" y="194310"/>
                </a:lnTo>
                <a:cubicBezTo>
                  <a:pt x="1590618" y="186795"/>
                  <a:pt x="1587265" y="179623"/>
                  <a:pt x="1582598" y="172794"/>
                </a:cubicBezTo>
                <a:cubicBezTo>
                  <a:pt x="1577931" y="165965"/>
                  <a:pt x="1573206" y="160624"/>
                  <a:pt x="1568425" y="156771"/>
                </a:cubicBezTo>
                <a:lnTo>
                  <a:pt x="1571168" y="154025"/>
                </a:lnTo>
                <a:cubicBezTo>
                  <a:pt x="1575064" y="153099"/>
                  <a:pt x="1578817" y="152317"/>
                  <a:pt x="1582426" y="151678"/>
                </a:cubicBezTo>
                <a:cubicBezTo>
                  <a:pt x="1586036" y="151039"/>
                  <a:pt x="1589446" y="150600"/>
                  <a:pt x="1592656" y="150362"/>
                </a:cubicBezTo>
                <a:lnTo>
                  <a:pt x="1534592" y="150362"/>
                </a:lnTo>
                <a:lnTo>
                  <a:pt x="1534592" y="162265"/>
                </a:lnTo>
                <a:cubicBezTo>
                  <a:pt x="1533925" y="165689"/>
                  <a:pt x="1527943" y="169713"/>
                  <a:pt x="1516647" y="174339"/>
                </a:cubicBezTo>
                <a:cubicBezTo>
                  <a:pt x="1505350" y="178965"/>
                  <a:pt x="1492739" y="181502"/>
                  <a:pt x="1478813" y="181950"/>
                </a:cubicBezTo>
                <a:lnTo>
                  <a:pt x="1469669" y="181950"/>
                </a:lnTo>
                <a:lnTo>
                  <a:pt x="1469669" y="13259"/>
                </a:lnTo>
                <a:lnTo>
                  <a:pt x="1538250" y="39320"/>
                </a:lnTo>
                <a:lnTo>
                  <a:pt x="1689125" y="39320"/>
                </a:lnTo>
                <a:close/>
                <a:moveTo>
                  <a:pt x="2530096" y="5939"/>
                </a:moveTo>
                <a:cubicBezTo>
                  <a:pt x="2540750" y="6453"/>
                  <a:pt x="2549450" y="8234"/>
                  <a:pt x="2556197" y="11284"/>
                </a:cubicBezTo>
                <a:cubicBezTo>
                  <a:pt x="2569690" y="17384"/>
                  <a:pt x="2577112" y="25390"/>
                  <a:pt x="2578464" y="35303"/>
                </a:cubicBezTo>
                <a:cubicBezTo>
                  <a:pt x="2579816" y="45216"/>
                  <a:pt x="2576841" y="53870"/>
                  <a:pt x="2569540" y="61265"/>
                </a:cubicBezTo>
                <a:lnTo>
                  <a:pt x="2644521" y="61265"/>
                </a:lnTo>
                <a:lnTo>
                  <a:pt x="2676068" y="22403"/>
                </a:lnTo>
                <a:cubicBezTo>
                  <a:pt x="2676373" y="22612"/>
                  <a:pt x="2679725" y="25090"/>
                  <a:pt x="2686126" y="29836"/>
                </a:cubicBezTo>
                <a:cubicBezTo>
                  <a:pt x="2692527" y="34582"/>
                  <a:pt x="2700147" y="40343"/>
                  <a:pt x="2708986" y="47119"/>
                </a:cubicBezTo>
                <a:cubicBezTo>
                  <a:pt x="2717825" y="53894"/>
                  <a:pt x="2726055" y="60430"/>
                  <a:pt x="2733675" y="66727"/>
                </a:cubicBezTo>
                <a:cubicBezTo>
                  <a:pt x="2732941" y="69221"/>
                  <a:pt x="2731437" y="71061"/>
                  <a:pt x="2729160" y="72246"/>
                </a:cubicBezTo>
                <a:cubicBezTo>
                  <a:pt x="2726884" y="73431"/>
                  <a:pt x="2724121" y="74019"/>
                  <a:pt x="2720873" y="74010"/>
                </a:cubicBezTo>
                <a:lnTo>
                  <a:pt x="2612517" y="74010"/>
                </a:lnTo>
                <a:lnTo>
                  <a:pt x="2669210" y="89111"/>
                </a:lnTo>
                <a:cubicBezTo>
                  <a:pt x="2668534" y="91923"/>
                  <a:pt x="2666800" y="94192"/>
                  <a:pt x="2664009" y="95918"/>
                </a:cubicBezTo>
                <a:cubicBezTo>
                  <a:pt x="2661218" y="97644"/>
                  <a:pt x="2657313" y="98425"/>
                  <a:pt x="2652293" y="98263"/>
                </a:cubicBezTo>
                <a:cubicBezTo>
                  <a:pt x="2644350" y="103688"/>
                  <a:pt x="2635091" y="109771"/>
                  <a:pt x="2624518" y="116511"/>
                </a:cubicBezTo>
                <a:cubicBezTo>
                  <a:pt x="2613946" y="123252"/>
                  <a:pt x="2603087" y="129678"/>
                  <a:pt x="2591943" y="135789"/>
                </a:cubicBezTo>
                <a:lnTo>
                  <a:pt x="2671496" y="135789"/>
                </a:lnTo>
                <a:lnTo>
                  <a:pt x="2703042" y="96927"/>
                </a:lnTo>
                <a:cubicBezTo>
                  <a:pt x="2703347" y="97136"/>
                  <a:pt x="2706700" y="99613"/>
                  <a:pt x="2713101" y="104360"/>
                </a:cubicBezTo>
                <a:cubicBezTo>
                  <a:pt x="2719502" y="109106"/>
                  <a:pt x="2727122" y="114867"/>
                  <a:pt x="2735961" y="121642"/>
                </a:cubicBezTo>
                <a:cubicBezTo>
                  <a:pt x="2744800" y="128418"/>
                  <a:pt x="2753030" y="134954"/>
                  <a:pt x="2760650" y="141251"/>
                </a:cubicBezTo>
                <a:cubicBezTo>
                  <a:pt x="2759926" y="143745"/>
                  <a:pt x="2758402" y="145584"/>
                  <a:pt x="2756078" y="146769"/>
                </a:cubicBezTo>
                <a:cubicBezTo>
                  <a:pt x="2753754" y="147955"/>
                  <a:pt x="2750858" y="148543"/>
                  <a:pt x="2747391" y="148533"/>
                </a:cubicBezTo>
                <a:lnTo>
                  <a:pt x="2651379" y="148533"/>
                </a:lnTo>
                <a:lnTo>
                  <a:pt x="2707157" y="190156"/>
                </a:lnTo>
                <a:cubicBezTo>
                  <a:pt x="2705795" y="192033"/>
                  <a:pt x="2703605" y="193882"/>
                  <a:pt x="2700585" y="195702"/>
                </a:cubicBezTo>
                <a:cubicBezTo>
                  <a:pt x="2697566" y="197522"/>
                  <a:pt x="2693660" y="199028"/>
                  <a:pt x="2688869" y="200219"/>
                </a:cubicBezTo>
                <a:lnTo>
                  <a:pt x="2688869" y="293468"/>
                </a:lnTo>
                <a:cubicBezTo>
                  <a:pt x="2688463" y="294824"/>
                  <a:pt x="2685364" y="296792"/>
                  <a:pt x="2679573" y="299369"/>
                </a:cubicBezTo>
                <a:cubicBezTo>
                  <a:pt x="2673782" y="301947"/>
                  <a:pt x="2666822" y="304322"/>
                  <a:pt x="2658694" y="306492"/>
                </a:cubicBezTo>
                <a:cubicBezTo>
                  <a:pt x="2650566" y="308663"/>
                  <a:pt x="2642794" y="309816"/>
                  <a:pt x="2635377" y="309952"/>
                </a:cubicBezTo>
                <a:lnTo>
                  <a:pt x="2623947" y="309952"/>
                </a:lnTo>
                <a:lnTo>
                  <a:pt x="2623947" y="292094"/>
                </a:lnTo>
                <a:lnTo>
                  <a:pt x="2468042" y="292094"/>
                </a:lnTo>
                <a:lnTo>
                  <a:pt x="2468042" y="296673"/>
                </a:lnTo>
                <a:cubicBezTo>
                  <a:pt x="2467384" y="299878"/>
                  <a:pt x="2461498" y="303769"/>
                  <a:pt x="2450382" y="308345"/>
                </a:cubicBezTo>
                <a:cubicBezTo>
                  <a:pt x="2439267" y="312922"/>
                  <a:pt x="2426865" y="315439"/>
                  <a:pt x="2413178" y="315897"/>
                </a:cubicBezTo>
                <a:lnTo>
                  <a:pt x="2404034" y="315897"/>
                </a:lnTo>
                <a:cubicBezTo>
                  <a:pt x="2413902" y="343110"/>
                  <a:pt x="2415997" y="365722"/>
                  <a:pt x="2410320" y="383734"/>
                </a:cubicBezTo>
                <a:cubicBezTo>
                  <a:pt x="2404643" y="401746"/>
                  <a:pt x="2395080" y="413728"/>
                  <a:pt x="2381631" y="419681"/>
                </a:cubicBezTo>
                <a:cubicBezTo>
                  <a:pt x="2372030" y="423739"/>
                  <a:pt x="2362657" y="424082"/>
                  <a:pt x="2353513" y="420710"/>
                </a:cubicBezTo>
                <a:cubicBezTo>
                  <a:pt x="2344369" y="417338"/>
                  <a:pt x="2338197" y="410594"/>
                  <a:pt x="2334996" y="400479"/>
                </a:cubicBezTo>
                <a:cubicBezTo>
                  <a:pt x="2332958" y="390849"/>
                  <a:pt x="2334292" y="382677"/>
                  <a:pt x="2338997" y="375962"/>
                </a:cubicBezTo>
                <a:cubicBezTo>
                  <a:pt x="2343702" y="369246"/>
                  <a:pt x="2350294" y="364160"/>
                  <a:pt x="2358771" y="360703"/>
                </a:cubicBezTo>
                <a:cubicBezTo>
                  <a:pt x="2368153" y="357112"/>
                  <a:pt x="2376707" y="350920"/>
                  <a:pt x="2384431" y="342129"/>
                </a:cubicBezTo>
                <a:cubicBezTo>
                  <a:pt x="2392156" y="333337"/>
                  <a:pt x="2396252" y="322917"/>
                  <a:pt x="2396718" y="310868"/>
                </a:cubicBezTo>
                <a:lnTo>
                  <a:pt x="2402205" y="310868"/>
                </a:lnTo>
                <a:lnTo>
                  <a:pt x="2404034" y="315440"/>
                </a:lnTo>
                <a:lnTo>
                  <a:pt x="2404034" y="151282"/>
                </a:lnTo>
                <a:lnTo>
                  <a:pt x="2471242" y="176937"/>
                </a:lnTo>
                <a:lnTo>
                  <a:pt x="2619375" y="176937"/>
                </a:lnTo>
                <a:lnTo>
                  <a:pt x="2645435" y="148533"/>
                </a:lnTo>
                <a:lnTo>
                  <a:pt x="2340483" y="148533"/>
                </a:lnTo>
                <a:lnTo>
                  <a:pt x="2336825" y="135789"/>
                </a:lnTo>
                <a:lnTo>
                  <a:pt x="2473071" y="135789"/>
                </a:lnTo>
                <a:cubicBezTo>
                  <a:pt x="2471223" y="135093"/>
                  <a:pt x="2469318" y="134198"/>
                  <a:pt x="2467356" y="133103"/>
                </a:cubicBezTo>
                <a:cubicBezTo>
                  <a:pt x="2465394" y="132007"/>
                  <a:pt x="2463489" y="130769"/>
                  <a:pt x="2461641" y="129388"/>
                </a:cubicBezTo>
                <a:cubicBezTo>
                  <a:pt x="2461212" y="119349"/>
                  <a:pt x="2459098" y="109594"/>
                  <a:pt x="2455297" y="100124"/>
                </a:cubicBezTo>
                <a:cubicBezTo>
                  <a:pt x="2451497" y="90653"/>
                  <a:pt x="2447211" y="82720"/>
                  <a:pt x="2442439" y="76324"/>
                </a:cubicBezTo>
                <a:lnTo>
                  <a:pt x="2445639" y="74038"/>
                </a:lnTo>
                <a:cubicBezTo>
                  <a:pt x="2475064" y="74724"/>
                  <a:pt x="2495209" y="79245"/>
                  <a:pt x="2506074" y="87603"/>
                </a:cubicBezTo>
                <a:cubicBezTo>
                  <a:pt x="2516940" y="95960"/>
                  <a:pt x="2521201" y="104954"/>
                  <a:pt x="2518859" y="114585"/>
                </a:cubicBezTo>
                <a:cubicBezTo>
                  <a:pt x="2516516" y="124216"/>
                  <a:pt x="2510245" y="131284"/>
                  <a:pt x="2500046" y="135789"/>
                </a:cubicBezTo>
                <a:lnTo>
                  <a:pt x="2576398" y="135789"/>
                </a:lnTo>
                <a:cubicBezTo>
                  <a:pt x="2578503" y="126379"/>
                  <a:pt x="2580580" y="116139"/>
                  <a:pt x="2582627" y="105071"/>
                </a:cubicBezTo>
                <a:cubicBezTo>
                  <a:pt x="2584676" y="94002"/>
                  <a:pt x="2586409" y="83648"/>
                  <a:pt x="2587828" y="74010"/>
                </a:cubicBezTo>
                <a:lnTo>
                  <a:pt x="2369286" y="74010"/>
                </a:lnTo>
                <a:lnTo>
                  <a:pt x="2365629" y="61265"/>
                </a:lnTo>
                <a:lnTo>
                  <a:pt x="2525649" y="61265"/>
                </a:lnTo>
                <a:cubicBezTo>
                  <a:pt x="2522230" y="51255"/>
                  <a:pt x="2517181" y="41786"/>
                  <a:pt x="2510504" y="32858"/>
                </a:cubicBezTo>
                <a:cubicBezTo>
                  <a:pt x="2503827" y="23930"/>
                  <a:pt x="2496836" y="16626"/>
                  <a:pt x="2489530" y="10945"/>
                </a:cubicBezTo>
                <a:lnTo>
                  <a:pt x="2492273" y="8201"/>
                </a:lnTo>
                <a:cubicBezTo>
                  <a:pt x="2506835" y="6179"/>
                  <a:pt x="2519442" y="5425"/>
                  <a:pt x="2530096" y="5939"/>
                </a:cubicBezTo>
                <a:close/>
                <a:moveTo>
                  <a:pt x="842999" y="0"/>
                </a:moveTo>
                <a:cubicBezTo>
                  <a:pt x="843304" y="229"/>
                  <a:pt x="846604" y="2870"/>
                  <a:pt x="852898" y="7924"/>
                </a:cubicBezTo>
                <a:cubicBezTo>
                  <a:pt x="859193" y="12978"/>
                  <a:pt x="866656" y="19072"/>
                  <a:pt x="875288" y="26206"/>
                </a:cubicBezTo>
                <a:cubicBezTo>
                  <a:pt x="883919" y="33341"/>
                  <a:pt x="891893" y="40143"/>
                  <a:pt x="899208" y="46612"/>
                </a:cubicBezTo>
                <a:cubicBezTo>
                  <a:pt x="898474" y="49106"/>
                  <a:pt x="896969" y="50946"/>
                  <a:pt x="894693" y="52131"/>
                </a:cubicBezTo>
                <a:cubicBezTo>
                  <a:pt x="892416" y="53316"/>
                  <a:pt x="889654" y="53904"/>
                  <a:pt x="886406" y="53895"/>
                </a:cubicBezTo>
                <a:lnTo>
                  <a:pt x="815139" y="53895"/>
                </a:lnTo>
                <a:cubicBezTo>
                  <a:pt x="807428" y="63895"/>
                  <a:pt x="798945" y="73868"/>
                  <a:pt x="789690" y="83812"/>
                </a:cubicBezTo>
                <a:cubicBezTo>
                  <a:pt x="780435" y="93757"/>
                  <a:pt x="771380" y="102700"/>
                  <a:pt x="762525" y="110643"/>
                </a:cubicBezTo>
                <a:lnTo>
                  <a:pt x="811937" y="110643"/>
                </a:lnTo>
                <a:lnTo>
                  <a:pt x="835236" y="85929"/>
                </a:lnTo>
                <a:lnTo>
                  <a:pt x="883206" y="122022"/>
                </a:lnTo>
                <a:cubicBezTo>
                  <a:pt x="881834" y="123657"/>
                  <a:pt x="879891" y="125179"/>
                  <a:pt x="877376" y="126589"/>
                </a:cubicBezTo>
                <a:cubicBezTo>
                  <a:pt x="874862" y="127998"/>
                  <a:pt x="871776" y="129065"/>
                  <a:pt x="868118" y="129790"/>
                </a:cubicBezTo>
                <a:lnTo>
                  <a:pt x="868118" y="281636"/>
                </a:lnTo>
                <a:cubicBezTo>
                  <a:pt x="867709" y="282892"/>
                  <a:pt x="865216" y="284606"/>
                  <a:pt x="860640" y="286776"/>
                </a:cubicBezTo>
                <a:cubicBezTo>
                  <a:pt x="856063" y="288946"/>
                  <a:pt x="850488" y="290888"/>
                  <a:pt x="843915" y="292602"/>
                </a:cubicBezTo>
                <a:cubicBezTo>
                  <a:pt x="859843" y="299667"/>
                  <a:pt x="870592" y="308153"/>
                  <a:pt x="876162" y="318061"/>
                </a:cubicBezTo>
                <a:cubicBezTo>
                  <a:pt x="881731" y="327968"/>
                  <a:pt x="883251" y="337340"/>
                  <a:pt x="880720" y="346176"/>
                </a:cubicBezTo>
                <a:cubicBezTo>
                  <a:pt x="878188" y="355013"/>
                  <a:pt x="872735" y="361357"/>
                  <a:pt x="864360" y="365208"/>
                </a:cubicBezTo>
                <a:cubicBezTo>
                  <a:pt x="855986" y="369060"/>
                  <a:pt x="845818" y="368463"/>
                  <a:pt x="833857" y="363417"/>
                </a:cubicBezTo>
                <a:cubicBezTo>
                  <a:pt x="828121" y="351319"/>
                  <a:pt x="820497" y="339168"/>
                  <a:pt x="810985" y="326962"/>
                </a:cubicBezTo>
                <a:cubicBezTo>
                  <a:pt x="801473" y="314757"/>
                  <a:pt x="791569" y="303763"/>
                  <a:pt x="781271" y="293979"/>
                </a:cubicBezTo>
                <a:cubicBezTo>
                  <a:pt x="773410" y="311764"/>
                  <a:pt x="760342" y="327102"/>
                  <a:pt x="742069" y="339993"/>
                </a:cubicBezTo>
                <a:cubicBezTo>
                  <a:pt x="723796" y="352884"/>
                  <a:pt x="698163" y="363435"/>
                  <a:pt x="665171" y="371647"/>
                </a:cubicBezTo>
                <a:lnTo>
                  <a:pt x="661055" y="364332"/>
                </a:lnTo>
                <a:cubicBezTo>
                  <a:pt x="690487" y="350388"/>
                  <a:pt x="711384" y="333322"/>
                  <a:pt x="723747" y="313135"/>
                </a:cubicBezTo>
                <a:lnTo>
                  <a:pt x="731674" y="286631"/>
                </a:lnTo>
                <a:lnTo>
                  <a:pt x="732787" y="285746"/>
                </a:lnTo>
                <a:lnTo>
                  <a:pt x="732787" y="282911"/>
                </a:lnTo>
                <a:lnTo>
                  <a:pt x="745898" y="239079"/>
                </a:lnTo>
                <a:cubicBezTo>
                  <a:pt x="748303" y="209895"/>
                  <a:pt x="749286" y="174838"/>
                  <a:pt x="748846" y="133905"/>
                </a:cubicBezTo>
                <a:lnTo>
                  <a:pt x="816054" y="147168"/>
                </a:lnTo>
                <a:lnTo>
                  <a:pt x="816054" y="123387"/>
                </a:lnTo>
                <a:lnTo>
                  <a:pt x="732787" y="123387"/>
                </a:lnTo>
                <a:lnTo>
                  <a:pt x="732787" y="282911"/>
                </a:lnTo>
                <a:lnTo>
                  <a:pt x="731674" y="286631"/>
                </a:lnTo>
                <a:lnTo>
                  <a:pt x="721941" y="294372"/>
                </a:lnTo>
                <a:cubicBezTo>
                  <a:pt x="715015" y="297789"/>
                  <a:pt x="706604" y="300090"/>
                  <a:pt x="696710" y="301277"/>
                </a:cubicBezTo>
                <a:lnTo>
                  <a:pt x="698080" y="302642"/>
                </a:lnTo>
                <a:cubicBezTo>
                  <a:pt x="697347" y="305136"/>
                  <a:pt x="695844" y="306976"/>
                  <a:pt x="693570" y="308161"/>
                </a:cubicBezTo>
                <a:cubicBezTo>
                  <a:pt x="691296" y="309346"/>
                  <a:pt x="688537" y="309934"/>
                  <a:pt x="685293" y="309925"/>
                </a:cubicBezTo>
                <a:lnTo>
                  <a:pt x="611657" y="309925"/>
                </a:lnTo>
                <a:lnTo>
                  <a:pt x="611657" y="372161"/>
                </a:lnTo>
                <a:cubicBezTo>
                  <a:pt x="624183" y="374171"/>
                  <a:pt x="637994" y="375523"/>
                  <a:pt x="653091" y="376219"/>
                </a:cubicBezTo>
                <a:cubicBezTo>
                  <a:pt x="668188" y="376914"/>
                  <a:pt x="684857" y="377238"/>
                  <a:pt x="703097" y="377190"/>
                </a:cubicBezTo>
                <a:cubicBezTo>
                  <a:pt x="714170" y="377194"/>
                  <a:pt x="728286" y="377187"/>
                  <a:pt x="745445" y="377169"/>
                </a:cubicBezTo>
                <a:cubicBezTo>
                  <a:pt x="762605" y="377151"/>
                  <a:pt x="780836" y="377101"/>
                  <a:pt x="800138" y="377019"/>
                </a:cubicBezTo>
                <a:cubicBezTo>
                  <a:pt x="819440" y="376937"/>
                  <a:pt x="837843" y="376801"/>
                  <a:pt x="855345" y="376612"/>
                </a:cubicBezTo>
                <a:cubicBezTo>
                  <a:pt x="872847" y="376422"/>
                  <a:pt x="887478" y="376158"/>
                  <a:pt x="899236" y="375819"/>
                </a:cubicBezTo>
                <a:lnTo>
                  <a:pt x="899208" y="381277"/>
                </a:lnTo>
                <a:cubicBezTo>
                  <a:pt x="887349" y="384601"/>
                  <a:pt x="878492" y="391325"/>
                  <a:pt x="872638" y="401447"/>
                </a:cubicBezTo>
                <a:cubicBezTo>
                  <a:pt x="866784" y="411569"/>
                  <a:pt x="863763" y="422972"/>
                  <a:pt x="863575" y="435655"/>
                </a:cubicBezTo>
                <a:lnTo>
                  <a:pt x="701726" y="435655"/>
                </a:lnTo>
                <a:cubicBezTo>
                  <a:pt x="655501" y="436293"/>
                  <a:pt x="618334" y="430677"/>
                  <a:pt x="590226" y="418808"/>
                </a:cubicBezTo>
                <a:cubicBezTo>
                  <a:pt x="562118" y="406939"/>
                  <a:pt x="540610" y="384987"/>
                  <a:pt x="525704" y="352952"/>
                </a:cubicBezTo>
                <a:cubicBezTo>
                  <a:pt x="520103" y="370466"/>
                  <a:pt x="512331" y="386975"/>
                  <a:pt x="502387" y="402480"/>
                </a:cubicBezTo>
                <a:cubicBezTo>
                  <a:pt x="492442" y="417985"/>
                  <a:pt x="479641" y="431634"/>
                  <a:pt x="463982" y="443427"/>
                </a:cubicBezTo>
                <a:lnTo>
                  <a:pt x="460324" y="438855"/>
                </a:lnTo>
                <a:cubicBezTo>
                  <a:pt x="468328" y="421988"/>
                  <a:pt x="474266" y="403083"/>
                  <a:pt x="478138" y="382142"/>
                </a:cubicBezTo>
                <a:cubicBezTo>
                  <a:pt x="482010" y="361200"/>
                  <a:pt x="484257" y="339849"/>
                  <a:pt x="484877" y="318089"/>
                </a:cubicBezTo>
                <a:cubicBezTo>
                  <a:pt x="485498" y="296329"/>
                  <a:pt x="484934" y="275786"/>
                  <a:pt x="483184" y="256461"/>
                </a:cubicBezTo>
                <a:lnTo>
                  <a:pt x="552221" y="260119"/>
                </a:lnTo>
                <a:lnTo>
                  <a:pt x="552221" y="233115"/>
                </a:lnTo>
                <a:lnTo>
                  <a:pt x="464467" y="233115"/>
                </a:lnTo>
                <a:lnTo>
                  <a:pt x="460810" y="220371"/>
                </a:lnTo>
                <a:lnTo>
                  <a:pt x="611672" y="220371"/>
                </a:lnTo>
                <a:lnTo>
                  <a:pt x="632684" y="191984"/>
                </a:lnTo>
                <a:cubicBezTo>
                  <a:pt x="628516" y="193138"/>
                  <a:pt x="624291" y="194034"/>
                  <a:pt x="620009" y="194674"/>
                </a:cubicBezTo>
                <a:cubicBezTo>
                  <a:pt x="615726" y="195313"/>
                  <a:pt x="611730" y="195637"/>
                  <a:pt x="608018" y="195647"/>
                </a:cubicBezTo>
                <a:lnTo>
                  <a:pt x="597513" y="195647"/>
                </a:lnTo>
                <a:lnTo>
                  <a:pt x="597513" y="180537"/>
                </a:lnTo>
                <a:lnTo>
                  <a:pt x="543506" y="180537"/>
                </a:lnTo>
                <a:lnTo>
                  <a:pt x="543506" y="191526"/>
                </a:lnTo>
                <a:cubicBezTo>
                  <a:pt x="542935" y="194712"/>
                  <a:pt x="537568" y="198527"/>
                  <a:pt x="527405" y="202972"/>
                </a:cubicBezTo>
                <a:cubicBezTo>
                  <a:pt x="517242" y="207417"/>
                  <a:pt x="505709" y="209859"/>
                  <a:pt x="492806" y="210298"/>
                </a:cubicBezTo>
                <a:lnTo>
                  <a:pt x="484127" y="210298"/>
                </a:lnTo>
                <a:lnTo>
                  <a:pt x="484127" y="17831"/>
                </a:lnTo>
                <a:lnTo>
                  <a:pt x="545794" y="41606"/>
                </a:lnTo>
                <a:lnTo>
                  <a:pt x="592478" y="41606"/>
                </a:lnTo>
                <a:lnTo>
                  <a:pt x="619894" y="10973"/>
                </a:lnTo>
                <a:lnTo>
                  <a:pt x="677923" y="54807"/>
                </a:lnTo>
                <a:cubicBezTo>
                  <a:pt x="676561" y="56703"/>
                  <a:pt x="674256" y="58627"/>
                  <a:pt x="671008" y="60579"/>
                </a:cubicBezTo>
                <a:cubicBezTo>
                  <a:pt x="667760" y="62532"/>
                  <a:pt x="663511" y="64113"/>
                  <a:pt x="658263" y="65323"/>
                </a:cubicBezTo>
                <a:lnTo>
                  <a:pt x="658263" y="181929"/>
                </a:lnTo>
                <a:cubicBezTo>
                  <a:pt x="658206" y="182415"/>
                  <a:pt x="657292" y="183159"/>
                  <a:pt x="655522" y="184159"/>
                </a:cubicBezTo>
                <a:cubicBezTo>
                  <a:pt x="653752" y="185160"/>
                  <a:pt x="651468" y="186246"/>
                  <a:pt x="648671" y="187418"/>
                </a:cubicBezTo>
                <a:cubicBezTo>
                  <a:pt x="652944" y="190953"/>
                  <a:pt x="658225" y="195317"/>
                  <a:pt x="664512" y="200510"/>
                </a:cubicBezTo>
                <a:cubicBezTo>
                  <a:pt x="670799" y="205703"/>
                  <a:pt x="677117" y="211096"/>
                  <a:pt x="683466" y="216689"/>
                </a:cubicBezTo>
                <a:lnTo>
                  <a:pt x="683466" y="89590"/>
                </a:lnTo>
                <a:lnTo>
                  <a:pt x="734617" y="110643"/>
                </a:lnTo>
                <a:lnTo>
                  <a:pt x="745597" y="110643"/>
                </a:lnTo>
                <a:cubicBezTo>
                  <a:pt x="745816" y="102386"/>
                  <a:pt x="745950" y="93156"/>
                  <a:pt x="745997" y="82954"/>
                </a:cubicBezTo>
                <a:cubicBezTo>
                  <a:pt x="746045" y="72752"/>
                  <a:pt x="746064" y="63066"/>
                  <a:pt x="746055" y="53895"/>
                </a:cubicBezTo>
                <a:lnTo>
                  <a:pt x="677509" y="53895"/>
                </a:lnTo>
                <a:lnTo>
                  <a:pt x="673843" y="41148"/>
                </a:lnTo>
                <a:lnTo>
                  <a:pt x="811937" y="41148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225CA2B-5683-4A56-9BD1-D54EAD29C116}"/>
              </a:ext>
            </a:extLst>
          </p:cNvPr>
          <p:cNvSpPr/>
          <p:nvPr/>
        </p:nvSpPr>
        <p:spPr>
          <a:xfrm>
            <a:off x="1299146" y="5387858"/>
            <a:ext cx="46710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RESEARCH BACKGROUND AND SIGNIFICANCE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81FC8C60-9C12-4E6C-BD97-DDF7F923FAAE}"/>
              </a:ext>
            </a:extLst>
          </p:cNvPr>
          <p:cNvSpPr/>
          <p:nvPr/>
        </p:nvSpPr>
        <p:spPr>
          <a:xfrm>
            <a:off x="1407097" y="3429001"/>
            <a:ext cx="878905" cy="8789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059FA0A-51B5-48CA-AB6C-4F6B4222BEFC}"/>
              </a:ext>
            </a:extLst>
          </p:cNvPr>
          <p:cNvSpPr txBox="1"/>
          <p:nvPr/>
        </p:nvSpPr>
        <p:spPr>
          <a:xfrm>
            <a:off x="1572196" y="3467101"/>
            <a:ext cx="510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7F2C8B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2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8" name="Author">
            <a:extLst>
              <a:ext uri="{FF2B5EF4-FFF2-40B4-BE49-F238E27FC236}">
                <a16:creationId xmlns:a16="http://schemas.microsoft.com/office/drawing/2014/main" xmlns="" id="{CEBAEC96-BA6F-4D42-BD05-37BB94BDB833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125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6724858-E725-4C2B-A2BE-904BCC745CF9}"/>
              </a:ext>
            </a:extLst>
          </p:cNvPr>
          <p:cNvSpPr txBox="1"/>
          <p:nvPr/>
        </p:nvSpPr>
        <p:spPr>
          <a:xfrm>
            <a:off x="2214057" y="311107"/>
            <a:ext cx="1579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背景意义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98F6729-E99E-41B9-B248-6DB155E08632}"/>
              </a:ext>
            </a:extLst>
          </p:cNvPr>
          <p:cNvSpPr txBox="1"/>
          <p:nvPr/>
        </p:nvSpPr>
        <p:spPr>
          <a:xfrm>
            <a:off x="3700667" y="311107"/>
            <a:ext cx="1579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技术难点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19B8407-32C9-4ED1-AB56-132D805EDC3A}"/>
              </a:ext>
            </a:extLst>
          </p:cNvPr>
          <p:cNvSpPr txBox="1"/>
          <p:nvPr/>
        </p:nvSpPr>
        <p:spPr>
          <a:xfrm>
            <a:off x="5213547" y="311107"/>
            <a:ext cx="1764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成果与应用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ABEE371-39EF-4606-A853-81075E029F50}"/>
              </a:ext>
            </a:extLst>
          </p:cNvPr>
          <p:cNvSpPr txBox="1"/>
          <p:nvPr/>
        </p:nvSpPr>
        <p:spPr>
          <a:xfrm>
            <a:off x="6911782" y="311107"/>
            <a:ext cx="1425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论文总结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D3092554-1DE0-42F9-BD8D-4CA42532CEB9}"/>
              </a:ext>
            </a:extLst>
          </p:cNvPr>
          <p:cNvSpPr/>
          <p:nvPr/>
        </p:nvSpPr>
        <p:spPr>
          <a:xfrm>
            <a:off x="426058" y="286693"/>
            <a:ext cx="1425439" cy="437208"/>
          </a:xfrm>
          <a:prstGeom prst="roundRect">
            <a:avLst/>
          </a:prstGeom>
          <a:solidFill>
            <a:srgbClr val="7F2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52E7725-3096-4969-8619-BFD45072AD94}"/>
              </a:ext>
            </a:extLst>
          </p:cNvPr>
          <p:cNvSpPr txBox="1"/>
          <p:nvPr/>
        </p:nvSpPr>
        <p:spPr>
          <a:xfrm>
            <a:off x="534498" y="304741"/>
            <a:ext cx="1289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论文摘要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C7517AE-D3CB-4E3F-A889-5FF03FE65D25}"/>
              </a:ext>
            </a:extLst>
          </p:cNvPr>
          <p:cNvCxnSpPr/>
          <p:nvPr/>
        </p:nvCxnSpPr>
        <p:spPr>
          <a:xfrm>
            <a:off x="3552825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430546A-BAC2-4103-9DAD-C0A3B96F5885}"/>
              </a:ext>
            </a:extLst>
          </p:cNvPr>
          <p:cNvCxnSpPr/>
          <p:nvPr/>
        </p:nvCxnSpPr>
        <p:spPr>
          <a:xfrm>
            <a:off x="21145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9652EDD-A51B-4087-AC10-A17283C94770}"/>
              </a:ext>
            </a:extLst>
          </p:cNvPr>
          <p:cNvCxnSpPr/>
          <p:nvPr/>
        </p:nvCxnSpPr>
        <p:spPr>
          <a:xfrm>
            <a:off x="50863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0027AF2-0EE5-4169-97AE-7F1C6C5AFDA5}"/>
              </a:ext>
            </a:extLst>
          </p:cNvPr>
          <p:cNvCxnSpPr/>
          <p:nvPr/>
        </p:nvCxnSpPr>
        <p:spPr>
          <a:xfrm>
            <a:off x="6800851" y="400050"/>
            <a:ext cx="0" cy="2095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FC37A35-D357-4CEE-9C28-5EABD3D35C6B}"/>
              </a:ext>
            </a:extLst>
          </p:cNvPr>
          <p:cNvGrpSpPr/>
          <p:nvPr/>
        </p:nvGrpSpPr>
        <p:grpSpPr>
          <a:xfrm>
            <a:off x="10735556" y="314266"/>
            <a:ext cx="1180589" cy="400111"/>
            <a:chOff x="624303" y="901700"/>
            <a:chExt cx="10005598" cy="3390977"/>
          </a:xfrm>
          <a:solidFill>
            <a:srgbClr val="7F2C8B"/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0ACD2635-3EA4-461E-AE91-2E7358FA9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03" y="901700"/>
              <a:ext cx="3381135" cy="3390977"/>
            </a:xfrm>
            <a:custGeom>
              <a:avLst/>
              <a:gdLst>
                <a:gd name="T0" fmla="*/ 743 w 795"/>
                <a:gd name="T1" fmla="*/ 555 h 794"/>
                <a:gd name="T2" fmla="*/ 700 w 795"/>
                <a:gd name="T3" fmla="*/ 141 h 794"/>
                <a:gd name="T4" fmla="*/ 677 w 795"/>
                <a:gd name="T5" fmla="*/ 400 h 794"/>
                <a:gd name="T6" fmla="*/ 629 w 795"/>
                <a:gd name="T7" fmla="*/ 566 h 794"/>
                <a:gd name="T8" fmla="*/ 611 w 795"/>
                <a:gd name="T9" fmla="*/ 685 h 794"/>
                <a:gd name="T10" fmla="*/ 603 w 795"/>
                <a:gd name="T11" fmla="*/ 683 h 794"/>
                <a:gd name="T12" fmla="*/ 589 w 795"/>
                <a:gd name="T13" fmla="*/ 745 h 794"/>
                <a:gd name="T14" fmla="*/ 575 w 795"/>
                <a:gd name="T15" fmla="*/ 158 h 794"/>
                <a:gd name="T16" fmla="*/ 568 w 795"/>
                <a:gd name="T17" fmla="*/ 555 h 794"/>
                <a:gd name="T18" fmla="*/ 559 w 795"/>
                <a:gd name="T19" fmla="*/ 535 h 794"/>
                <a:gd name="T20" fmla="*/ 539 w 795"/>
                <a:gd name="T21" fmla="*/ 405 h 794"/>
                <a:gd name="T22" fmla="*/ 534 w 795"/>
                <a:gd name="T23" fmla="*/ 302 h 794"/>
                <a:gd name="T24" fmla="*/ 522 w 795"/>
                <a:gd name="T25" fmla="*/ 774 h 794"/>
                <a:gd name="T26" fmla="*/ 509 w 795"/>
                <a:gd name="T27" fmla="*/ 132 h 794"/>
                <a:gd name="T28" fmla="*/ 499 w 795"/>
                <a:gd name="T29" fmla="*/ 668 h 794"/>
                <a:gd name="T30" fmla="*/ 496 w 795"/>
                <a:gd name="T31" fmla="*/ 319 h 794"/>
                <a:gd name="T32" fmla="*/ 491 w 795"/>
                <a:gd name="T33" fmla="*/ 598 h 794"/>
                <a:gd name="T34" fmla="*/ 486 w 795"/>
                <a:gd name="T35" fmla="*/ 329 h 794"/>
                <a:gd name="T36" fmla="*/ 485 w 795"/>
                <a:gd name="T37" fmla="*/ 738 h 794"/>
                <a:gd name="T38" fmla="*/ 484 w 795"/>
                <a:gd name="T39" fmla="*/ 344 h 794"/>
                <a:gd name="T40" fmla="*/ 475 w 795"/>
                <a:gd name="T41" fmla="*/ 626 h 794"/>
                <a:gd name="T42" fmla="*/ 468 w 795"/>
                <a:gd name="T43" fmla="*/ 218 h 794"/>
                <a:gd name="T44" fmla="*/ 468 w 795"/>
                <a:gd name="T45" fmla="*/ 622 h 794"/>
                <a:gd name="T46" fmla="*/ 456 w 795"/>
                <a:gd name="T47" fmla="*/ 224 h 794"/>
                <a:gd name="T48" fmla="*/ 456 w 795"/>
                <a:gd name="T49" fmla="*/ 561 h 794"/>
                <a:gd name="T50" fmla="*/ 445 w 795"/>
                <a:gd name="T51" fmla="*/ 168 h 794"/>
                <a:gd name="T52" fmla="*/ 439 w 795"/>
                <a:gd name="T53" fmla="*/ 617 h 794"/>
                <a:gd name="T54" fmla="*/ 427 w 795"/>
                <a:gd name="T55" fmla="*/ 500 h 794"/>
                <a:gd name="T56" fmla="*/ 417 w 795"/>
                <a:gd name="T57" fmla="*/ 712 h 794"/>
                <a:gd name="T58" fmla="*/ 403 w 795"/>
                <a:gd name="T59" fmla="*/ 568 h 794"/>
                <a:gd name="T60" fmla="*/ 402 w 795"/>
                <a:gd name="T61" fmla="*/ 192 h 794"/>
                <a:gd name="T62" fmla="*/ 402 w 795"/>
                <a:gd name="T63" fmla="*/ 492 h 794"/>
                <a:gd name="T64" fmla="*/ 400 w 795"/>
                <a:gd name="T65" fmla="*/ 589 h 794"/>
                <a:gd name="T66" fmla="*/ 391 w 795"/>
                <a:gd name="T67" fmla="*/ 193 h 794"/>
                <a:gd name="T68" fmla="*/ 379 w 795"/>
                <a:gd name="T69" fmla="*/ 296 h 794"/>
                <a:gd name="T70" fmla="*/ 373 w 795"/>
                <a:gd name="T71" fmla="*/ 672 h 794"/>
                <a:gd name="T72" fmla="*/ 370 w 795"/>
                <a:gd name="T73" fmla="*/ 610 h 794"/>
                <a:gd name="T74" fmla="*/ 360 w 795"/>
                <a:gd name="T75" fmla="*/ 378 h 794"/>
                <a:gd name="T76" fmla="*/ 349 w 795"/>
                <a:gd name="T77" fmla="*/ 305 h 794"/>
                <a:gd name="T78" fmla="*/ 328 w 795"/>
                <a:gd name="T79" fmla="*/ 14 h 794"/>
                <a:gd name="T80" fmla="*/ 321 w 795"/>
                <a:gd name="T81" fmla="*/ 335 h 794"/>
                <a:gd name="T82" fmla="*/ 311 w 795"/>
                <a:gd name="T83" fmla="*/ 11 h 794"/>
                <a:gd name="T84" fmla="*/ 311 w 795"/>
                <a:gd name="T85" fmla="*/ 498 h 794"/>
                <a:gd name="T86" fmla="*/ 307 w 795"/>
                <a:gd name="T87" fmla="*/ 352 h 794"/>
                <a:gd name="T88" fmla="*/ 302 w 795"/>
                <a:gd name="T89" fmla="*/ 81 h 794"/>
                <a:gd name="T90" fmla="*/ 301 w 795"/>
                <a:gd name="T91" fmla="*/ 481 h 794"/>
                <a:gd name="T92" fmla="*/ 295 w 795"/>
                <a:gd name="T93" fmla="*/ 187 h 794"/>
                <a:gd name="T94" fmla="*/ 293 w 795"/>
                <a:gd name="T95" fmla="*/ 616 h 794"/>
                <a:gd name="T96" fmla="*/ 290 w 795"/>
                <a:gd name="T97" fmla="*/ 469 h 794"/>
                <a:gd name="T98" fmla="*/ 280 w 795"/>
                <a:gd name="T99" fmla="*/ 302 h 794"/>
                <a:gd name="T100" fmla="*/ 280 w 795"/>
                <a:gd name="T101" fmla="*/ 663 h 794"/>
                <a:gd name="T102" fmla="*/ 262 w 795"/>
                <a:gd name="T103" fmla="*/ 355 h 794"/>
                <a:gd name="T104" fmla="*/ 248 w 795"/>
                <a:gd name="T105" fmla="*/ 64 h 794"/>
                <a:gd name="T106" fmla="*/ 239 w 795"/>
                <a:gd name="T107" fmla="*/ 540 h 794"/>
                <a:gd name="T108" fmla="*/ 230 w 795"/>
                <a:gd name="T109" fmla="*/ 706 h 794"/>
                <a:gd name="T110" fmla="*/ 209 w 795"/>
                <a:gd name="T111" fmla="*/ 631 h 794"/>
                <a:gd name="T112" fmla="*/ 205 w 795"/>
                <a:gd name="T113" fmla="*/ 612 h 794"/>
                <a:gd name="T114" fmla="*/ 189 w 795"/>
                <a:gd name="T115" fmla="*/ 61 h 794"/>
                <a:gd name="T116" fmla="*/ 187 w 795"/>
                <a:gd name="T117" fmla="*/ 578 h 794"/>
                <a:gd name="T118" fmla="*/ 173 w 795"/>
                <a:gd name="T119" fmla="*/ 601 h 794"/>
                <a:gd name="T120" fmla="*/ 148 w 795"/>
                <a:gd name="T121" fmla="*/ 177 h 794"/>
                <a:gd name="T122" fmla="*/ 103 w 795"/>
                <a:gd name="T123" fmla="*/ 182 h 794"/>
                <a:gd name="T124" fmla="*/ 68 w 795"/>
                <a:gd name="T125" fmla="*/ 62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794">
                  <a:moveTo>
                    <a:pt x="770" y="265"/>
                  </a:moveTo>
                  <a:cubicBezTo>
                    <a:pt x="774" y="277"/>
                    <a:pt x="779" y="289"/>
                    <a:pt x="783" y="302"/>
                  </a:cubicBezTo>
                  <a:cubicBezTo>
                    <a:pt x="783" y="304"/>
                    <a:pt x="783" y="306"/>
                    <a:pt x="783" y="308"/>
                  </a:cubicBezTo>
                  <a:cubicBezTo>
                    <a:pt x="789" y="331"/>
                    <a:pt x="795" y="357"/>
                    <a:pt x="792" y="380"/>
                  </a:cubicBezTo>
                  <a:cubicBezTo>
                    <a:pt x="795" y="400"/>
                    <a:pt x="792" y="420"/>
                    <a:pt x="792" y="439"/>
                  </a:cubicBezTo>
                  <a:cubicBezTo>
                    <a:pt x="787" y="453"/>
                    <a:pt x="790" y="467"/>
                    <a:pt x="784" y="480"/>
                  </a:cubicBezTo>
                  <a:cubicBezTo>
                    <a:pt x="781" y="498"/>
                    <a:pt x="775" y="512"/>
                    <a:pt x="772" y="529"/>
                  </a:cubicBezTo>
                  <a:cubicBezTo>
                    <a:pt x="771" y="530"/>
                    <a:pt x="771" y="532"/>
                    <a:pt x="770" y="534"/>
                  </a:cubicBezTo>
                  <a:cubicBezTo>
                    <a:pt x="770" y="505"/>
                    <a:pt x="770" y="505"/>
                    <a:pt x="770" y="505"/>
                  </a:cubicBezTo>
                  <a:cubicBezTo>
                    <a:pt x="773" y="502"/>
                    <a:pt x="774" y="496"/>
                    <a:pt x="774" y="489"/>
                  </a:cubicBezTo>
                  <a:cubicBezTo>
                    <a:pt x="772" y="490"/>
                    <a:pt x="771" y="490"/>
                    <a:pt x="770" y="491"/>
                  </a:cubicBezTo>
                  <a:cubicBezTo>
                    <a:pt x="770" y="480"/>
                    <a:pt x="770" y="480"/>
                    <a:pt x="770" y="480"/>
                  </a:cubicBezTo>
                  <a:cubicBezTo>
                    <a:pt x="777" y="476"/>
                    <a:pt x="780" y="470"/>
                    <a:pt x="780" y="456"/>
                  </a:cubicBezTo>
                  <a:cubicBezTo>
                    <a:pt x="776" y="457"/>
                    <a:pt x="773" y="459"/>
                    <a:pt x="770" y="460"/>
                  </a:cubicBezTo>
                  <a:cubicBezTo>
                    <a:pt x="770" y="451"/>
                    <a:pt x="770" y="451"/>
                    <a:pt x="770" y="451"/>
                  </a:cubicBezTo>
                  <a:cubicBezTo>
                    <a:pt x="780" y="446"/>
                    <a:pt x="785" y="441"/>
                    <a:pt x="785" y="423"/>
                  </a:cubicBezTo>
                  <a:cubicBezTo>
                    <a:pt x="780" y="423"/>
                    <a:pt x="775" y="426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ubicBezTo>
                    <a:pt x="783" y="414"/>
                    <a:pt x="786" y="410"/>
                    <a:pt x="785" y="389"/>
                  </a:cubicBezTo>
                  <a:cubicBezTo>
                    <a:pt x="781" y="390"/>
                    <a:pt x="775" y="393"/>
                    <a:pt x="770" y="397"/>
                  </a:cubicBezTo>
                  <a:cubicBezTo>
                    <a:pt x="770" y="388"/>
                    <a:pt x="770" y="388"/>
                    <a:pt x="770" y="388"/>
                  </a:cubicBezTo>
                  <a:cubicBezTo>
                    <a:pt x="781" y="380"/>
                    <a:pt x="787" y="374"/>
                    <a:pt x="783" y="355"/>
                  </a:cubicBezTo>
                  <a:cubicBezTo>
                    <a:pt x="779" y="357"/>
                    <a:pt x="774" y="360"/>
                    <a:pt x="770" y="363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7" y="348"/>
                    <a:pt x="780" y="342"/>
                    <a:pt x="780" y="327"/>
                  </a:cubicBezTo>
                  <a:cubicBezTo>
                    <a:pt x="779" y="325"/>
                    <a:pt x="778" y="323"/>
                    <a:pt x="777" y="321"/>
                  </a:cubicBezTo>
                  <a:cubicBezTo>
                    <a:pt x="775" y="323"/>
                    <a:pt x="772" y="325"/>
                    <a:pt x="770" y="327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774" y="308"/>
                    <a:pt x="774" y="300"/>
                    <a:pt x="770" y="288"/>
                  </a:cubicBezTo>
                  <a:lnTo>
                    <a:pt x="770" y="265"/>
                  </a:lnTo>
                  <a:close/>
                  <a:moveTo>
                    <a:pt x="755" y="228"/>
                  </a:moveTo>
                  <a:cubicBezTo>
                    <a:pt x="760" y="240"/>
                    <a:pt x="765" y="252"/>
                    <a:pt x="770" y="265"/>
                  </a:cubicBezTo>
                  <a:cubicBezTo>
                    <a:pt x="770" y="288"/>
                    <a:pt x="770" y="288"/>
                    <a:pt x="770" y="288"/>
                  </a:cubicBezTo>
                  <a:cubicBezTo>
                    <a:pt x="770" y="287"/>
                    <a:pt x="770" y="287"/>
                    <a:pt x="770" y="287"/>
                  </a:cubicBezTo>
                  <a:cubicBezTo>
                    <a:pt x="768" y="290"/>
                    <a:pt x="768" y="290"/>
                    <a:pt x="755" y="303"/>
                  </a:cubicBezTo>
                  <a:cubicBezTo>
                    <a:pt x="755" y="290"/>
                    <a:pt x="755" y="290"/>
                    <a:pt x="755" y="290"/>
                  </a:cubicBezTo>
                  <a:cubicBezTo>
                    <a:pt x="764" y="281"/>
                    <a:pt x="767" y="274"/>
                    <a:pt x="759" y="256"/>
                  </a:cubicBezTo>
                  <a:cubicBezTo>
                    <a:pt x="757" y="258"/>
                    <a:pt x="756" y="260"/>
                    <a:pt x="755" y="261"/>
                  </a:cubicBezTo>
                  <a:cubicBezTo>
                    <a:pt x="755" y="228"/>
                    <a:pt x="755" y="228"/>
                    <a:pt x="755" y="228"/>
                  </a:cubicBezTo>
                  <a:close/>
                  <a:moveTo>
                    <a:pt x="770" y="534"/>
                  </a:moveTo>
                  <a:cubicBezTo>
                    <a:pt x="765" y="545"/>
                    <a:pt x="760" y="556"/>
                    <a:pt x="755" y="567"/>
                  </a:cubicBezTo>
                  <a:cubicBezTo>
                    <a:pt x="755" y="540"/>
                    <a:pt x="755" y="540"/>
                    <a:pt x="755" y="540"/>
                  </a:cubicBezTo>
                  <a:cubicBezTo>
                    <a:pt x="759" y="537"/>
                    <a:pt x="762" y="531"/>
                    <a:pt x="766" y="522"/>
                  </a:cubicBezTo>
                  <a:cubicBezTo>
                    <a:pt x="762" y="522"/>
                    <a:pt x="759" y="523"/>
                    <a:pt x="755" y="524"/>
                  </a:cubicBezTo>
                  <a:cubicBezTo>
                    <a:pt x="755" y="514"/>
                    <a:pt x="755" y="514"/>
                    <a:pt x="755" y="514"/>
                  </a:cubicBezTo>
                  <a:cubicBezTo>
                    <a:pt x="761" y="513"/>
                    <a:pt x="766" y="510"/>
                    <a:pt x="770" y="505"/>
                  </a:cubicBezTo>
                  <a:cubicBezTo>
                    <a:pt x="770" y="534"/>
                    <a:pt x="770" y="534"/>
                    <a:pt x="770" y="534"/>
                  </a:cubicBezTo>
                  <a:close/>
                  <a:moveTo>
                    <a:pt x="770" y="314"/>
                  </a:moveTo>
                  <a:cubicBezTo>
                    <a:pt x="770" y="327"/>
                    <a:pt x="770" y="327"/>
                    <a:pt x="770" y="327"/>
                  </a:cubicBezTo>
                  <a:cubicBezTo>
                    <a:pt x="763" y="333"/>
                    <a:pt x="757" y="338"/>
                    <a:pt x="755" y="344"/>
                  </a:cubicBezTo>
                  <a:cubicBezTo>
                    <a:pt x="755" y="329"/>
                    <a:pt x="755" y="329"/>
                    <a:pt x="755" y="329"/>
                  </a:cubicBezTo>
                  <a:cubicBezTo>
                    <a:pt x="762" y="324"/>
                    <a:pt x="767" y="319"/>
                    <a:pt x="770" y="314"/>
                  </a:cubicBezTo>
                  <a:close/>
                  <a:moveTo>
                    <a:pt x="770" y="354"/>
                  </a:moveTo>
                  <a:cubicBezTo>
                    <a:pt x="770" y="363"/>
                    <a:pt x="770" y="363"/>
                    <a:pt x="770" y="363"/>
                  </a:cubicBezTo>
                  <a:cubicBezTo>
                    <a:pt x="764" y="368"/>
                    <a:pt x="758" y="374"/>
                    <a:pt x="755" y="380"/>
                  </a:cubicBezTo>
                  <a:cubicBezTo>
                    <a:pt x="755" y="386"/>
                    <a:pt x="756" y="391"/>
                    <a:pt x="756" y="396"/>
                  </a:cubicBezTo>
                  <a:cubicBezTo>
                    <a:pt x="761" y="393"/>
                    <a:pt x="766" y="390"/>
                    <a:pt x="770" y="388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64" y="401"/>
                    <a:pt x="758" y="406"/>
                    <a:pt x="755" y="412"/>
                  </a:cubicBezTo>
                  <a:cubicBezTo>
                    <a:pt x="755" y="416"/>
                    <a:pt x="755" y="420"/>
                    <a:pt x="755" y="42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61" y="360"/>
                    <a:pt x="766" y="357"/>
                    <a:pt x="770" y="354"/>
                  </a:cubicBezTo>
                  <a:close/>
                  <a:moveTo>
                    <a:pt x="770" y="420"/>
                  </a:moveTo>
                  <a:cubicBezTo>
                    <a:pt x="766" y="422"/>
                    <a:pt x="761" y="424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5" y="439"/>
                    <a:pt x="755" y="438"/>
                    <a:pt x="756" y="438"/>
                  </a:cubicBezTo>
                  <a:cubicBezTo>
                    <a:pt x="760" y="435"/>
                    <a:pt x="765" y="432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lose/>
                  <a:moveTo>
                    <a:pt x="770" y="451"/>
                  </a:moveTo>
                  <a:cubicBezTo>
                    <a:pt x="770" y="460"/>
                    <a:pt x="770" y="460"/>
                    <a:pt x="770" y="460"/>
                  </a:cubicBezTo>
                  <a:cubicBezTo>
                    <a:pt x="764" y="463"/>
                    <a:pt x="759" y="464"/>
                    <a:pt x="755" y="467"/>
                  </a:cubicBezTo>
                  <a:cubicBezTo>
                    <a:pt x="755" y="457"/>
                    <a:pt x="755" y="457"/>
                    <a:pt x="755" y="457"/>
                  </a:cubicBezTo>
                  <a:cubicBezTo>
                    <a:pt x="761" y="454"/>
                    <a:pt x="766" y="453"/>
                    <a:pt x="770" y="451"/>
                  </a:cubicBezTo>
                  <a:close/>
                  <a:moveTo>
                    <a:pt x="770" y="480"/>
                  </a:moveTo>
                  <a:cubicBezTo>
                    <a:pt x="770" y="491"/>
                    <a:pt x="770" y="491"/>
                    <a:pt x="770" y="491"/>
                  </a:cubicBezTo>
                  <a:cubicBezTo>
                    <a:pt x="764" y="494"/>
                    <a:pt x="759" y="495"/>
                    <a:pt x="755" y="497"/>
                  </a:cubicBezTo>
                  <a:cubicBezTo>
                    <a:pt x="755" y="486"/>
                    <a:pt x="755" y="486"/>
                    <a:pt x="755" y="486"/>
                  </a:cubicBezTo>
                  <a:cubicBezTo>
                    <a:pt x="761" y="484"/>
                    <a:pt x="766" y="483"/>
                    <a:pt x="770" y="480"/>
                  </a:cubicBezTo>
                  <a:close/>
                  <a:moveTo>
                    <a:pt x="749" y="214"/>
                  </a:moveTo>
                  <a:cubicBezTo>
                    <a:pt x="751" y="219"/>
                    <a:pt x="753" y="224"/>
                    <a:pt x="755" y="228"/>
                  </a:cubicBezTo>
                  <a:cubicBezTo>
                    <a:pt x="755" y="261"/>
                    <a:pt x="755" y="261"/>
                    <a:pt x="755" y="261"/>
                  </a:cubicBezTo>
                  <a:cubicBezTo>
                    <a:pt x="753" y="264"/>
                    <a:pt x="752" y="266"/>
                    <a:pt x="749" y="269"/>
                  </a:cubicBezTo>
                  <a:cubicBezTo>
                    <a:pt x="749" y="253"/>
                    <a:pt x="749" y="253"/>
                    <a:pt x="749" y="253"/>
                  </a:cubicBezTo>
                  <a:cubicBezTo>
                    <a:pt x="753" y="246"/>
                    <a:pt x="755" y="238"/>
                    <a:pt x="749" y="230"/>
                  </a:cubicBezTo>
                  <a:cubicBezTo>
                    <a:pt x="749" y="214"/>
                    <a:pt x="749" y="214"/>
                    <a:pt x="749" y="214"/>
                  </a:cubicBezTo>
                  <a:close/>
                  <a:moveTo>
                    <a:pt x="755" y="567"/>
                  </a:moveTo>
                  <a:cubicBezTo>
                    <a:pt x="753" y="571"/>
                    <a:pt x="751" y="575"/>
                    <a:pt x="749" y="580"/>
                  </a:cubicBezTo>
                  <a:cubicBezTo>
                    <a:pt x="749" y="564"/>
                    <a:pt x="749" y="564"/>
                    <a:pt x="749" y="564"/>
                  </a:cubicBezTo>
                  <a:cubicBezTo>
                    <a:pt x="750" y="561"/>
                    <a:pt x="751" y="558"/>
                    <a:pt x="753" y="553"/>
                  </a:cubicBezTo>
                  <a:cubicBezTo>
                    <a:pt x="749" y="554"/>
                    <a:pt x="749" y="554"/>
                    <a:pt x="749" y="554"/>
                  </a:cubicBezTo>
                  <a:cubicBezTo>
                    <a:pt x="749" y="544"/>
                    <a:pt x="749" y="544"/>
                    <a:pt x="749" y="544"/>
                  </a:cubicBezTo>
                  <a:cubicBezTo>
                    <a:pt x="751" y="543"/>
                    <a:pt x="753" y="542"/>
                    <a:pt x="755" y="540"/>
                  </a:cubicBezTo>
                  <a:cubicBezTo>
                    <a:pt x="755" y="567"/>
                    <a:pt x="755" y="567"/>
                    <a:pt x="755" y="567"/>
                  </a:cubicBezTo>
                  <a:close/>
                  <a:moveTo>
                    <a:pt x="755" y="290"/>
                  </a:moveTo>
                  <a:cubicBezTo>
                    <a:pt x="755" y="303"/>
                    <a:pt x="755" y="303"/>
                    <a:pt x="755" y="303"/>
                  </a:cubicBezTo>
                  <a:cubicBezTo>
                    <a:pt x="753" y="305"/>
                    <a:pt x="753" y="305"/>
                    <a:pt x="753" y="305"/>
                  </a:cubicBezTo>
                  <a:cubicBezTo>
                    <a:pt x="751" y="308"/>
                    <a:pt x="749" y="311"/>
                    <a:pt x="749" y="314"/>
                  </a:cubicBezTo>
                  <a:cubicBezTo>
                    <a:pt x="749" y="297"/>
                    <a:pt x="749" y="297"/>
                    <a:pt x="749" y="297"/>
                  </a:cubicBezTo>
                  <a:cubicBezTo>
                    <a:pt x="751" y="294"/>
                    <a:pt x="753" y="292"/>
                    <a:pt x="755" y="290"/>
                  </a:cubicBezTo>
                  <a:close/>
                  <a:moveTo>
                    <a:pt x="755" y="329"/>
                  </a:moveTo>
                  <a:cubicBezTo>
                    <a:pt x="755" y="344"/>
                    <a:pt x="755" y="344"/>
                    <a:pt x="755" y="344"/>
                  </a:cubicBezTo>
                  <a:cubicBezTo>
                    <a:pt x="753" y="349"/>
                    <a:pt x="753" y="355"/>
                    <a:pt x="755" y="36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55" y="424"/>
                    <a:pt x="755" y="424"/>
                    <a:pt x="755" y="424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3" y="446"/>
                    <a:pt x="752" y="451"/>
                    <a:pt x="751" y="458"/>
                  </a:cubicBezTo>
                  <a:cubicBezTo>
                    <a:pt x="753" y="458"/>
                    <a:pt x="754" y="457"/>
                    <a:pt x="755" y="457"/>
                  </a:cubicBezTo>
                  <a:cubicBezTo>
                    <a:pt x="755" y="467"/>
                    <a:pt x="755" y="467"/>
                    <a:pt x="755" y="467"/>
                  </a:cubicBezTo>
                  <a:cubicBezTo>
                    <a:pt x="752" y="469"/>
                    <a:pt x="750" y="471"/>
                    <a:pt x="749" y="475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7"/>
                    <a:pt x="749" y="406"/>
                    <a:pt x="750" y="405"/>
                  </a:cubicBezTo>
                  <a:cubicBezTo>
                    <a:pt x="749" y="400"/>
                    <a:pt x="749" y="395"/>
                    <a:pt x="749" y="390"/>
                  </a:cubicBezTo>
                  <a:cubicBezTo>
                    <a:pt x="749" y="328"/>
                    <a:pt x="749" y="328"/>
                    <a:pt x="749" y="328"/>
                  </a:cubicBezTo>
                  <a:cubicBezTo>
                    <a:pt x="749" y="330"/>
                    <a:pt x="749" y="331"/>
                    <a:pt x="750" y="333"/>
                  </a:cubicBezTo>
                  <a:cubicBezTo>
                    <a:pt x="752" y="332"/>
                    <a:pt x="753" y="331"/>
                    <a:pt x="755" y="329"/>
                  </a:cubicBezTo>
                  <a:close/>
                  <a:moveTo>
                    <a:pt x="755" y="486"/>
                  </a:moveTo>
                  <a:cubicBezTo>
                    <a:pt x="755" y="497"/>
                    <a:pt x="755" y="497"/>
                    <a:pt x="755" y="497"/>
                  </a:cubicBezTo>
                  <a:cubicBezTo>
                    <a:pt x="753" y="497"/>
                    <a:pt x="751" y="498"/>
                    <a:pt x="749" y="498"/>
                  </a:cubicBezTo>
                  <a:cubicBezTo>
                    <a:pt x="749" y="488"/>
                    <a:pt x="749" y="488"/>
                    <a:pt x="749" y="488"/>
                  </a:cubicBezTo>
                  <a:cubicBezTo>
                    <a:pt x="751" y="487"/>
                    <a:pt x="753" y="486"/>
                    <a:pt x="755" y="486"/>
                  </a:cubicBezTo>
                  <a:close/>
                  <a:moveTo>
                    <a:pt x="755" y="514"/>
                  </a:moveTo>
                  <a:cubicBezTo>
                    <a:pt x="755" y="524"/>
                    <a:pt x="755" y="524"/>
                    <a:pt x="755" y="524"/>
                  </a:cubicBezTo>
                  <a:cubicBezTo>
                    <a:pt x="753" y="524"/>
                    <a:pt x="751" y="524"/>
                    <a:pt x="749" y="525"/>
                  </a:cubicBezTo>
                  <a:cubicBezTo>
                    <a:pt x="749" y="516"/>
                    <a:pt x="749" y="516"/>
                    <a:pt x="749" y="516"/>
                  </a:cubicBezTo>
                  <a:cubicBezTo>
                    <a:pt x="751" y="516"/>
                    <a:pt x="753" y="515"/>
                    <a:pt x="755" y="514"/>
                  </a:cubicBezTo>
                  <a:close/>
                  <a:moveTo>
                    <a:pt x="747" y="211"/>
                  </a:moveTo>
                  <a:cubicBezTo>
                    <a:pt x="747" y="212"/>
                    <a:pt x="748" y="213"/>
                    <a:pt x="749" y="214"/>
                  </a:cubicBezTo>
                  <a:cubicBezTo>
                    <a:pt x="749" y="230"/>
                    <a:pt x="749" y="230"/>
                    <a:pt x="749" y="230"/>
                  </a:cubicBezTo>
                  <a:cubicBezTo>
                    <a:pt x="748" y="229"/>
                    <a:pt x="747" y="228"/>
                    <a:pt x="747" y="227"/>
                  </a:cubicBezTo>
                  <a:cubicBezTo>
                    <a:pt x="747" y="211"/>
                    <a:pt x="747" y="211"/>
                    <a:pt x="747" y="211"/>
                  </a:cubicBezTo>
                  <a:close/>
                  <a:moveTo>
                    <a:pt x="749" y="580"/>
                  </a:moveTo>
                  <a:cubicBezTo>
                    <a:pt x="747" y="584"/>
                    <a:pt x="747" y="584"/>
                    <a:pt x="747" y="584"/>
                  </a:cubicBezTo>
                  <a:cubicBezTo>
                    <a:pt x="747" y="567"/>
                    <a:pt x="747" y="567"/>
                    <a:pt x="747" y="567"/>
                  </a:cubicBezTo>
                  <a:cubicBezTo>
                    <a:pt x="747" y="566"/>
                    <a:pt x="748" y="565"/>
                    <a:pt x="749" y="564"/>
                  </a:cubicBezTo>
                  <a:cubicBezTo>
                    <a:pt x="749" y="580"/>
                    <a:pt x="749" y="580"/>
                    <a:pt x="749" y="580"/>
                  </a:cubicBezTo>
                  <a:close/>
                  <a:moveTo>
                    <a:pt x="749" y="253"/>
                  </a:moveTo>
                  <a:cubicBezTo>
                    <a:pt x="749" y="269"/>
                    <a:pt x="749" y="269"/>
                    <a:pt x="749" y="269"/>
                  </a:cubicBezTo>
                  <a:cubicBezTo>
                    <a:pt x="747" y="271"/>
                    <a:pt x="747" y="271"/>
                    <a:pt x="747" y="271"/>
                  </a:cubicBezTo>
                  <a:cubicBezTo>
                    <a:pt x="747" y="255"/>
                    <a:pt x="747" y="255"/>
                    <a:pt x="747" y="255"/>
                  </a:cubicBezTo>
                  <a:cubicBezTo>
                    <a:pt x="747" y="255"/>
                    <a:pt x="748" y="254"/>
                    <a:pt x="749" y="253"/>
                  </a:cubicBezTo>
                  <a:close/>
                  <a:moveTo>
                    <a:pt x="749" y="297"/>
                  </a:moveTo>
                  <a:cubicBezTo>
                    <a:pt x="749" y="314"/>
                    <a:pt x="749" y="314"/>
                    <a:pt x="749" y="314"/>
                  </a:cubicBezTo>
                  <a:cubicBezTo>
                    <a:pt x="747" y="318"/>
                    <a:pt x="747" y="322"/>
                    <a:pt x="749" y="328"/>
                  </a:cubicBezTo>
                  <a:cubicBezTo>
                    <a:pt x="749" y="390"/>
                    <a:pt x="749" y="390"/>
                    <a:pt x="749" y="390"/>
                  </a:cubicBezTo>
                  <a:cubicBezTo>
                    <a:pt x="748" y="382"/>
                    <a:pt x="748" y="374"/>
                    <a:pt x="747" y="366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7" y="298"/>
                    <a:pt x="748" y="297"/>
                    <a:pt x="749" y="297"/>
                  </a:cubicBezTo>
                  <a:close/>
                  <a:moveTo>
                    <a:pt x="749" y="408"/>
                  </a:moveTo>
                  <a:cubicBezTo>
                    <a:pt x="749" y="475"/>
                    <a:pt x="749" y="475"/>
                    <a:pt x="749" y="475"/>
                  </a:cubicBezTo>
                  <a:cubicBezTo>
                    <a:pt x="748" y="476"/>
                    <a:pt x="747" y="477"/>
                    <a:pt x="747" y="478"/>
                  </a:cubicBezTo>
                  <a:cubicBezTo>
                    <a:pt x="747" y="437"/>
                    <a:pt x="747" y="437"/>
                    <a:pt x="747" y="437"/>
                  </a:cubicBezTo>
                  <a:cubicBezTo>
                    <a:pt x="747" y="436"/>
                    <a:pt x="748" y="435"/>
                    <a:pt x="748" y="435"/>
                  </a:cubicBezTo>
                  <a:cubicBezTo>
                    <a:pt x="747" y="425"/>
                    <a:pt x="747" y="417"/>
                    <a:pt x="749" y="408"/>
                  </a:cubicBezTo>
                  <a:close/>
                  <a:moveTo>
                    <a:pt x="749" y="48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8" y="499"/>
                    <a:pt x="747" y="499"/>
                    <a:pt x="747" y="499"/>
                  </a:cubicBezTo>
                  <a:cubicBezTo>
                    <a:pt x="747" y="488"/>
                    <a:pt x="747" y="488"/>
                    <a:pt x="747" y="488"/>
                  </a:cubicBezTo>
                  <a:cubicBezTo>
                    <a:pt x="749" y="488"/>
                    <a:pt x="749" y="488"/>
                    <a:pt x="749" y="488"/>
                  </a:cubicBezTo>
                  <a:close/>
                  <a:moveTo>
                    <a:pt x="749" y="516"/>
                  </a:moveTo>
                  <a:cubicBezTo>
                    <a:pt x="749" y="525"/>
                    <a:pt x="749" y="525"/>
                    <a:pt x="749" y="525"/>
                  </a:cubicBezTo>
                  <a:cubicBezTo>
                    <a:pt x="748" y="525"/>
                    <a:pt x="747" y="525"/>
                    <a:pt x="747" y="525"/>
                  </a:cubicBezTo>
                  <a:cubicBezTo>
                    <a:pt x="747" y="516"/>
                    <a:pt x="747" y="516"/>
                    <a:pt x="747" y="516"/>
                  </a:cubicBezTo>
                  <a:cubicBezTo>
                    <a:pt x="747" y="516"/>
                    <a:pt x="748" y="516"/>
                    <a:pt x="749" y="516"/>
                  </a:cubicBezTo>
                  <a:close/>
                  <a:moveTo>
                    <a:pt x="749" y="544"/>
                  </a:moveTo>
                  <a:cubicBezTo>
                    <a:pt x="749" y="554"/>
                    <a:pt x="749" y="554"/>
                    <a:pt x="749" y="554"/>
                  </a:cubicBezTo>
                  <a:cubicBezTo>
                    <a:pt x="747" y="554"/>
                    <a:pt x="747" y="554"/>
                    <a:pt x="747" y="554"/>
                  </a:cubicBezTo>
                  <a:cubicBezTo>
                    <a:pt x="747" y="545"/>
                    <a:pt x="747" y="545"/>
                    <a:pt x="747" y="545"/>
                  </a:cubicBezTo>
                  <a:cubicBezTo>
                    <a:pt x="747" y="544"/>
                    <a:pt x="748" y="544"/>
                    <a:pt x="749" y="544"/>
                  </a:cubicBezTo>
                  <a:close/>
                  <a:moveTo>
                    <a:pt x="743" y="202"/>
                  </a:moveTo>
                  <a:cubicBezTo>
                    <a:pt x="744" y="205"/>
                    <a:pt x="746" y="208"/>
                    <a:pt x="747" y="211"/>
                  </a:cubicBezTo>
                  <a:cubicBezTo>
                    <a:pt x="747" y="227"/>
                    <a:pt x="747" y="227"/>
                    <a:pt x="747" y="227"/>
                  </a:cubicBezTo>
                  <a:cubicBezTo>
                    <a:pt x="746" y="227"/>
                    <a:pt x="746" y="226"/>
                    <a:pt x="745" y="225"/>
                  </a:cubicBezTo>
                  <a:cubicBezTo>
                    <a:pt x="744" y="226"/>
                    <a:pt x="744" y="227"/>
                    <a:pt x="743" y="228"/>
                  </a:cubicBezTo>
                  <a:cubicBezTo>
                    <a:pt x="743" y="202"/>
                    <a:pt x="743" y="202"/>
                    <a:pt x="743" y="202"/>
                  </a:cubicBezTo>
                  <a:close/>
                  <a:moveTo>
                    <a:pt x="747" y="584"/>
                  </a:moveTo>
                  <a:cubicBezTo>
                    <a:pt x="746" y="586"/>
                    <a:pt x="744" y="589"/>
                    <a:pt x="743" y="592"/>
                  </a:cubicBezTo>
                  <a:cubicBezTo>
                    <a:pt x="743" y="571"/>
                    <a:pt x="743" y="571"/>
                    <a:pt x="743" y="571"/>
                  </a:cubicBezTo>
                  <a:cubicBezTo>
                    <a:pt x="744" y="569"/>
                    <a:pt x="746" y="568"/>
                    <a:pt x="747" y="567"/>
                  </a:cubicBezTo>
                  <a:cubicBezTo>
                    <a:pt x="747" y="584"/>
                    <a:pt x="747" y="584"/>
                    <a:pt x="747" y="584"/>
                  </a:cubicBezTo>
                  <a:close/>
                  <a:moveTo>
                    <a:pt x="747" y="255"/>
                  </a:moveTo>
                  <a:cubicBezTo>
                    <a:pt x="747" y="271"/>
                    <a:pt x="747" y="271"/>
                    <a:pt x="747" y="271"/>
                  </a:cubicBezTo>
                  <a:cubicBezTo>
                    <a:pt x="744" y="274"/>
                    <a:pt x="744" y="274"/>
                    <a:pt x="744" y="274"/>
                  </a:cubicBezTo>
                  <a:cubicBezTo>
                    <a:pt x="743" y="275"/>
                    <a:pt x="743" y="276"/>
                    <a:pt x="743" y="276"/>
                  </a:cubicBezTo>
                  <a:cubicBezTo>
                    <a:pt x="743" y="261"/>
                    <a:pt x="743" y="261"/>
                    <a:pt x="743" y="261"/>
                  </a:cubicBezTo>
                  <a:cubicBezTo>
                    <a:pt x="744" y="259"/>
                    <a:pt x="746" y="258"/>
                    <a:pt x="747" y="255"/>
                  </a:cubicBezTo>
                  <a:close/>
                  <a:moveTo>
                    <a:pt x="747" y="298"/>
                  </a:moveTo>
                  <a:cubicBezTo>
                    <a:pt x="747" y="366"/>
                    <a:pt x="747" y="366"/>
                    <a:pt x="747" y="366"/>
                  </a:cubicBezTo>
                  <a:cubicBezTo>
                    <a:pt x="747" y="362"/>
                    <a:pt x="746" y="359"/>
                    <a:pt x="745" y="356"/>
                  </a:cubicBezTo>
                  <a:cubicBezTo>
                    <a:pt x="745" y="350"/>
                    <a:pt x="745" y="345"/>
                    <a:pt x="745" y="339"/>
                  </a:cubicBezTo>
                  <a:cubicBezTo>
                    <a:pt x="744" y="337"/>
                    <a:pt x="743" y="336"/>
                    <a:pt x="743" y="334"/>
                  </a:cubicBezTo>
                  <a:cubicBezTo>
                    <a:pt x="743" y="302"/>
                    <a:pt x="743" y="302"/>
                    <a:pt x="743" y="302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5" y="301"/>
                    <a:pt x="746" y="300"/>
                    <a:pt x="747" y="298"/>
                  </a:cubicBezTo>
                  <a:close/>
                  <a:moveTo>
                    <a:pt x="747" y="437"/>
                  </a:moveTo>
                  <a:cubicBezTo>
                    <a:pt x="747" y="478"/>
                    <a:pt x="747" y="478"/>
                    <a:pt x="747" y="478"/>
                  </a:cubicBezTo>
                  <a:cubicBezTo>
                    <a:pt x="746" y="481"/>
                    <a:pt x="745" y="484"/>
                    <a:pt x="744" y="489"/>
                  </a:cubicBezTo>
                  <a:cubicBezTo>
                    <a:pt x="745" y="488"/>
                    <a:pt x="746" y="488"/>
                    <a:pt x="747" y="488"/>
                  </a:cubicBezTo>
                  <a:cubicBezTo>
                    <a:pt x="747" y="499"/>
                    <a:pt x="747" y="499"/>
                    <a:pt x="747" y="499"/>
                  </a:cubicBezTo>
                  <a:cubicBezTo>
                    <a:pt x="745" y="500"/>
                    <a:pt x="744" y="500"/>
                    <a:pt x="743" y="502"/>
                  </a:cubicBezTo>
                  <a:cubicBezTo>
                    <a:pt x="743" y="467"/>
                    <a:pt x="743" y="467"/>
                    <a:pt x="743" y="467"/>
                  </a:cubicBezTo>
                  <a:cubicBezTo>
                    <a:pt x="743" y="466"/>
                    <a:pt x="743" y="466"/>
                    <a:pt x="744" y="465"/>
                  </a:cubicBezTo>
                  <a:cubicBezTo>
                    <a:pt x="744" y="456"/>
                    <a:pt x="743" y="446"/>
                    <a:pt x="747" y="437"/>
                  </a:cubicBezTo>
                  <a:close/>
                  <a:moveTo>
                    <a:pt x="747" y="516"/>
                  </a:moveTo>
                  <a:cubicBezTo>
                    <a:pt x="747" y="525"/>
                    <a:pt x="747" y="525"/>
                    <a:pt x="747" y="525"/>
                  </a:cubicBezTo>
                  <a:cubicBezTo>
                    <a:pt x="745" y="526"/>
                    <a:pt x="744" y="526"/>
                    <a:pt x="743" y="526"/>
                  </a:cubicBezTo>
                  <a:cubicBezTo>
                    <a:pt x="743" y="517"/>
                    <a:pt x="743" y="517"/>
                    <a:pt x="743" y="517"/>
                  </a:cubicBezTo>
                  <a:cubicBezTo>
                    <a:pt x="744" y="517"/>
                    <a:pt x="746" y="517"/>
                    <a:pt x="747" y="516"/>
                  </a:cubicBezTo>
                  <a:close/>
                  <a:moveTo>
                    <a:pt x="747" y="545"/>
                  </a:moveTo>
                  <a:cubicBezTo>
                    <a:pt x="747" y="554"/>
                    <a:pt x="747" y="554"/>
                    <a:pt x="747" y="554"/>
                  </a:cubicBezTo>
                  <a:cubicBezTo>
                    <a:pt x="743" y="555"/>
                    <a:pt x="743" y="555"/>
                    <a:pt x="743" y="555"/>
                  </a:cubicBezTo>
                  <a:cubicBezTo>
                    <a:pt x="743" y="546"/>
                    <a:pt x="743" y="546"/>
                    <a:pt x="743" y="546"/>
                  </a:cubicBezTo>
                  <a:cubicBezTo>
                    <a:pt x="744" y="545"/>
                    <a:pt x="746" y="545"/>
                    <a:pt x="747" y="545"/>
                  </a:cubicBezTo>
                  <a:close/>
                  <a:moveTo>
                    <a:pt x="731" y="184"/>
                  </a:moveTo>
                  <a:cubicBezTo>
                    <a:pt x="734" y="188"/>
                    <a:pt x="737" y="192"/>
                    <a:pt x="740" y="197"/>
                  </a:cubicBezTo>
                  <a:cubicBezTo>
                    <a:pt x="741" y="199"/>
                    <a:pt x="742" y="200"/>
                    <a:pt x="743" y="202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9" y="234"/>
                    <a:pt x="734" y="241"/>
                    <a:pt x="731" y="248"/>
                  </a:cubicBezTo>
                  <a:cubicBezTo>
                    <a:pt x="731" y="231"/>
                    <a:pt x="731" y="231"/>
                    <a:pt x="731" y="231"/>
                  </a:cubicBezTo>
                  <a:cubicBezTo>
                    <a:pt x="737" y="220"/>
                    <a:pt x="739" y="211"/>
                    <a:pt x="731" y="198"/>
                  </a:cubicBezTo>
                  <a:cubicBezTo>
                    <a:pt x="731" y="184"/>
                    <a:pt x="731" y="184"/>
                    <a:pt x="731" y="184"/>
                  </a:cubicBezTo>
                  <a:close/>
                  <a:moveTo>
                    <a:pt x="743" y="592"/>
                  </a:moveTo>
                  <a:cubicBezTo>
                    <a:pt x="742" y="594"/>
                    <a:pt x="741" y="596"/>
                    <a:pt x="740" y="598"/>
                  </a:cubicBezTo>
                  <a:cubicBezTo>
                    <a:pt x="736" y="602"/>
                    <a:pt x="734" y="606"/>
                    <a:pt x="731" y="611"/>
                  </a:cubicBezTo>
                  <a:cubicBezTo>
                    <a:pt x="731" y="596"/>
                    <a:pt x="731" y="596"/>
                    <a:pt x="731" y="596"/>
                  </a:cubicBezTo>
                  <a:cubicBezTo>
                    <a:pt x="733" y="594"/>
                    <a:pt x="735" y="590"/>
                    <a:pt x="738" y="585"/>
                  </a:cubicBezTo>
                  <a:cubicBezTo>
                    <a:pt x="736" y="585"/>
                    <a:pt x="733" y="585"/>
                    <a:pt x="731" y="585"/>
                  </a:cubicBezTo>
                  <a:cubicBezTo>
                    <a:pt x="731" y="575"/>
                    <a:pt x="731" y="575"/>
                    <a:pt x="731" y="575"/>
                  </a:cubicBezTo>
                  <a:cubicBezTo>
                    <a:pt x="735" y="574"/>
                    <a:pt x="739" y="573"/>
                    <a:pt x="743" y="571"/>
                  </a:cubicBezTo>
                  <a:cubicBezTo>
                    <a:pt x="743" y="592"/>
                    <a:pt x="743" y="592"/>
                    <a:pt x="743" y="592"/>
                  </a:cubicBezTo>
                  <a:close/>
                  <a:moveTo>
                    <a:pt x="743" y="261"/>
                  </a:moveTo>
                  <a:cubicBezTo>
                    <a:pt x="743" y="276"/>
                    <a:pt x="743" y="276"/>
                    <a:pt x="743" y="276"/>
                  </a:cubicBezTo>
                  <a:cubicBezTo>
                    <a:pt x="738" y="287"/>
                    <a:pt x="739" y="290"/>
                    <a:pt x="743" y="302"/>
                  </a:cubicBezTo>
                  <a:cubicBezTo>
                    <a:pt x="743" y="334"/>
                    <a:pt x="743" y="334"/>
                    <a:pt x="743" y="334"/>
                  </a:cubicBezTo>
                  <a:cubicBezTo>
                    <a:pt x="740" y="326"/>
                    <a:pt x="739" y="319"/>
                    <a:pt x="739" y="310"/>
                  </a:cubicBezTo>
                  <a:cubicBezTo>
                    <a:pt x="734" y="302"/>
                    <a:pt x="731" y="293"/>
                    <a:pt x="731" y="284"/>
                  </a:cubicBezTo>
                  <a:cubicBezTo>
                    <a:pt x="731" y="266"/>
                    <a:pt x="731" y="266"/>
                    <a:pt x="731" y="266"/>
                  </a:cubicBezTo>
                  <a:cubicBezTo>
                    <a:pt x="732" y="268"/>
                    <a:pt x="732" y="270"/>
                    <a:pt x="734" y="273"/>
                  </a:cubicBezTo>
                  <a:cubicBezTo>
                    <a:pt x="736" y="269"/>
                    <a:pt x="740" y="265"/>
                    <a:pt x="743" y="261"/>
                  </a:cubicBezTo>
                  <a:close/>
                  <a:moveTo>
                    <a:pt x="743" y="467"/>
                  </a:moveTo>
                  <a:cubicBezTo>
                    <a:pt x="743" y="502"/>
                    <a:pt x="743" y="502"/>
                    <a:pt x="743" y="502"/>
                  </a:cubicBezTo>
                  <a:cubicBezTo>
                    <a:pt x="740" y="504"/>
                    <a:pt x="738" y="509"/>
                    <a:pt x="736" y="518"/>
                  </a:cubicBezTo>
                  <a:cubicBezTo>
                    <a:pt x="738" y="518"/>
                    <a:pt x="740" y="517"/>
                    <a:pt x="743" y="517"/>
                  </a:cubicBezTo>
                  <a:cubicBezTo>
                    <a:pt x="743" y="526"/>
                    <a:pt x="743" y="526"/>
                    <a:pt x="743" y="526"/>
                  </a:cubicBezTo>
                  <a:cubicBezTo>
                    <a:pt x="738" y="528"/>
                    <a:pt x="734" y="529"/>
                    <a:pt x="731" y="531"/>
                  </a:cubicBezTo>
                  <a:cubicBezTo>
                    <a:pt x="731" y="506"/>
                    <a:pt x="731" y="506"/>
                    <a:pt x="731" y="506"/>
                  </a:cubicBezTo>
                  <a:cubicBezTo>
                    <a:pt x="732" y="503"/>
                    <a:pt x="734" y="499"/>
                    <a:pt x="737" y="495"/>
                  </a:cubicBezTo>
                  <a:cubicBezTo>
                    <a:pt x="738" y="483"/>
                    <a:pt x="738" y="477"/>
                    <a:pt x="743" y="467"/>
                  </a:cubicBezTo>
                  <a:close/>
                  <a:moveTo>
                    <a:pt x="743" y="546"/>
                  </a:moveTo>
                  <a:cubicBezTo>
                    <a:pt x="743" y="555"/>
                    <a:pt x="743" y="555"/>
                    <a:pt x="743" y="555"/>
                  </a:cubicBezTo>
                  <a:cubicBezTo>
                    <a:pt x="737" y="555"/>
                    <a:pt x="734" y="556"/>
                    <a:pt x="731" y="556"/>
                  </a:cubicBezTo>
                  <a:cubicBezTo>
                    <a:pt x="731" y="547"/>
                    <a:pt x="731" y="547"/>
                    <a:pt x="731" y="547"/>
                  </a:cubicBezTo>
                  <a:cubicBezTo>
                    <a:pt x="735" y="547"/>
                    <a:pt x="739" y="546"/>
                    <a:pt x="743" y="546"/>
                  </a:cubicBezTo>
                  <a:close/>
                  <a:moveTo>
                    <a:pt x="718" y="165"/>
                  </a:moveTo>
                  <a:cubicBezTo>
                    <a:pt x="723" y="171"/>
                    <a:pt x="726" y="177"/>
                    <a:pt x="731" y="184"/>
                  </a:cubicBezTo>
                  <a:cubicBezTo>
                    <a:pt x="731" y="198"/>
                    <a:pt x="731" y="198"/>
                    <a:pt x="731" y="198"/>
                  </a:cubicBezTo>
                  <a:cubicBezTo>
                    <a:pt x="730" y="197"/>
                    <a:pt x="729" y="196"/>
                    <a:pt x="728" y="194"/>
                  </a:cubicBezTo>
                  <a:cubicBezTo>
                    <a:pt x="724" y="203"/>
                    <a:pt x="720" y="209"/>
                    <a:pt x="718" y="215"/>
                  </a:cubicBezTo>
                  <a:cubicBezTo>
                    <a:pt x="718" y="195"/>
                    <a:pt x="718" y="195"/>
                    <a:pt x="718" y="195"/>
                  </a:cubicBezTo>
                  <a:cubicBezTo>
                    <a:pt x="721" y="188"/>
                    <a:pt x="721" y="181"/>
                    <a:pt x="718" y="175"/>
                  </a:cubicBezTo>
                  <a:cubicBezTo>
                    <a:pt x="718" y="165"/>
                    <a:pt x="718" y="165"/>
                    <a:pt x="718" y="165"/>
                  </a:cubicBezTo>
                  <a:close/>
                  <a:moveTo>
                    <a:pt x="731" y="611"/>
                  </a:moveTo>
                  <a:cubicBezTo>
                    <a:pt x="726" y="617"/>
                    <a:pt x="723" y="624"/>
                    <a:pt x="718" y="630"/>
                  </a:cubicBezTo>
                  <a:cubicBezTo>
                    <a:pt x="718" y="617"/>
                    <a:pt x="718" y="617"/>
                    <a:pt x="718" y="617"/>
                  </a:cubicBezTo>
                  <a:cubicBezTo>
                    <a:pt x="719" y="616"/>
                    <a:pt x="719" y="615"/>
                    <a:pt x="720" y="613"/>
                  </a:cubicBezTo>
                  <a:cubicBezTo>
                    <a:pt x="719" y="613"/>
                    <a:pt x="719" y="613"/>
                    <a:pt x="718" y="613"/>
                  </a:cubicBezTo>
                  <a:cubicBezTo>
                    <a:pt x="718" y="603"/>
                    <a:pt x="718" y="603"/>
                    <a:pt x="718" y="603"/>
                  </a:cubicBezTo>
                  <a:cubicBezTo>
                    <a:pt x="724" y="602"/>
                    <a:pt x="728" y="600"/>
                    <a:pt x="731" y="596"/>
                  </a:cubicBezTo>
                  <a:cubicBezTo>
                    <a:pt x="731" y="611"/>
                    <a:pt x="731" y="611"/>
                    <a:pt x="731" y="611"/>
                  </a:cubicBezTo>
                  <a:close/>
                  <a:moveTo>
                    <a:pt x="731" y="231"/>
                  </a:moveTo>
                  <a:cubicBezTo>
                    <a:pt x="731" y="248"/>
                    <a:pt x="731" y="248"/>
                    <a:pt x="731" y="248"/>
                  </a:cubicBezTo>
                  <a:cubicBezTo>
                    <a:pt x="730" y="249"/>
                    <a:pt x="729" y="251"/>
                    <a:pt x="728" y="252"/>
                  </a:cubicBezTo>
                  <a:cubicBezTo>
                    <a:pt x="728" y="258"/>
                    <a:pt x="729" y="262"/>
                    <a:pt x="731" y="266"/>
                  </a:cubicBezTo>
                  <a:cubicBezTo>
                    <a:pt x="731" y="284"/>
                    <a:pt x="731" y="284"/>
                    <a:pt x="731" y="284"/>
                  </a:cubicBezTo>
                  <a:cubicBezTo>
                    <a:pt x="731" y="283"/>
                    <a:pt x="731" y="283"/>
                    <a:pt x="731" y="282"/>
                  </a:cubicBezTo>
                  <a:cubicBezTo>
                    <a:pt x="725" y="271"/>
                    <a:pt x="721" y="264"/>
                    <a:pt x="719" y="252"/>
                  </a:cubicBezTo>
                  <a:cubicBezTo>
                    <a:pt x="719" y="252"/>
                    <a:pt x="718" y="251"/>
                    <a:pt x="718" y="251"/>
                  </a:cubicBezTo>
                  <a:cubicBezTo>
                    <a:pt x="718" y="237"/>
                    <a:pt x="718" y="237"/>
                    <a:pt x="718" y="237"/>
                  </a:cubicBezTo>
                  <a:cubicBezTo>
                    <a:pt x="719" y="239"/>
                    <a:pt x="719" y="241"/>
                    <a:pt x="721" y="243"/>
                  </a:cubicBezTo>
                  <a:cubicBezTo>
                    <a:pt x="721" y="243"/>
                    <a:pt x="722" y="243"/>
                    <a:pt x="723" y="243"/>
                  </a:cubicBezTo>
                  <a:cubicBezTo>
                    <a:pt x="726" y="238"/>
                    <a:pt x="729" y="235"/>
                    <a:pt x="731" y="231"/>
                  </a:cubicBezTo>
                  <a:close/>
                  <a:moveTo>
                    <a:pt x="731" y="506"/>
                  </a:moveTo>
                  <a:cubicBezTo>
                    <a:pt x="731" y="531"/>
                    <a:pt x="731" y="531"/>
                    <a:pt x="731" y="531"/>
                  </a:cubicBezTo>
                  <a:cubicBezTo>
                    <a:pt x="730" y="532"/>
                    <a:pt x="730" y="532"/>
                    <a:pt x="730" y="532"/>
                  </a:cubicBezTo>
                  <a:cubicBezTo>
                    <a:pt x="727" y="537"/>
                    <a:pt x="725" y="542"/>
                    <a:pt x="723" y="548"/>
                  </a:cubicBezTo>
                  <a:cubicBezTo>
                    <a:pt x="726" y="547"/>
                    <a:pt x="728" y="547"/>
                    <a:pt x="731" y="547"/>
                  </a:cubicBezTo>
                  <a:cubicBezTo>
                    <a:pt x="731" y="556"/>
                    <a:pt x="731" y="556"/>
                    <a:pt x="731" y="556"/>
                  </a:cubicBezTo>
                  <a:cubicBezTo>
                    <a:pt x="727" y="557"/>
                    <a:pt x="724" y="558"/>
                    <a:pt x="719" y="559"/>
                  </a:cubicBezTo>
                  <a:cubicBezTo>
                    <a:pt x="719" y="560"/>
                    <a:pt x="718" y="560"/>
                    <a:pt x="718" y="561"/>
                  </a:cubicBezTo>
                  <a:cubicBezTo>
                    <a:pt x="718" y="541"/>
                    <a:pt x="718" y="541"/>
                    <a:pt x="718" y="541"/>
                  </a:cubicBezTo>
                  <a:cubicBezTo>
                    <a:pt x="720" y="535"/>
                    <a:pt x="722" y="529"/>
                    <a:pt x="727" y="524"/>
                  </a:cubicBezTo>
                  <a:cubicBezTo>
                    <a:pt x="728" y="517"/>
                    <a:pt x="729" y="512"/>
                    <a:pt x="731" y="506"/>
                  </a:cubicBezTo>
                  <a:close/>
                  <a:moveTo>
                    <a:pt x="731" y="575"/>
                  </a:moveTo>
                  <a:cubicBezTo>
                    <a:pt x="731" y="585"/>
                    <a:pt x="731" y="585"/>
                    <a:pt x="731" y="585"/>
                  </a:cubicBezTo>
                  <a:cubicBezTo>
                    <a:pt x="726" y="584"/>
                    <a:pt x="722" y="584"/>
                    <a:pt x="718" y="585"/>
                  </a:cubicBezTo>
                  <a:cubicBezTo>
                    <a:pt x="718" y="576"/>
                    <a:pt x="718" y="576"/>
                    <a:pt x="718" y="576"/>
                  </a:cubicBezTo>
                  <a:cubicBezTo>
                    <a:pt x="722" y="575"/>
                    <a:pt x="727" y="575"/>
                    <a:pt x="731" y="575"/>
                  </a:cubicBezTo>
                  <a:close/>
                  <a:moveTo>
                    <a:pt x="710" y="156"/>
                  </a:moveTo>
                  <a:cubicBezTo>
                    <a:pt x="713" y="159"/>
                    <a:pt x="715" y="162"/>
                    <a:pt x="718" y="165"/>
                  </a:cubicBezTo>
                  <a:cubicBezTo>
                    <a:pt x="718" y="175"/>
                    <a:pt x="718" y="175"/>
                    <a:pt x="718" y="175"/>
                  </a:cubicBezTo>
                  <a:cubicBezTo>
                    <a:pt x="716" y="172"/>
                    <a:pt x="713" y="170"/>
                    <a:pt x="710" y="168"/>
                  </a:cubicBezTo>
                  <a:cubicBezTo>
                    <a:pt x="710" y="156"/>
                    <a:pt x="710" y="156"/>
                    <a:pt x="710" y="156"/>
                  </a:cubicBezTo>
                  <a:close/>
                  <a:moveTo>
                    <a:pt x="718" y="630"/>
                  </a:moveTo>
                  <a:cubicBezTo>
                    <a:pt x="716" y="632"/>
                    <a:pt x="714" y="635"/>
                    <a:pt x="712" y="637"/>
                  </a:cubicBezTo>
                  <a:cubicBezTo>
                    <a:pt x="710" y="640"/>
                    <a:pt x="710" y="640"/>
                    <a:pt x="710" y="640"/>
                  </a:cubicBezTo>
                  <a:cubicBezTo>
                    <a:pt x="710" y="627"/>
                    <a:pt x="710" y="627"/>
                    <a:pt x="710" y="627"/>
                  </a:cubicBezTo>
                  <a:cubicBezTo>
                    <a:pt x="713" y="625"/>
                    <a:pt x="715" y="622"/>
                    <a:pt x="718" y="617"/>
                  </a:cubicBezTo>
                  <a:cubicBezTo>
                    <a:pt x="718" y="630"/>
                    <a:pt x="718" y="630"/>
                    <a:pt x="718" y="630"/>
                  </a:cubicBezTo>
                  <a:close/>
                  <a:moveTo>
                    <a:pt x="718" y="195"/>
                  </a:moveTo>
                  <a:cubicBezTo>
                    <a:pt x="718" y="215"/>
                    <a:pt x="718" y="215"/>
                    <a:pt x="718" y="215"/>
                  </a:cubicBezTo>
                  <a:cubicBezTo>
                    <a:pt x="715" y="222"/>
                    <a:pt x="714" y="228"/>
                    <a:pt x="718" y="237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5" y="246"/>
                    <a:pt x="712" y="241"/>
                    <a:pt x="710" y="236"/>
                  </a:cubicBezTo>
                  <a:cubicBezTo>
                    <a:pt x="710" y="211"/>
                    <a:pt x="710" y="211"/>
                    <a:pt x="710" y="211"/>
                  </a:cubicBezTo>
                  <a:cubicBezTo>
                    <a:pt x="713" y="206"/>
                    <a:pt x="716" y="200"/>
                    <a:pt x="718" y="195"/>
                  </a:cubicBezTo>
                  <a:close/>
                  <a:moveTo>
                    <a:pt x="718" y="541"/>
                  </a:moveTo>
                  <a:cubicBezTo>
                    <a:pt x="718" y="561"/>
                    <a:pt x="718" y="561"/>
                    <a:pt x="718" y="561"/>
                  </a:cubicBezTo>
                  <a:cubicBezTo>
                    <a:pt x="714" y="565"/>
                    <a:pt x="712" y="569"/>
                    <a:pt x="710" y="574"/>
                  </a:cubicBezTo>
                  <a:cubicBezTo>
                    <a:pt x="710" y="558"/>
                    <a:pt x="710" y="558"/>
                    <a:pt x="710" y="558"/>
                  </a:cubicBezTo>
                  <a:cubicBezTo>
                    <a:pt x="711" y="557"/>
                    <a:pt x="712" y="555"/>
                    <a:pt x="713" y="553"/>
                  </a:cubicBezTo>
                  <a:cubicBezTo>
                    <a:pt x="715" y="549"/>
                    <a:pt x="716" y="545"/>
                    <a:pt x="718" y="541"/>
                  </a:cubicBezTo>
                  <a:close/>
                  <a:moveTo>
                    <a:pt x="718" y="576"/>
                  </a:moveTo>
                  <a:cubicBezTo>
                    <a:pt x="718" y="585"/>
                    <a:pt x="718" y="585"/>
                    <a:pt x="718" y="585"/>
                  </a:cubicBezTo>
                  <a:cubicBezTo>
                    <a:pt x="715" y="585"/>
                    <a:pt x="712" y="585"/>
                    <a:pt x="710" y="58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2" y="576"/>
                    <a:pt x="715" y="576"/>
                    <a:pt x="718" y="576"/>
                  </a:cubicBezTo>
                  <a:close/>
                  <a:moveTo>
                    <a:pt x="718" y="603"/>
                  </a:moveTo>
                  <a:cubicBezTo>
                    <a:pt x="718" y="613"/>
                    <a:pt x="718" y="613"/>
                    <a:pt x="718" y="613"/>
                  </a:cubicBezTo>
                  <a:cubicBezTo>
                    <a:pt x="715" y="613"/>
                    <a:pt x="713" y="612"/>
                    <a:pt x="710" y="612"/>
                  </a:cubicBezTo>
                  <a:cubicBezTo>
                    <a:pt x="710" y="604"/>
                    <a:pt x="710" y="604"/>
                    <a:pt x="710" y="604"/>
                  </a:cubicBezTo>
                  <a:cubicBezTo>
                    <a:pt x="713" y="604"/>
                    <a:pt x="715" y="603"/>
                    <a:pt x="718" y="603"/>
                  </a:cubicBezTo>
                  <a:close/>
                  <a:moveTo>
                    <a:pt x="710" y="450"/>
                  </a:moveTo>
                  <a:cubicBezTo>
                    <a:pt x="710" y="448"/>
                    <a:pt x="710" y="448"/>
                    <a:pt x="710" y="448"/>
                  </a:cubicBezTo>
                  <a:cubicBezTo>
                    <a:pt x="710" y="448"/>
                    <a:pt x="710" y="448"/>
                    <a:pt x="710" y="448"/>
                  </a:cubicBezTo>
                  <a:cubicBezTo>
                    <a:pt x="710" y="450"/>
                    <a:pt x="710" y="450"/>
                    <a:pt x="710" y="450"/>
                  </a:cubicBezTo>
                  <a:close/>
                  <a:moveTo>
                    <a:pt x="710" y="436"/>
                  </a:moveTo>
                  <a:cubicBezTo>
                    <a:pt x="710" y="411"/>
                    <a:pt x="710" y="411"/>
                    <a:pt x="710" y="411"/>
                  </a:cubicBezTo>
                  <a:cubicBezTo>
                    <a:pt x="715" y="416"/>
                    <a:pt x="715" y="425"/>
                    <a:pt x="711" y="437"/>
                  </a:cubicBezTo>
                  <a:cubicBezTo>
                    <a:pt x="711" y="436"/>
                    <a:pt x="710" y="436"/>
                    <a:pt x="710" y="436"/>
                  </a:cubicBezTo>
                  <a:close/>
                  <a:moveTo>
                    <a:pt x="710" y="400"/>
                  </a:moveTo>
                  <a:cubicBezTo>
                    <a:pt x="710" y="389"/>
                    <a:pt x="710" y="389"/>
                    <a:pt x="710" y="389"/>
                  </a:cubicBezTo>
                  <a:cubicBezTo>
                    <a:pt x="713" y="389"/>
                    <a:pt x="713" y="389"/>
                    <a:pt x="713" y="389"/>
                  </a:cubicBezTo>
                  <a:cubicBezTo>
                    <a:pt x="713" y="393"/>
                    <a:pt x="713" y="396"/>
                    <a:pt x="713" y="400"/>
                  </a:cubicBezTo>
                  <a:cubicBezTo>
                    <a:pt x="710" y="400"/>
                    <a:pt x="710" y="400"/>
                    <a:pt x="710" y="400"/>
                  </a:cubicBezTo>
                  <a:close/>
                  <a:moveTo>
                    <a:pt x="710" y="369"/>
                  </a:moveTo>
                  <a:cubicBezTo>
                    <a:pt x="710" y="358"/>
                    <a:pt x="710" y="358"/>
                    <a:pt x="710" y="358"/>
                  </a:cubicBezTo>
                  <a:cubicBezTo>
                    <a:pt x="710" y="358"/>
                    <a:pt x="710" y="358"/>
                    <a:pt x="710" y="358"/>
                  </a:cubicBezTo>
                  <a:cubicBezTo>
                    <a:pt x="711" y="361"/>
                    <a:pt x="711" y="365"/>
                    <a:pt x="711" y="369"/>
                  </a:cubicBezTo>
                  <a:lnTo>
                    <a:pt x="710" y="369"/>
                  </a:lnTo>
                  <a:close/>
                  <a:moveTo>
                    <a:pt x="700" y="141"/>
                  </a:moveTo>
                  <a:cubicBezTo>
                    <a:pt x="703" y="145"/>
                    <a:pt x="706" y="150"/>
                    <a:pt x="709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0" y="168"/>
                    <a:pt x="710" y="168"/>
                    <a:pt x="710" y="168"/>
                  </a:cubicBezTo>
                  <a:cubicBezTo>
                    <a:pt x="709" y="168"/>
                    <a:pt x="709" y="168"/>
                    <a:pt x="709" y="167"/>
                  </a:cubicBezTo>
                  <a:cubicBezTo>
                    <a:pt x="709" y="171"/>
                    <a:pt x="709" y="171"/>
                    <a:pt x="700" y="19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700" y="167"/>
                    <a:pt x="700" y="167"/>
                    <a:pt x="700" y="167"/>
                  </a:cubicBezTo>
                  <a:cubicBezTo>
                    <a:pt x="700" y="162"/>
                    <a:pt x="700" y="159"/>
                    <a:pt x="700" y="156"/>
                  </a:cubicBezTo>
                  <a:cubicBezTo>
                    <a:pt x="700" y="141"/>
                    <a:pt x="700" y="141"/>
                    <a:pt x="700" y="141"/>
                  </a:cubicBezTo>
                  <a:close/>
                  <a:moveTo>
                    <a:pt x="710" y="640"/>
                  </a:moveTo>
                  <a:cubicBezTo>
                    <a:pt x="706" y="645"/>
                    <a:pt x="703" y="649"/>
                    <a:pt x="700" y="654"/>
                  </a:cubicBezTo>
                  <a:cubicBezTo>
                    <a:pt x="700" y="643"/>
                    <a:pt x="700" y="643"/>
                    <a:pt x="700" y="643"/>
                  </a:cubicBezTo>
                  <a:cubicBezTo>
                    <a:pt x="701" y="641"/>
                    <a:pt x="701" y="641"/>
                    <a:pt x="701" y="641"/>
                  </a:cubicBezTo>
                  <a:cubicBezTo>
                    <a:pt x="700" y="641"/>
                    <a:pt x="700" y="641"/>
                    <a:pt x="700" y="641"/>
                  </a:cubicBezTo>
                  <a:cubicBezTo>
                    <a:pt x="700" y="630"/>
                    <a:pt x="700" y="630"/>
                    <a:pt x="700" y="630"/>
                  </a:cubicBezTo>
                  <a:cubicBezTo>
                    <a:pt x="704" y="630"/>
                    <a:pt x="707" y="629"/>
                    <a:pt x="710" y="627"/>
                  </a:cubicBezTo>
                  <a:cubicBezTo>
                    <a:pt x="710" y="640"/>
                    <a:pt x="710" y="640"/>
                    <a:pt x="710" y="640"/>
                  </a:cubicBezTo>
                  <a:close/>
                  <a:moveTo>
                    <a:pt x="710" y="211"/>
                  </a:moveTo>
                  <a:cubicBezTo>
                    <a:pt x="710" y="236"/>
                    <a:pt x="710" y="236"/>
                    <a:pt x="710" y="236"/>
                  </a:cubicBezTo>
                  <a:cubicBezTo>
                    <a:pt x="707" y="230"/>
                    <a:pt x="704" y="225"/>
                    <a:pt x="700" y="219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06"/>
                    <a:pt x="702" y="209"/>
                    <a:pt x="707" y="216"/>
                  </a:cubicBezTo>
                  <a:cubicBezTo>
                    <a:pt x="707" y="214"/>
                    <a:pt x="709" y="213"/>
                    <a:pt x="710" y="211"/>
                  </a:cubicBezTo>
                  <a:close/>
                  <a:moveTo>
                    <a:pt x="710" y="358"/>
                  </a:moveTo>
                  <a:cubicBezTo>
                    <a:pt x="710" y="369"/>
                    <a:pt x="710" y="369"/>
                    <a:pt x="710" y="369"/>
                  </a:cubicBezTo>
                  <a:cubicBezTo>
                    <a:pt x="706" y="369"/>
                    <a:pt x="703" y="370"/>
                    <a:pt x="700" y="370"/>
                  </a:cubicBezTo>
                  <a:cubicBezTo>
                    <a:pt x="700" y="358"/>
                    <a:pt x="700" y="358"/>
                    <a:pt x="700" y="358"/>
                  </a:cubicBezTo>
                  <a:cubicBezTo>
                    <a:pt x="704" y="357"/>
                    <a:pt x="706" y="358"/>
                    <a:pt x="710" y="358"/>
                  </a:cubicBezTo>
                  <a:close/>
                  <a:moveTo>
                    <a:pt x="710" y="389"/>
                  </a:moveTo>
                  <a:cubicBezTo>
                    <a:pt x="710" y="400"/>
                    <a:pt x="710" y="400"/>
                    <a:pt x="710" y="400"/>
                  </a:cubicBezTo>
                  <a:cubicBezTo>
                    <a:pt x="700" y="400"/>
                    <a:pt x="700" y="400"/>
                    <a:pt x="700" y="400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10" y="389"/>
                    <a:pt x="710" y="389"/>
                    <a:pt x="710" y="389"/>
                  </a:cubicBezTo>
                  <a:close/>
                  <a:moveTo>
                    <a:pt x="710" y="411"/>
                  </a:moveTo>
                  <a:cubicBezTo>
                    <a:pt x="710" y="436"/>
                    <a:pt x="710" y="436"/>
                    <a:pt x="710" y="436"/>
                  </a:cubicBezTo>
                  <a:cubicBezTo>
                    <a:pt x="707" y="436"/>
                    <a:pt x="704" y="436"/>
                    <a:pt x="702" y="436"/>
                  </a:cubicBezTo>
                  <a:cubicBezTo>
                    <a:pt x="704" y="429"/>
                    <a:pt x="703" y="425"/>
                    <a:pt x="703" y="418"/>
                  </a:cubicBezTo>
                  <a:cubicBezTo>
                    <a:pt x="700" y="418"/>
                    <a:pt x="700" y="418"/>
                    <a:pt x="700" y="418"/>
                  </a:cubicBezTo>
                  <a:cubicBezTo>
                    <a:pt x="700" y="407"/>
                    <a:pt x="700" y="407"/>
                    <a:pt x="700" y="407"/>
                  </a:cubicBezTo>
                  <a:cubicBezTo>
                    <a:pt x="704" y="407"/>
                    <a:pt x="707" y="408"/>
                    <a:pt x="710" y="411"/>
                  </a:cubicBezTo>
                  <a:close/>
                  <a:moveTo>
                    <a:pt x="710" y="448"/>
                  </a:moveTo>
                  <a:cubicBezTo>
                    <a:pt x="710" y="450"/>
                    <a:pt x="710" y="450"/>
                    <a:pt x="710" y="450"/>
                  </a:cubicBezTo>
                  <a:cubicBezTo>
                    <a:pt x="709" y="453"/>
                    <a:pt x="708" y="456"/>
                    <a:pt x="708" y="459"/>
                  </a:cubicBezTo>
                  <a:cubicBezTo>
                    <a:pt x="700" y="460"/>
                    <a:pt x="700" y="460"/>
                    <a:pt x="700" y="460"/>
                  </a:cubicBezTo>
                  <a:cubicBezTo>
                    <a:pt x="700" y="448"/>
                    <a:pt x="700" y="448"/>
                    <a:pt x="700" y="448"/>
                  </a:cubicBezTo>
                  <a:cubicBezTo>
                    <a:pt x="702" y="448"/>
                    <a:pt x="705" y="448"/>
                    <a:pt x="710" y="448"/>
                  </a:cubicBezTo>
                  <a:close/>
                  <a:moveTo>
                    <a:pt x="710" y="558"/>
                  </a:moveTo>
                  <a:cubicBezTo>
                    <a:pt x="710" y="574"/>
                    <a:pt x="710" y="574"/>
                    <a:pt x="710" y="574"/>
                  </a:cubicBezTo>
                  <a:cubicBezTo>
                    <a:pt x="709" y="576"/>
                    <a:pt x="709" y="576"/>
                    <a:pt x="709" y="57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0" y="586"/>
                    <a:pt x="710" y="586"/>
                    <a:pt x="710" y="586"/>
                  </a:cubicBezTo>
                  <a:cubicBezTo>
                    <a:pt x="706" y="586"/>
                    <a:pt x="703" y="587"/>
                    <a:pt x="700" y="589"/>
                  </a:cubicBezTo>
                  <a:cubicBezTo>
                    <a:pt x="700" y="580"/>
                    <a:pt x="700" y="580"/>
                    <a:pt x="700" y="580"/>
                  </a:cubicBezTo>
                  <a:cubicBezTo>
                    <a:pt x="700" y="579"/>
                    <a:pt x="700" y="579"/>
                    <a:pt x="700" y="579"/>
                  </a:cubicBezTo>
                  <a:cubicBezTo>
                    <a:pt x="702" y="571"/>
                    <a:pt x="705" y="565"/>
                    <a:pt x="710" y="558"/>
                  </a:cubicBezTo>
                  <a:close/>
                  <a:moveTo>
                    <a:pt x="710" y="604"/>
                  </a:moveTo>
                  <a:cubicBezTo>
                    <a:pt x="710" y="612"/>
                    <a:pt x="710" y="612"/>
                    <a:pt x="710" y="612"/>
                  </a:cubicBezTo>
                  <a:cubicBezTo>
                    <a:pt x="706" y="612"/>
                    <a:pt x="703" y="611"/>
                    <a:pt x="700" y="611"/>
                  </a:cubicBezTo>
                  <a:cubicBezTo>
                    <a:pt x="700" y="603"/>
                    <a:pt x="700" y="603"/>
                    <a:pt x="700" y="603"/>
                  </a:cubicBezTo>
                  <a:cubicBezTo>
                    <a:pt x="702" y="603"/>
                    <a:pt x="704" y="603"/>
                    <a:pt x="709" y="604"/>
                  </a:cubicBezTo>
                  <a:cubicBezTo>
                    <a:pt x="710" y="604"/>
                    <a:pt x="710" y="604"/>
                    <a:pt x="710" y="604"/>
                  </a:cubicBezTo>
                  <a:close/>
                  <a:moveTo>
                    <a:pt x="700" y="482"/>
                  </a:moveTo>
                  <a:cubicBezTo>
                    <a:pt x="700" y="469"/>
                    <a:pt x="700" y="469"/>
                    <a:pt x="700" y="469"/>
                  </a:cubicBezTo>
                  <a:cubicBezTo>
                    <a:pt x="701" y="469"/>
                    <a:pt x="702" y="469"/>
                    <a:pt x="704" y="470"/>
                  </a:cubicBezTo>
                  <a:cubicBezTo>
                    <a:pt x="703" y="474"/>
                    <a:pt x="703" y="478"/>
                    <a:pt x="702" y="482"/>
                  </a:cubicBezTo>
                  <a:cubicBezTo>
                    <a:pt x="701" y="482"/>
                    <a:pt x="700" y="482"/>
                    <a:pt x="700" y="482"/>
                  </a:cubicBezTo>
                  <a:close/>
                  <a:moveTo>
                    <a:pt x="700" y="325"/>
                  </a:moveTo>
                  <a:cubicBezTo>
                    <a:pt x="700" y="313"/>
                    <a:pt x="700" y="313"/>
                    <a:pt x="700" y="313"/>
                  </a:cubicBezTo>
                  <a:cubicBezTo>
                    <a:pt x="700" y="313"/>
                    <a:pt x="701" y="312"/>
                    <a:pt x="702" y="312"/>
                  </a:cubicBezTo>
                  <a:cubicBezTo>
                    <a:pt x="703" y="316"/>
                    <a:pt x="703" y="320"/>
                    <a:pt x="704" y="324"/>
                  </a:cubicBezTo>
                  <a:lnTo>
                    <a:pt x="700" y="325"/>
                  </a:lnTo>
                  <a:close/>
                  <a:moveTo>
                    <a:pt x="697" y="138"/>
                  </a:moveTo>
                  <a:cubicBezTo>
                    <a:pt x="698" y="139"/>
                    <a:pt x="699" y="140"/>
                    <a:pt x="700" y="141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699" y="153"/>
                    <a:pt x="698" y="151"/>
                    <a:pt x="697" y="149"/>
                  </a:cubicBezTo>
                  <a:cubicBezTo>
                    <a:pt x="697" y="138"/>
                    <a:pt x="697" y="138"/>
                    <a:pt x="697" y="138"/>
                  </a:cubicBezTo>
                  <a:close/>
                  <a:moveTo>
                    <a:pt x="700" y="654"/>
                  </a:moveTo>
                  <a:cubicBezTo>
                    <a:pt x="697" y="657"/>
                    <a:pt x="697" y="657"/>
                    <a:pt x="697" y="657"/>
                  </a:cubicBezTo>
                  <a:cubicBezTo>
                    <a:pt x="697" y="646"/>
                    <a:pt x="697" y="646"/>
                    <a:pt x="697" y="646"/>
                  </a:cubicBezTo>
                  <a:cubicBezTo>
                    <a:pt x="698" y="645"/>
                    <a:pt x="699" y="644"/>
                    <a:pt x="700" y="643"/>
                  </a:cubicBezTo>
                  <a:cubicBezTo>
                    <a:pt x="700" y="654"/>
                    <a:pt x="700" y="654"/>
                    <a:pt x="700" y="654"/>
                  </a:cubicBezTo>
                  <a:close/>
                  <a:moveTo>
                    <a:pt x="700" y="169"/>
                  </a:moveTo>
                  <a:cubicBezTo>
                    <a:pt x="700" y="192"/>
                    <a:pt x="700" y="192"/>
                    <a:pt x="700" y="192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7"/>
                    <a:pt x="699" y="199"/>
                    <a:pt x="700" y="201"/>
                  </a:cubicBezTo>
                  <a:cubicBezTo>
                    <a:pt x="700" y="219"/>
                    <a:pt x="700" y="219"/>
                    <a:pt x="700" y="219"/>
                  </a:cubicBezTo>
                  <a:cubicBezTo>
                    <a:pt x="699" y="218"/>
                    <a:pt x="698" y="217"/>
                    <a:pt x="697" y="215"/>
                  </a:cubicBezTo>
                  <a:cubicBezTo>
                    <a:pt x="697" y="174"/>
                    <a:pt x="697" y="174"/>
                    <a:pt x="697" y="174"/>
                  </a:cubicBezTo>
                  <a:cubicBezTo>
                    <a:pt x="700" y="169"/>
                    <a:pt x="700" y="169"/>
                    <a:pt x="700" y="169"/>
                  </a:cubicBezTo>
                  <a:close/>
                  <a:moveTo>
                    <a:pt x="700" y="313"/>
                  </a:moveTo>
                  <a:cubicBezTo>
                    <a:pt x="700" y="325"/>
                    <a:pt x="700" y="325"/>
                    <a:pt x="700" y="325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97" y="313"/>
                    <a:pt x="697" y="313"/>
                    <a:pt x="697" y="313"/>
                  </a:cubicBezTo>
                  <a:cubicBezTo>
                    <a:pt x="698" y="313"/>
                    <a:pt x="699" y="313"/>
                    <a:pt x="700" y="313"/>
                  </a:cubicBezTo>
                  <a:close/>
                  <a:moveTo>
                    <a:pt x="700" y="358"/>
                  </a:moveTo>
                  <a:cubicBezTo>
                    <a:pt x="700" y="370"/>
                    <a:pt x="700" y="370"/>
                    <a:pt x="700" y="370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8" y="358"/>
                    <a:pt x="699" y="358"/>
                    <a:pt x="700" y="358"/>
                  </a:cubicBezTo>
                  <a:close/>
                  <a:moveTo>
                    <a:pt x="700" y="389"/>
                  </a:moveTo>
                  <a:cubicBezTo>
                    <a:pt x="700" y="400"/>
                    <a:pt x="700" y="400"/>
                    <a:pt x="700" y="400"/>
                  </a:cubicBezTo>
                  <a:cubicBezTo>
                    <a:pt x="697" y="400"/>
                    <a:pt x="697" y="400"/>
                    <a:pt x="697" y="400"/>
                  </a:cubicBezTo>
                  <a:cubicBezTo>
                    <a:pt x="697" y="389"/>
                    <a:pt x="697" y="389"/>
                    <a:pt x="697" y="389"/>
                  </a:cubicBezTo>
                  <a:cubicBezTo>
                    <a:pt x="700" y="389"/>
                    <a:pt x="700" y="389"/>
                    <a:pt x="700" y="389"/>
                  </a:cubicBezTo>
                  <a:close/>
                  <a:moveTo>
                    <a:pt x="700" y="407"/>
                  </a:moveTo>
                  <a:cubicBezTo>
                    <a:pt x="700" y="418"/>
                    <a:pt x="700" y="418"/>
                    <a:pt x="700" y="418"/>
                  </a:cubicBezTo>
                  <a:cubicBezTo>
                    <a:pt x="698" y="418"/>
                    <a:pt x="698" y="418"/>
                    <a:pt x="698" y="418"/>
                  </a:cubicBezTo>
                  <a:cubicBezTo>
                    <a:pt x="698" y="420"/>
                    <a:pt x="697" y="421"/>
                    <a:pt x="697" y="422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8" y="407"/>
                    <a:pt x="699" y="407"/>
                    <a:pt x="700" y="407"/>
                  </a:cubicBezTo>
                  <a:close/>
                  <a:moveTo>
                    <a:pt x="700" y="448"/>
                  </a:moveTo>
                  <a:cubicBezTo>
                    <a:pt x="700" y="460"/>
                    <a:pt x="700" y="460"/>
                    <a:pt x="700" y="460"/>
                  </a:cubicBezTo>
                  <a:cubicBezTo>
                    <a:pt x="697" y="461"/>
                    <a:pt x="697" y="461"/>
                    <a:pt x="697" y="461"/>
                  </a:cubicBezTo>
                  <a:cubicBezTo>
                    <a:pt x="697" y="449"/>
                    <a:pt x="697" y="449"/>
                    <a:pt x="697" y="449"/>
                  </a:cubicBezTo>
                  <a:cubicBezTo>
                    <a:pt x="698" y="449"/>
                    <a:pt x="699" y="448"/>
                    <a:pt x="700" y="448"/>
                  </a:cubicBezTo>
                  <a:close/>
                  <a:moveTo>
                    <a:pt x="700" y="469"/>
                  </a:moveTo>
                  <a:cubicBezTo>
                    <a:pt x="700" y="482"/>
                    <a:pt x="700" y="482"/>
                    <a:pt x="700" y="482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97" y="468"/>
                    <a:pt x="697" y="468"/>
                    <a:pt x="697" y="468"/>
                  </a:cubicBezTo>
                  <a:cubicBezTo>
                    <a:pt x="698" y="468"/>
                    <a:pt x="698" y="469"/>
                    <a:pt x="700" y="469"/>
                  </a:cubicBezTo>
                  <a:close/>
                  <a:moveTo>
                    <a:pt x="700" y="580"/>
                  </a:moveTo>
                  <a:cubicBezTo>
                    <a:pt x="700" y="589"/>
                    <a:pt x="700" y="589"/>
                    <a:pt x="700" y="589"/>
                  </a:cubicBezTo>
                  <a:cubicBezTo>
                    <a:pt x="699" y="590"/>
                    <a:pt x="698" y="591"/>
                    <a:pt x="697" y="594"/>
                  </a:cubicBezTo>
                  <a:cubicBezTo>
                    <a:pt x="697" y="582"/>
                    <a:pt x="697" y="582"/>
                    <a:pt x="697" y="582"/>
                  </a:cubicBezTo>
                  <a:cubicBezTo>
                    <a:pt x="698" y="581"/>
                    <a:pt x="699" y="580"/>
                    <a:pt x="700" y="580"/>
                  </a:cubicBezTo>
                  <a:close/>
                  <a:moveTo>
                    <a:pt x="700" y="603"/>
                  </a:moveTo>
                  <a:cubicBezTo>
                    <a:pt x="700" y="611"/>
                    <a:pt x="700" y="611"/>
                    <a:pt x="700" y="611"/>
                  </a:cubicBezTo>
                  <a:cubicBezTo>
                    <a:pt x="699" y="611"/>
                    <a:pt x="698" y="611"/>
                    <a:pt x="697" y="611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98" y="603"/>
                    <a:pt x="698" y="603"/>
                    <a:pt x="700" y="603"/>
                  </a:cubicBezTo>
                  <a:close/>
                  <a:moveTo>
                    <a:pt x="700" y="630"/>
                  </a:moveTo>
                  <a:cubicBezTo>
                    <a:pt x="700" y="641"/>
                    <a:pt x="700" y="641"/>
                    <a:pt x="700" y="641"/>
                  </a:cubicBezTo>
                  <a:cubicBezTo>
                    <a:pt x="699" y="641"/>
                    <a:pt x="698" y="641"/>
                    <a:pt x="697" y="640"/>
                  </a:cubicBezTo>
                  <a:cubicBezTo>
                    <a:pt x="697" y="631"/>
                    <a:pt x="697" y="631"/>
                    <a:pt x="697" y="631"/>
                  </a:cubicBezTo>
                  <a:cubicBezTo>
                    <a:pt x="698" y="630"/>
                    <a:pt x="699" y="630"/>
                    <a:pt x="700" y="630"/>
                  </a:cubicBezTo>
                  <a:close/>
                  <a:moveTo>
                    <a:pt x="697" y="496"/>
                  </a:moveTo>
                  <a:cubicBezTo>
                    <a:pt x="697" y="492"/>
                    <a:pt x="697" y="492"/>
                    <a:pt x="697" y="492"/>
                  </a:cubicBezTo>
                  <a:cubicBezTo>
                    <a:pt x="698" y="492"/>
                    <a:pt x="698" y="492"/>
                    <a:pt x="698" y="492"/>
                  </a:cubicBezTo>
                  <a:lnTo>
                    <a:pt x="697" y="496"/>
                  </a:lnTo>
                  <a:close/>
                  <a:moveTo>
                    <a:pt x="677" y="118"/>
                  </a:moveTo>
                  <a:cubicBezTo>
                    <a:pt x="681" y="122"/>
                    <a:pt x="685" y="125"/>
                    <a:pt x="688" y="130"/>
                  </a:cubicBezTo>
                  <a:cubicBezTo>
                    <a:pt x="691" y="133"/>
                    <a:pt x="694" y="136"/>
                    <a:pt x="697" y="138"/>
                  </a:cubicBezTo>
                  <a:cubicBezTo>
                    <a:pt x="697" y="149"/>
                    <a:pt x="697" y="149"/>
                    <a:pt x="697" y="149"/>
                  </a:cubicBezTo>
                  <a:cubicBezTo>
                    <a:pt x="695" y="146"/>
                    <a:pt x="692" y="143"/>
                    <a:pt x="688" y="140"/>
                  </a:cubicBezTo>
                  <a:cubicBezTo>
                    <a:pt x="681" y="163"/>
                    <a:pt x="675" y="172"/>
                    <a:pt x="689" y="190"/>
                  </a:cubicBezTo>
                  <a:cubicBezTo>
                    <a:pt x="690" y="189"/>
                    <a:pt x="691" y="189"/>
                    <a:pt x="697" y="174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6" y="214"/>
                    <a:pt x="695" y="213"/>
                    <a:pt x="694" y="212"/>
                  </a:cubicBezTo>
                  <a:cubicBezTo>
                    <a:pt x="692" y="208"/>
                    <a:pt x="691" y="203"/>
                    <a:pt x="689" y="199"/>
                  </a:cubicBezTo>
                  <a:cubicBezTo>
                    <a:pt x="684" y="194"/>
                    <a:pt x="681" y="190"/>
                    <a:pt x="677" y="186"/>
                  </a:cubicBezTo>
                  <a:cubicBezTo>
                    <a:pt x="677" y="146"/>
                    <a:pt x="677" y="146"/>
                    <a:pt x="677" y="146"/>
                  </a:cubicBezTo>
                  <a:cubicBezTo>
                    <a:pt x="679" y="140"/>
                    <a:pt x="679" y="135"/>
                    <a:pt x="677" y="130"/>
                  </a:cubicBezTo>
                  <a:cubicBezTo>
                    <a:pt x="677" y="118"/>
                    <a:pt x="677" y="118"/>
                    <a:pt x="677" y="118"/>
                  </a:cubicBezTo>
                  <a:close/>
                  <a:moveTo>
                    <a:pt x="697" y="657"/>
                  </a:moveTo>
                  <a:cubicBezTo>
                    <a:pt x="696" y="659"/>
                    <a:pt x="696" y="659"/>
                    <a:pt x="696" y="659"/>
                  </a:cubicBezTo>
                  <a:cubicBezTo>
                    <a:pt x="688" y="664"/>
                    <a:pt x="683" y="671"/>
                    <a:pt x="677" y="678"/>
                  </a:cubicBezTo>
                  <a:cubicBezTo>
                    <a:pt x="677" y="667"/>
                    <a:pt x="677" y="667"/>
                    <a:pt x="677" y="667"/>
                  </a:cubicBezTo>
                  <a:cubicBezTo>
                    <a:pt x="677" y="667"/>
                    <a:pt x="678" y="666"/>
                    <a:pt x="678" y="666"/>
                  </a:cubicBezTo>
                  <a:cubicBezTo>
                    <a:pt x="677" y="666"/>
                    <a:pt x="677" y="666"/>
                    <a:pt x="677" y="666"/>
                  </a:cubicBezTo>
                  <a:cubicBezTo>
                    <a:pt x="677" y="657"/>
                    <a:pt x="677" y="657"/>
                    <a:pt x="677" y="657"/>
                  </a:cubicBezTo>
                  <a:cubicBezTo>
                    <a:pt x="688" y="654"/>
                    <a:pt x="691" y="653"/>
                    <a:pt x="697" y="646"/>
                  </a:cubicBezTo>
                  <a:cubicBezTo>
                    <a:pt x="697" y="657"/>
                    <a:pt x="697" y="657"/>
                    <a:pt x="697" y="657"/>
                  </a:cubicBezTo>
                  <a:close/>
                  <a:moveTo>
                    <a:pt x="697" y="313"/>
                  </a:moveTo>
                  <a:cubicBezTo>
                    <a:pt x="697" y="326"/>
                    <a:pt x="697" y="326"/>
                    <a:pt x="697" y="326"/>
                  </a:cubicBezTo>
                  <a:cubicBezTo>
                    <a:pt x="689" y="328"/>
                    <a:pt x="689" y="328"/>
                    <a:pt x="689" y="328"/>
                  </a:cubicBezTo>
                  <a:cubicBezTo>
                    <a:pt x="685" y="332"/>
                    <a:pt x="681" y="335"/>
                    <a:pt x="677" y="339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13"/>
                    <a:pt x="677" y="313"/>
                    <a:pt x="677" y="313"/>
                  </a:cubicBezTo>
                  <a:cubicBezTo>
                    <a:pt x="683" y="315"/>
                    <a:pt x="690" y="315"/>
                    <a:pt x="697" y="313"/>
                  </a:cubicBezTo>
                  <a:close/>
                  <a:moveTo>
                    <a:pt x="697" y="358"/>
                  </a:moveTo>
                  <a:cubicBezTo>
                    <a:pt x="697" y="370"/>
                    <a:pt x="697" y="370"/>
                    <a:pt x="697" y="370"/>
                  </a:cubicBezTo>
                  <a:cubicBezTo>
                    <a:pt x="691" y="371"/>
                    <a:pt x="685" y="372"/>
                    <a:pt x="679" y="372"/>
                  </a:cubicBezTo>
                  <a:cubicBezTo>
                    <a:pt x="679" y="375"/>
                    <a:pt x="680" y="378"/>
                    <a:pt x="680" y="382"/>
                  </a:cubicBezTo>
                  <a:cubicBezTo>
                    <a:pt x="679" y="382"/>
                    <a:pt x="678" y="382"/>
                    <a:pt x="677" y="382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8" y="358"/>
                    <a:pt x="678" y="358"/>
                    <a:pt x="679" y="360"/>
                  </a:cubicBezTo>
                  <a:cubicBezTo>
                    <a:pt x="688" y="359"/>
                    <a:pt x="693" y="359"/>
                    <a:pt x="697" y="358"/>
                  </a:cubicBezTo>
                  <a:close/>
                  <a:moveTo>
                    <a:pt x="697" y="389"/>
                  </a:moveTo>
                  <a:cubicBezTo>
                    <a:pt x="697" y="400"/>
                    <a:pt x="697" y="400"/>
                    <a:pt x="697" y="400"/>
                  </a:cubicBezTo>
                  <a:cubicBezTo>
                    <a:pt x="677" y="400"/>
                    <a:pt x="677" y="400"/>
                    <a:pt x="677" y="400"/>
                  </a:cubicBezTo>
                  <a:cubicBezTo>
                    <a:pt x="677" y="389"/>
                    <a:pt x="677" y="389"/>
                    <a:pt x="677" y="389"/>
                  </a:cubicBezTo>
                  <a:cubicBezTo>
                    <a:pt x="697" y="389"/>
                    <a:pt x="697" y="389"/>
                    <a:pt x="697" y="389"/>
                  </a:cubicBezTo>
                  <a:close/>
                  <a:moveTo>
                    <a:pt x="697" y="407"/>
                  </a:moveTo>
                  <a:cubicBezTo>
                    <a:pt x="697" y="422"/>
                    <a:pt x="697" y="422"/>
                    <a:pt x="697" y="422"/>
                  </a:cubicBezTo>
                  <a:cubicBezTo>
                    <a:pt x="694" y="431"/>
                    <a:pt x="692" y="435"/>
                    <a:pt x="682" y="438"/>
                  </a:cubicBezTo>
                  <a:cubicBezTo>
                    <a:pt x="680" y="437"/>
                    <a:pt x="679" y="436"/>
                    <a:pt x="677" y="435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8" y="409"/>
                    <a:pt x="679" y="409"/>
                    <a:pt x="680" y="410"/>
                  </a:cubicBezTo>
                  <a:cubicBezTo>
                    <a:pt x="679" y="415"/>
                    <a:pt x="679" y="419"/>
                    <a:pt x="679" y="425"/>
                  </a:cubicBezTo>
                  <a:cubicBezTo>
                    <a:pt x="681" y="425"/>
                    <a:pt x="683" y="425"/>
                    <a:pt x="684" y="425"/>
                  </a:cubicBezTo>
                  <a:cubicBezTo>
                    <a:pt x="686" y="420"/>
                    <a:pt x="688" y="414"/>
                    <a:pt x="690" y="409"/>
                  </a:cubicBezTo>
                  <a:cubicBezTo>
                    <a:pt x="693" y="408"/>
                    <a:pt x="695" y="407"/>
                    <a:pt x="697" y="407"/>
                  </a:cubicBezTo>
                  <a:close/>
                  <a:moveTo>
                    <a:pt x="697" y="449"/>
                  </a:moveTo>
                  <a:cubicBezTo>
                    <a:pt x="697" y="461"/>
                    <a:pt x="697" y="461"/>
                    <a:pt x="697" y="461"/>
                  </a:cubicBezTo>
                  <a:cubicBezTo>
                    <a:pt x="691" y="461"/>
                    <a:pt x="691" y="461"/>
                    <a:pt x="691" y="461"/>
                  </a:cubicBezTo>
                  <a:cubicBezTo>
                    <a:pt x="690" y="463"/>
                    <a:pt x="690" y="464"/>
                    <a:pt x="689" y="465"/>
                  </a:cubicBezTo>
                  <a:cubicBezTo>
                    <a:pt x="693" y="467"/>
                    <a:pt x="695" y="467"/>
                    <a:pt x="697" y="468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88" y="479"/>
                    <a:pt x="682" y="477"/>
                    <a:pt x="677" y="476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9" y="464"/>
                    <a:pt x="680" y="464"/>
                    <a:pt x="682" y="464"/>
                  </a:cubicBezTo>
                  <a:cubicBezTo>
                    <a:pt x="682" y="461"/>
                    <a:pt x="682" y="458"/>
                    <a:pt x="682" y="454"/>
                  </a:cubicBezTo>
                  <a:cubicBezTo>
                    <a:pt x="680" y="454"/>
                    <a:pt x="679" y="454"/>
                    <a:pt x="677" y="454"/>
                  </a:cubicBezTo>
                  <a:cubicBezTo>
                    <a:pt x="677" y="442"/>
                    <a:pt x="677" y="442"/>
                    <a:pt x="677" y="442"/>
                  </a:cubicBezTo>
                  <a:cubicBezTo>
                    <a:pt x="679" y="443"/>
                    <a:pt x="681" y="443"/>
                    <a:pt x="684" y="444"/>
                  </a:cubicBezTo>
                  <a:cubicBezTo>
                    <a:pt x="686" y="446"/>
                    <a:pt x="687" y="448"/>
                    <a:pt x="689" y="451"/>
                  </a:cubicBezTo>
                  <a:cubicBezTo>
                    <a:pt x="692" y="450"/>
                    <a:pt x="695" y="449"/>
                    <a:pt x="697" y="449"/>
                  </a:cubicBezTo>
                  <a:close/>
                  <a:moveTo>
                    <a:pt x="697" y="492"/>
                  </a:moveTo>
                  <a:cubicBezTo>
                    <a:pt x="697" y="496"/>
                    <a:pt x="697" y="496"/>
                    <a:pt x="697" y="496"/>
                  </a:cubicBezTo>
                  <a:cubicBezTo>
                    <a:pt x="694" y="504"/>
                    <a:pt x="692" y="512"/>
                    <a:pt x="689" y="520"/>
                  </a:cubicBezTo>
                  <a:cubicBezTo>
                    <a:pt x="688" y="520"/>
                    <a:pt x="687" y="520"/>
                    <a:pt x="685" y="520"/>
                  </a:cubicBezTo>
                  <a:cubicBezTo>
                    <a:pt x="683" y="520"/>
                    <a:pt x="681" y="518"/>
                    <a:pt x="677" y="517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9" y="504"/>
                    <a:pt x="681" y="505"/>
                    <a:pt x="684" y="506"/>
                  </a:cubicBezTo>
                  <a:cubicBezTo>
                    <a:pt x="686" y="500"/>
                    <a:pt x="688" y="495"/>
                    <a:pt x="690" y="490"/>
                  </a:cubicBezTo>
                  <a:cubicBezTo>
                    <a:pt x="692" y="490"/>
                    <a:pt x="695" y="491"/>
                    <a:pt x="697" y="492"/>
                  </a:cubicBezTo>
                  <a:close/>
                  <a:moveTo>
                    <a:pt x="697" y="582"/>
                  </a:moveTo>
                  <a:cubicBezTo>
                    <a:pt x="697" y="594"/>
                    <a:pt x="697" y="594"/>
                    <a:pt x="697" y="594"/>
                  </a:cubicBezTo>
                  <a:cubicBezTo>
                    <a:pt x="696" y="596"/>
                    <a:pt x="694" y="598"/>
                    <a:pt x="692" y="603"/>
                  </a:cubicBezTo>
                  <a:cubicBezTo>
                    <a:pt x="694" y="603"/>
                    <a:pt x="696" y="603"/>
                    <a:pt x="697" y="603"/>
                  </a:cubicBezTo>
                  <a:cubicBezTo>
                    <a:pt x="697" y="611"/>
                    <a:pt x="697" y="611"/>
                    <a:pt x="697" y="611"/>
                  </a:cubicBezTo>
                  <a:cubicBezTo>
                    <a:pt x="692" y="611"/>
                    <a:pt x="687" y="612"/>
                    <a:pt x="683" y="614"/>
                  </a:cubicBezTo>
                  <a:cubicBezTo>
                    <a:pt x="680" y="618"/>
                    <a:pt x="679" y="620"/>
                    <a:pt x="677" y="622"/>
                  </a:cubicBezTo>
                  <a:cubicBezTo>
                    <a:pt x="677" y="610"/>
                    <a:pt x="677" y="610"/>
                    <a:pt x="677" y="610"/>
                  </a:cubicBezTo>
                  <a:cubicBezTo>
                    <a:pt x="679" y="608"/>
                    <a:pt x="681" y="606"/>
                    <a:pt x="684" y="604"/>
                  </a:cubicBezTo>
                  <a:cubicBezTo>
                    <a:pt x="688" y="594"/>
                    <a:pt x="690" y="588"/>
                    <a:pt x="697" y="582"/>
                  </a:cubicBezTo>
                  <a:close/>
                  <a:moveTo>
                    <a:pt x="697" y="631"/>
                  </a:moveTo>
                  <a:cubicBezTo>
                    <a:pt x="697" y="640"/>
                    <a:pt x="697" y="640"/>
                    <a:pt x="697" y="640"/>
                  </a:cubicBezTo>
                  <a:cubicBezTo>
                    <a:pt x="690" y="639"/>
                    <a:pt x="683" y="637"/>
                    <a:pt x="677" y="637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87" y="629"/>
                    <a:pt x="687" y="630"/>
                    <a:pt x="692" y="631"/>
                  </a:cubicBezTo>
                  <a:cubicBezTo>
                    <a:pt x="694" y="631"/>
                    <a:pt x="696" y="631"/>
                    <a:pt x="697" y="631"/>
                  </a:cubicBezTo>
                  <a:close/>
                  <a:moveTo>
                    <a:pt x="677" y="542"/>
                  </a:moveTo>
                  <a:cubicBezTo>
                    <a:pt x="677" y="540"/>
                    <a:pt x="677" y="540"/>
                    <a:pt x="677" y="540"/>
                  </a:cubicBezTo>
                  <a:cubicBezTo>
                    <a:pt x="678" y="541"/>
                    <a:pt x="678" y="541"/>
                    <a:pt x="678" y="541"/>
                  </a:cubicBezTo>
                  <a:cubicBezTo>
                    <a:pt x="677" y="542"/>
                    <a:pt x="677" y="542"/>
                    <a:pt x="677" y="542"/>
                  </a:cubicBezTo>
                  <a:close/>
                  <a:moveTo>
                    <a:pt x="677" y="501"/>
                  </a:moveTo>
                  <a:cubicBezTo>
                    <a:pt x="679" y="496"/>
                    <a:pt x="680" y="492"/>
                    <a:pt x="682" y="487"/>
                  </a:cubicBezTo>
                  <a:cubicBezTo>
                    <a:pt x="680" y="487"/>
                    <a:pt x="679" y="486"/>
                    <a:pt x="677" y="486"/>
                  </a:cubicBezTo>
                  <a:lnTo>
                    <a:pt x="677" y="501"/>
                  </a:lnTo>
                  <a:close/>
                  <a:moveTo>
                    <a:pt x="654" y="95"/>
                  </a:moveTo>
                  <a:cubicBezTo>
                    <a:pt x="656" y="97"/>
                    <a:pt x="658" y="99"/>
                    <a:pt x="660" y="100"/>
                  </a:cubicBezTo>
                  <a:cubicBezTo>
                    <a:pt x="664" y="107"/>
                    <a:pt x="671" y="112"/>
                    <a:pt x="677" y="118"/>
                  </a:cubicBezTo>
                  <a:cubicBezTo>
                    <a:pt x="677" y="130"/>
                    <a:pt x="677" y="130"/>
                    <a:pt x="677" y="130"/>
                  </a:cubicBezTo>
                  <a:cubicBezTo>
                    <a:pt x="675" y="126"/>
                    <a:pt x="672" y="121"/>
                    <a:pt x="665" y="116"/>
                  </a:cubicBezTo>
                  <a:cubicBezTo>
                    <a:pt x="663" y="123"/>
                    <a:pt x="662" y="130"/>
                    <a:pt x="660" y="137"/>
                  </a:cubicBezTo>
                  <a:cubicBezTo>
                    <a:pt x="658" y="153"/>
                    <a:pt x="660" y="154"/>
                    <a:pt x="670" y="165"/>
                  </a:cubicBezTo>
                  <a:cubicBezTo>
                    <a:pt x="673" y="158"/>
                    <a:pt x="676" y="151"/>
                    <a:pt x="677" y="146"/>
                  </a:cubicBezTo>
                  <a:cubicBezTo>
                    <a:pt x="677" y="186"/>
                    <a:pt x="677" y="186"/>
                    <a:pt x="677" y="186"/>
                  </a:cubicBezTo>
                  <a:cubicBezTo>
                    <a:pt x="674" y="182"/>
                    <a:pt x="672" y="178"/>
                    <a:pt x="669" y="173"/>
                  </a:cubicBezTo>
                  <a:cubicBezTo>
                    <a:pt x="662" y="168"/>
                    <a:pt x="657" y="163"/>
                    <a:pt x="654" y="156"/>
                  </a:cubicBezTo>
                  <a:cubicBezTo>
                    <a:pt x="654" y="124"/>
                    <a:pt x="654" y="124"/>
                    <a:pt x="654" y="124"/>
                  </a:cubicBezTo>
                  <a:cubicBezTo>
                    <a:pt x="655" y="118"/>
                    <a:pt x="656" y="111"/>
                    <a:pt x="654" y="106"/>
                  </a:cubicBezTo>
                  <a:cubicBezTo>
                    <a:pt x="654" y="95"/>
                    <a:pt x="654" y="95"/>
                    <a:pt x="654" y="95"/>
                  </a:cubicBezTo>
                  <a:close/>
                  <a:moveTo>
                    <a:pt x="677" y="678"/>
                  </a:moveTo>
                  <a:cubicBezTo>
                    <a:pt x="674" y="681"/>
                    <a:pt x="670" y="685"/>
                    <a:pt x="664" y="687"/>
                  </a:cubicBezTo>
                  <a:cubicBezTo>
                    <a:pt x="662" y="691"/>
                    <a:pt x="662" y="691"/>
                    <a:pt x="654" y="701"/>
                  </a:cubicBezTo>
                  <a:cubicBezTo>
                    <a:pt x="654" y="690"/>
                    <a:pt x="654" y="690"/>
                    <a:pt x="654" y="690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ubicBezTo>
                    <a:pt x="655" y="681"/>
                    <a:pt x="655" y="681"/>
                    <a:pt x="655" y="681"/>
                  </a:cubicBezTo>
                  <a:cubicBezTo>
                    <a:pt x="666" y="678"/>
                    <a:pt x="670" y="676"/>
                    <a:pt x="677" y="667"/>
                  </a:cubicBezTo>
                  <a:cubicBezTo>
                    <a:pt x="677" y="678"/>
                    <a:pt x="677" y="678"/>
                    <a:pt x="677" y="678"/>
                  </a:cubicBezTo>
                  <a:close/>
                  <a:moveTo>
                    <a:pt x="677" y="313"/>
                  </a:moveTo>
                  <a:cubicBezTo>
                    <a:pt x="677" y="325"/>
                    <a:pt x="677" y="325"/>
                    <a:pt x="677" y="325"/>
                  </a:cubicBezTo>
                  <a:cubicBezTo>
                    <a:pt x="671" y="323"/>
                    <a:pt x="665" y="322"/>
                    <a:pt x="660" y="320"/>
                  </a:cubicBezTo>
                  <a:cubicBezTo>
                    <a:pt x="659" y="316"/>
                    <a:pt x="658" y="313"/>
                    <a:pt x="657" y="308"/>
                  </a:cubicBezTo>
                  <a:cubicBezTo>
                    <a:pt x="665" y="311"/>
                    <a:pt x="671" y="313"/>
                    <a:pt x="677" y="313"/>
                  </a:cubicBezTo>
                  <a:close/>
                  <a:moveTo>
                    <a:pt x="677" y="325"/>
                  </a:moveTo>
                  <a:cubicBezTo>
                    <a:pt x="677" y="339"/>
                    <a:pt x="677" y="339"/>
                    <a:pt x="677" y="339"/>
                  </a:cubicBezTo>
                  <a:cubicBezTo>
                    <a:pt x="674" y="342"/>
                    <a:pt x="670" y="345"/>
                    <a:pt x="666" y="349"/>
                  </a:cubicBezTo>
                  <a:cubicBezTo>
                    <a:pt x="666" y="344"/>
                    <a:pt x="665" y="340"/>
                    <a:pt x="665" y="336"/>
                  </a:cubicBezTo>
                  <a:cubicBezTo>
                    <a:pt x="669" y="332"/>
                    <a:pt x="673" y="328"/>
                    <a:pt x="677" y="325"/>
                  </a:cubicBezTo>
                  <a:close/>
                  <a:moveTo>
                    <a:pt x="677" y="350"/>
                  </a:moveTo>
                  <a:cubicBezTo>
                    <a:pt x="677" y="382"/>
                    <a:pt x="677" y="382"/>
                    <a:pt x="677" y="382"/>
                  </a:cubicBezTo>
                  <a:cubicBezTo>
                    <a:pt x="675" y="382"/>
                    <a:pt x="673" y="382"/>
                    <a:pt x="671" y="383"/>
                  </a:cubicBezTo>
                  <a:cubicBezTo>
                    <a:pt x="670" y="372"/>
                    <a:pt x="669" y="361"/>
                    <a:pt x="668" y="351"/>
                  </a:cubicBezTo>
                  <a:cubicBezTo>
                    <a:pt x="671" y="351"/>
                    <a:pt x="674" y="350"/>
                    <a:pt x="677" y="350"/>
                  </a:cubicBezTo>
                  <a:close/>
                  <a:moveTo>
                    <a:pt x="677" y="389"/>
                  </a:moveTo>
                  <a:cubicBezTo>
                    <a:pt x="677" y="400"/>
                    <a:pt x="677" y="400"/>
                    <a:pt x="677" y="400"/>
                  </a:cubicBezTo>
                  <a:cubicBezTo>
                    <a:pt x="671" y="400"/>
                    <a:pt x="671" y="400"/>
                    <a:pt x="671" y="400"/>
                  </a:cubicBezTo>
                  <a:cubicBezTo>
                    <a:pt x="671" y="397"/>
                    <a:pt x="671" y="393"/>
                    <a:pt x="671" y="389"/>
                  </a:cubicBezTo>
                  <a:cubicBezTo>
                    <a:pt x="677" y="389"/>
                    <a:pt x="677" y="389"/>
                    <a:pt x="677" y="389"/>
                  </a:cubicBezTo>
                  <a:close/>
                  <a:moveTo>
                    <a:pt x="677" y="409"/>
                  </a:moveTo>
                  <a:cubicBezTo>
                    <a:pt x="677" y="435"/>
                    <a:pt x="677" y="435"/>
                    <a:pt x="677" y="435"/>
                  </a:cubicBezTo>
                  <a:cubicBezTo>
                    <a:pt x="668" y="430"/>
                    <a:pt x="671" y="422"/>
                    <a:pt x="670" y="409"/>
                  </a:cubicBezTo>
                  <a:cubicBezTo>
                    <a:pt x="673" y="409"/>
                    <a:pt x="675" y="409"/>
                    <a:pt x="677" y="409"/>
                  </a:cubicBezTo>
                  <a:close/>
                  <a:moveTo>
                    <a:pt x="677" y="442"/>
                  </a:moveTo>
                  <a:cubicBezTo>
                    <a:pt x="677" y="454"/>
                    <a:pt x="677" y="454"/>
                    <a:pt x="677" y="454"/>
                  </a:cubicBezTo>
                  <a:cubicBezTo>
                    <a:pt x="676" y="454"/>
                    <a:pt x="676" y="454"/>
                    <a:pt x="676" y="454"/>
                  </a:cubicBezTo>
                  <a:cubicBezTo>
                    <a:pt x="674" y="456"/>
                    <a:pt x="674" y="456"/>
                    <a:pt x="673" y="463"/>
                  </a:cubicBezTo>
                  <a:cubicBezTo>
                    <a:pt x="674" y="463"/>
                    <a:pt x="676" y="463"/>
                    <a:pt x="677" y="464"/>
                  </a:cubicBezTo>
                  <a:cubicBezTo>
                    <a:pt x="677" y="476"/>
                    <a:pt x="677" y="476"/>
                    <a:pt x="677" y="476"/>
                  </a:cubicBezTo>
                  <a:cubicBezTo>
                    <a:pt x="664" y="473"/>
                    <a:pt x="663" y="472"/>
                    <a:pt x="661" y="471"/>
                  </a:cubicBezTo>
                  <a:cubicBezTo>
                    <a:pt x="664" y="460"/>
                    <a:pt x="665" y="442"/>
                    <a:pt x="677" y="442"/>
                  </a:cubicBezTo>
                  <a:close/>
                  <a:moveTo>
                    <a:pt x="677" y="486"/>
                  </a:moveTo>
                  <a:cubicBezTo>
                    <a:pt x="677" y="501"/>
                    <a:pt x="677" y="501"/>
                    <a:pt x="677" y="501"/>
                  </a:cubicBezTo>
                  <a:cubicBezTo>
                    <a:pt x="676" y="503"/>
                    <a:pt x="676" y="503"/>
                    <a:pt x="676" y="503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7" y="517"/>
                    <a:pt x="677" y="517"/>
                    <a:pt x="677" y="517"/>
                  </a:cubicBezTo>
                  <a:cubicBezTo>
                    <a:pt x="669" y="514"/>
                    <a:pt x="659" y="510"/>
                    <a:pt x="654" y="507"/>
                  </a:cubicBezTo>
                  <a:cubicBezTo>
                    <a:pt x="654" y="494"/>
                    <a:pt x="654" y="494"/>
                    <a:pt x="654" y="494"/>
                  </a:cubicBezTo>
                  <a:cubicBezTo>
                    <a:pt x="659" y="479"/>
                    <a:pt x="659" y="479"/>
                    <a:pt x="660" y="478"/>
                  </a:cubicBezTo>
                  <a:cubicBezTo>
                    <a:pt x="666" y="481"/>
                    <a:pt x="666" y="481"/>
                    <a:pt x="667" y="482"/>
                  </a:cubicBezTo>
                  <a:cubicBezTo>
                    <a:pt x="666" y="488"/>
                    <a:pt x="664" y="493"/>
                    <a:pt x="662" y="498"/>
                  </a:cubicBezTo>
                  <a:cubicBezTo>
                    <a:pt x="664" y="499"/>
                    <a:pt x="666" y="500"/>
                    <a:pt x="669" y="500"/>
                  </a:cubicBezTo>
                  <a:cubicBezTo>
                    <a:pt x="671" y="495"/>
                    <a:pt x="672" y="490"/>
                    <a:pt x="674" y="485"/>
                  </a:cubicBezTo>
                  <a:cubicBezTo>
                    <a:pt x="677" y="486"/>
                    <a:pt x="677" y="486"/>
                    <a:pt x="677" y="486"/>
                  </a:cubicBezTo>
                  <a:close/>
                  <a:moveTo>
                    <a:pt x="677" y="540"/>
                  </a:moveTo>
                  <a:cubicBezTo>
                    <a:pt x="669" y="532"/>
                    <a:pt x="661" y="523"/>
                    <a:pt x="654" y="514"/>
                  </a:cubicBezTo>
                  <a:cubicBezTo>
                    <a:pt x="654" y="531"/>
                    <a:pt x="654" y="531"/>
                    <a:pt x="654" y="531"/>
                  </a:cubicBezTo>
                  <a:cubicBezTo>
                    <a:pt x="657" y="534"/>
                    <a:pt x="661" y="537"/>
                    <a:pt x="664" y="541"/>
                  </a:cubicBezTo>
                  <a:cubicBezTo>
                    <a:pt x="661" y="540"/>
                    <a:pt x="657" y="539"/>
                    <a:pt x="654" y="539"/>
                  </a:cubicBezTo>
                  <a:cubicBezTo>
                    <a:pt x="654" y="551"/>
                    <a:pt x="654" y="551"/>
                    <a:pt x="654" y="551"/>
                  </a:cubicBezTo>
                  <a:cubicBezTo>
                    <a:pt x="658" y="552"/>
                    <a:pt x="661" y="552"/>
                    <a:pt x="665" y="553"/>
                  </a:cubicBezTo>
                  <a:cubicBezTo>
                    <a:pt x="668" y="553"/>
                    <a:pt x="670" y="553"/>
                    <a:pt x="673" y="553"/>
                  </a:cubicBezTo>
                  <a:cubicBezTo>
                    <a:pt x="674" y="550"/>
                    <a:pt x="676" y="546"/>
                    <a:pt x="677" y="542"/>
                  </a:cubicBezTo>
                  <a:cubicBezTo>
                    <a:pt x="677" y="540"/>
                    <a:pt x="677" y="540"/>
                    <a:pt x="677" y="540"/>
                  </a:cubicBezTo>
                  <a:close/>
                  <a:moveTo>
                    <a:pt x="677" y="610"/>
                  </a:moveTo>
                  <a:cubicBezTo>
                    <a:pt x="677" y="622"/>
                    <a:pt x="677" y="622"/>
                    <a:pt x="677" y="622"/>
                  </a:cubicBezTo>
                  <a:cubicBezTo>
                    <a:pt x="676" y="623"/>
                    <a:pt x="675" y="625"/>
                    <a:pt x="674" y="628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77" y="637"/>
                    <a:pt x="677" y="637"/>
                    <a:pt x="677" y="637"/>
                  </a:cubicBezTo>
                  <a:cubicBezTo>
                    <a:pt x="668" y="637"/>
                    <a:pt x="660" y="639"/>
                    <a:pt x="654" y="649"/>
                  </a:cubicBezTo>
                  <a:cubicBezTo>
                    <a:pt x="654" y="637"/>
                    <a:pt x="654" y="637"/>
                    <a:pt x="654" y="637"/>
                  </a:cubicBezTo>
                  <a:cubicBezTo>
                    <a:pt x="657" y="633"/>
                    <a:pt x="661" y="630"/>
                    <a:pt x="665" y="628"/>
                  </a:cubicBezTo>
                  <a:cubicBezTo>
                    <a:pt x="669" y="620"/>
                    <a:pt x="672" y="615"/>
                    <a:pt x="677" y="610"/>
                  </a:cubicBezTo>
                  <a:close/>
                  <a:moveTo>
                    <a:pt x="677" y="657"/>
                  </a:moveTo>
                  <a:cubicBezTo>
                    <a:pt x="677" y="666"/>
                    <a:pt x="677" y="666"/>
                    <a:pt x="677" y="666"/>
                  </a:cubicBezTo>
                  <a:cubicBezTo>
                    <a:pt x="667" y="663"/>
                    <a:pt x="660" y="661"/>
                    <a:pt x="654" y="660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63" y="653"/>
                    <a:pt x="663" y="653"/>
                    <a:pt x="676" y="657"/>
                  </a:cubicBezTo>
                  <a:cubicBezTo>
                    <a:pt x="677" y="657"/>
                    <a:pt x="677" y="657"/>
                    <a:pt x="677" y="657"/>
                  </a:cubicBezTo>
                  <a:close/>
                  <a:moveTo>
                    <a:pt x="654" y="581"/>
                  </a:moveTo>
                  <a:cubicBezTo>
                    <a:pt x="654" y="568"/>
                    <a:pt x="654" y="568"/>
                    <a:pt x="654" y="568"/>
                  </a:cubicBezTo>
                  <a:cubicBezTo>
                    <a:pt x="656" y="569"/>
                    <a:pt x="658" y="571"/>
                    <a:pt x="661" y="573"/>
                  </a:cubicBezTo>
                  <a:cubicBezTo>
                    <a:pt x="658" y="575"/>
                    <a:pt x="656" y="578"/>
                    <a:pt x="654" y="581"/>
                  </a:cubicBezTo>
                  <a:close/>
                  <a:moveTo>
                    <a:pt x="654" y="270"/>
                  </a:moveTo>
                  <a:cubicBezTo>
                    <a:pt x="654" y="263"/>
                    <a:pt x="654" y="263"/>
                    <a:pt x="654" y="263"/>
                  </a:cubicBezTo>
                  <a:cubicBezTo>
                    <a:pt x="655" y="259"/>
                    <a:pt x="660" y="255"/>
                    <a:pt x="668" y="261"/>
                  </a:cubicBezTo>
                  <a:cubicBezTo>
                    <a:pt x="668" y="264"/>
                    <a:pt x="668" y="267"/>
                    <a:pt x="668" y="270"/>
                  </a:cubicBezTo>
                  <a:cubicBezTo>
                    <a:pt x="665" y="273"/>
                    <a:pt x="662" y="273"/>
                    <a:pt x="657" y="273"/>
                  </a:cubicBezTo>
                  <a:cubicBezTo>
                    <a:pt x="655" y="272"/>
                    <a:pt x="654" y="271"/>
                    <a:pt x="654" y="270"/>
                  </a:cubicBezTo>
                  <a:close/>
                  <a:moveTo>
                    <a:pt x="629" y="76"/>
                  </a:moveTo>
                  <a:cubicBezTo>
                    <a:pt x="637" y="82"/>
                    <a:pt x="645" y="88"/>
                    <a:pt x="654" y="95"/>
                  </a:cubicBezTo>
                  <a:cubicBezTo>
                    <a:pt x="654" y="106"/>
                    <a:pt x="654" y="106"/>
                    <a:pt x="654" y="106"/>
                  </a:cubicBezTo>
                  <a:cubicBezTo>
                    <a:pt x="652" y="101"/>
                    <a:pt x="647" y="97"/>
                    <a:pt x="639" y="94"/>
                  </a:cubicBezTo>
                  <a:cubicBezTo>
                    <a:pt x="637" y="107"/>
                    <a:pt x="633" y="122"/>
                    <a:pt x="639" y="134"/>
                  </a:cubicBezTo>
                  <a:cubicBezTo>
                    <a:pt x="646" y="139"/>
                    <a:pt x="646" y="139"/>
                    <a:pt x="648" y="141"/>
                  </a:cubicBezTo>
                  <a:cubicBezTo>
                    <a:pt x="648" y="141"/>
                    <a:pt x="649" y="141"/>
                    <a:pt x="650" y="141"/>
                  </a:cubicBezTo>
                  <a:cubicBezTo>
                    <a:pt x="651" y="136"/>
                    <a:pt x="652" y="130"/>
                    <a:pt x="654" y="124"/>
                  </a:cubicBezTo>
                  <a:cubicBezTo>
                    <a:pt x="654" y="156"/>
                    <a:pt x="654" y="156"/>
                    <a:pt x="654" y="156"/>
                  </a:cubicBezTo>
                  <a:cubicBezTo>
                    <a:pt x="653" y="155"/>
                    <a:pt x="652" y="153"/>
                    <a:pt x="651" y="151"/>
                  </a:cubicBezTo>
                  <a:cubicBezTo>
                    <a:pt x="643" y="148"/>
                    <a:pt x="630" y="139"/>
                    <a:pt x="629" y="130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3"/>
                    <a:pt x="629" y="103"/>
                    <a:pt x="629" y="103"/>
                  </a:cubicBezTo>
                  <a:cubicBezTo>
                    <a:pt x="629" y="99"/>
                    <a:pt x="629" y="95"/>
                    <a:pt x="629" y="92"/>
                  </a:cubicBezTo>
                  <a:cubicBezTo>
                    <a:pt x="629" y="76"/>
                    <a:pt x="629" y="76"/>
                    <a:pt x="629" y="76"/>
                  </a:cubicBezTo>
                  <a:close/>
                  <a:moveTo>
                    <a:pt x="654" y="701"/>
                  </a:moveTo>
                  <a:cubicBezTo>
                    <a:pt x="652" y="702"/>
                    <a:pt x="652" y="702"/>
                    <a:pt x="652" y="702"/>
                  </a:cubicBezTo>
                  <a:cubicBezTo>
                    <a:pt x="644" y="707"/>
                    <a:pt x="637" y="713"/>
                    <a:pt x="629" y="719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40" y="701"/>
                    <a:pt x="646" y="700"/>
                    <a:pt x="654" y="690"/>
                  </a:cubicBezTo>
                  <a:cubicBezTo>
                    <a:pt x="654" y="701"/>
                    <a:pt x="654" y="701"/>
                    <a:pt x="654" y="701"/>
                  </a:cubicBezTo>
                  <a:close/>
                  <a:moveTo>
                    <a:pt x="654" y="263"/>
                  </a:moveTo>
                  <a:cubicBezTo>
                    <a:pt x="654" y="270"/>
                    <a:pt x="654" y="270"/>
                    <a:pt x="654" y="270"/>
                  </a:cubicBezTo>
                  <a:cubicBezTo>
                    <a:pt x="653" y="268"/>
                    <a:pt x="653" y="265"/>
                    <a:pt x="654" y="263"/>
                  </a:cubicBezTo>
                  <a:close/>
                  <a:moveTo>
                    <a:pt x="654" y="494"/>
                  </a:moveTo>
                  <a:cubicBezTo>
                    <a:pt x="654" y="507"/>
                    <a:pt x="654" y="507"/>
                    <a:pt x="654" y="507"/>
                  </a:cubicBezTo>
                  <a:cubicBezTo>
                    <a:pt x="651" y="506"/>
                    <a:pt x="649" y="506"/>
                    <a:pt x="649" y="505"/>
                  </a:cubicBezTo>
                  <a:cubicBezTo>
                    <a:pt x="651" y="501"/>
                    <a:pt x="652" y="497"/>
                    <a:pt x="654" y="494"/>
                  </a:cubicBezTo>
                  <a:close/>
                  <a:moveTo>
                    <a:pt x="654" y="51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0" y="527"/>
                    <a:pt x="646" y="523"/>
                    <a:pt x="642" y="520"/>
                  </a:cubicBezTo>
                  <a:cubicBezTo>
                    <a:pt x="644" y="516"/>
                    <a:pt x="646" y="512"/>
                    <a:pt x="648" y="509"/>
                  </a:cubicBezTo>
                  <a:cubicBezTo>
                    <a:pt x="654" y="514"/>
                    <a:pt x="654" y="514"/>
                    <a:pt x="654" y="514"/>
                  </a:cubicBezTo>
                  <a:close/>
                  <a:moveTo>
                    <a:pt x="654" y="539"/>
                  </a:moveTo>
                  <a:cubicBezTo>
                    <a:pt x="654" y="551"/>
                    <a:pt x="654" y="551"/>
                    <a:pt x="654" y="551"/>
                  </a:cubicBezTo>
                  <a:cubicBezTo>
                    <a:pt x="645" y="549"/>
                    <a:pt x="637" y="547"/>
                    <a:pt x="629" y="546"/>
                  </a:cubicBezTo>
                  <a:cubicBezTo>
                    <a:pt x="629" y="544"/>
                    <a:pt x="629" y="544"/>
                    <a:pt x="629" y="544"/>
                  </a:cubicBezTo>
                  <a:cubicBezTo>
                    <a:pt x="631" y="541"/>
                    <a:pt x="632" y="538"/>
                    <a:pt x="635" y="535"/>
                  </a:cubicBezTo>
                  <a:cubicBezTo>
                    <a:pt x="641" y="536"/>
                    <a:pt x="647" y="537"/>
                    <a:pt x="654" y="539"/>
                  </a:cubicBezTo>
                  <a:close/>
                  <a:moveTo>
                    <a:pt x="654" y="568"/>
                  </a:moveTo>
                  <a:cubicBezTo>
                    <a:pt x="645" y="562"/>
                    <a:pt x="637" y="556"/>
                    <a:pt x="629" y="550"/>
                  </a:cubicBezTo>
                  <a:cubicBezTo>
                    <a:pt x="629" y="566"/>
                    <a:pt x="629" y="566"/>
                    <a:pt x="629" y="566"/>
                  </a:cubicBezTo>
                  <a:cubicBezTo>
                    <a:pt x="637" y="571"/>
                    <a:pt x="645" y="576"/>
                    <a:pt x="652" y="582"/>
                  </a:cubicBezTo>
                  <a:cubicBezTo>
                    <a:pt x="654" y="581"/>
                    <a:pt x="654" y="581"/>
                    <a:pt x="654" y="581"/>
                  </a:cubicBezTo>
                  <a:cubicBezTo>
                    <a:pt x="654" y="568"/>
                    <a:pt x="654" y="568"/>
                    <a:pt x="654" y="568"/>
                  </a:cubicBezTo>
                  <a:close/>
                  <a:moveTo>
                    <a:pt x="654" y="637"/>
                  </a:moveTo>
                  <a:cubicBezTo>
                    <a:pt x="654" y="649"/>
                    <a:pt x="654" y="649"/>
                    <a:pt x="654" y="649"/>
                  </a:cubicBezTo>
                  <a:cubicBezTo>
                    <a:pt x="653" y="650"/>
                    <a:pt x="653" y="651"/>
                    <a:pt x="652" y="651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54" y="660"/>
                    <a:pt x="654" y="660"/>
                    <a:pt x="654" y="660"/>
                  </a:cubicBezTo>
                  <a:cubicBezTo>
                    <a:pt x="645" y="659"/>
                    <a:pt x="639" y="662"/>
                    <a:pt x="629" y="672"/>
                  </a:cubicBezTo>
                  <a:cubicBezTo>
                    <a:pt x="629" y="661"/>
                    <a:pt x="629" y="661"/>
                    <a:pt x="629" y="661"/>
                  </a:cubicBezTo>
                  <a:cubicBezTo>
                    <a:pt x="633" y="656"/>
                    <a:pt x="639" y="653"/>
                    <a:pt x="645" y="649"/>
                  </a:cubicBezTo>
                  <a:cubicBezTo>
                    <a:pt x="647" y="644"/>
                    <a:pt x="650" y="640"/>
                    <a:pt x="654" y="637"/>
                  </a:cubicBezTo>
                  <a:close/>
                  <a:moveTo>
                    <a:pt x="654" y="680"/>
                  </a:moveTo>
                  <a:cubicBezTo>
                    <a:pt x="645" y="677"/>
                    <a:pt x="637" y="674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37" y="684"/>
                    <a:pt x="645" y="687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lose/>
                  <a:moveTo>
                    <a:pt x="629" y="600"/>
                  </a:moveTo>
                  <a:cubicBezTo>
                    <a:pt x="629" y="575"/>
                    <a:pt x="629" y="575"/>
                    <a:pt x="629" y="575"/>
                  </a:cubicBezTo>
                  <a:cubicBezTo>
                    <a:pt x="635" y="581"/>
                    <a:pt x="641" y="586"/>
                    <a:pt x="646" y="592"/>
                  </a:cubicBezTo>
                  <a:cubicBezTo>
                    <a:pt x="643" y="596"/>
                    <a:pt x="640" y="599"/>
                    <a:pt x="637" y="603"/>
                  </a:cubicBezTo>
                  <a:cubicBezTo>
                    <a:pt x="629" y="600"/>
                    <a:pt x="629" y="600"/>
                    <a:pt x="629" y="600"/>
                  </a:cubicBezTo>
                  <a:close/>
                  <a:moveTo>
                    <a:pt x="629" y="457"/>
                  </a:moveTo>
                  <a:cubicBezTo>
                    <a:pt x="629" y="362"/>
                    <a:pt x="629" y="362"/>
                    <a:pt x="629" y="362"/>
                  </a:cubicBezTo>
                  <a:cubicBezTo>
                    <a:pt x="635" y="393"/>
                    <a:pt x="638" y="427"/>
                    <a:pt x="629" y="457"/>
                  </a:cubicBezTo>
                  <a:close/>
                  <a:moveTo>
                    <a:pt x="629" y="215"/>
                  </a:moveTo>
                  <a:cubicBezTo>
                    <a:pt x="629" y="162"/>
                    <a:pt x="629" y="162"/>
                    <a:pt x="629" y="162"/>
                  </a:cubicBezTo>
                  <a:cubicBezTo>
                    <a:pt x="631" y="162"/>
                    <a:pt x="633" y="162"/>
                    <a:pt x="636" y="162"/>
                  </a:cubicBezTo>
                  <a:cubicBezTo>
                    <a:pt x="638" y="174"/>
                    <a:pt x="642" y="177"/>
                    <a:pt x="650" y="185"/>
                  </a:cubicBezTo>
                  <a:cubicBezTo>
                    <a:pt x="650" y="187"/>
                    <a:pt x="650" y="188"/>
                    <a:pt x="650" y="190"/>
                  </a:cubicBezTo>
                  <a:cubicBezTo>
                    <a:pt x="648" y="192"/>
                    <a:pt x="648" y="192"/>
                    <a:pt x="642" y="192"/>
                  </a:cubicBezTo>
                  <a:cubicBezTo>
                    <a:pt x="641" y="191"/>
                    <a:pt x="641" y="190"/>
                    <a:pt x="640" y="190"/>
                  </a:cubicBezTo>
                  <a:cubicBezTo>
                    <a:pt x="640" y="192"/>
                    <a:pt x="639" y="195"/>
                    <a:pt x="639" y="197"/>
                  </a:cubicBezTo>
                  <a:cubicBezTo>
                    <a:pt x="636" y="198"/>
                    <a:pt x="634" y="198"/>
                    <a:pt x="632" y="199"/>
                  </a:cubicBezTo>
                  <a:cubicBezTo>
                    <a:pt x="637" y="205"/>
                    <a:pt x="640" y="210"/>
                    <a:pt x="648" y="213"/>
                  </a:cubicBezTo>
                  <a:cubicBezTo>
                    <a:pt x="648" y="218"/>
                    <a:pt x="648" y="220"/>
                    <a:pt x="646" y="224"/>
                  </a:cubicBezTo>
                  <a:cubicBezTo>
                    <a:pt x="641" y="224"/>
                    <a:pt x="639" y="224"/>
                    <a:pt x="635" y="222"/>
                  </a:cubicBezTo>
                  <a:cubicBezTo>
                    <a:pt x="632" y="219"/>
                    <a:pt x="630" y="217"/>
                    <a:pt x="629" y="215"/>
                  </a:cubicBezTo>
                  <a:close/>
                  <a:moveTo>
                    <a:pt x="616" y="67"/>
                  </a:moveTo>
                  <a:cubicBezTo>
                    <a:pt x="620" y="70"/>
                    <a:pt x="625" y="73"/>
                    <a:pt x="629" y="76"/>
                  </a:cubicBezTo>
                  <a:cubicBezTo>
                    <a:pt x="629" y="92"/>
                    <a:pt x="629" y="92"/>
                    <a:pt x="629" y="92"/>
                  </a:cubicBezTo>
                  <a:cubicBezTo>
                    <a:pt x="628" y="85"/>
                    <a:pt x="624" y="81"/>
                    <a:pt x="616" y="76"/>
                  </a:cubicBezTo>
                  <a:cubicBezTo>
                    <a:pt x="616" y="67"/>
                    <a:pt x="616" y="67"/>
                    <a:pt x="616" y="67"/>
                  </a:cubicBezTo>
                  <a:close/>
                  <a:moveTo>
                    <a:pt x="629" y="719"/>
                  </a:moveTo>
                  <a:cubicBezTo>
                    <a:pt x="625" y="722"/>
                    <a:pt x="620" y="725"/>
                    <a:pt x="616" y="728"/>
                  </a:cubicBezTo>
                  <a:cubicBezTo>
                    <a:pt x="616" y="719"/>
                    <a:pt x="616" y="719"/>
                    <a:pt x="616" y="719"/>
                  </a:cubicBezTo>
                  <a:cubicBezTo>
                    <a:pt x="620" y="717"/>
                    <a:pt x="623" y="715"/>
                    <a:pt x="628" y="711"/>
                  </a:cubicBezTo>
                  <a:cubicBezTo>
                    <a:pt x="624" y="709"/>
                    <a:pt x="620" y="707"/>
                    <a:pt x="616" y="705"/>
                  </a:cubicBezTo>
                  <a:cubicBezTo>
                    <a:pt x="616" y="696"/>
                    <a:pt x="616" y="696"/>
                    <a:pt x="616" y="696"/>
                  </a:cubicBezTo>
                  <a:cubicBezTo>
                    <a:pt x="620" y="698"/>
                    <a:pt x="624" y="700"/>
                    <a:pt x="628" y="702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29" y="719"/>
                    <a:pt x="629" y="719"/>
                    <a:pt x="629" y="719"/>
                  </a:cubicBezTo>
                  <a:close/>
                  <a:moveTo>
                    <a:pt x="629" y="106"/>
                  </a:moveTo>
                  <a:cubicBezTo>
                    <a:pt x="629" y="130"/>
                    <a:pt x="629" y="130"/>
                    <a:pt x="629" y="130"/>
                  </a:cubicBezTo>
                  <a:cubicBezTo>
                    <a:pt x="624" y="127"/>
                    <a:pt x="620" y="125"/>
                    <a:pt x="616" y="122"/>
                  </a:cubicBezTo>
                  <a:cubicBezTo>
                    <a:pt x="616" y="114"/>
                    <a:pt x="616" y="114"/>
                    <a:pt x="616" y="114"/>
                  </a:cubicBezTo>
                  <a:cubicBezTo>
                    <a:pt x="618" y="115"/>
                    <a:pt x="620" y="117"/>
                    <a:pt x="624" y="120"/>
                  </a:cubicBezTo>
                  <a:cubicBezTo>
                    <a:pt x="625" y="120"/>
                    <a:pt x="626" y="120"/>
                    <a:pt x="626" y="120"/>
                  </a:cubicBezTo>
                  <a:cubicBezTo>
                    <a:pt x="627" y="116"/>
                    <a:pt x="628" y="111"/>
                    <a:pt x="629" y="106"/>
                  </a:cubicBezTo>
                  <a:close/>
                  <a:moveTo>
                    <a:pt x="629" y="162"/>
                  </a:moveTo>
                  <a:cubicBezTo>
                    <a:pt x="629" y="215"/>
                    <a:pt x="629" y="215"/>
                    <a:pt x="629" y="215"/>
                  </a:cubicBezTo>
                  <a:cubicBezTo>
                    <a:pt x="623" y="208"/>
                    <a:pt x="619" y="210"/>
                    <a:pt x="616" y="214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7"/>
                    <a:pt x="616" y="196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2"/>
                    <a:pt x="617" y="173"/>
                    <a:pt x="618" y="173"/>
                  </a:cubicBezTo>
                  <a:cubicBezTo>
                    <a:pt x="620" y="173"/>
                    <a:pt x="621" y="173"/>
                    <a:pt x="622" y="173"/>
                  </a:cubicBezTo>
                  <a:cubicBezTo>
                    <a:pt x="622" y="172"/>
                    <a:pt x="621" y="171"/>
                    <a:pt x="621" y="171"/>
                  </a:cubicBezTo>
                  <a:cubicBezTo>
                    <a:pt x="619" y="170"/>
                    <a:pt x="618" y="169"/>
                    <a:pt x="616" y="168"/>
                  </a:cubicBezTo>
                  <a:cubicBezTo>
                    <a:pt x="616" y="154"/>
                    <a:pt x="616" y="154"/>
                    <a:pt x="616" y="154"/>
                  </a:cubicBezTo>
                  <a:cubicBezTo>
                    <a:pt x="617" y="154"/>
                    <a:pt x="618" y="154"/>
                    <a:pt x="620" y="154"/>
                  </a:cubicBezTo>
                  <a:cubicBezTo>
                    <a:pt x="623" y="160"/>
                    <a:pt x="625" y="162"/>
                    <a:pt x="629" y="162"/>
                  </a:cubicBezTo>
                  <a:close/>
                  <a:moveTo>
                    <a:pt x="629" y="362"/>
                  </a:moveTo>
                  <a:cubicBezTo>
                    <a:pt x="629" y="457"/>
                    <a:pt x="629" y="457"/>
                    <a:pt x="629" y="457"/>
                  </a:cubicBezTo>
                  <a:cubicBezTo>
                    <a:pt x="627" y="461"/>
                    <a:pt x="626" y="466"/>
                    <a:pt x="624" y="470"/>
                  </a:cubicBezTo>
                  <a:cubicBezTo>
                    <a:pt x="622" y="477"/>
                    <a:pt x="619" y="484"/>
                    <a:pt x="616" y="493"/>
                  </a:cubicBezTo>
                  <a:cubicBezTo>
                    <a:pt x="616" y="469"/>
                    <a:pt x="616" y="469"/>
                    <a:pt x="616" y="469"/>
                  </a:cubicBezTo>
                  <a:cubicBezTo>
                    <a:pt x="619" y="467"/>
                    <a:pt x="621" y="463"/>
                    <a:pt x="621" y="457"/>
                  </a:cubicBezTo>
                  <a:cubicBezTo>
                    <a:pt x="619" y="458"/>
                    <a:pt x="618" y="458"/>
                    <a:pt x="616" y="459"/>
                  </a:cubicBezTo>
                  <a:cubicBezTo>
                    <a:pt x="616" y="453"/>
                    <a:pt x="616" y="453"/>
                    <a:pt x="616" y="453"/>
                  </a:cubicBezTo>
                  <a:cubicBezTo>
                    <a:pt x="622" y="451"/>
                    <a:pt x="626" y="447"/>
                    <a:pt x="626" y="437"/>
                  </a:cubicBezTo>
                  <a:cubicBezTo>
                    <a:pt x="622" y="439"/>
                    <a:pt x="619" y="440"/>
                    <a:pt x="616" y="441"/>
                  </a:cubicBezTo>
                  <a:cubicBezTo>
                    <a:pt x="616" y="435"/>
                    <a:pt x="616" y="435"/>
                    <a:pt x="616" y="435"/>
                  </a:cubicBezTo>
                  <a:cubicBezTo>
                    <a:pt x="624" y="432"/>
                    <a:pt x="628" y="429"/>
                    <a:pt x="628" y="417"/>
                  </a:cubicBezTo>
                  <a:cubicBezTo>
                    <a:pt x="623" y="420"/>
                    <a:pt x="619" y="421"/>
                    <a:pt x="616" y="423"/>
                  </a:cubicBezTo>
                  <a:cubicBezTo>
                    <a:pt x="616" y="417"/>
                    <a:pt x="616" y="417"/>
                    <a:pt x="616" y="417"/>
                  </a:cubicBezTo>
                  <a:cubicBezTo>
                    <a:pt x="626" y="411"/>
                    <a:pt x="628" y="411"/>
                    <a:pt x="628" y="397"/>
                  </a:cubicBezTo>
                  <a:cubicBezTo>
                    <a:pt x="624" y="400"/>
                    <a:pt x="620" y="403"/>
                    <a:pt x="616" y="406"/>
                  </a:cubicBezTo>
                  <a:cubicBezTo>
                    <a:pt x="616" y="398"/>
                    <a:pt x="616" y="398"/>
                    <a:pt x="616" y="398"/>
                  </a:cubicBezTo>
                  <a:cubicBezTo>
                    <a:pt x="624" y="393"/>
                    <a:pt x="632" y="387"/>
                    <a:pt x="627" y="377"/>
                  </a:cubicBezTo>
                  <a:cubicBezTo>
                    <a:pt x="622" y="381"/>
                    <a:pt x="618" y="383"/>
                    <a:pt x="616" y="385"/>
                  </a:cubicBezTo>
                  <a:cubicBezTo>
                    <a:pt x="616" y="378"/>
                    <a:pt x="616" y="378"/>
                    <a:pt x="616" y="378"/>
                  </a:cubicBezTo>
                  <a:cubicBezTo>
                    <a:pt x="623" y="373"/>
                    <a:pt x="628" y="368"/>
                    <a:pt x="624" y="358"/>
                  </a:cubicBezTo>
                  <a:cubicBezTo>
                    <a:pt x="621" y="359"/>
                    <a:pt x="618" y="361"/>
                    <a:pt x="616" y="363"/>
                  </a:cubicBezTo>
                  <a:cubicBezTo>
                    <a:pt x="616" y="357"/>
                    <a:pt x="616" y="357"/>
                    <a:pt x="616" y="357"/>
                  </a:cubicBezTo>
                  <a:cubicBezTo>
                    <a:pt x="622" y="352"/>
                    <a:pt x="624" y="347"/>
                    <a:pt x="619" y="337"/>
                  </a:cubicBezTo>
                  <a:cubicBezTo>
                    <a:pt x="618" y="338"/>
                    <a:pt x="617" y="339"/>
                    <a:pt x="616" y="340"/>
                  </a:cubicBezTo>
                  <a:cubicBezTo>
                    <a:pt x="616" y="312"/>
                    <a:pt x="616" y="312"/>
                    <a:pt x="616" y="312"/>
                  </a:cubicBezTo>
                  <a:cubicBezTo>
                    <a:pt x="617" y="314"/>
                    <a:pt x="618" y="316"/>
                    <a:pt x="620" y="320"/>
                  </a:cubicBezTo>
                  <a:cubicBezTo>
                    <a:pt x="623" y="333"/>
                    <a:pt x="626" y="347"/>
                    <a:pt x="629" y="362"/>
                  </a:cubicBezTo>
                  <a:close/>
                  <a:moveTo>
                    <a:pt x="629" y="544"/>
                  </a:moveTo>
                  <a:cubicBezTo>
                    <a:pt x="629" y="546"/>
                    <a:pt x="629" y="546"/>
                    <a:pt x="629" y="546"/>
                  </a:cubicBezTo>
                  <a:cubicBezTo>
                    <a:pt x="628" y="546"/>
                    <a:pt x="628" y="546"/>
                    <a:pt x="628" y="546"/>
                  </a:cubicBezTo>
                  <a:cubicBezTo>
                    <a:pt x="629" y="544"/>
                    <a:pt x="629" y="544"/>
                    <a:pt x="629" y="544"/>
                  </a:cubicBezTo>
                  <a:close/>
                  <a:moveTo>
                    <a:pt x="629" y="550"/>
                  </a:moveTo>
                  <a:cubicBezTo>
                    <a:pt x="629" y="566"/>
                    <a:pt x="629" y="566"/>
                    <a:pt x="629" y="566"/>
                  </a:cubicBezTo>
                  <a:cubicBezTo>
                    <a:pt x="626" y="564"/>
                    <a:pt x="623" y="561"/>
                    <a:pt x="620" y="559"/>
                  </a:cubicBezTo>
                  <a:cubicBezTo>
                    <a:pt x="622" y="554"/>
                    <a:pt x="622" y="551"/>
                    <a:pt x="628" y="549"/>
                  </a:cubicBezTo>
                  <a:cubicBezTo>
                    <a:pt x="629" y="550"/>
                    <a:pt x="629" y="550"/>
                    <a:pt x="629" y="550"/>
                  </a:cubicBezTo>
                  <a:close/>
                  <a:moveTo>
                    <a:pt x="629" y="575"/>
                  </a:moveTo>
                  <a:cubicBezTo>
                    <a:pt x="625" y="572"/>
                    <a:pt x="620" y="568"/>
                    <a:pt x="616" y="565"/>
                  </a:cubicBezTo>
                  <a:cubicBezTo>
                    <a:pt x="616" y="578"/>
                    <a:pt x="616" y="578"/>
                    <a:pt x="616" y="578"/>
                  </a:cubicBezTo>
                  <a:cubicBezTo>
                    <a:pt x="620" y="582"/>
                    <a:pt x="623" y="585"/>
                    <a:pt x="626" y="588"/>
                  </a:cubicBezTo>
                  <a:cubicBezTo>
                    <a:pt x="624" y="588"/>
                    <a:pt x="620" y="587"/>
                    <a:pt x="616" y="586"/>
                  </a:cubicBezTo>
                  <a:cubicBezTo>
                    <a:pt x="616" y="596"/>
                    <a:pt x="616" y="596"/>
                    <a:pt x="616" y="596"/>
                  </a:cubicBezTo>
                  <a:cubicBezTo>
                    <a:pt x="619" y="597"/>
                    <a:pt x="622" y="598"/>
                    <a:pt x="629" y="600"/>
                  </a:cubicBezTo>
                  <a:cubicBezTo>
                    <a:pt x="629" y="575"/>
                    <a:pt x="629" y="575"/>
                    <a:pt x="629" y="575"/>
                  </a:cubicBezTo>
                  <a:close/>
                  <a:moveTo>
                    <a:pt x="629" y="661"/>
                  </a:moveTo>
                  <a:cubicBezTo>
                    <a:pt x="629" y="672"/>
                    <a:pt x="629" y="672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28" y="681"/>
                    <a:pt x="628" y="681"/>
                    <a:pt x="628" y="681"/>
                  </a:cubicBezTo>
                  <a:cubicBezTo>
                    <a:pt x="622" y="681"/>
                    <a:pt x="619" y="681"/>
                    <a:pt x="616" y="682"/>
                  </a:cubicBezTo>
                  <a:cubicBezTo>
                    <a:pt x="616" y="674"/>
                    <a:pt x="616" y="674"/>
                    <a:pt x="616" y="674"/>
                  </a:cubicBezTo>
                  <a:cubicBezTo>
                    <a:pt x="617" y="673"/>
                    <a:pt x="619" y="673"/>
                    <a:pt x="621" y="672"/>
                  </a:cubicBezTo>
                  <a:cubicBezTo>
                    <a:pt x="623" y="668"/>
                    <a:pt x="626" y="664"/>
                    <a:pt x="629" y="661"/>
                  </a:cubicBezTo>
                  <a:close/>
                  <a:moveTo>
                    <a:pt x="616" y="616"/>
                  </a:moveTo>
                  <a:cubicBezTo>
                    <a:pt x="616" y="601"/>
                    <a:pt x="616" y="601"/>
                    <a:pt x="616" y="601"/>
                  </a:cubicBezTo>
                  <a:cubicBezTo>
                    <a:pt x="620" y="605"/>
                    <a:pt x="624" y="608"/>
                    <a:pt x="629" y="612"/>
                  </a:cubicBezTo>
                  <a:cubicBezTo>
                    <a:pt x="626" y="615"/>
                    <a:pt x="623" y="618"/>
                    <a:pt x="621" y="620"/>
                  </a:cubicBezTo>
                  <a:lnTo>
                    <a:pt x="616" y="616"/>
                  </a:lnTo>
                  <a:close/>
                  <a:moveTo>
                    <a:pt x="611" y="64"/>
                  </a:moveTo>
                  <a:cubicBezTo>
                    <a:pt x="613" y="65"/>
                    <a:pt x="614" y="66"/>
                    <a:pt x="616" y="67"/>
                  </a:cubicBezTo>
                  <a:cubicBezTo>
                    <a:pt x="616" y="76"/>
                    <a:pt x="616" y="76"/>
                    <a:pt x="616" y="76"/>
                  </a:cubicBezTo>
                  <a:cubicBezTo>
                    <a:pt x="615" y="75"/>
                    <a:pt x="613" y="74"/>
                    <a:pt x="612" y="73"/>
                  </a:cubicBezTo>
                  <a:cubicBezTo>
                    <a:pt x="612" y="85"/>
                    <a:pt x="612" y="97"/>
                    <a:pt x="612" y="109"/>
                  </a:cubicBezTo>
                  <a:cubicBezTo>
                    <a:pt x="614" y="111"/>
                    <a:pt x="615" y="112"/>
                    <a:pt x="616" y="114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4" y="121"/>
                    <a:pt x="613" y="120"/>
                    <a:pt x="611" y="118"/>
                  </a:cubicBezTo>
                  <a:cubicBezTo>
                    <a:pt x="611" y="64"/>
                    <a:pt x="611" y="64"/>
                    <a:pt x="611" y="64"/>
                  </a:cubicBezTo>
                  <a:close/>
                  <a:moveTo>
                    <a:pt x="616" y="728"/>
                  </a:moveTo>
                  <a:cubicBezTo>
                    <a:pt x="614" y="728"/>
                    <a:pt x="613" y="729"/>
                    <a:pt x="611" y="730"/>
                  </a:cubicBezTo>
                  <a:cubicBezTo>
                    <a:pt x="611" y="720"/>
                    <a:pt x="611" y="720"/>
                    <a:pt x="611" y="720"/>
                  </a:cubicBezTo>
                  <a:cubicBezTo>
                    <a:pt x="613" y="720"/>
                    <a:pt x="614" y="719"/>
                    <a:pt x="616" y="719"/>
                  </a:cubicBezTo>
                  <a:cubicBezTo>
                    <a:pt x="616" y="728"/>
                    <a:pt x="616" y="728"/>
                    <a:pt x="616" y="728"/>
                  </a:cubicBezTo>
                  <a:close/>
                  <a:moveTo>
                    <a:pt x="616" y="154"/>
                  </a:moveTo>
                  <a:cubicBezTo>
                    <a:pt x="616" y="168"/>
                    <a:pt x="616" y="168"/>
                    <a:pt x="616" y="168"/>
                  </a:cubicBezTo>
                  <a:cubicBezTo>
                    <a:pt x="615" y="167"/>
                    <a:pt x="613" y="167"/>
                    <a:pt x="612" y="166"/>
                  </a:cubicBezTo>
                  <a:cubicBezTo>
                    <a:pt x="613" y="169"/>
                    <a:pt x="613" y="169"/>
                    <a:pt x="616" y="171"/>
                  </a:cubicBezTo>
                  <a:cubicBezTo>
                    <a:pt x="616" y="196"/>
                    <a:pt x="616" y="196"/>
                    <a:pt x="616" y="196"/>
                  </a:cubicBezTo>
                  <a:cubicBezTo>
                    <a:pt x="615" y="194"/>
                    <a:pt x="613" y="192"/>
                    <a:pt x="611" y="190"/>
                  </a:cubicBezTo>
                  <a:cubicBezTo>
                    <a:pt x="611" y="153"/>
                    <a:pt x="611" y="153"/>
                    <a:pt x="611" y="153"/>
                  </a:cubicBezTo>
                  <a:cubicBezTo>
                    <a:pt x="613" y="154"/>
                    <a:pt x="614" y="154"/>
                    <a:pt x="616" y="154"/>
                  </a:cubicBezTo>
                  <a:close/>
                  <a:moveTo>
                    <a:pt x="616" y="198"/>
                  </a:moveTo>
                  <a:cubicBezTo>
                    <a:pt x="616" y="214"/>
                    <a:pt x="616" y="214"/>
                    <a:pt x="616" y="214"/>
                  </a:cubicBezTo>
                  <a:cubicBezTo>
                    <a:pt x="614" y="217"/>
                    <a:pt x="613" y="219"/>
                    <a:pt x="611" y="222"/>
                  </a:cubicBezTo>
                  <a:cubicBezTo>
                    <a:pt x="611" y="196"/>
                    <a:pt x="611" y="196"/>
                    <a:pt x="611" y="196"/>
                  </a:cubicBezTo>
                  <a:cubicBezTo>
                    <a:pt x="611" y="197"/>
                    <a:pt x="612" y="198"/>
                    <a:pt x="612" y="199"/>
                  </a:cubicBezTo>
                  <a:cubicBezTo>
                    <a:pt x="613" y="199"/>
                    <a:pt x="615" y="198"/>
                    <a:pt x="616" y="198"/>
                  </a:cubicBezTo>
                  <a:close/>
                  <a:moveTo>
                    <a:pt x="616" y="312"/>
                  </a:moveTo>
                  <a:cubicBezTo>
                    <a:pt x="616" y="340"/>
                    <a:pt x="616" y="340"/>
                    <a:pt x="616" y="340"/>
                  </a:cubicBezTo>
                  <a:cubicBezTo>
                    <a:pt x="614" y="342"/>
                    <a:pt x="613" y="344"/>
                    <a:pt x="611" y="346"/>
                  </a:cubicBezTo>
                  <a:cubicBezTo>
                    <a:pt x="611" y="338"/>
                    <a:pt x="611" y="338"/>
                    <a:pt x="611" y="338"/>
                  </a:cubicBezTo>
                  <a:cubicBezTo>
                    <a:pt x="616" y="333"/>
                    <a:pt x="616" y="325"/>
                    <a:pt x="613" y="317"/>
                  </a:cubicBezTo>
                  <a:cubicBezTo>
                    <a:pt x="612" y="318"/>
                    <a:pt x="612" y="319"/>
                    <a:pt x="611" y="320"/>
                  </a:cubicBezTo>
                  <a:cubicBezTo>
                    <a:pt x="611" y="300"/>
                    <a:pt x="611" y="300"/>
                    <a:pt x="611" y="300"/>
                  </a:cubicBezTo>
                  <a:cubicBezTo>
                    <a:pt x="613" y="303"/>
                    <a:pt x="613" y="303"/>
                    <a:pt x="613" y="303"/>
                  </a:cubicBezTo>
                  <a:cubicBezTo>
                    <a:pt x="614" y="307"/>
                    <a:pt x="615" y="309"/>
                    <a:pt x="616" y="312"/>
                  </a:cubicBezTo>
                  <a:close/>
                  <a:moveTo>
                    <a:pt x="616" y="357"/>
                  </a:moveTo>
                  <a:cubicBezTo>
                    <a:pt x="616" y="363"/>
                    <a:pt x="616" y="363"/>
                    <a:pt x="616" y="363"/>
                  </a:cubicBezTo>
                  <a:cubicBezTo>
                    <a:pt x="613" y="366"/>
                    <a:pt x="612" y="368"/>
                    <a:pt x="611" y="372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13" y="359"/>
                    <a:pt x="614" y="358"/>
                    <a:pt x="616" y="357"/>
                  </a:cubicBezTo>
                  <a:close/>
                  <a:moveTo>
                    <a:pt x="616" y="378"/>
                  </a:moveTo>
                  <a:cubicBezTo>
                    <a:pt x="616" y="385"/>
                    <a:pt x="616" y="385"/>
                    <a:pt x="616" y="385"/>
                  </a:cubicBezTo>
                  <a:cubicBezTo>
                    <a:pt x="613" y="388"/>
                    <a:pt x="612" y="392"/>
                    <a:pt x="611" y="400"/>
                  </a:cubicBezTo>
                  <a:cubicBezTo>
                    <a:pt x="613" y="399"/>
                    <a:pt x="614" y="399"/>
                    <a:pt x="616" y="398"/>
                  </a:cubicBezTo>
                  <a:cubicBezTo>
                    <a:pt x="616" y="406"/>
                    <a:pt x="616" y="406"/>
                    <a:pt x="616" y="406"/>
                  </a:cubicBezTo>
                  <a:cubicBezTo>
                    <a:pt x="615" y="407"/>
                    <a:pt x="613" y="408"/>
                    <a:pt x="612" y="409"/>
                  </a:cubicBezTo>
                  <a:cubicBezTo>
                    <a:pt x="611" y="412"/>
                    <a:pt x="611" y="416"/>
                    <a:pt x="611" y="419"/>
                  </a:cubicBezTo>
                  <a:cubicBezTo>
                    <a:pt x="613" y="418"/>
                    <a:pt x="615" y="417"/>
                    <a:pt x="616" y="417"/>
                  </a:cubicBezTo>
                  <a:cubicBezTo>
                    <a:pt x="616" y="423"/>
                    <a:pt x="616" y="423"/>
                    <a:pt x="616" y="423"/>
                  </a:cubicBezTo>
                  <a:cubicBezTo>
                    <a:pt x="614" y="425"/>
                    <a:pt x="612" y="426"/>
                    <a:pt x="611" y="429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3" y="380"/>
                    <a:pt x="614" y="379"/>
                    <a:pt x="616" y="378"/>
                  </a:cubicBezTo>
                  <a:close/>
                  <a:moveTo>
                    <a:pt x="616" y="435"/>
                  </a:moveTo>
                  <a:cubicBezTo>
                    <a:pt x="616" y="441"/>
                    <a:pt x="616" y="441"/>
                    <a:pt x="616" y="441"/>
                  </a:cubicBezTo>
                  <a:cubicBezTo>
                    <a:pt x="614" y="442"/>
                    <a:pt x="612" y="443"/>
                    <a:pt x="611" y="444"/>
                  </a:cubicBezTo>
                  <a:cubicBezTo>
                    <a:pt x="611" y="436"/>
                    <a:pt x="611" y="436"/>
                    <a:pt x="611" y="436"/>
                  </a:cubicBezTo>
                  <a:cubicBezTo>
                    <a:pt x="613" y="436"/>
                    <a:pt x="614" y="435"/>
                    <a:pt x="616" y="435"/>
                  </a:cubicBezTo>
                  <a:close/>
                  <a:moveTo>
                    <a:pt x="616" y="453"/>
                  </a:moveTo>
                  <a:cubicBezTo>
                    <a:pt x="616" y="459"/>
                    <a:pt x="616" y="459"/>
                    <a:pt x="616" y="459"/>
                  </a:cubicBezTo>
                  <a:cubicBezTo>
                    <a:pt x="614" y="459"/>
                    <a:pt x="613" y="460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ubicBezTo>
                    <a:pt x="613" y="454"/>
                    <a:pt x="614" y="453"/>
                    <a:pt x="616" y="453"/>
                  </a:cubicBezTo>
                  <a:close/>
                  <a:moveTo>
                    <a:pt x="616" y="469"/>
                  </a:moveTo>
                  <a:cubicBezTo>
                    <a:pt x="616" y="493"/>
                    <a:pt x="616" y="493"/>
                    <a:pt x="616" y="493"/>
                  </a:cubicBezTo>
                  <a:cubicBezTo>
                    <a:pt x="614" y="497"/>
                    <a:pt x="613" y="500"/>
                    <a:pt x="611" y="504"/>
                  </a:cubicBezTo>
                  <a:cubicBezTo>
                    <a:pt x="611" y="487"/>
                    <a:pt x="611" y="487"/>
                    <a:pt x="611" y="487"/>
                  </a:cubicBezTo>
                  <a:cubicBezTo>
                    <a:pt x="613" y="485"/>
                    <a:pt x="614" y="482"/>
                    <a:pt x="616" y="477"/>
                  </a:cubicBezTo>
                  <a:cubicBezTo>
                    <a:pt x="614" y="477"/>
                    <a:pt x="613" y="478"/>
                    <a:pt x="611" y="478"/>
                  </a:cubicBezTo>
                  <a:cubicBezTo>
                    <a:pt x="611" y="471"/>
                    <a:pt x="611" y="471"/>
                    <a:pt x="611" y="471"/>
                  </a:cubicBezTo>
                  <a:cubicBezTo>
                    <a:pt x="613" y="471"/>
                    <a:pt x="615" y="470"/>
                    <a:pt x="616" y="469"/>
                  </a:cubicBezTo>
                  <a:close/>
                  <a:moveTo>
                    <a:pt x="616" y="565"/>
                  </a:moveTo>
                  <a:cubicBezTo>
                    <a:pt x="616" y="578"/>
                    <a:pt x="616" y="578"/>
                    <a:pt x="616" y="578"/>
                  </a:cubicBezTo>
                  <a:cubicBezTo>
                    <a:pt x="611" y="574"/>
                    <a:pt x="611" y="574"/>
                    <a:pt x="611" y="574"/>
                  </a:cubicBezTo>
                  <a:cubicBezTo>
                    <a:pt x="611" y="569"/>
                    <a:pt x="611" y="569"/>
                    <a:pt x="611" y="569"/>
                  </a:cubicBezTo>
                  <a:cubicBezTo>
                    <a:pt x="613" y="567"/>
                    <a:pt x="614" y="566"/>
                    <a:pt x="616" y="564"/>
                  </a:cubicBezTo>
                  <a:cubicBezTo>
                    <a:pt x="616" y="565"/>
                    <a:pt x="616" y="565"/>
                    <a:pt x="616" y="565"/>
                  </a:cubicBezTo>
                  <a:close/>
                  <a:moveTo>
                    <a:pt x="616" y="586"/>
                  </a:moveTo>
                  <a:cubicBezTo>
                    <a:pt x="616" y="596"/>
                    <a:pt x="616" y="596"/>
                    <a:pt x="616" y="596"/>
                  </a:cubicBezTo>
                  <a:cubicBezTo>
                    <a:pt x="613" y="596"/>
                    <a:pt x="612" y="595"/>
                    <a:pt x="611" y="595"/>
                  </a:cubicBezTo>
                  <a:cubicBezTo>
                    <a:pt x="611" y="585"/>
                    <a:pt x="611" y="585"/>
                    <a:pt x="611" y="585"/>
                  </a:cubicBezTo>
                  <a:cubicBezTo>
                    <a:pt x="613" y="585"/>
                    <a:pt x="614" y="586"/>
                    <a:pt x="616" y="586"/>
                  </a:cubicBezTo>
                  <a:close/>
                  <a:moveTo>
                    <a:pt x="616" y="601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4" y="614"/>
                    <a:pt x="612" y="613"/>
                    <a:pt x="611" y="611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3" y="598"/>
                    <a:pt x="614" y="600"/>
                    <a:pt x="616" y="601"/>
                  </a:cubicBezTo>
                  <a:close/>
                  <a:moveTo>
                    <a:pt x="616" y="674"/>
                  </a:moveTo>
                  <a:cubicBezTo>
                    <a:pt x="616" y="682"/>
                    <a:pt x="616" y="682"/>
                    <a:pt x="616" y="682"/>
                  </a:cubicBezTo>
                  <a:cubicBezTo>
                    <a:pt x="614" y="683"/>
                    <a:pt x="613" y="684"/>
                    <a:pt x="611" y="685"/>
                  </a:cubicBezTo>
                  <a:cubicBezTo>
                    <a:pt x="611" y="676"/>
                    <a:pt x="611" y="676"/>
                    <a:pt x="611" y="676"/>
                  </a:cubicBezTo>
                  <a:cubicBezTo>
                    <a:pt x="613" y="675"/>
                    <a:pt x="614" y="675"/>
                    <a:pt x="616" y="674"/>
                  </a:cubicBezTo>
                  <a:close/>
                  <a:moveTo>
                    <a:pt x="616" y="696"/>
                  </a:moveTo>
                  <a:cubicBezTo>
                    <a:pt x="616" y="705"/>
                    <a:pt x="616" y="705"/>
                    <a:pt x="616" y="705"/>
                  </a:cubicBezTo>
                  <a:cubicBezTo>
                    <a:pt x="614" y="704"/>
                    <a:pt x="613" y="704"/>
                    <a:pt x="611" y="703"/>
                  </a:cubicBezTo>
                  <a:cubicBezTo>
                    <a:pt x="611" y="694"/>
                    <a:pt x="611" y="694"/>
                    <a:pt x="611" y="694"/>
                  </a:cubicBezTo>
                  <a:lnTo>
                    <a:pt x="616" y="696"/>
                  </a:lnTo>
                  <a:close/>
                  <a:moveTo>
                    <a:pt x="605" y="60"/>
                  </a:moveTo>
                  <a:cubicBezTo>
                    <a:pt x="607" y="61"/>
                    <a:pt x="609" y="62"/>
                    <a:pt x="611" y="64"/>
                  </a:cubicBezTo>
                  <a:cubicBezTo>
                    <a:pt x="611" y="118"/>
                    <a:pt x="611" y="118"/>
                    <a:pt x="611" y="118"/>
                  </a:cubicBezTo>
                  <a:cubicBezTo>
                    <a:pt x="609" y="117"/>
                    <a:pt x="607" y="115"/>
                    <a:pt x="605" y="113"/>
                  </a:cubicBezTo>
                  <a:cubicBezTo>
                    <a:pt x="605" y="60"/>
                    <a:pt x="605" y="60"/>
                    <a:pt x="605" y="60"/>
                  </a:cubicBezTo>
                  <a:close/>
                  <a:moveTo>
                    <a:pt x="611" y="730"/>
                  </a:moveTo>
                  <a:cubicBezTo>
                    <a:pt x="610" y="730"/>
                    <a:pt x="610" y="730"/>
                    <a:pt x="610" y="730"/>
                  </a:cubicBezTo>
                  <a:cubicBezTo>
                    <a:pt x="609" y="732"/>
                    <a:pt x="607" y="733"/>
                    <a:pt x="605" y="734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7" y="721"/>
                    <a:pt x="609" y="721"/>
                    <a:pt x="611" y="720"/>
                  </a:cubicBezTo>
                  <a:cubicBezTo>
                    <a:pt x="611" y="730"/>
                    <a:pt x="611" y="730"/>
                    <a:pt x="611" y="730"/>
                  </a:cubicBezTo>
                  <a:close/>
                  <a:moveTo>
                    <a:pt x="611" y="153"/>
                  </a:moveTo>
                  <a:cubicBezTo>
                    <a:pt x="611" y="190"/>
                    <a:pt x="611" y="190"/>
                    <a:pt x="611" y="190"/>
                  </a:cubicBezTo>
                  <a:cubicBezTo>
                    <a:pt x="609" y="189"/>
                    <a:pt x="607" y="187"/>
                    <a:pt x="605" y="186"/>
                  </a:cubicBezTo>
                  <a:cubicBezTo>
                    <a:pt x="605" y="164"/>
                    <a:pt x="605" y="164"/>
                    <a:pt x="605" y="164"/>
                  </a:cubicBezTo>
                  <a:cubicBezTo>
                    <a:pt x="607" y="163"/>
                    <a:pt x="608" y="162"/>
                    <a:pt x="610" y="162"/>
                  </a:cubicBezTo>
                  <a:cubicBezTo>
                    <a:pt x="610" y="159"/>
                    <a:pt x="610" y="156"/>
                    <a:pt x="610" y="153"/>
                  </a:cubicBezTo>
                  <a:cubicBezTo>
                    <a:pt x="611" y="153"/>
                    <a:pt x="611" y="153"/>
                    <a:pt x="611" y="153"/>
                  </a:cubicBezTo>
                  <a:close/>
                  <a:moveTo>
                    <a:pt x="611" y="196"/>
                  </a:moveTo>
                  <a:cubicBezTo>
                    <a:pt x="611" y="222"/>
                    <a:pt x="611" y="222"/>
                    <a:pt x="611" y="222"/>
                  </a:cubicBezTo>
                  <a:cubicBezTo>
                    <a:pt x="609" y="225"/>
                    <a:pt x="607" y="228"/>
                    <a:pt x="605" y="230"/>
                  </a:cubicBezTo>
                  <a:cubicBezTo>
                    <a:pt x="605" y="213"/>
                    <a:pt x="605" y="213"/>
                    <a:pt x="605" y="213"/>
                  </a:cubicBezTo>
                  <a:cubicBezTo>
                    <a:pt x="606" y="212"/>
                    <a:pt x="607" y="211"/>
                    <a:pt x="608" y="211"/>
                  </a:cubicBezTo>
                  <a:cubicBezTo>
                    <a:pt x="608" y="206"/>
                    <a:pt x="608" y="206"/>
                    <a:pt x="607" y="205"/>
                  </a:cubicBezTo>
                  <a:cubicBezTo>
                    <a:pt x="605" y="205"/>
                    <a:pt x="605" y="205"/>
                    <a:pt x="605" y="205"/>
                  </a:cubicBezTo>
                  <a:cubicBezTo>
                    <a:pt x="605" y="192"/>
                    <a:pt x="605" y="192"/>
                    <a:pt x="605" y="192"/>
                  </a:cubicBezTo>
                  <a:cubicBezTo>
                    <a:pt x="608" y="193"/>
                    <a:pt x="610" y="194"/>
                    <a:pt x="611" y="196"/>
                  </a:cubicBezTo>
                  <a:close/>
                  <a:moveTo>
                    <a:pt x="611" y="300"/>
                  </a:moveTo>
                  <a:cubicBezTo>
                    <a:pt x="611" y="320"/>
                    <a:pt x="611" y="320"/>
                    <a:pt x="611" y="320"/>
                  </a:cubicBezTo>
                  <a:cubicBezTo>
                    <a:pt x="609" y="323"/>
                    <a:pt x="607" y="325"/>
                    <a:pt x="605" y="327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608" y="312"/>
                    <a:pt x="610" y="308"/>
                    <a:pt x="605" y="300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06" y="292"/>
                    <a:pt x="608" y="294"/>
                    <a:pt x="611" y="300"/>
                  </a:cubicBezTo>
                  <a:close/>
                  <a:moveTo>
                    <a:pt x="611" y="338"/>
                  </a:moveTo>
                  <a:cubicBezTo>
                    <a:pt x="611" y="346"/>
                    <a:pt x="611" y="346"/>
                    <a:pt x="611" y="346"/>
                  </a:cubicBezTo>
                  <a:cubicBezTo>
                    <a:pt x="610" y="348"/>
                    <a:pt x="608" y="349"/>
                    <a:pt x="607" y="351"/>
                  </a:cubicBezTo>
                  <a:cubicBezTo>
                    <a:pt x="607" y="355"/>
                    <a:pt x="607" y="359"/>
                    <a:pt x="608" y="363"/>
                  </a:cubicBezTo>
                  <a:cubicBezTo>
                    <a:pt x="609" y="362"/>
                    <a:pt x="610" y="361"/>
                    <a:pt x="611" y="360"/>
                  </a:cubicBezTo>
                  <a:cubicBezTo>
                    <a:pt x="611" y="372"/>
                    <a:pt x="611" y="372"/>
                    <a:pt x="611" y="372"/>
                  </a:cubicBezTo>
                  <a:cubicBezTo>
                    <a:pt x="610" y="375"/>
                    <a:pt x="610" y="378"/>
                    <a:pt x="610" y="382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1" y="429"/>
                    <a:pt x="611" y="429"/>
                    <a:pt x="611" y="429"/>
                  </a:cubicBezTo>
                  <a:cubicBezTo>
                    <a:pt x="610" y="431"/>
                    <a:pt x="609" y="433"/>
                    <a:pt x="609" y="437"/>
                  </a:cubicBezTo>
                  <a:cubicBezTo>
                    <a:pt x="610" y="437"/>
                    <a:pt x="610" y="436"/>
                    <a:pt x="611" y="436"/>
                  </a:cubicBezTo>
                  <a:cubicBezTo>
                    <a:pt x="611" y="444"/>
                    <a:pt x="611" y="444"/>
                    <a:pt x="611" y="444"/>
                  </a:cubicBezTo>
                  <a:cubicBezTo>
                    <a:pt x="608" y="446"/>
                    <a:pt x="606" y="449"/>
                    <a:pt x="605" y="455"/>
                  </a:cubicBezTo>
                  <a:cubicBezTo>
                    <a:pt x="605" y="421"/>
                    <a:pt x="605" y="421"/>
                    <a:pt x="605" y="421"/>
                  </a:cubicBezTo>
                  <a:cubicBezTo>
                    <a:pt x="605" y="419"/>
                    <a:pt x="605" y="417"/>
                    <a:pt x="605" y="415"/>
                  </a:cubicBezTo>
                  <a:cubicBezTo>
                    <a:pt x="605" y="410"/>
                    <a:pt x="605" y="410"/>
                    <a:pt x="605" y="410"/>
                  </a:cubicBezTo>
                  <a:cubicBezTo>
                    <a:pt x="607" y="410"/>
                    <a:pt x="607" y="410"/>
                    <a:pt x="607" y="410"/>
                  </a:cubicBezTo>
                  <a:cubicBezTo>
                    <a:pt x="607" y="404"/>
                    <a:pt x="606" y="399"/>
                    <a:pt x="605" y="393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6" y="389"/>
                    <a:pt x="607" y="388"/>
                    <a:pt x="607" y="387"/>
                  </a:cubicBezTo>
                  <a:cubicBezTo>
                    <a:pt x="606" y="385"/>
                    <a:pt x="606" y="382"/>
                    <a:pt x="605" y="380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08" y="342"/>
                    <a:pt x="609" y="340"/>
                    <a:pt x="611" y="338"/>
                  </a:cubicBezTo>
                  <a:close/>
                  <a:moveTo>
                    <a:pt x="611" y="454"/>
                  </a:moveTo>
                  <a:cubicBezTo>
                    <a:pt x="609" y="455"/>
                    <a:pt x="607" y="455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7" y="461"/>
                    <a:pt x="609" y="461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lose/>
                  <a:moveTo>
                    <a:pt x="611" y="471"/>
                  </a:moveTo>
                  <a:cubicBezTo>
                    <a:pt x="611" y="478"/>
                    <a:pt x="611" y="478"/>
                    <a:pt x="611" y="478"/>
                  </a:cubicBezTo>
                  <a:cubicBezTo>
                    <a:pt x="609" y="478"/>
                    <a:pt x="607" y="478"/>
                    <a:pt x="605" y="479"/>
                  </a:cubicBezTo>
                  <a:cubicBezTo>
                    <a:pt x="605" y="473"/>
                    <a:pt x="605" y="473"/>
                    <a:pt x="605" y="473"/>
                  </a:cubicBezTo>
                  <a:cubicBezTo>
                    <a:pt x="607" y="472"/>
                    <a:pt x="609" y="472"/>
                    <a:pt x="611" y="471"/>
                  </a:cubicBezTo>
                  <a:close/>
                  <a:moveTo>
                    <a:pt x="611" y="487"/>
                  </a:moveTo>
                  <a:cubicBezTo>
                    <a:pt x="611" y="504"/>
                    <a:pt x="611" y="504"/>
                    <a:pt x="611" y="504"/>
                  </a:cubicBezTo>
                  <a:cubicBezTo>
                    <a:pt x="609" y="508"/>
                    <a:pt x="607" y="512"/>
                    <a:pt x="605" y="516"/>
                  </a:cubicBezTo>
                  <a:cubicBezTo>
                    <a:pt x="605" y="503"/>
                    <a:pt x="605" y="503"/>
                    <a:pt x="605" y="503"/>
                  </a:cubicBezTo>
                  <a:cubicBezTo>
                    <a:pt x="607" y="501"/>
                    <a:pt x="608" y="499"/>
                    <a:pt x="609" y="496"/>
                  </a:cubicBezTo>
                  <a:cubicBezTo>
                    <a:pt x="608" y="496"/>
                    <a:pt x="607" y="496"/>
                    <a:pt x="605" y="496"/>
                  </a:cubicBezTo>
                  <a:cubicBezTo>
                    <a:pt x="605" y="490"/>
                    <a:pt x="605" y="490"/>
                    <a:pt x="605" y="490"/>
                  </a:cubicBezTo>
                  <a:cubicBezTo>
                    <a:pt x="608" y="489"/>
                    <a:pt x="609" y="488"/>
                    <a:pt x="611" y="487"/>
                  </a:cubicBezTo>
                  <a:close/>
                  <a:moveTo>
                    <a:pt x="611" y="569"/>
                  </a:moveTo>
                  <a:cubicBezTo>
                    <a:pt x="611" y="574"/>
                    <a:pt x="611" y="574"/>
                    <a:pt x="611" y="574"/>
                  </a:cubicBezTo>
                  <a:cubicBezTo>
                    <a:pt x="609" y="572"/>
                    <a:pt x="609" y="572"/>
                    <a:pt x="609" y="572"/>
                  </a:cubicBezTo>
                  <a:cubicBezTo>
                    <a:pt x="611" y="569"/>
                    <a:pt x="611" y="569"/>
                    <a:pt x="611" y="569"/>
                  </a:cubicBezTo>
                  <a:close/>
                  <a:moveTo>
                    <a:pt x="611" y="585"/>
                  </a:moveTo>
                  <a:cubicBezTo>
                    <a:pt x="611" y="595"/>
                    <a:pt x="611" y="595"/>
                    <a:pt x="611" y="595"/>
                  </a:cubicBezTo>
                  <a:cubicBezTo>
                    <a:pt x="610" y="595"/>
                    <a:pt x="610" y="595"/>
                    <a:pt x="609" y="595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1" y="611"/>
                    <a:pt x="611" y="611"/>
                    <a:pt x="611" y="611"/>
                  </a:cubicBezTo>
                  <a:cubicBezTo>
                    <a:pt x="609" y="609"/>
                    <a:pt x="607" y="608"/>
                    <a:pt x="605" y="606"/>
                  </a:cubicBezTo>
                  <a:cubicBezTo>
                    <a:pt x="605" y="584"/>
                    <a:pt x="605" y="584"/>
                    <a:pt x="605" y="584"/>
                  </a:cubicBezTo>
                  <a:cubicBezTo>
                    <a:pt x="607" y="584"/>
                    <a:pt x="609" y="584"/>
                    <a:pt x="611" y="585"/>
                  </a:cubicBezTo>
                  <a:close/>
                  <a:moveTo>
                    <a:pt x="611" y="676"/>
                  </a:moveTo>
                  <a:cubicBezTo>
                    <a:pt x="611" y="685"/>
                    <a:pt x="611" y="685"/>
                    <a:pt x="611" y="685"/>
                  </a:cubicBezTo>
                  <a:cubicBezTo>
                    <a:pt x="609" y="686"/>
                    <a:pt x="607" y="687"/>
                    <a:pt x="605" y="690"/>
                  </a:cubicBezTo>
                  <a:cubicBezTo>
                    <a:pt x="605" y="681"/>
                    <a:pt x="605" y="681"/>
                    <a:pt x="605" y="681"/>
                  </a:cubicBezTo>
                  <a:cubicBezTo>
                    <a:pt x="607" y="679"/>
                    <a:pt x="609" y="677"/>
                    <a:pt x="611" y="676"/>
                  </a:cubicBezTo>
                  <a:close/>
                  <a:moveTo>
                    <a:pt x="611" y="694"/>
                  </a:moveTo>
                  <a:cubicBezTo>
                    <a:pt x="611" y="703"/>
                    <a:pt x="611" y="703"/>
                    <a:pt x="611" y="703"/>
                  </a:cubicBezTo>
                  <a:cubicBezTo>
                    <a:pt x="609" y="702"/>
                    <a:pt x="607" y="702"/>
                    <a:pt x="605" y="701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11" y="694"/>
                    <a:pt x="611" y="694"/>
                    <a:pt x="611" y="694"/>
                  </a:cubicBezTo>
                  <a:close/>
                  <a:moveTo>
                    <a:pt x="605" y="632"/>
                  </a:moveTo>
                  <a:cubicBezTo>
                    <a:pt x="605" y="623"/>
                    <a:pt x="605" y="623"/>
                    <a:pt x="605" y="623"/>
                  </a:cubicBezTo>
                  <a:cubicBezTo>
                    <a:pt x="606" y="626"/>
                    <a:pt x="606" y="629"/>
                    <a:pt x="605" y="632"/>
                  </a:cubicBezTo>
                  <a:close/>
                  <a:moveTo>
                    <a:pt x="603" y="58"/>
                  </a:moveTo>
                  <a:cubicBezTo>
                    <a:pt x="605" y="60"/>
                    <a:pt x="605" y="60"/>
                    <a:pt x="605" y="60"/>
                  </a:cubicBezTo>
                  <a:cubicBezTo>
                    <a:pt x="605" y="113"/>
                    <a:pt x="605" y="113"/>
                    <a:pt x="605" y="113"/>
                  </a:cubicBezTo>
                  <a:cubicBezTo>
                    <a:pt x="605" y="112"/>
                    <a:pt x="604" y="111"/>
                    <a:pt x="603" y="110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58"/>
                    <a:pt x="603" y="58"/>
                    <a:pt x="603" y="58"/>
                  </a:cubicBezTo>
                  <a:close/>
                  <a:moveTo>
                    <a:pt x="605" y="734"/>
                  </a:moveTo>
                  <a:cubicBezTo>
                    <a:pt x="605" y="735"/>
                    <a:pt x="604" y="735"/>
                    <a:pt x="603" y="736"/>
                  </a:cubicBezTo>
                  <a:cubicBezTo>
                    <a:pt x="603" y="721"/>
                    <a:pt x="603" y="721"/>
                    <a:pt x="603" y="721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5" y="734"/>
                    <a:pt x="605" y="734"/>
                    <a:pt x="605" y="734"/>
                  </a:cubicBezTo>
                  <a:close/>
                  <a:moveTo>
                    <a:pt x="605" y="164"/>
                  </a:moveTo>
                  <a:cubicBezTo>
                    <a:pt x="605" y="186"/>
                    <a:pt x="605" y="186"/>
                    <a:pt x="605" y="186"/>
                  </a:cubicBezTo>
                  <a:cubicBezTo>
                    <a:pt x="605" y="186"/>
                    <a:pt x="604" y="186"/>
                    <a:pt x="603" y="185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3"/>
                    <a:pt x="603" y="171"/>
                    <a:pt x="603" y="170"/>
                  </a:cubicBezTo>
                  <a:cubicBezTo>
                    <a:pt x="603" y="164"/>
                    <a:pt x="603" y="164"/>
                    <a:pt x="603" y="164"/>
                  </a:cubicBezTo>
                  <a:cubicBezTo>
                    <a:pt x="604" y="164"/>
                    <a:pt x="605" y="164"/>
                    <a:pt x="605" y="164"/>
                  </a:cubicBezTo>
                  <a:close/>
                  <a:moveTo>
                    <a:pt x="605" y="192"/>
                  </a:moveTo>
                  <a:cubicBezTo>
                    <a:pt x="605" y="205"/>
                    <a:pt x="605" y="205"/>
                    <a:pt x="605" y="205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4" y="191"/>
                    <a:pt x="605" y="191"/>
                    <a:pt x="605" y="192"/>
                  </a:cubicBezTo>
                  <a:close/>
                  <a:moveTo>
                    <a:pt x="605" y="213"/>
                  </a:moveTo>
                  <a:cubicBezTo>
                    <a:pt x="605" y="230"/>
                    <a:pt x="605" y="230"/>
                    <a:pt x="605" y="230"/>
                  </a:cubicBezTo>
                  <a:cubicBezTo>
                    <a:pt x="605" y="231"/>
                    <a:pt x="604" y="232"/>
                    <a:pt x="603" y="233"/>
                  </a:cubicBezTo>
                  <a:cubicBezTo>
                    <a:pt x="603" y="212"/>
                    <a:pt x="603" y="212"/>
                    <a:pt x="603" y="212"/>
                  </a:cubicBezTo>
                  <a:cubicBezTo>
                    <a:pt x="603" y="212"/>
                    <a:pt x="604" y="213"/>
                    <a:pt x="604" y="213"/>
                  </a:cubicBezTo>
                  <a:cubicBezTo>
                    <a:pt x="605" y="213"/>
                    <a:pt x="605" y="213"/>
                    <a:pt x="605" y="213"/>
                  </a:cubicBezTo>
                  <a:close/>
                  <a:moveTo>
                    <a:pt x="605" y="289"/>
                  </a:moveTo>
                  <a:cubicBezTo>
                    <a:pt x="605" y="300"/>
                    <a:pt x="605" y="300"/>
                    <a:pt x="605" y="300"/>
                  </a:cubicBezTo>
                  <a:cubicBezTo>
                    <a:pt x="605" y="300"/>
                    <a:pt x="605" y="300"/>
                    <a:pt x="605" y="299"/>
                  </a:cubicBezTo>
                  <a:cubicBezTo>
                    <a:pt x="604" y="300"/>
                    <a:pt x="603" y="301"/>
                    <a:pt x="603" y="302"/>
                  </a:cubicBezTo>
                  <a:cubicBezTo>
                    <a:pt x="603" y="283"/>
                    <a:pt x="603" y="283"/>
                    <a:pt x="603" y="283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604" y="286"/>
                    <a:pt x="605" y="288"/>
                    <a:pt x="605" y="289"/>
                  </a:cubicBezTo>
                  <a:close/>
                  <a:moveTo>
                    <a:pt x="605" y="317"/>
                  </a:moveTo>
                  <a:cubicBezTo>
                    <a:pt x="605" y="327"/>
                    <a:pt x="605" y="327"/>
                    <a:pt x="605" y="327"/>
                  </a:cubicBezTo>
                  <a:cubicBezTo>
                    <a:pt x="605" y="329"/>
                    <a:pt x="604" y="330"/>
                    <a:pt x="603" y="331"/>
                  </a:cubicBezTo>
                  <a:cubicBezTo>
                    <a:pt x="603" y="320"/>
                    <a:pt x="603" y="320"/>
                    <a:pt x="603" y="320"/>
                  </a:cubicBezTo>
                  <a:cubicBezTo>
                    <a:pt x="604" y="319"/>
                    <a:pt x="605" y="318"/>
                    <a:pt x="605" y="317"/>
                  </a:cubicBezTo>
                  <a:close/>
                  <a:moveTo>
                    <a:pt x="605" y="343"/>
                  </a:moveTo>
                  <a:cubicBezTo>
                    <a:pt x="605" y="380"/>
                    <a:pt x="605" y="380"/>
                    <a:pt x="605" y="380"/>
                  </a:cubicBezTo>
                  <a:cubicBezTo>
                    <a:pt x="604" y="375"/>
                    <a:pt x="604" y="370"/>
                    <a:pt x="603" y="365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3" y="344"/>
                    <a:pt x="603" y="344"/>
                    <a:pt x="603" y="344"/>
                  </a:cubicBezTo>
                  <a:cubicBezTo>
                    <a:pt x="604" y="344"/>
                    <a:pt x="605" y="343"/>
                    <a:pt x="605" y="343"/>
                  </a:cubicBezTo>
                  <a:close/>
                  <a:moveTo>
                    <a:pt x="605" y="389"/>
                  </a:moveTo>
                  <a:cubicBezTo>
                    <a:pt x="605" y="393"/>
                    <a:pt x="605" y="393"/>
                    <a:pt x="605" y="393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3" y="393"/>
                    <a:pt x="603" y="393"/>
                    <a:pt x="603" y="393"/>
                  </a:cubicBezTo>
                  <a:cubicBezTo>
                    <a:pt x="603" y="389"/>
                    <a:pt x="603" y="389"/>
                    <a:pt x="603" y="389"/>
                  </a:cubicBezTo>
                  <a:cubicBezTo>
                    <a:pt x="605" y="389"/>
                    <a:pt x="605" y="389"/>
                    <a:pt x="605" y="389"/>
                  </a:cubicBezTo>
                  <a:close/>
                  <a:moveTo>
                    <a:pt x="605" y="410"/>
                  </a:moveTo>
                  <a:cubicBezTo>
                    <a:pt x="605" y="415"/>
                    <a:pt x="605" y="415"/>
                    <a:pt x="605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5" y="410"/>
                    <a:pt x="605" y="410"/>
                    <a:pt x="605" y="410"/>
                  </a:cubicBezTo>
                  <a:close/>
                  <a:moveTo>
                    <a:pt x="605" y="421"/>
                  </a:moveTo>
                  <a:cubicBezTo>
                    <a:pt x="605" y="455"/>
                    <a:pt x="605" y="455"/>
                    <a:pt x="605" y="455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4" y="434"/>
                    <a:pt x="605" y="428"/>
                    <a:pt x="605" y="421"/>
                  </a:cubicBezTo>
                  <a:close/>
                  <a:moveTo>
                    <a:pt x="605" y="473"/>
                  </a:moveTo>
                  <a:cubicBezTo>
                    <a:pt x="605" y="479"/>
                    <a:pt x="605" y="479"/>
                    <a:pt x="605" y="479"/>
                  </a:cubicBezTo>
                  <a:cubicBezTo>
                    <a:pt x="605" y="479"/>
                    <a:pt x="604" y="479"/>
                    <a:pt x="603" y="479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4" y="473"/>
                    <a:pt x="605" y="473"/>
                    <a:pt x="605" y="473"/>
                  </a:cubicBezTo>
                  <a:close/>
                  <a:moveTo>
                    <a:pt x="605" y="490"/>
                  </a:moveTo>
                  <a:cubicBezTo>
                    <a:pt x="605" y="496"/>
                    <a:pt x="605" y="496"/>
                    <a:pt x="605" y="496"/>
                  </a:cubicBezTo>
                  <a:cubicBezTo>
                    <a:pt x="605" y="496"/>
                    <a:pt x="604" y="496"/>
                    <a:pt x="603" y="496"/>
                  </a:cubicBezTo>
                  <a:cubicBezTo>
                    <a:pt x="603" y="490"/>
                    <a:pt x="603" y="490"/>
                    <a:pt x="603" y="490"/>
                  </a:cubicBezTo>
                  <a:cubicBezTo>
                    <a:pt x="604" y="490"/>
                    <a:pt x="605" y="490"/>
                    <a:pt x="605" y="490"/>
                  </a:cubicBezTo>
                  <a:close/>
                  <a:moveTo>
                    <a:pt x="605" y="503"/>
                  </a:moveTo>
                  <a:cubicBezTo>
                    <a:pt x="605" y="516"/>
                    <a:pt x="605" y="516"/>
                    <a:pt x="605" y="516"/>
                  </a:cubicBezTo>
                  <a:cubicBezTo>
                    <a:pt x="605" y="517"/>
                    <a:pt x="604" y="519"/>
                    <a:pt x="603" y="520"/>
                  </a:cubicBezTo>
                  <a:cubicBezTo>
                    <a:pt x="603" y="505"/>
                    <a:pt x="603" y="505"/>
                    <a:pt x="603" y="505"/>
                  </a:cubicBezTo>
                  <a:cubicBezTo>
                    <a:pt x="604" y="505"/>
                    <a:pt x="605" y="504"/>
                    <a:pt x="605" y="503"/>
                  </a:cubicBezTo>
                  <a:close/>
                  <a:moveTo>
                    <a:pt x="605" y="584"/>
                  </a:moveTo>
                  <a:cubicBezTo>
                    <a:pt x="605" y="606"/>
                    <a:pt x="605" y="606"/>
                    <a:pt x="605" y="606"/>
                  </a:cubicBezTo>
                  <a:cubicBezTo>
                    <a:pt x="605" y="605"/>
                    <a:pt x="604" y="605"/>
                    <a:pt x="603" y="604"/>
                  </a:cubicBezTo>
                  <a:cubicBezTo>
                    <a:pt x="603" y="583"/>
                    <a:pt x="603" y="583"/>
                    <a:pt x="603" y="583"/>
                  </a:cubicBezTo>
                  <a:cubicBezTo>
                    <a:pt x="604" y="583"/>
                    <a:pt x="605" y="583"/>
                    <a:pt x="605" y="584"/>
                  </a:cubicBezTo>
                  <a:close/>
                  <a:moveTo>
                    <a:pt x="605" y="623"/>
                  </a:moveTo>
                  <a:cubicBezTo>
                    <a:pt x="605" y="632"/>
                    <a:pt x="605" y="632"/>
                    <a:pt x="605" y="632"/>
                  </a:cubicBezTo>
                  <a:cubicBezTo>
                    <a:pt x="605" y="634"/>
                    <a:pt x="604" y="635"/>
                    <a:pt x="603" y="637"/>
                  </a:cubicBezTo>
                  <a:cubicBezTo>
                    <a:pt x="603" y="637"/>
                    <a:pt x="603" y="637"/>
                    <a:pt x="603" y="637"/>
                  </a:cubicBezTo>
                  <a:cubicBezTo>
                    <a:pt x="603" y="618"/>
                    <a:pt x="603" y="618"/>
                    <a:pt x="603" y="618"/>
                  </a:cubicBezTo>
                  <a:cubicBezTo>
                    <a:pt x="604" y="620"/>
                    <a:pt x="605" y="621"/>
                    <a:pt x="605" y="623"/>
                  </a:cubicBezTo>
                  <a:close/>
                  <a:moveTo>
                    <a:pt x="605" y="681"/>
                  </a:moveTo>
                  <a:cubicBezTo>
                    <a:pt x="605" y="690"/>
                    <a:pt x="605" y="690"/>
                    <a:pt x="605" y="690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05" y="701"/>
                    <a:pt x="605" y="701"/>
                    <a:pt x="605" y="701"/>
                  </a:cubicBezTo>
                  <a:cubicBezTo>
                    <a:pt x="605" y="701"/>
                    <a:pt x="604" y="701"/>
                    <a:pt x="603" y="700"/>
                  </a:cubicBezTo>
                  <a:cubicBezTo>
                    <a:pt x="603" y="683"/>
                    <a:pt x="603" y="683"/>
                    <a:pt x="603" y="683"/>
                  </a:cubicBezTo>
                  <a:cubicBezTo>
                    <a:pt x="604" y="682"/>
                    <a:pt x="605" y="681"/>
                    <a:pt x="605" y="681"/>
                  </a:cubicBezTo>
                  <a:close/>
                  <a:moveTo>
                    <a:pt x="598" y="54"/>
                  </a:moveTo>
                  <a:cubicBezTo>
                    <a:pt x="603" y="58"/>
                    <a:pt x="603" y="58"/>
                    <a:pt x="603" y="58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1" y="109"/>
                    <a:pt x="599" y="109"/>
                    <a:pt x="598" y="108"/>
                  </a:cubicBezTo>
                  <a:cubicBezTo>
                    <a:pt x="598" y="101"/>
                    <a:pt x="598" y="101"/>
                    <a:pt x="598" y="101"/>
                  </a:cubicBezTo>
                  <a:cubicBezTo>
                    <a:pt x="598" y="101"/>
                    <a:pt x="599" y="101"/>
                    <a:pt x="599" y="101"/>
                  </a:cubicBezTo>
                  <a:cubicBezTo>
                    <a:pt x="600" y="101"/>
                    <a:pt x="601" y="101"/>
                    <a:pt x="602" y="101"/>
                  </a:cubicBezTo>
                  <a:cubicBezTo>
                    <a:pt x="602" y="92"/>
                    <a:pt x="602" y="83"/>
                    <a:pt x="603" y="73"/>
                  </a:cubicBezTo>
                  <a:cubicBezTo>
                    <a:pt x="601" y="70"/>
                    <a:pt x="599" y="67"/>
                    <a:pt x="598" y="65"/>
                  </a:cubicBezTo>
                  <a:cubicBezTo>
                    <a:pt x="598" y="54"/>
                    <a:pt x="598" y="54"/>
                    <a:pt x="598" y="54"/>
                  </a:cubicBezTo>
                  <a:close/>
                  <a:moveTo>
                    <a:pt x="603" y="736"/>
                  </a:moveTo>
                  <a:cubicBezTo>
                    <a:pt x="601" y="737"/>
                    <a:pt x="599" y="738"/>
                    <a:pt x="598" y="740"/>
                  </a:cubicBezTo>
                  <a:cubicBezTo>
                    <a:pt x="598" y="731"/>
                    <a:pt x="598" y="731"/>
                    <a:pt x="598" y="731"/>
                  </a:cubicBezTo>
                  <a:cubicBezTo>
                    <a:pt x="598" y="730"/>
                    <a:pt x="599" y="730"/>
                    <a:pt x="599" y="729"/>
                  </a:cubicBezTo>
                  <a:cubicBezTo>
                    <a:pt x="598" y="728"/>
                    <a:pt x="598" y="728"/>
                    <a:pt x="598" y="728"/>
                  </a:cubicBezTo>
                  <a:cubicBezTo>
                    <a:pt x="598" y="719"/>
                    <a:pt x="598" y="719"/>
                    <a:pt x="598" y="719"/>
                  </a:cubicBezTo>
                  <a:cubicBezTo>
                    <a:pt x="599" y="719"/>
                    <a:pt x="601" y="720"/>
                    <a:pt x="603" y="721"/>
                  </a:cubicBezTo>
                  <a:cubicBezTo>
                    <a:pt x="603" y="736"/>
                    <a:pt x="603" y="736"/>
                    <a:pt x="603" y="736"/>
                  </a:cubicBezTo>
                  <a:close/>
                  <a:moveTo>
                    <a:pt x="603" y="164"/>
                  </a:moveTo>
                  <a:cubicBezTo>
                    <a:pt x="603" y="170"/>
                    <a:pt x="603" y="170"/>
                    <a:pt x="603" y="170"/>
                  </a:cubicBezTo>
                  <a:cubicBezTo>
                    <a:pt x="603" y="168"/>
                    <a:pt x="603" y="167"/>
                    <a:pt x="603" y="165"/>
                  </a:cubicBezTo>
                  <a:cubicBezTo>
                    <a:pt x="603" y="164"/>
                    <a:pt x="603" y="164"/>
                    <a:pt x="603" y="164"/>
                  </a:cubicBezTo>
                  <a:close/>
                  <a:moveTo>
                    <a:pt x="603" y="174"/>
                  </a:moveTo>
                  <a:cubicBezTo>
                    <a:pt x="603" y="185"/>
                    <a:pt x="603" y="185"/>
                    <a:pt x="603" y="185"/>
                  </a:cubicBezTo>
                  <a:cubicBezTo>
                    <a:pt x="603" y="185"/>
                    <a:pt x="602" y="185"/>
                    <a:pt x="602" y="185"/>
                  </a:cubicBezTo>
                  <a:cubicBezTo>
                    <a:pt x="602" y="187"/>
                    <a:pt x="602" y="188"/>
                    <a:pt x="603" y="190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601" y="209"/>
                    <a:pt x="601" y="210"/>
                    <a:pt x="603" y="212"/>
                  </a:cubicBezTo>
                  <a:cubicBezTo>
                    <a:pt x="603" y="233"/>
                    <a:pt x="603" y="233"/>
                    <a:pt x="603" y="233"/>
                  </a:cubicBezTo>
                  <a:cubicBezTo>
                    <a:pt x="601" y="234"/>
                    <a:pt x="600" y="235"/>
                    <a:pt x="598" y="236"/>
                  </a:cubicBezTo>
                  <a:cubicBezTo>
                    <a:pt x="598" y="170"/>
                    <a:pt x="598" y="170"/>
                    <a:pt x="598" y="170"/>
                  </a:cubicBezTo>
                  <a:cubicBezTo>
                    <a:pt x="600" y="171"/>
                    <a:pt x="601" y="173"/>
                    <a:pt x="603" y="174"/>
                  </a:cubicBezTo>
                  <a:close/>
                  <a:moveTo>
                    <a:pt x="603" y="283"/>
                  </a:moveTo>
                  <a:cubicBezTo>
                    <a:pt x="603" y="302"/>
                    <a:pt x="603" y="302"/>
                    <a:pt x="603" y="302"/>
                  </a:cubicBezTo>
                  <a:cubicBezTo>
                    <a:pt x="601" y="305"/>
                    <a:pt x="599" y="308"/>
                    <a:pt x="598" y="311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00" y="296"/>
                    <a:pt x="600" y="292"/>
                    <a:pt x="598" y="286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9"/>
                    <a:pt x="601" y="281"/>
                    <a:pt x="603" y="283"/>
                  </a:cubicBezTo>
                  <a:close/>
                  <a:moveTo>
                    <a:pt x="603" y="320"/>
                  </a:moveTo>
                  <a:cubicBezTo>
                    <a:pt x="603" y="331"/>
                    <a:pt x="603" y="331"/>
                    <a:pt x="603" y="331"/>
                  </a:cubicBezTo>
                  <a:cubicBezTo>
                    <a:pt x="603" y="332"/>
                    <a:pt x="603" y="332"/>
                    <a:pt x="603" y="332"/>
                  </a:cubicBezTo>
                  <a:cubicBezTo>
                    <a:pt x="603" y="336"/>
                    <a:pt x="603" y="340"/>
                    <a:pt x="603" y="343"/>
                  </a:cubicBezTo>
                  <a:cubicBezTo>
                    <a:pt x="603" y="365"/>
                    <a:pt x="603" y="365"/>
                    <a:pt x="603" y="365"/>
                  </a:cubicBezTo>
                  <a:cubicBezTo>
                    <a:pt x="602" y="357"/>
                    <a:pt x="601" y="350"/>
                    <a:pt x="598" y="343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9" y="326"/>
                    <a:pt x="599" y="326"/>
                    <a:pt x="599" y="326"/>
                  </a:cubicBezTo>
                  <a:cubicBezTo>
                    <a:pt x="601" y="324"/>
                    <a:pt x="602" y="322"/>
                    <a:pt x="603" y="320"/>
                  </a:cubicBezTo>
                  <a:close/>
                  <a:moveTo>
                    <a:pt x="603" y="389"/>
                  </a:moveTo>
                  <a:cubicBezTo>
                    <a:pt x="603" y="393"/>
                    <a:pt x="603" y="393"/>
                    <a:pt x="603" y="393"/>
                  </a:cubicBezTo>
                  <a:cubicBezTo>
                    <a:pt x="599" y="393"/>
                    <a:pt x="599" y="393"/>
                    <a:pt x="599" y="393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598" y="414"/>
                    <a:pt x="598" y="414"/>
                    <a:pt x="598" y="414"/>
                  </a:cubicBezTo>
                  <a:cubicBezTo>
                    <a:pt x="598" y="410"/>
                    <a:pt x="598" y="410"/>
                    <a:pt x="598" y="410"/>
                  </a:cubicBezTo>
                  <a:cubicBezTo>
                    <a:pt x="598" y="410"/>
                    <a:pt x="599" y="410"/>
                    <a:pt x="599" y="410"/>
                  </a:cubicBezTo>
                  <a:cubicBezTo>
                    <a:pt x="599" y="408"/>
                    <a:pt x="598" y="405"/>
                    <a:pt x="598" y="403"/>
                  </a:cubicBezTo>
                  <a:cubicBezTo>
                    <a:pt x="598" y="389"/>
                    <a:pt x="598" y="389"/>
                    <a:pt x="598" y="389"/>
                  </a:cubicBezTo>
                  <a:cubicBezTo>
                    <a:pt x="603" y="389"/>
                    <a:pt x="603" y="389"/>
                    <a:pt x="603" y="389"/>
                  </a:cubicBezTo>
                  <a:close/>
                  <a:moveTo>
                    <a:pt x="603" y="440"/>
                  </a:moveTo>
                  <a:cubicBezTo>
                    <a:pt x="603" y="463"/>
                    <a:pt x="603" y="463"/>
                    <a:pt x="603" y="463"/>
                  </a:cubicBezTo>
                  <a:cubicBezTo>
                    <a:pt x="602" y="466"/>
                    <a:pt x="601" y="470"/>
                    <a:pt x="599" y="474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3" y="479"/>
                    <a:pt x="603" y="479"/>
                    <a:pt x="603" y="479"/>
                  </a:cubicBezTo>
                  <a:cubicBezTo>
                    <a:pt x="601" y="480"/>
                    <a:pt x="599" y="481"/>
                    <a:pt x="598" y="482"/>
                  </a:cubicBezTo>
                  <a:cubicBezTo>
                    <a:pt x="598" y="462"/>
                    <a:pt x="598" y="462"/>
                    <a:pt x="598" y="462"/>
                  </a:cubicBezTo>
                  <a:cubicBezTo>
                    <a:pt x="598" y="462"/>
                    <a:pt x="599" y="461"/>
                    <a:pt x="599" y="461"/>
                  </a:cubicBezTo>
                  <a:cubicBezTo>
                    <a:pt x="600" y="453"/>
                    <a:pt x="602" y="447"/>
                    <a:pt x="603" y="440"/>
                  </a:cubicBezTo>
                  <a:close/>
                  <a:moveTo>
                    <a:pt x="603" y="490"/>
                  </a:moveTo>
                  <a:cubicBezTo>
                    <a:pt x="603" y="496"/>
                    <a:pt x="603" y="496"/>
                    <a:pt x="603" y="496"/>
                  </a:cubicBezTo>
                  <a:cubicBezTo>
                    <a:pt x="601" y="496"/>
                    <a:pt x="599" y="497"/>
                    <a:pt x="598" y="497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0" y="490"/>
                    <a:pt x="601" y="490"/>
                    <a:pt x="603" y="490"/>
                  </a:cubicBezTo>
                  <a:close/>
                  <a:moveTo>
                    <a:pt x="603" y="505"/>
                  </a:moveTo>
                  <a:cubicBezTo>
                    <a:pt x="603" y="520"/>
                    <a:pt x="603" y="520"/>
                    <a:pt x="603" y="520"/>
                  </a:cubicBezTo>
                  <a:cubicBezTo>
                    <a:pt x="601" y="524"/>
                    <a:pt x="599" y="526"/>
                    <a:pt x="598" y="530"/>
                  </a:cubicBezTo>
                  <a:cubicBezTo>
                    <a:pt x="598" y="518"/>
                    <a:pt x="598" y="518"/>
                    <a:pt x="598" y="518"/>
                  </a:cubicBezTo>
                  <a:cubicBezTo>
                    <a:pt x="599" y="517"/>
                    <a:pt x="599" y="516"/>
                    <a:pt x="600" y="514"/>
                  </a:cubicBezTo>
                  <a:cubicBezTo>
                    <a:pt x="599" y="514"/>
                    <a:pt x="599" y="514"/>
                    <a:pt x="598" y="514"/>
                  </a:cubicBezTo>
                  <a:cubicBezTo>
                    <a:pt x="598" y="507"/>
                    <a:pt x="598" y="507"/>
                    <a:pt x="598" y="507"/>
                  </a:cubicBezTo>
                  <a:cubicBezTo>
                    <a:pt x="600" y="507"/>
                    <a:pt x="601" y="506"/>
                    <a:pt x="603" y="505"/>
                  </a:cubicBezTo>
                  <a:close/>
                  <a:moveTo>
                    <a:pt x="603" y="583"/>
                  </a:moveTo>
                  <a:cubicBezTo>
                    <a:pt x="603" y="604"/>
                    <a:pt x="603" y="604"/>
                    <a:pt x="603" y="604"/>
                  </a:cubicBezTo>
                  <a:cubicBezTo>
                    <a:pt x="601" y="603"/>
                    <a:pt x="600" y="601"/>
                    <a:pt x="598" y="599"/>
                  </a:cubicBezTo>
                  <a:cubicBezTo>
                    <a:pt x="598" y="584"/>
                    <a:pt x="598" y="584"/>
                    <a:pt x="598" y="584"/>
                  </a:cubicBezTo>
                  <a:cubicBezTo>
                    <a:pt x="599" y="582"/>
                    <a:pt x="599" y="582"/>
                    <a:pt x="599" y="582"/>
                  </a:cubicBezTo>
                  <a:cubicBezTo>
                    <a:pt x="600" y="582"/>
                    <a:pt x="601" y="583"/>
                    <a:pt x="603" y="583"/>
                  </a:cubicBezTo>
                  <a:close/>
                  <a:moveTo>
                    <a:pt x="603" y="618"/>
                  </a:moveTo>
                  <a:cubicBezTo>
                    <a:pt x="603" y="637"/>
                    <a:pt x="603" y="637"/>
                    <a:pt x="603" y="637"/>
                  </a:cubicBezTo>
                  <a:cubicBezTo>
                    <a:pt x="601" y="639"/>
                    <a:pt x="599" y="640"/>
                    <a:pt x="598" y="641"/>
                  </a:cubicBezTo>
                  <a:cubicBezTo>
                    <a:pt x="598" y="610"/>
                    <a:pt x="598" y="610"/>
                    <a:pt x="598" y="610"/>
                  </a:cubicBezTo>
                  <a:cubicBezTo>
                    <a:pt x="600" y="612"/>
                    <a:pt x="601" y="615"/>
                    <a:pt x="603" y="618"/>
                  </a:cubicBezTo>
                  <a:close/>
                  <a:moveTo>
                    <a:pt x="603" y="683"/>
                  </a:moveTo>
                  <a:cubicBezTo>
                    <a:pt x="603" y="700"/>
                    <a:pt x="603" y="700"/>
                    <a:pt x="603" y="700"/>
                  </a:cubicBezTo>
                  <a:cubicBezTo>
                    <a:pt x="601" y="700"/>
                    <a:pt x="599" y="700"/>
                    <a:pt x="598" y="700"/>
                  </a:cubicBezTo>
                  <a:cubicBezTo>
                    <a:pt x="598" y="687"/>
                    <a:pt x="598" y="687"/>
                    <a:pt x="598" y="687"/>
                  </a:cubicBezTo>
                  <a:cubicBezTo>
                    <a:pt x="600" y="686"/>
                    <a:pt x="601" y="684"/>
                    <a:pt x="603" y="683"/>
                  </a:cubicBezTo>
                  <a:close/>
                  <a:moveTo>
                    <a:pt x="592" y="52"/>
                  </a:moveTo>
                  <a:cubicBezTo>
                    <a:pt x="593" y="52"/>
                    <a:pt x="594" y="52"/>
                    <a:pt x="595" y="53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6" y="63"/>
                    <a:pt x="594" y="62"/>
                    <a:pt x="592" y="61"/>
                  </a:cubicBezTo>
                  <a:cubicBezTo>
                    <a:pt x="592" y="52"/>
                    <a:pt x="592" y="52"/>
                    <a:pt x="592" y="52"/>
                  </a:cubicBezTo>
                  <a:close/>
                  <a:moveTo>
                    <a:pt x="598" y="740"/>
                  </a:moveTo>
                  <a:cubicBezTo>
                    <a:pt x="596" y="741"/>
                    <a:pt x="594" y="742"/>
                    <a:pt x="592" y="743"/>
                  </a:cubicBezTo>
                  <a:cubicBezTo>
                    <a:pt x="592" y="734"/>
                    <a:pt x="592" y="734"/>
                    <a:pt x="592" y="734"/>
                  </a:cubicBezTo>
                  <a:cubicBezTo>
                    <a:pt x="594" y="734"/>
                    <a:pt x="596" y="732"/>
                    <a:pt x="598" y="731"/>
                  </a:cubicBezTo>
                  <a:cubicBezTo>
                    <a:pt x="598" y="740"/>
                    <a:pt x="598" y="740"/>
                    <a:pt x="598" y="740"/>
                  </a:cubicBezTo>
                  <a:close/>
                  <a:moveTo>
                    <a:pt x="598" y="101"/>
                  </a:moveTo>
                  <a:cubicBezTo>
                    <a:pt x="598" y="108"/>
                    <a:pt x="598" y="108"/>
                    <a:pt x="598" y="108"/>
                  </a:cubicBezTo>
                  <a:cubicBezTo>
                    <a:pt x="596" y="107"/>
                    <a:pt x="594" y="106"/>
                    <a:pt x="592" y="105"/>
                  </a:cubicBezTo>
                  <a:cubicBezTo>
                    <a:pt x="592" y="97"/>
                    <a:pt x="592" y="97"/>
                    <a:pt x="592" y="97"/>
                  </a:cubicBezTo>
                  <a:cubicBezTo>
                    <a:pt x="593" y="98"/>
                    <a:pt x="595" y="99"/>
                    <a:pt x="598" y="101"/>
                  </a:cubicBezTo>
                  <a:close/>
                  <a:moveTo>
                    <a:pt x="598" y="170"/>
                  </a:moveTo>
                  <a:cubicBezTo>
                    <a:pt x="598" y="236"/>
                    <a:pt x="598" y="236"/>
                    <a:pt x="598" y="236"/>
                  </a:cubicBezTo>
                  <a:cubicBezTo>
                    <a:pt x="597" y="236"/>
                    <a:pt x="596" y="237"/>
                    <a:pt x="596" y="237"/>
                  </a:cubicBezTo>
                  <a:cubicBezTo>
                    <a:pt x="591" y="228"/>
                    <a:pt x="595" y="228"/>
                    <a:pt x="595" y="219"/>
                  </a:cubicBezTo>
                  <a:cubicBezTo>
                    <a:pt x="594" y="218"/>
                    <a:pt x="593" y="216"/>
                    <a:pt x="592" y="215"/>
                  </a:cubicBezTo>
                  <a:cubicBezTo>
                    <a:pt x="592" y="200"/>
                    <a:pt x="592" y="200"/>
                    <a:pt x="592" y="200"/>
                  </a:cubicBezTo>
                  <a:cubicBezTo>
                    <a:pt x="593" y="200"/>
                    <a:pt x="594" y="199"/>
                    <a:pt x="595" y="198"/>
                  </a:cubicBezTo>
                  <a:cubicBezTo>
                    <a:pt x="595" y="197"/>
                    <a:pt x="595" y="196"/>
                    <a:pt x="595" y="195"/>
                  </a:cubicBezTo>
                  <a:cubicBezTo>
                    <a:pt x="594" y="195"/>
                    <a:pt x="593" y="195"/>
                    <a:pt x="592" y="196"/>
                  </a:cubicBezTo>
                  <a:cubicBezTo>
                    <a:pt x="592" y="183"/>
                    <a:pt x="592" y="183"/>
                    <a:pt x="592" y="183"/>
                  </a:cubicBezTo>
                  <a:cubicBezTo>
                    <a:pt x="592" y="183"/>
                    <a:pt x="593" y="183"/>
                    <a:pt x="594" y="182"/>
                  </a:cubicBezTo>
                  <a:cubicBezTo>
                    <a:pt x="593" y="181"/>
                    <a:pt x="592" y="181"/>
                    <a:pt x="592" y="181"/>
                  </a:cubicBezTo>
                  <a:cubicBezTo>
                    <a:pt x="592" y="166"/>
                    <a:pt x="592" y="166"/>
                    <a:pt x="592" y="166"/>
                  </a:cubicBezTo>
                  <a:cubicBezTo>
                    <a:pt x="594" y="167"/>
                    <a:pt x="596" y="169"/>
                    <a:pt x="598" y="170"/>
                  </a:cubicBezTo>
                  <a:close/>
                  <a:moveTo>
                    <a:pt x="598" y="277"/>
                  </a:moveTo>
                  <a:cubicBezTo>
                    <a:pt x="598" y="286"/>
                    <a:pt x="598" y="286"/>
                    <a:pt x="598" y="286"/>
                  </a:cubicBezTo>
                  <a:cubicBezTo>
                    <a:pt x="597" y="285"/>
                    <a:pt x="596" y="283"/>
                    <a:pt x="595" y="282"/>
                  </a:cubicBezTo>
                  <a:cubicBezTo>
                    <a:pt x="594" y="284"/>
                    <a:pt x="593" y="286"/>
                    <a:pt x="592" y="287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3" y="268"/>
                    <a:pt x="593" y="269"/>
                    <a:pt x="594" y="270"/>
                  </a:cubicBezTo>
                  <a:cubicBezTo>
                    <a:pt x="595" y="272"/>
                    <a:pt x="596" y="274"/>
                    <a:pt x="598" y="277"/>
                  </a:cubicBezTo>
                  <a:close/>
                  <a:moveTo>
                    <a:pt x="598" y="300"/>
                  </a:moveTo>
                  <a:cubicBezTo>
                    <a:pt x="598" y="311"/>
                    <a:pt x="598" y="311"/>
                    <a:pt x="598" y="311"/>
                  </a:cubicBezTo>
                  <a:cubicBezTo>
                    <a:pt x="596" y="315"/>
                    <a:pt x="595" y="319"/>
                    <a:pt x="597" y="326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6" y="336"/>
                    <a:pt x="594" y="330"/>
                    <a:pt x="592" y="323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4" y="304"/>
                    <a:pt x="596" y="302"/>
                    <a:pt x="598" y="300"/>
                  </a:cubicBezTo>
                  <a:close/>
                  <a:moveTo>
                    <a:pt x="598" y="389"/>
                  </a:moveTo>
                  <a:cubicBezTo>
                    <a:pt x="598" y="403"/>
                    <a:pt x="598" y="403"/>
                    <a:pt x="598" y="403"/>
                  </a:cubicBezTo>
                  <a:cubicBezTo>
                    <a:pt x="597" y="400"/>
                    <a:pt x="596" y="397"/>
                    <a:pt x="596" y="395"/>
                  </a:cubicBezTo>
                  <a:cubicBezTo>
                    <a:pt x="594" y="394"/>
                    <a:pt x="593" y="394"/>
                    <a:pt x="592" y="394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598" y="389"/>
                    <a:pt x="598" y="389"/>
                    <a:pt x="598" y="389"/>
                  </a:cubicBezTo>
                  <a:close/>
                  <a:moveTo>
                    <a:pt x="598" y="410"/>
                  </a:moveTo>
                  <a:cubicBezTo>
                    <a:pt x="598" y="414"/>
                    <a:pt x="598" y="414"/>
                    <a:pt x="598" y="414"/>
                  </a:cubicBezTo>
                  <a:cubicBezTo>
                    <a:pt x="592" y="414"/>
                    <a:pt x="592" y="414"/>
                    <a:pt x="592" y="414"/>
                  </a:cubicBezTo>
                  <a:cubicBezTo>
                    <a:pt x="592" y="410"/>
                    <a:pt x="592" y="410"/>
                    <a:pt x="592" y="410"/>
                  </a:cubicBezTo>
                  <a:cubicBezTo>
                    <a:pt x="592" y="410"/>
                    <a:pt x="592" y="411"/>
                    <a:pt x="592" y="411"/>
                  </a:cubicBezTo>
                  <a:cubicBezTo>
                    <a:pt x="594" y="411"/>
                    <a:pt x="596" y="410"/>
                    <a:pt x="598" y="410"/>
                  </a:cubicBezTo>
                  <a:close/>
                  <a:moveTo>
                    <a:pt x="598" y="462"/>
                  </a:moveTo>
                  <a:cubicBezTo>
                    <a:pt x="598" y="482"/>
                    <a:pt x="598" y="482"/>
                    <a:pt x="598" y="482"/>
                  </a:cubicBezTo>
                  <a:cubicBezTo>
                    <a:pt x="596" y="484"/>
                    <a:pt x="594" y="487"/>
                    <a:pt x="592" y="491"/>
                  </a:cubicBezTo>
                  <a:cubicBezTo>
                    <a:pt x="594" y="491"/>
                    <a:pt x="596" y="491"/>
                    <a:pt x="598" y="490"/>
                  </a:cubicBezTo>
                  <a:cubicBezTo>
                    <a:pt x="598" y="497"/>
                    <a:pt x="598" y="497"/>
                    <a:pt x="598" y="497"/>
                  </a:cubicBezTo>
                  <a:cubicBezTo>
                    <a:pt x="595" y="497"/>
                    <a:pt x="594" y="497"/>
                    <a:pt x="592" y="498"/>
                  </a:cubicBezTo>
                  <a:cubicBezTo>
                    <a:pt x="592" y="479"/>
                    <a:pt x="592" y="479"/>
                    <a:pt x="592" y="479"/>
                  </a:cubicBezTo>
                  <a:cubicBezTo>
                    <a:pt x="594" y="474"/>
                    <a:pt x="595" y="469"/>
                    <a:pt x="596" y="464"/>
                  </a:cubicBezTo>
                  <a:cubicBezTo>
                    <a:pt x="597" y="463"/>
                    <a:pt x="597" y="463"/>
                    <a:pt x="598" y="462"/>
                  </a:cubicBezTo>
                  <a:close/>
                  <a:moveTo>
                    <a:pt x="598" y="507"/>
                  </a:moveTo>
                  <a:cubicBezTo>
                    <a:pt x="598" y="514"/>
                    <a:pt x="598" y="514"/>
                    <a:pt x="598" y="514"/>
                  </a:cubicBezTo>
                  <a:cubicBezTo>
                    <a:pt x="596" y="514"/>
                    <a:pt x="594" y="514"/>
                    <a:pt x="592" y="514"/>
                  </a:cubicBezTo>
                  <a:cubicBezTo>
                    <a:pt x="592" y="507"/>
                    <a:pt x="592" y="507"/>
                    <a:pt x="592" y="507"/>
                  </a:cubicBezTo>
                  <a:cubicBezTo>
                    <a:pt x="594" y="507"/>
                    <a:pt x="596" y="507"/>
                    <a:pt x="598" y="507"/>
                  </a:cubicBezTo>
                  <a:close/>
                  <a:moveTo>
                    <a:pt x="598" y="518"/>
                  </a:moveTo>
                  <a:cubicBezTo>
                    <a:pt x="598" y="530"/>
                    <a:pt x="598" y="530"/>
                    <a:pt x="598" y="530"/>
                  </a:cubicBezTo>
                  <a:cubicBezTo>
                    <a:pt x="596" y="533"/>
                    <a:pt x="594" y="535"/>
                    <a:pt x="592" y="538"/>
                  </a:cubicBezTo>
                  <a:cubicBezTo>
                    <a:pt x="592" y="523"/>
                    <a:pt x="592" y="523"/>
                    <a:pt x="592" y="523"/>
                  </a:cubicBezTo>
                  <a:cubicBezTo>
                    <a:pt x="594" y="522"/>
                    <a:pt x="596" y="521"/>
                    <a:pt x="598" y="518"/>
                  </a:cubicBezTo>
                  <a:close/>
                  <a:moveTo>
                    <a:pt x="598" y="584"/>
                  </a:moveTo>
                  <a:cubicBezTo>
                    <a:pt x="598" y="599"/>
                    <a:pt x="598" y="599"/>
                    <a:pt x="598" y="599"/>
                  </a:cubicBezTo>
                  <a:cubicBezTo>
                    <a:pt x="596" y="598"/>
                    <a:pt x="594" y="596"/>
                    <a:pt x="592" y="594"/>
                  </a:cubicBezTo>
                  <a:cubicBezTo>
                    <a:pt x="592" y="591"/>
                    <a:pt x="592" y="591"/>
                    <a:pt x="592" y="591"/>
                  </a:cubicBezTo>
                  <a:cubicBezTo>
                    <a:pt x="594" y="588"/>
                    <a:pt x="596" y="586"/>
                    <a:pt x="598" y="584"/>
                  </a:cubicBezTo>
                  <a:close/>
                  <a:moveTo>
                    <a:pt x="598" y="610"/>
                  </a:moveTo>
                  <a:cubicBezTo>
                    <a:pt x="598" y="641"/>
                    <a:pt x="598" y="641"/>
                    <a:pt x="598" y="641"/>
                  </a:cubicBezTo>
                  <a:cubicBezTo>
                    <a:pt x="596" y="643"/>
                    <a:pt x="594" y="643"/>
                    <a:pt x="592" y="644"/>
                  </a:cubicBezTo>
                  <a:cubicBezTo>
                    <a:pt x="592" y="634"/>
                    <a:pt x="592" y="634"/>
                    <a:pt x="592" y="634"/>
                  </a:cubicBezTo>
                  <a:cubicBezTo>
                    <a:pt x="597" y="631"/>
                    <a:pt x="596" y="626"/>
                    <a:pt x="592" y="621"/>
                  </a:cubicBezTo>
                  <a:cubicBezTo>
                    <a:pt x="592" y="603"/>
                    <a:pt x="592" y="603"/>
                    <a:pt x="592" y="603"/>
                  </a:cubicBezTo>
                  <a:cubicBezTo>
                    <a:pt x="594" y="605"/>
                    <a:pt x="596" y="608"/>
                    <a:pt x="598" y="610"/>
                  </a:cubicBezTo>
                  <a:close/>
                  <a:moveTo>
                    <a:pt x="598" y="687"/>
                  </a:moveTo>
                  <a:cubicBezTo>
                    <a:pt x="598" y="700"/>
                    <a:pt x="598" y="700"/>
                    <a:pt x="598" y="700"/>
                  </a:cubicBezTo>
                  <a:cubicBezTo>
                    <a:pt x="596" y="700"/>
                    <a:pt x="594" y="700"/>
                    <a:pt x="592" y="700"/>
                  </a:cubicBezTo>
                  <a:cubicBezTo>
                    <a:pt x="592" y="691"/>
                    <a:pt x="592" y="691"/>
                    <a:pt x="592" y="691"/>
                  </a:cubicBezTo>
                  <a:cubicBezTo>
                    <a:pt x="592" y="691"/>
                    <a:pt x="593" y="691"/>
                    <a:pt x="594" y="690"/>
                  </a:cubicBezTo>
                  <a:cubicBezTo>
                    <a:pt x="595" y="690"/>
                    <a:pt x="596" y="688"/>
                    <a:pt x="598" y="687"/>
                  </a:cubicBezTo>
                  <a:close/>
                  <a:moveTo>
                    <a:pt x="598" y="719"/>
                  </a:moveTo>
                  <a:cubicBezTo>
                    <a:pt x="598" y="728"/>
                    <a:pt x="598" y="728"/>
                    <a:pt x="598" y="728"/>
                  </a:cubicBezTo>
                  <a:cubicBezTo>
                    <a:pt x="595" y="728"/>
                    <a:pt x="593" y="727"/>
                    <a:pt x="592" y="726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94" y="717"/>
                    <a:pt x="596" y="717"/>
                    <a:pt x="598" y="719"/>
                  </a:cubicBezTo>
                  <a:close/>
                  <a:moveTo>
                    <a:pt x="592" y="147"/>
                  </a:moveTo>
                  <a:cubicBezTo>
                    <a:pt x="592" y="134"/>
                    <a:pt x="592" y="134"/>
                    <a:pt x="592" y="134"/>
                  </a:cubicBezTo>
                  <a:cubicBezTo>
                    <a:pt x="593" y="135"/>
                    <a:pt x="595" y="136"/>
                    <a:pt x="596" y="137"/>
                  </a:cubicBezTo>
                  <a:cubicBezTo>
                    <a:pt x="596" y="139"/>
                    <a:pt x="596" y="141"/>
                    <a:pt x="596" y="144"/>
                  </a:cubicBezTo>
                  <a:cubicBezTo>
                    <a:pt x="595" y="145"/>
                    <a:pt x="594" y="146"/>
                    <a:pt x="592" y="147"/>
                  </a:cubicBezTo>
                  <a:close/>
                  <a:moveTo>
                    <a:pt x="589" y="50"/>
                  </a:moveTo>
                  <a:cubicBezTo>
                    <a:pt x="590" y="51"/>
                    <a:pt x="591" y="51"/>
                    <a:pt x="592" y="52"/>
                  </a:cubicBezTo>
                  <a:cubicBezTo>
                    <a:pt x="592" y="61"/>
                    <a:pt x="592" y="61"/>
                    <a:pt x="592" y="61"/>
                  </a:cubicBezTo>
                  <a:cubicBezTo>
                    <a:pt x="591" y="60"/>
                    <a:pt x="590" y="60"/>
                    <a:pt x="589" y="59"/>
                  </a:cubicBezTo>
                  <a:cubicBezTo>
                    <a:pt x="589" y="50"/>
                    <a:pt x="589" y="50"/>
                    <a:pt x="589" y="50"/>
                  </a:cubicBezTo>
                  <a:close/>
                  <a:moveTo>
                    <a:pt x="592" y="743"/>
                  </a:moveTo>
                  <a:cubicBezTo>
                    <a:pt x="591" y="744"/>
                    <a:pt x="590" y="744"/>
                    <a:pt x="589" y="745"/>
                  </a:cubicBezTo>
                  <a:cubicBezTo>
                    <a:pt x="589" y="736"/>
                    <a:pt x="589" y="736"/>
                    <a:pt x="589" y="736"/>
                  </a:cubicBezTo>
                  <a:cubicBezTo>
                    <a:pt x="590" y="735"/>
                    <a:pt x="591" y="735"/>
                    <a:pt x="592" y="734"/>
                  </a:cubicBezTo>
                  <a:cubicBezTo>
                    <a:pt x="592" y="743"/>
                    <a:pt x="592" y="743"/>
                    <a:pt x="592" y="743"/>
                  </a:cubicBezTo>
                  <a:close/>
                  <a:moveTo>
                    <a:pt x="592" y="97"/>
                  </a:moveTo>
                  <a:cubicBezTo>
                    <a:pt x="592" y="105"/>
                    <a:pt x="592" y="105"/>
                    <a:pt x="592" y="105"/>
                  </a:cubicBezTo>
                  <a:cubicBezTo>
                    <a:pt x="591" y="105"/>
                    <a:pt x="590" y="104"/>
                    <a:pt x="589" y="104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90" y="95"/>
                    <a:pt x="591" y="96"/>
                    <a:pt x="592" y="97"/>
                  </a:cubicBezTo>
                  <a:close/>
                  <a:moveTo>
                    <a:pt x="592" y="134"/>
                  </a:moveTo>
                  <a:cubicBezTo>
                    <a:pt x="592" y="147"/>
                    <a:pt x="592" y="147"/>
                    <a:pt x="592" y="147"/>
                  </a:cubicBezTo>
                  <a:cubicBezTo>
                    <a:pt x="591" y="147"/>
                    <a:pt x="590" y="147"/>
                    <a:pt x="589" y="147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0" y="133"/>
                    <a:pt x="591" y="134"/>
                    <a:pt x="592" y="134"/>
                  </a:cubicBezTo>
                  <a:close/>
                  <a:moveTo>
                    <a:pt x="592" y="166"/>
                  </a:moveTo>
                  <a:cubicBezTo>
                    <a:pt x="592" y="181"/>
                    <a:pt x="592" y="181"/>
                    <a:pt x="592" y="181"/>
                  </a:cubicBezTo>
                  <a:cubicBezTo>
                    <a:pt x="591" y="179"/>
                    <a:pt x="590" y="179"/>
                    <a:pt x="589" y="178"/>
                  </a:cubicBezTo>
                  <a:cubicBezTo>
                    <a:pt x="589" y="166"/>
                    <a:pt x="589" y="166"/>
                    <a:pt x="589" y="166"/>
                  </a:cubicBezTo>
                  <a:cubicBezTo>
                    <a:pt x="590" y="166"/>
                    <a:pt x="591" y="166"/>
                    <a:pt x="592" y="166"/>
                  </a:cubicBezTo>
                  <a:close/>
                  <a:moveTo>
                    <a:pt x="592" y="183"/>
                  </a:moveTo>
                  <a:cubicBezTo>
                    <a:pt x="592" y="196"/>
                    <a:pt x="592" y="196"/>
                    <a:pt x="592" y="196"/>
                  </a:cubicBezTo>
                  <a:cubicBezTo>
                    <a:pt x="591" y="196"/>
                    <a:pt x="590" y="196"/>
                    <a:pt x="589" y="196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0" y="184"/>
                    <a:pt x="591" y="184"/>
                    <a:pt x="592" y="183"/>
                  </a:cubicBezTo>
                  <a:close/>
                  <a:moveTo>
                    <a:pt x="592" y="200"/>
                  </a:moveTo>
                  <a:cubicBezTo>
                    <a:pt x="592" y="215"/>
                    <a:pt x="592" y="215"/>
                    <a:pt x="592" y="215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90" y="200"/>
                    <a:pt x="591" y="200"/>
                    <a:pt x="592" y="200"/>
                  </a:cubicBezTo>
                  <a:close/>
                  <a:moveTo>
                    <a:pt x="592" y="266"/>
                  </a:moveTo>
                  <a:cubicBezTo>
                    <a:pt x="592" y="287"/>
                    <a:pt x="592" y="287"/>
                    <a:pt x="592" y="287"/>
                  </a:cubicBezTo>
                  <a:cubicBezTo>
                    <a:pt x="591" y="290"/>
                    <a:pt x="590" y="292"/>
                    <a:pt x="589" y="294"/>
                  </a:cubicBezTo>
                  <a:cubicBezTo>
                    <a:pt x="589" y="278"/>
                    <a:pt x="589" y="278"/>
                    <a:pt x="589" y="278"/>
                  </a:cubicBezTo>
                  <a:cubicBezTo>
                    <a:pt x="590" y="275"/>
                    <a:pt x="590" y="272"/>
                    <a:pt x="589" y="270"/>
                  </a:cubicBezTo>
                  <a:cubicBezTo>
                    <a:pt x="589" y="262"/>
                    <a:pt x="589" y="262"/>
                    <a:pt x="589" y="262"/>
                  </a:cubicBezTo>
                  <a:cubicBezTo>
                    <a:pt x="590" y="264"/>
                    <a:pt x="591" y="265"/>
                    <a:pt x="592" y="266"/>
                  </a:cubicBezTo>
                  <a:close/>
                  <a:moveTo>
                    <a:pt x="592" y="308"/>
                  </a:moveTo>
                  <a:cubicBezTo>
                    <a:pt x="592" y="323"/>
                    <a:pt x="592" y="323"/>
                    <a:pt x="592" y="323"/>
                  </a:cubicBezTo>
                  <a:cubicBezTo>
                    <a:pt x="591" y="321"/>
                    <a:pt x="590" y="318"/>
                    <a:pt x="589" y="316"/>
                  </a:cubicBezTo>
                  <a:cubicBezTo>
                    <a:pt x="589" y="306"/>
                    <a:pt x="589" y="306"/>
                    <a:pt x="589" y="306"/>
                  </a:cubicBezTo>
                  <a:cubicBezTo>
                    <a:pt x="589" y="308"/>
                    <a:pt x="590" y="309"/>
                    <a:pt x="590" y="310"/>
                  </a:cubicBezTo>
                  <a:cubicBezTo>
                    <a:pt x="592" y="308"/>
                    <a:pt x="592" y="308"/>
                    <a:pt x="592" y="308"/>
                  </a:cubicBezTo>
                  <a:close/>
                  <a:moveTo>
                    <a:pt x="592" y="390"/>
                  </a:moveTo>
                  <a:cubicBezTo>
                    <a:pt x="592" y="394"/>
                    <a:pt x="592" y="394"/>
                    <a:pt x="592" y="394"/>
                  </a:cubicBezTo>
                  <a:cubicBezTo>
                    <a:pt x="591" y="394"/>
                    <a:pt x="590" y="394"/>
                    <a:pt x="589" y="394"/>
                  </a:cubicBezTo>
                  <a:cubicBezTo>
                    <a:pt x="589" y="390"/>
                    <a:pt x="589" y="390"/>
                    <a:pt x="589" y="390"/>
                  </a:cubicBezTo>
                  <a:cubicBezTo>
                    <a:pt x="592" y="390"/>
                    <a:pt x="592" y="390"/>
                    <a:pt x="592" y="390"/>
                  </a:cubicBezTo>
                  <a:close/>
                  <a:moveTo>
                    <a:pt x="592" y="410"/>
                  </a:moveTo>
                  <a:cubicBezTo>
                    <a:pt x="592" y="414"/>
                    <a:pt x="592" y="414"/>
                    <a:pt x="592" y="414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90" y="408"/>
                    <a:pt x="591" y="409"/>
                    <a:pt x="592" y="410"/>
                  </a:cubicBezTo>
                  <a:close/>
                  <a:moveTo>
                    <a:pt x="592" y="479"/>
                  </a:moveTo>
                  <a:cubicBezTo>
                    <a:pt x="592" y="498"/>
                    <a:pt x="592" y="498"/>
                    <a:pt x="592" y="498"/>
                  </a:cubicBezTo>
                  <a:cubicBezTo>
                    <a:pt x="591" y="499"/>
                    <a:pt x="590" y="499"/>
                    <a:pt x="589" y="500"/>
                  </a:cubicBezTo>
                  <a:cubicBezTo>
                    <a:pt x="589" y="487"/>
                    <a:pt x="589" y="487"/>
                    <a:pt x="589" y="487"/>
                  </a:cubicBezTo>
                  <a:cubicBezTo>
                    <a:pt x="590" y="484"/>
                    <a:pt x="591" y="482"/>
                    <a:pt x="592" y="479"/>
                  </a:cubicBezTo>
                  <a:close/>
                  <a:moveTo>
                    <a:pt x="592" y="507"/>
                  </a:moveTo>
                  <a:cubicBezTo>
                    <a:pt x="592" y="514"/>
                    <a:pt x="592" y="514"/>
                    <a:pt x="592" y="514"/>
                  </a:cubicBezTo>
                  <a:cubicBezTo>
                    <a:pt x="591" y="514"/>
                    <a:pt x="590" y="514"/>
                    <a:pt x="589" y="514"/>
                  </a:cubicBezTo>
                  <a:cubicBezTo>
                    <a:pt x="589" y="507"/>
                    <a:pt x="589" y="507"/>
                    <a:pt x="589" y="507"/>
                  </a:cubicBezTo>
                  <a:cubicBezTo>
                    <a:pt x="590" y="507"/>
                    <a:pt x="591" y="507"/>
                    <a:pt x="592" y="507"/>
                  </a:cubicBezTo>
                  <a:close/>
                  <a:moveTo>
                    <a:pt x="592" y="523"/>
                  </a:moveTo>
                  <a:cubicBezTo>
                    <a:pt x="592" y="538"/>
                    <a:pt x="592" y="538"/>
                    <a:pt x="592" y="538"/>
                  </a:cubicBezTo>
                  <a:cubicBezTo>
                    <a:pt x="591" y="540"/>
                    <a:pt x="590" y="541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9" y="524"/>
                    <a:pt x="589" y="524"/>
                    <a:pt x="589" y="524"/>
                  </a:cubicBezTo>
                  <a:cubicBezTo>
                    <a:pt x="590" y="524"/>
                    <a:pt x="591" y="524"/>
                    <a:pt x="592" y="523"/>
                  </a:cubicBezTo>
                  <a:close/>
                  <a:moveTo>
                    <a:pt x="592" y="591"/>
                  </a:moveTo>
                  <a:cubicBezTo>
                    <a:pt x="592" y="594"/>
                    <a:pt x="592" y="594"/>
                    <a:pt x="592" y="594"/>
                  </a:cubicBezTo>
                  <a:cubicBezTo>
                    <a:pt x="590" y="593"/>
                    <a:pt x="590" y="593"/>
                    <a:pt x="590" y="593"/>
                  </a:cubicBezTo>
                  <a:cubicBezTo>
                    <a:pt x="592" y="591"/>
                    <a:pt x="592" y="591"/>
                    <a:pt x="592" y="591"/>
                  </a:cubicBezTo>
                  <a:close/>
                  <a:moveTo>
                    <a:pt x="592" y="603"/>
                  </a:moveTo>
                  <a:cubicBezTo>
                    <a:pt x="592" y="621"/>
                    <a:pt x="592" y="621"/>
                    <a:pt x="592" y="621"/>
                  </a:cubicBezTo>
                  <a:cubicBezTo>
                    <a:pt x="591" y="619"/>
                    <a:pt x="590" y="618"/>
                    <a:pt x="589" y="617"/>
                  </a:cubicBezTo>
                  <a:cubicBezTo>
                    <a:pt x="589" y="600"/>
                    <a:pt x="589" y="600"/>
                    <a:pt x="589" y="600"/>
                  </a:cubicBezTo>
                  <a:cubicBezTo>
                    <a:pt x="590" y="601"/>
                    <a:pt x="591" y="602"/>
                    <a:pt x="592" y="603"/>
                  </a:cubicBezTo>
                  <a:close/>
                  <a:moveTo>
                    <a:pt x="592" y="634"/>
                  </a:moveTo>
                  <a:cubicBezTo>
                    <a:pt x="592" y="644"/>
                    <a:pt x="592" y="644"/>
                    <a:pt x="592" y="644"/>
                  </a:cubicBezTo>
                  <a:cubicBezTo>
                    <a:pt x="591" y="645"/>
                    <a:pt x="590" y="645"/>
                    <a:pt x="589" y="645"/>
                  </a:cubicBezTo>
                  <a:cubicBezTo>
                    <a:pt x="589" y="635"/>
                    <a:pt x="589" y="635"/>
                    <a:pt x="589" y="635"/>
                  </a:cubicBezTo>
                  <a:cubicBezTo>
                    <a:pt x="590" y="635"/>
                    <a:pt x="591" y="634"/>
                    <a:pt x="592" y="634"/>
                  </a:cubicBezTo>
                  <a:close/>
                  <a:moveTo>
                    <a:pt x="592" y="691"/>
                  </a:moveTo>
                  <a:cubicBezTo>
                    <a:pt x="592" y="700"/>
                    <a:pt x="592" y="700"/>
                    <a:pt x="592" y="700"/>
                  </a:cubicBezTo>
                  <a:cubicBezTo>
                    <a:pt x="591" y="700"/>
                    <a:pt x="590" y="701"/>
                    <a:pt x="589" y="701"/>
                  </a:cubicBezTo>
                  <a:cubicBezTo>
                    <a:pt x="589" y="692"/>
                    <a:pt x="589" y="692"/>
                    <a:pt x="589" y="692"/>
                  </a:cubicBezTo>
                  <a:cubicBezTo>
                    <a:pt x="590" y="692"/>
                    <a:pt x="591" y="692"/>
                    <a:pt x="592" y="691"/>
                  </a:cubicBezTo>
                  <a:close/>
                  <a:moveTo>
                    <a:pt x="592" y="715"/>
                  </a:moveTo>
                  <a:cubicBezTo>
                    <a:pt x="592" y="726"/>
                    <a:pt x="592" y="726"/>
                    <a:pt x="592" y="726"/>
                  </a:cubicBezTo>
                  <a:cubicBezTo>
                    <a:pt x="591" y="725"/>
                    <a:pt x="590" y="725"/>
                    <a:pt x="589" y="724"/>
                  </a:cubicBezTo>
                  <a:cubicBezTo>
                    <a:pt x="589" y="714"/>
                    <a:pt x="589" y="714"/>
                    <a:pt x="589" y="714"/>
                  </a:cubicBezTo>
                  <a:lnTo>
                    <a:pt x="592" y="715"/>
                  </a:lnTo>
                  <a:close/>
                  <a:moveTo>
                    <a:pt x="584" y="48"/>
                  </a:moveTo>
                  <a:cubicBezTo>
                    <a:pt x="586" y="49"/>
                    <a:pt x="587" y="50"/>
                    <a:pt x="589" y="50"/>
                  </a:cubicBezTo>
                  <a:cubicBezTo>
                    <a:pt x="589" y="59"/>
                    <a:pt x="589" y="59"/>
                    <a:pt x="589" y="59"/>
                  </a:cubicBezTo>
                  <a:cubicBezTo>
                    <a:pt x="588" y="59"/>
                    <a:pt x="586" y="58"/>
                    <a:pt x="584" y="57"/>
                  </a:cubicBezTo>
                  <a:cubicBezTo>
                    <a:pt x="584" y="48"/>
                    <a:pt x="584" y="48"/>
                    <a:pt x="584" y="48"/>
                  </a:cubicBezTo>
                  <a:close/>
                  <a:moveTo>
                    <a:pt x="589" y="745"/>
                  </a:moveTo>
                  <a:cubicBezTo>
                    <a:pt x="587" y="746"/>
                    <a:pt x="586" y="747"/>
                    <a:pt x="584" y="747"/>
                  </a:cubicBezTo>
                  <a:cubicBezTo>
                    <a:pt x="584" y="737"/>
                    <a:pt x="584" y="737"/>
                    <a:pt x="584" y="737"/>
                  </a:cubicBezTo>
                  <a:cubicBezTo>
                    <a:pt x="586" y="737"/>
                    <a:pt x="587" y="736"/>
                    <a:pt x="589" y="736"/>
                  </a:cubicBezTo>
                  <a:cubicBezTo>
                    <a:pt x="589" y="745"/>
                    <a:pt x="589" y="745"/>
                    <a:pt x="589" y="745"/>
                  </a:cubicBezTo>
                  <a:close/>
                  <a:moveTo>
                    <a:pt x="589" y="94"/>
                  </a:moveTo>
                  <a:cubicBezTo>
                    <a:pt x="589" y="104"/>
                    <a:pt x="589" y="104"/>
                    <a:pt x="589" y="104"/>
                  </a:cubicBezTo>
                  <a:cubicBezTo>
                    <a:pt x="587" y="103"/>
                    <a:pt x="586" y="102"/>
                    <a:pt x="584" y="100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5" y="87"/>
                    <a:pt x="585" y="87"/>
                    <a:pt x="585" y="87"/>
                  </a:cubicBezTo>
                  <a:cubicBezTo>
                    <a:pt x="586" y="90"/>
                    <a:pt x="587" y="93"/>
                    <a:pt x="589" y="94"/>
                  </a:cubicBezTo>
                  <a:close/>
                  <a:moveTo>
                    <a:pt x="589" y="133"/>
                  </a:moveTo>
                  <a:cubicBezTo>
                    <a:pt x="589" y="147"/>
                    <a:pt x="589" y="147"/>
                    <a:pt x="589" y="147"/>
                  </a:cubicBezTo>
                  <a:cubicBezTo>
                    <a:pt x="588" y="147"/>
                    <a:pt x="587" y="147"/>
                    <a:pt x="586" y="147"/>
                  </a:cubicBezTo>
                  <a:cubicBezTo>
                    <a:pt x="586" y="147"/>
                    <a:pt x="585" y="146"/>
                    <a:pt x="584" y="146"/>
                  </a:cubicBezTo>
                  <a:cubicBezTo>
                    <a:pt x="584" y="130"/>
                    <a:pt x="584" y="130"/>
                    <a:pt x="584" y="130"/>
                  </a:cubicBezTo>
                  <a:cubicBezTo>
                    <a:pt x="586" y="131"/>
                    <a:pt x="587" y="132"/>
                    <a:pt x="589" y="133"/>
                  </a:cubicBezTo>
                  <a:close/>
                  <a:moveTo>
                    <a:pt x="589" y="166"/>
                  </a:moveTo>
                  <a:cubicBezTo>
                    <a:pt x="589" y="178"/>
                    <a:pt x="589" y="178"/>
                    <a:pt x="589" y="178"/>
                  </a:cubicBezTo>
                  <a:cubicBezTo>
                    <a:pt x="586" y="176"/>
                    <a:pt x="585" y="175"/>
                    <a:pt x="585" y="167"/>
                  </a:cubicBezTo>
                  <a:cubicBezTo>
                    <a:pt x="586" y="166"/>
                    <a:pt x="587" y="166"/>
                    <a:pt x="589" y="166"/>
                  </a:cubicBezTo>
                  <a:close/>
                  <a:moveTo>
                    <a:pt x="589" y="185"/>
                  </a:moveTo>
                  <a:cubicBezTo>
                    <a:pt x="589" y="196"/>
                    <a:pt x="589" y="196"/>
                    <a:pt x="589" y="196"/>
                  </a:cubicBezTo>
                  <a:cubicBezTo>
                    <a:pt x="589" y="197"/>
                    <a:pt x="589" y="199"/>
                    <a:pt x="589" y="200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8" y="210"/>
                    <a:pt x="587" y="209"/>
                    <a:pt x="586" y="207"/>
                  </a:cubicBezTo>
                  <a:cubicBezTo>
                    <a:pt x="585" y="207"/>
                    <a:pt x="585" y="207"/>
                    <a:pt x="584" y="207"/>
                  </a:cubicBezTo>
                  <a:cubicBezTo>
                    <a:pt x="584" y="186"/>
                    <a:pt x="584" y="186"/>
                    <a:pt x="584" y="186"/>
                  </a:cubicBezTo>
                  <a:cubicBezTo>
                    <a:pt x="586" y="186"/>
                    <a:pt x="587" y="186"/>
                    <a:pt x="589" y="185"/>
                  </a:cubicBezTo>
                  <a:close/>
                  <a:moveTo>
                    <a:pt x="589" y="262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8" y="268"/>
                    <a:pt x="587" y="267"/>
                    <a:pt x="584" y="266"/>
                  </a:cubicBezTo>
                  <a:cubicBezTo>
                    <a:pt x="584" y="256"/>
                    <a:pt x="584" y="256"/>
                    <a:pt x="584" y="256"/>
                  </a:cubicBezTo>
                  <a:cubicBezTo>
                    <a:pt x="586" y="258"/>
                    <a:pt x="587" y="260"/>
                    <a:pt x="589" y="262"/>
                  </a:cubicBezTo>
                  <a:close/>
                  <a:moveTo>
                    <a:pt x="589" y="278"/>
                  </a:moveTo>
                  <a:cubicBezTo>
                    <a:pt x="589" y="294"/>
                    <a:pt x="589" y="294"/>
                    <a:pt x="589" y="294"/>
                  </a:cubicBezTo>
                  <a:cubicBezTo>
                    <a:pt x="587" y="298"/>
                    <a:pt x="587" y="301"/>
                    <a:pt x="589" y="306"/>
                  </a:cubicBezTo>
                  <a:cubicBezTo>
                    <a:pt x="589" y="316"/>
                    <a:pt x="589" y="316"/>
                    <a:pt x="589" y="316"/>
                  </a:cubicBezTo>
                  <a:cubicBezTo>
                    <a:pt x="588" y="313"/>
                    <a:pt x="586" y="309"/>
                    <a:pt x="584" y="306"/>
                  </a:cubicBezTo>
                  <a:cubicBezTo>
                    <a:pt x="584" y="289"/>
                    <a:pt x="584" y="289"/>
                    <a:pt x="584" y="289"/>
                  </a:cubicBezTo>
                  <a:cubicBezTo>
                    <a:pt x="586" y="286"/>
                    <a:pt x="588" y="282"/>
                    <a:pt x="589" y="278"/>
                  </a:cubicBezTo>
                  <a:close/>
                  <a:moveTo>
                    <a:pt x="589" y="390"/>
                  </a:moveTo>
                  <a:cubicBezTo>
                    <a:pt x="589" y="394"/>
                    <a:pt x="589" y="394"/>
                    <a:pt x="589" y="394"/>
                  </a:cubicBezTo>
                  <a:cubicBezTo>
                    <a:pt x="587" y="394"/>
                    <a:pt x="587" y="394"/>
                    <a:pt x="587" y="394"/>
                  </a:cubicBezTo>
                  <a:cubicBezTo>
                    <a:pt x="588" y="397"/>
                    <a:pt x="588" y="400"/>
                    <a:pt x="589" y="402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ubicBezTo>
                    <a:pt x="586" y="411"/>
                    <a:pt x="586" y="411"/>
                    <a:pt x="586" y="411"/>
                  </a:cubicBezTo>
                  <a:cubicBezTo>
                    <a:pt x="585" y="406"/>
                    <a:pt x="585" y="402"/>
                    <a:pt x="584" y="399"/>
                  </a:cubicBezTo>
                  <a:cubicBezTo>
                    <a:pt x="584" y="390"/>
                    <a:pt x="584" y="390"/>
                    <a:pt x="584" y="390"/>
                  </a:cubicBezTo>
                  <a:cubicBezTo>
                    <a:pt x="589" y="390"/>
                    <a:pt x="589" y="390"/>
                    <a:pt x="589" y="390"/>
                  </a:cubicBezTo>
                  <a:close/>
                  <a:moveTo>
                    <a:pt x="589" y="487"/>
                  </a:moveTo>
                  <a:cubicBezTo>
                    <a:pt x="589" y="500"/>
                    <a:pt x="589" y="500"/>
                    <a:pt x="589" y="500"/>
                  </a:cubicBezTo>
                  <a:cubicBezTo>
                    <a:pt x="587" y="502"/>
                    <a:pt x="586" y="504"/>
                    <a:pt x="584" y="507"/>
                  </a:cubicBezTo>
                  <a:cubicBezTo>
                    <a:pt x="584" y="497"/>
                    <a:pt x="584" y="497"/>
                    <a:pt x="584" y="497"/>
                  </a:cubicBezTo>
                  <a:cubicBezTo>
                    <a:pt x="586" y="493"/>
                    <a:pt x="588" y="490"/>
                    <a:pt x="589" y="487"/>
                  </a:cubicBezTo>
                  <a:close/>
                  <a:moveTo>
                    <a:pt x="589" y="507"/>
                  </a:moveTo>
                  <a:cubicBezTo>
                    <a:pt x="589" y="514"/>
                    <a:pt x="589" y="514"/>
                    <a:pt x="589" y="514"/>
                  </a:cubicBezTo>
                  <a:cubicBezTo>
                    <a:pt x="587" y="514"/>
                    <a:pt x="586" y="514"/>
                    <a:pt x="584" y="514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6" y="507"/>
                    <a:pt x="588" y="507"/>
                    <a:pt x="589" y="507"/>
                  </a:cubicBezTo>
                  <a:close/>
                  <a:moveTo>
                    <a:pt x="589" y="524"/>
                  </a:moveTo>
                  <a:cubicBezTo>
                    <a:pt x="589" y="531"/>
                    <a:pt x="589" y="531"/>
                    <a:pt x="589" y="531"/>
                  </a:cubicBezTo>
                  <a:cubicBezTo>
                    <a:pt x="588" y="535"/>
                    <a:pt x="586" y="536"/>
                    <a:pt x="584" y="538"/>
                  </a:cubicBezTo>
                  <a:cubicBezTo>
                    <a:pt x="584" y="548"/>
                    <a:pt x="584" y="548"/>
                    <a:pt x="584" y="548"/>
                  </a:cubicBezTo>
                  <a:cubicBezTo>
                    <a:pt x="586" y="546"/>
                    <a:pt x="587" y="544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7" y="531"/>
                    <a:pt x="586" y="531"/>
                    <a:pt x="584" y="531"/>
                  </a:cubicBezTo>
                  <a:cubicBezTo>
                    <a:pt x="584" y="525"/>
                    <a:pt x="584" y="525"/>
                    <a:pt x="584" y="525"/>
                  </a:cubicBezTo>
                  <a:cubicBezTo>
                    <a:pt x="586" y="525"/>
                    <a:pt x="588" y="524"/>
                    <a:pt x="589" y="524"/>
                  </a:cubicBezTo>
                  <a:close/>
                  <a:moveTo>
                    <a:pt x="589" y="600"/>
                  </a:moveTo>
                  <a:cubicBezTo>
                    <a:pt x="589" y="617"/>
                    <a:pt x="589" y="617"/>
                    <a:pt x="589" y="617"/>
                  </a:cubicBezTo>
                  <a:cubicBezTo>
                    <a:pt x="588" y="615"/>
                    <a:pt x="586" y="613"/>
                    <a:pt x="584" y="611"/>
                  </a:cubicBezTo>
                  <a:cubicBezTo>
                    <a:pt x="584" y="598"/>
                    <a:pt x="584" y="598"/>
                    <a:pt x="584" y="598"/>
                  </a:cubicBezTo>
                  <a:cubicBezTo>
                    <a:pt x="585" y="598"/>
                    <a:pt x="586" y="598"/>
                    <a:pt x="586" y="598"/>
                  </a:cubicBezTo>
                  <a:cubicBezTo>
                    <a:pt x="587" y="598"/>
                    <a:pt x="588" y="599"/>
                    <a:pt x="589" y="600"/>
                  </a:cubicBezTo>
                  <a:close/>
                  <a:moveTo>
                    <a:pt x="589" y="635"/>
                  </a:moveTo>
                  <a:cubicBezTo>
                    <a:pt x="589" y="645"/>
                    <a:pt x="589" y="645"/>
                    <a:pt x="589" y="645"/>
                  </a:cubicBezTo>
                  <a:cubicBezTo>
                    <a:pt x="588" y="646"/>
                    <a:pt x="587" y="646"/>
                    <a:pt x="585" y="646"/>
                  </a:cubicBezTo>
                  <a:cubicBezTo>
                    <a:pt x="585" y="646"/>
                    <a:pt x="585" y="646"/>
                    <a:pt x="584" y="646"/>
                  </a:cubicBezTo>
                  <a:cubicBezTo>
                    <a:pt x="584" y="631"/>
                    <a:pt x="584" y="631"/>
                    <a:pt x="584" y="631"/>
                  </a:cubicBezTo>
                  <a:cubicBezTo>
                    <a:pt x="586" y="633"/>
                    <a:pt x="588" y="634"/>
                    <a:pt x="589" y="635"/>
                  </a:cubicBezTo>
                  <a:close/>
                  <a:moveTo>
                    <a:pt x="589" y="692"/>
                  </a:moveTo>
                  <a:cubicBezTo>
                    <a:pt x="589" y="701"/>
                    <a:pt x="589" y="701"/>
                    <a:pt x="589" y="701"/>
                  </a:cubicBezTo>
                  <a:cubicBezTo>
                    <a:pt x="587" y="702"/>
                    <a:pt x="586" y="702"/>
                    <a:pt x="584" y="703"/>
                  </a:cubicBezTo>
                  <a:cubicBezTo>
                    <a:pt x="584" y="695"/>
                    <a:pt x="584" y="695"/>
                    <a:pt x="584" y="695"/>
                  </a:cubicBezTo>
                  <a:cubicBezTo>
                    <a:pt x="586" y="694"/>
                    <a:pt x="587" y="693"/>
                    <a:pt x="589" y="692"/>
                  </a:cubicBezTo>
                  <a:close/>
                  <a:moveTo>
                    <a:pt x="589" y="714"/>
                  </a:moveTo>
                  <a:cubicBezTo>
                    <a:pt x="589" y="724"/>
                    <a:pt x="589" y="724"/>
                    <a:pt x="589" y="724"/>
                  </a:cubicBezTo>
                  <a:cubicBezTo>
                    <a:pt x="588" y="723"/>
                    <a:pt x="586" y="723"/>
                    <a:pt x="584" y="72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6" y="712"/>
                    <a:pt x="587" y="713"/>
                    <a:pt x="589" y="714"/>
                  </a:cubicBezTo>
                  <a:close/>
                  <a:moveTo>
                    <a:pt x="584" y="454"/>
                  </a:moveTo>
                  <a:cubicBezTo>
                    <a:pt x="584" y="442"/>
                    <a:pt x="584" y="442"/>
                    <a:pt x="584" y="442"/>
                  </a:cubicBezTo>
                  <a:cubicBezTo>
                    <a:pt x="585" y="446"/>
                    <a:pt x="585" y="449"/>
                    <a:pt x="584" y="454"/>
                  </a:cubicBezTo>
                  <a:close/>
                  <a:moveTo>
                    <a:pt x="584" y="358"/>
                  </a:moveTo>
                  <a:cubicBezTo>
                    <a:pt x="584" y="341"/>
                    <a:pt x="584" y="341"/>
                    <a:pt x="584" y="341"/>
                  </a:cubicBezTo>
                  <a:cubicBezTo>
                    <a:pt x="586" y="347"/>
                    <a:pt x="587" y="350"/>
                    <a:pt x="589" y="356"/>
                  </a:cubicBezTo>
                  <a:cubicBezTo>
                    <a:pt x="587" y="357"/>
                    <a:pt x="586" y="357"/>
                    <a:pt x="584" y="358"/>
                  </a:cubicBezTo>
                  <a:close/>
                  <a:moveTo>
                    <a:pt x="575" y="44"/>
                  </a:moveTo>
                  <a:cubicBezTo>
                    <a:pt x="578" y="45"/>
                    <a:pt x="581" y="47"/>
                    <a:pt x="584" y="48"/>
                  </a:cubicBezTo>
                  <a:cubicBezTo>
                    <a:pt x="584" y="57"/>
                    <a:pt x="584" y="57"/>
                    <a:pt x="584" y="57"/>
                  </a:cubicBezTo>
                  <a:cubicBezTo>
                    <a:pt x="583" y="57"/>
                    <a:pt x="583" y="57"/>
                    <a:pt x="583" y="57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2" y="99"/>
                    <a:pt x="580" y="97"/>
                    <a:pt x="579" y="9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5" y="44"/>
                    <a:pt x="575" y="44"/>
                    <a:pt x="575" y="44"/>
                  </a:cubicBezTo>
                  <a:close/>
                  <a:moveTo>
                    <a:pt x="584" y="747"/>
                  </a:moveTo>
                  <a:cubicBezTo>
                    <a:pt x="581" y="749"/>
                    <a:pt x="578" y="751"/>
                    <a:pt x="575" y="752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9" y="738"/>
                    <a:pt x="582" y="738"/>
                    <a:pt x="584" y="737"/>
                  </a:cubicBezTo>
                  <a:cubicBezTo>
                    <a:pt x="584" y="747"/>
                    <a:pt x="584" y="747"/>
                    <a:pt x="584" y="747"/>
                  </a:cubicBezTo>
                  <a:close/>
                  <a:moveTo>
                    <a:pt x="584" y="130"/>
                  </a:moveTo>
                  <a:cubicBezTo>
                    <a:pt x="584" y="146"/>
                    <a:pt x="584" y="146"/>
                    <a:pt x="584" y="146"/>
                  </a:cubicBezTo>
                  <a:cubicBezTo>
                    <a:pt x="582" y="144"/>
                    <a:pt x="579" y="144"/>
                    <a:pt x="575" y="143"/>
                  </a:cubicBezTo>
                  <a:cubicBezTo>
                    <a:pt x="575" y="131"/>
                    <a:pt x="575" y="131"/>
                    <a:pt x="575" y="131"/>
                  </a:cubicBezTo>
                  <a:cubicBezTo>
                    <a:pt x="578" y="130"/>
                    <a:pt x="582" y="130"/>
                    <a:pt x="584" y="130"/>
                  </a:cubicBezTo>
                  <a:close/>
                  <a:moveTo>
                    <a:pt x="584" y="186"/>
                  </a:moveTo>
                  <a:cubicBezTo>
                    <a:pt x="584" y="207"/>
                    <a:pt x="584" y="207"/>
                    <a:pt x="584" y="207"/>
                  </a:cubicBezTo>
                  <a:cubicBezTo>
                    <a:pt x="582" y="205"/>
                    <a:pt x="578" y="204"/>
                    <a:pt x="575" y="204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8" y="188"/>
                    <a:pt x="581" y="188"/>
                    <a:pt x="584" y="186"/>
                  </a:cubicBezTo>
                  <a:close/>
                  <a:moveTo>
                    <a:pt x="584" y="256"/>
                  </a:moveTo>
                  <a:cubicBezTo>
                    <a:pt x="584" y="266"/>
                    <a:pt x="584" y="266"/>
                    <a:pt x="584" y="266"/>
                  </a:cubicBezTo>
                  <a:cubicBezTo>
                    <a:pt x="584" y="265"/>
                    <a:pt x="584" y="265"/>
                    <a:pt x="583" y="265"/>
                  </a:cubicBezTo>
                  <a:cubicBezTo>
                    <a:pt x="581" y="278"/>
                    <a:pt x="575" y="280"/>
                    <a:pt x="581" y="292"/>
                  </a:cubicBezTo>
                  <a:cubicBezTo>
                    <a:pt x="582" y="292"/>
                    <a:pt x="582" y="292"/>
                    <a:pt x="583" y="292"/>
                  </a:cubicBezTo>
                  <a:cubicBezTo>
                    <a:pt x="583" y="291"/>
                    <a:pt x="584" y="290"/>
                    <a:pt x="584" y="289"/>
                  </a:cubicBezTo>
                  <a:cubicBezTo>
                    <a:pt x="584" y="306"/>
                    <a:pt x="584" y="306"/>
                    <a:pt x="584" y="306"/>
                  </a:cubicBezTo>
                  <a:cubicBezTo>
                    <a:pt x="582" y="300"/>
                    <a:pt x="578" y="294"/>
                    <a:pt x="575" y="289"/>
                  </a:cubicBezTo>
                  <a:cubicBezTo>
                    <a:pt x="575" y="270"/>
                    <a:pt x="575" y="270"/>
                    <a:pt x="575" y="270"/>
                  </a:cubicBezTo>
                  <a:cubicBezTo>
                    <a:pt x="578" y="264"/>
                    <a:pt x="579" y="260"/>
                    <a:pt x="575" y="253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8" y="248"/>
                    <a:pt x="581" y="252"/>
                    <a:pt x="584" y="256"/>
                  </a:cubicBezTo>
                  <a:close/>
                  <a:moveTo>
                    <a:pt x="584" y="341"/>
                  </a:moveTo>
                  <a:cubicBezTo>
                    <a:pt x="584" y="358"/>
                    <a:pt x="584" y="358"/>
                    <a:pt x="584" y="358"/>
                  </a:cubicBezTo>
                  <a:cubicBezTo>
                    <a:pt x="580" y="359"/>
                    <a:pt x="578" y="359"/>
                    <a:pt x="575" y="357"/>
                  </a:cubicBezTo>
                  <a:cubicBezTo>
                    <a:pt x="575" y="349"/>
                    <a:pt x="575" y="349"/>
                    <a:pt x="575" y="349"/>
                  </a:cubicBezTo>
                  <a:cubicBezTo>
                    <a:pt x="580" y="349"/>
                    <a:pt x="580" y="349"/>
                    <a:pt x="580" y="349"/>
                  </a:cubicBezTo>
                  <a:cubicBezTo>
                    <a:pt x="579" y="343"/>
                    <a:pt x="579" y="337"/>
                    <a:pt x="575" y="335"/>
                  </a:cubicBezTo>
                  <a:cubicBezTo>
                    <a:pt x="575" y="322"/>
                    <a:pt x="575" y="322"/>
                    <a:pt x="575" y="322"/>
                  </a:cubicBezTo>
                  <a:cubicBezTo>
                    <a:pt x="577" y="321"/>
                    <a:pt x="577" y="321"/>
                    <a:pt x="577" y="321"/>
                  </a:cubicBezTo>
                  <a:cubicBezTo>
                    <a:pt x="581" y="332"/>
                    <a:pt x="583" y="337"/>
                    <a:pt x="584" y="341"/>
                  </a:cubicBezTo>
                  <a:close/>
                  <a:moveTo>
                    <a:pt x="584" y="390"/>
                  </a:moveTo>
                  <a:cubicBezTo>
                    <a:pt x="584" y="399"/>
                    <a:pt x="584" y="399"/>
                    <a:pt x="584" y="399"/>
                  </a:cubicBezTo>
                  <a:cubicBezTo>
                    <a:pt x="584" y="395"/>
                    <a:pt x="581" y="394"/>
                    <a:pt x="575" y="393"/>
                  </a:cubicBezTo>
                  <a:cubicBezTo>
                    <a:pt x="575" y="390"/>
                    <a:pt x="575" y="390"/>
                    <a:pt x="575" y="390"/>
                  </a:cubicBezTo>
                  <a:cubicBezTo>
                    <a:pt x="584" y="390"/>
                    <a:pt x="584" y="390"/>
                    <a:pt x="584" y="390"/>
                  </a:cubicBezTo>
                  <a:close/>
                  <a:moveTo>
                    <a:pt x="584" y="411"/>
                  </a:moveTo>
                  <a:cubicBezTo>
                    <a:pt x="581" y="411"/>
                    <a:pt x="581" y="411"/>
                    <a:pt x="581" y="411"/>
                  </a:cubicBezTo>
                  <a:cubicBezTo>
                    <a:pt x="580" y="411"/>
                    <a:pt x="579" y="410"/>
                    <a:pt x="578" y="410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lose/>
                  <a:moveTo>
                    <a:pt x="584" y="442"/>
                  </a:moveTo>
                  <a:cubicBezTo>
                    <a:pt x="584" y="454"/>
                    <a:pt x="584" y="454"/>
                    <a:pt x="584" y="454"/>
                  </a:cubicBezTo>
                  <a:cubicBezTo>
                    <a:pt x="583" y="462"/>
                    <a:pt x="579" y="472"/>
                    <a:pt x="575" y="481"/>
                  </a:cubicBezTo>
                  <a:cubicBezTo>
                    <a:pt x="575" y="448"/>
                    <a:pt x="575" y="448"/>
                    <a:pt x="575" y="448"/>
                  </a:cubicBezTo>
                  <a:cubicBezTo>
                    <a:pt x="575" y="445"/>
                    <a:pt x="576" y="442"/>
                    <a:pt x="576" y="438"/>
                  </a:cubicBezTo>
                  <a:cubicBezTo>
                    <a:pt x="578" y="438"/>
                    <a:pt x="580" y="438"/>
                    <a:pt x="582" y="438"/>
                  </a:cubicBezTo>
                  <a:cubicBezTo>
                    <a:pt x="583" y="439"/>
                    <a:pt x="584" y="440"/>
                    <a:pt x="584" y="442"/>
                  </a:cubicBezTo>
                  <a:close/>
                  <a:moveTo>
                    <a:pt x="584" y="497"/>
                  </a:move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14"/>
                    <a:pt x="584" y="514"/>
                    <a:pt x="584" y="514"/>
                  </a:cubicBezTo>
                  <a:cubicBezTo>
                    <a:pt x="581" y="515"/>
                    <a:pt x="577" y="517"/>
                    <a:pt x="575" y="521"/>
                  </a:cubicBezTo>
                  <a:cubicBezTo>
                    <a:pt x="575" y="513"/>
                    <a:pt x="575" y="513"/>
                    <a:pt x="575" y="513"/>
                  </a:cubicBezTo>
                  <a:cubicBezTo>
                    <a:pt x="578" y="508"/>
                    <a:pt x="582" y="502"/>
                    <a:pt x="584" y="497"/>
                  </a:cubicBezTo>
                  <a:close/>
                  <a:moveTo>
                    <a:pt x="584" y="525"/>
                  </a:moveTo>
                  <a:cubicBezTo>
                    <a:pt x="584" y="531"/>
                    <a:pt x="584" y="531"/>
                    <a:pt x="584" y="531"/>
                  </a:cubicBezTo>
                  <a:cubicBezTo>
                    <a:pt x="581" y="531"/>
                    <a:pt x="578" y="530"/>
                    <a:pt x="575" y="530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7" y="524"/>
                    <a:pt x="580" y="524"/>
                    <a:pt x="582" y="525"/>
                  </a:cubicBezTo>
                  <a:cubicBezTo>
                    <a:pt x="583" y="525"/>
                    <a:pt x="584" y="525"/>
                    <a:pt x="584" y="525"/>
                  </a:cubicBezTo>
                  <a:close/>
                  <a:moveTo>
                    <a:pt x="584" y="538"/>
                  </a:moveTo>
                  <a:cubicBezTo>
                    <a:pt x="584" y="548"/>
                    <a:pt x="584" y="548"/>
                    <a:pt x="584" y="548"/>
                  </a:cubicBezTo>
                  <a:cubicBezTo>
                    <a:pt x="581" y="552"/>
                    <a:pt x="578" y="555"/>
                    <a:pt x="575" y="558"/>
                  </a:cubicBezTo>
                  <a:cubicBezTo>
                    <a:pt x="575" y="551"/>
                    <a:pt x="575" y="551"/>
                    <a:pt x="575" y="551"/>
                  </a:cubicBezTo>
                  <a:cubicBezTo>
                    <a:pt x="575" y="550"/>
                    <a:pt x="576" y="549"/>
                    <a:pt x="577" y="548"/>
                  </a:cubicBezTo>
                  <a:cubicBezTo>
                    <a:pt x="576" y="548"/>
                    <a:pt x="576" y="547"/>
                    <a:pt x="576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5" y="541"/>
                    <a:pt x="575" y="541"/>
                    <a:pt x="575" y="541"/>
                  </a:cubicBezTo>
                  <a:cubicBezTo>
                    <a:pt x="579" y="540"/>
                    <a:pt x="582" y="539"/>
                    <a:pt x="584" y="538"/>
                  </a:cubicBezTo>
                  <a:close/>
                  <a:moveTo>
                    <a:pt x="584" y="598"/>
                  </a:moveTo>
                  <a:cubicBezTo>
                    <a:pt x="584" y="611"/>
                    <a:pt x="584" y="611"/>
                    <a:pt x="584" y="611"/>
                  </a:cubicBezTo>
                  <a:cubicBezTo>
                    <a:pt x="582" y="608"/>
                    <a:pt x="579" y="605"/>
                    <a:pt x="577" y="604"/>
                  </a:cubicBezTo>
                  <a:cubicBezTo>
                    <a:pt x="580" y="601"/>
                    <a:pt x="582" y="599"/>
                    <a:pt x="584" y="598"/>
                  </a:cubicBezTo>
                  <a:close/>
                  <a:moveTo>
                    <a:pt x="584" y="631"/>
                  </a:moveTo>
                  <a:cubicBezTo>
                    <a:pt x="584" y="646"/>
                    <a:pt x="584" y="646"/>
                    <a:pt x="584" y="646"/>
                  </a:cubicBezTo>
                  <a:cubicBezTo>
                    <a:pt x="581" y="643"/>
                    <a:pt x="578" y="641"/>
                    <a:pt x="575" y="638"/>
                  </a:cubicBezTo>
                  <a:cubicBezTo>
                    <a:pt x="575" y="621"/>
                    <a:pt x="575" y="621"/>
                    <a:pt x="575" y="621"/>
                  </a:cubicBezTo>
                  <a:cubicBezTo>
                    <a:pt x="578" y="624"/>
                    <a:pt x="581" y="628"/>
                    <a:pt x="584" y="631"/>
                  </a:cubicBezTo>
                  <a:close/>
                  <a:moveTo>
                    <a:pt x="584" y="695"/>
                  </a:moveTo>
                  <a:cubicBezTo>
                    <a:pt x="584" y="703"/>
                    <a:pt x="584" y="703"/>
                    <a:pt x="584" y="703"/>
                  </a:cubicBezTo>
                  <a:cubicBezTo>
                    <a:pt x="582" y="704"/>
                    <a:pt x="580" y="706"/>
                    <a:pt x="578" y="708"/>
                  </a:cubicBezTo>
                  <a:cubicBezTo>
                    <a:pt x="580" y="709"/>
                    <a:pt x="582" y="710"/>
                    <a:pt x="584" y="711"/>
                  </a:cubicBezTo>
                  <a:cubicBezTo>
                    <a:pt x="584" y="721"/>
                    <a:pt x="584" y="721"/>
                    <a:pt x="584" y="721"/>
                  </a:cubicBezTo>
                  <a:cubicBezTo>
                    <a:pt x="584" y="721"/>
                    <a:pt x="583" y="721"/>
                    <a:pt x="582" y="720"/>
                  </a:cubicBezTo>
                  <a:cubicBezTo>
                    <a:pt x="579" y="719"/>
                    <a:pt x="577" y="718"/>
                    <a:pt x="575" y="717"/>
                  </a:cubicBezTo>
                  <a:cubicBezTo>
                    <a:pt x="575" y="702"/>
                    <a:pt x="575" y="702"/>
                    <a:pt x="575" y="702"/>
                  </a:cubicBezTo>
                  <a:cubicBezTo>
                    <a:pt x="578" y="699"/>
                    <a:pt x="581" y="697"/>
                    <a:pt x="584" y="695"/>
                  </a:cubicBezTo>
                  <a:close/>
                  <a:moveTo>
                    <a:pt x="575" y="158"/>
                  </a:moveTo>
                  <a:cubicBezTo>
                    <a:pt x="575" y="147"/>
                    <a:pt x="575" y="147"/>
                    <a:pt x="575" y="147"/>
                  </a:cubicBezTo>
                  <a:cubicBezTo>
                    <a:pt x="578" y="148"/>
                    <a:pt x="581" y="149"/>
                    <a:pt x="584" y="150"/>
                  </a:cubicBezTo>
                  <a:cubicBezTo>
                    <a:pt x="584" y="153"/>
                    <a:pt x="585" y="154"/>
                    <a:pt x="583" y="157"/>
                  </a:cubicBezTo>
                  <a:cubicBezTo>
                    <a:pt x="582" y="157"/>
                    <a:pt x="580" y="158"/>
                    <a:pt x="578" y="158"/>
                  </a:cubicBezTo>
                  <a:cubicBezTo>
                    <a:pt x="578" y="160"/>
                    <a:pt x="578" y="160"/>
                    <a:pt x="577" y="160"/>
                  </a:cubicBezTo>
                  <a:cubicBezTo>
                    <a:pt x="577" y="159"/>
                    <a:pt x="576" y="158"/>
                    <a:pt x="576" y="158"/>
                  </a:cubicBezTo>
                  <a:cubicBezTo>
                    <a:pt x="576" y="158"/>
                    <a:pt x="575" y="158"/>
                    <a:pt x="575" y="158"/>
                  </a:cubicBezTo>
                  <a:close/>
                  <a:moveTo>
                    <a:pt x="568" y="40"/>
                  </a:moveTo>
                  <a:cubicBezTo>
                    <a:pt x="570" y="41"/>
                    <a:pt x="573" y="42"/>
                    <a:pt x="575" y="4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3" y="92"/>
                    <a:pt x="570" y="91"/>
                    <a:pt x="568" y="90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9" y="83"/>
                    <a:pt x="571" y="84"/>
                    <a:pt x="572" y="85"/>
                  </a:cubicBezTo>
                  <a:cubicBezTo>
                    <a:pt x="573" y="85"/>
                    <a:pt x="574" y="85"/>
                    <a:pt x="575" y="85"/>
                  </a:cubicBezTo>
                  <a:cubicBezTo>
                    <a:pt x="574" y="70"/>
                    <a:pt x="576" y="57"/>
                    <a:pt x="568" y="49"/>
                  </a:cubicBezTo>
                  <a:cubicBezTo>
                    <a:pt x="568" y="40"/>
                    <a:pt x="568" y="40"/>
                    <a:pt x="568" y="40"/>
                  </a:cubicBezTo>
                  <a:close/>
                  <a:moveTo>
                    <a:pt x="575" y="752"/>
                  </a:moveTo>
                  <a:cubicBezTo>
                    <a:pt x="573" y="753"/>
                    <a:pt x="570" y="754"/>
                    <a:pt x="568" y="755"/>
                  </a:cubicBezTo>
                  <a:cubicBezTo>
                    <a:pt x="568" y="746"/>
                    <a:pt x="568" y="746"/>
                    <a:pt x="568" y="746"/>
                  </a:cubicBezTo>
                  <a:cubicBezTo>
                    <a:pt x="568" y="746"/>
                    <a:pt x="569" y="746"/>
                    <a:pt x="569" y="745"/>
                  </a:cubicBezTo>
                  <a:cubicBezTo>
                    <a:pt x="568" y="745"/>
                    <a:pt x="568" y="745"/>
                    <a:pt x="568" y="745"/>
                  </a:cubicBezTo>
                  <a:cubicBezTo>
                    <a:pt x="568" y="734"/>
                    <a:pt x="568" y="734"/>
                    <a:pt x="568" y="734"/>
                  </a:cubicBezTo>
                  <a:cubicBezTo>
                    <a:pt x="573" y="738"/>
                    <a:pt x="573" y="738"/>
                    <a:pt x="573" y="738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5" y="752"/>
                    <a:pt x="575" y="752"/>
                    <a:pt x="575" y="752"/>
                  </a:cubicBezTo>
                  <a:close/>
                  <a:moveTo>
                    <a:pt x="575" y="131"/>
                  </a:moveTo>
                  <a:cubicBezTo>
                    <a:pt x="575" y="143"/>
                    <a:pt x="575" y="143"/>
                    <a:pt x="575" y="143"/>
                  </a:cubicBezTo>
                  <a:cubicBezTo>
                    <a:pt x="575" y="143"/>
                    <a:pt x="575" y="143"/>
                    <a:pt x="575" y="143"/>
                  </a:cubicBezTo>
                  <a:cubicBezTo>
                    <a:pt x="575" y="139"/>
                    <a:pt x="575" y="135"/>
                    <a:pt x="575" y="131"/>
                  </a:cubicBezTo>
                  <a:cubicBezTo>
                    <a:pt x="575" y="131"/>
                    <a:pt x="575" y="131"/>
                    <a:pt x="575" y="131"/>
                  </a:cubicBezTo>
                  <a:close/>
                  <a:moveTo>
                    <a:pt x="575" y="147"/>
                  </a:moveTo>
                  <a:cubicBezTo>
                    <a:pt x="575" y="158"/>
                    <a:pt x="575" y="158"/>
                    <a:pt x="575" y="158"/>
                  </a:cubicBezTo>
                  <a:cubicBezTo>
                    <a:pt x="572" y="158"/>
                    <a:pt x="570" y="158"/>
                    <a:pt x="568" y="158"/>
                  </a:cubicBezTo>
                  <a:cubicBezTo>
                    <a:pt x="568" y="145"/>
                    <a:pt x="568" y="145"/>
                    <a:pt x="568" y="145"/>
                  </a:cubicBezTo>
                  <a:cubicBezTo>
                    <a:pt x="571" y="145"/>
                    <a:pt x="573" y="146"/>
                    <a:pt x="575" y="147"/>
                  </a:cubicBezTo>
                  <a:close/>
                  <a:moveTo>
                    <a:pt x="575" y="188"/>
                  </a:moveTo>
                  <a:cubicBezTo>
                    <a:pt x="575" y="204"/>
                    <a:pt x="575" y="204"/>
                    <a:pt x="575" y="204"/>
                  </a:cubicBezTo>
                  <a:cubicBezTo>
                    <a:pt x="573" y="204"/>
                    <a:pt x="570" y="203"/>
                    <a:pt x="568" y="203"/>
                  </a:cubicBezTo>
                  <a:cubicBezTo>
                    <a:pt x="568" y="188"/>
                    <a:pt x="568" y="188"/>
                    <a:pt x="568" y="188"/>
                  </a:cubicBezTo>
                  <a:cubicBezTo>
                    <a:pt x="570" y="189"/>
                    <a:pt x="570" y="189"/>
                    <a:pt x="570" y="189"/>
                  </a:cubicBezTo>
                  <a:cubicBezTo>
                    <a:pt x="572" y="189"/>
                    <a:pt x="573" y="189"/>
                    <a:pt x="575" y="188"/>
                  </a:cubicBezTo>
                  <a:close/>
                  <a:moveTo>
                    <a:pt x="575" y="245"/>
                  </a:moveTo>
                  <a:cubicBezTo>
                    <a:pt x="575" y="253"/>
                    <a:pt x="575" y="253"/>
                    <a:pt x="575" y="253"/>
                  </a:cubicBezTo>
                  <a:cubicBezTo>
                    <a:pt x="574" y="252"/>
                    <a:pt x="573" y="250"/>
                    <a:pt x="572" y="249"/>
                  </a:cubicBezTo>
                  <a:cubicBezTo>
                    <a:pt x="570" y="253"/>
                    <a:pt x="569" y="256"/>
                    <a:pt x="568" y="259"/>
                  </a:cubicBezTo>
                  <a:cubicBezTo>
                    <a:pt x="568" y="238"/>
                    <a:pt x="568" y="238"/>
                    <a:pt x="568" y="238"/>
                  </a:cubicBezTo>
                  <a:cubicBezTo>
                    <a:pt x="570" y="240"/>
                    <a:pt x="573" y="242"/>
                    <a:pt x="575" y="245"/>
                  </a:cubicBezTo>
                  <a:close/>
                  <a:moveTo>
                    <a:pt x="575" y="270"/>
                  </a:moveTo>
                  <a:cubicBezTo>
                    <a:pt x="575" y="289"/>
                    <a:pt x="575" y="289"/>
                    <a:pt x="575" y="289"/>
                  </a:cubicBezTo>
                  <a:cubicBezTo>
                    <a:pt x="573" y="285"/>
                    <a:pt x="571" y="282"/>
                    <a:pt x="568" y="279"/>
                  </a:cubicBezTo>
                  <a:cubicBezTo>
                    <a:pt x="568" y="272"/>
                    <a:pt x="568" y="272"/>
                    <a:pt x="568" y="272"/>
                  </a:cubicBezTo>
                  <a:cubicBezTo>
                    <a:pt x="569" y="273"/>
                    <a:pt x="570" y="275"/>
                    <a:pt x="571" y="277"/>
                  </a:cubicBezTo>
                  <a:cubicBezTo>
                    <a:pt x="573" y="274"/>
                    <a:pt x="574" y="272"/>
                    <a:pt x="575" y="270"/>
                  </a:cubicBezTo>
                  <a:close/>
                  <a:moveTo>
                    <a:pt x="575" y="322"/>
                  </a:moveTo>
                  <a:cubicBezTo>
                    <a:pt x="575" y="335"/>
                    <a:pt x="575" y="335"/>
                    <a:pt x="575" y="335"/>
                  </a:cubicBezTo>
                  <a:cubicBezTo>
                    <a:pt x="573" y="334"/>
                    <a:pt x="572" y="334"/>
                    <a:pt x="570" y="334"/>
                  </a:cubicBezTo>
                  <a:cubicBezTo>
                    <a:pt x="569" y="335"/>
                    <a:pt x="569" y="336"/>
                    <a:pt x="568" y="337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570" y="322"/>
                    <a:pt x="573" y="322"/>
                    <a:pt x="575" y="322"/>
                  </a:cubicBezTo>
                  <a:close/>
                  <a:moveTo>
                    <a:pt x="575" y="349"/>
                  </a:moveTo>
                  <a:cubicBezTo>
                    <a:pt x="575" y="357"/>
                    <a:pt x="575" y="357"/>
                    <a:pt x="575" y="357"/>
                  </a:cubicBezTo>
                  <a:cubicBezTo>
                    <a:pt x="573" y="357"/>
                    <a:pt x="571" y="355"/>
                    <a:pt x="568" y="353"/>
                  </a:cubicBezTo>
                  <a:cubicBezTo>
                    <a:pt x="568" y="341"/>
                    <a:pt x="568" y="341"/>
                    <a:pt x="568" y="341"/>
                  </a:cubicBezTo>
                  <a:cubicBezTo>
                    <a:pt x="571" y="343"/>
                    <a:pt x="572" y="346"/>
                    <a:pt x="573" y="349"/>
                  </a:cubicBezTo>
                  <a:cubicBezTo>
                    <a:pt x="575" y="349"/>
                    <a:pt x="575" y="349"/>
                    <a:pt x="575" y="349"/>
                  </a:cubicBezTo>
                  <a:close/>
                  <a:moveTo>
                    <a:pt x="575" y="390"/>
                  </a:move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70" y="411"/>
                    <a:pt x="572" y="410"/>
                    <a:pt x="574" y="410"/>
                  </a:cubicBezTo>
                  <a:cubicBezTo>
                    <a:pt x="572" y="404"/>
                    <a:pt x="572" y="399"/>
                    <a:pt x="569" y="394"/>
                  </a:cubicBezTo>
                  <a:cubicBezTo>
                    <a:pt x="568" y="394"/>
                    <a:pt x="568" y="394"/>
                    <a:pt x="568" y="394"/>
                  </a:cubicBezTo>
                  <a:cubicBezTo>
                    <a:pt x="568" y="390"/>
                    <a:pt x="568" y="390"/>
                    <a:pt x="568" y="390"/>
                  </a:cubicBezTo>
                  <a:cubicBezTo>
                    <a:pt x="575" y="390"/>
                    <a:pt x="575" y="390"/>
                    <a:pt x="575" y="390"/>
                  </a:cubicBezTo>
                  <a:close/>
                  <a:moveTo>
                    <a:pt x="575" y="448"/>
                  </a:moveTo>
                  <a:cubicBezTo>
                    <a:pt x="575" y="481"/>
                    <a:pt x="575" y="481"/>
                    <a:pt x="575" y="481"/>
                  </a:cubicBezTo>
                  <a:cubicBezTo>
                    <a:pt x="573" y="486"/>
                    <a:pt x="570" y="490"/>
                    <a:pt x="568" y="494"/>
                  </a:cubicBezTo>
                  <a:cubicBezTo>
                    <a:pt x="568" y="468"/>
                    <a:pt x="568" y="468"/>
                    <a:pt x="568" y="468"/>
                  </a:cubicBezTo>
                  <a:cubicBezTo>
                    <a:pt x="571" y="462"/>
                    <a:pt x="573" y="455"/>
                    <a:pt x="575" y="448"/>
                  </a:cubicBezTo>
                  <a:close/>
                  <a:moveTo>
                    <a:pt x="575" y="513"/>
                  </a:moveTo>
                  <a:cubicBezTo>
                    <a:pt x="575" y="521"/>
                    <a:pt x="575" y="521"/>
                    <a:pt x="575" y="521"/>
                  </a:cubicBezTo>
                  <a:cubicBezTo>
                    <a:pt x="574" y="522"/>
                    <a:pt x="574" y="522"/>
                    <a:pt x="574" y="523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5" y="530"/>
                    <a:pt x="575" y="530"/>
                    <a:pt x="575" y="530"/>
                  </a:cubicBezTo>
                  <a:cubicBezTo>
                    <a:pt x="572" y="531"/>
                    <a:pt x="570" y="531"/>
                    <a:pt x="568" y="532"/>
                  </a:cubicBezTo>
                  <a:cubicBezTo>
                    <a:pt x="568" y="524"/>
                    <a:pt x="568" y="524"/>
                    <a:pt x="568" y="524"/>
                  </a:cubicBezTo>
                  <a:cubicBezTo>
                    <a:pt x="569" y="522"/>
                    <a:pt x="571" y="519"/>
                    <a:pt x="572" y="517"/>
                  </a:cubicBezTo>
                  <a:cubicBezTo>
                    <a:pt x="573" y="516"/>
                    <a:pt x="574" y="514"/>
                    <a:pt x="575" y="513"/>
                  </a:cubicBezTo>
                  <a:close/>
                  <a:moveTo>
                    <a:pt x="575" y="541"/>
                  </a:moveTo>
                  <a:cubicBezTo>
                    <a:pt x="575" y="547"/>
                    <a:pt x="575" y="547"/>
                    <a:pt x="575" y="547"/>
                  </a:cubicBezTo>
                  <a:cubicBezTo>
                    <a:pt x="573" y="546"/>
                    <a:pt x="570" y="546"/>
                    <a:pt x="568" y="546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570" y="540"/>
                    <a:pt x="571" y="541"/>
                    <a:pt x="575" y="541"/>
                  </a:cubicBezTo>
                  <a:cubicBezTo>
                    <a:pt x="575" y="541"/>
                    <a:pt x="575" y="541"/>
                    <a:pt x="575" y="541"/>
                  </a:cubicBezTo>
                  <a:close/>
                  <a:moveTo>
                    <a:pt x="575" y="551"/>
                  </a:moveTo>
                  <a:cubicBezTo>
                    <a:pt x="575" y="558"/>
                    <a:pt x="575" y="558"/>
                    <a:pt x="575" y="558"/>
                  </a:cubicBezTo>
                  <a:cubicBezTo>
                    <a:pt x="573" y="559"/>
                    <a:pt x="572" y="560"/>
                    <a:pt x="571" y="560"/>
                  </a:cubicBezTo>
                  <a:cubicBezTo>
                    <a:pt x="570" y="562"/>
                    <a:pt x="569" y="564"/>
                    <a:pt x="568" y="566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71" y="554"/>
                    <a:pt x="573" y="553"/>
                    <a:pt x="575" y="551"/>
                  </a:cubicBezTo>
                  <a:close/>
                  <a:moveTo>
                    <a:pt x="575" y="621"/>
                  </a:moveTo>
                  <a:cubicBezTo>
                    <a:pt x="575" y="638"/>
                    <a:pt x="575" y="638"/>
                    <a:pt x="575" y="638"/>
                  </a:cubicBezTo>
                  <a:cubicBezTo>
                    <a:pt x="573" y="636"/>
                    <a:pt x="570" y="633"/>
                    <a:pt x="568" y="631"/>
                  </a:cubicBezTo>
                  <a:cubicBezTo>
                    <a:pt x="568" y="614"/>
                    <a:pt x="568" y="614"/>
                    <a:pt x="568" y="614"/>
                  </a:cubicBezTo>
                  <a:cubicBezTo>
                    <a:pt x="570" y="616"/>
                    <a:pt x="572" y="618"/>
                    <a:pt x="575" y="621"/>
                  </a:cubicBezTo>
                  <a:close/>
                  <a:moveTo>
                    <a:pt x="575" y="702"/>
                  </a:moveTo>
                  <a:cubicBezTo>
                    <a:pt x="575" y="717"/>
                    <a:pt x="575" y="717"/>
                    <a:pt x="575" y="717"/>
                  </a:cubicBezTo>
                  <a:cubicBezTo>
                    <a:pt x="572" y="716"/>
                    <a:pt x="570" y="716"/>
                    <a:pt x="568" y="716"/>
                  </a:cubicBezTo>
                  <a:cubicBezTo>
                    <a:pt x="568" y="706"/>
                    <a:pt x="568" y="706"/>
                    <a:pt x="568" y="706"/>
                  </a:cubicBezTo>
                  <a:cubicBezTo>
                    <a:pt x="569" y="706"/>
                    <a:pt x="569" y="706"/>
                    <a:pt x="570" y="706"/>
                  </a:cubicBezTo>
                  <a:cubicBezTo>
                    <a:pt x="572" y="704"/>
                    <a:pt x="573" y="703"/>
                    <a:pt x="575" y="702"/>
                  </a:cubicBezTo>
                  <a:close/>
                  <a:moveTo>
                    <a:pt x="568" y="449"/>
                  </a:moveTo>
                  <a:cubicBezTo>
                    <a:pt x="569" y="449"/>
                    <a:pt x="569" y="449"/>
                    <a:pt x="570" y="449"/>
                  </a:cubicBezTo>
                  <a:cubicBezTo>
                    <a:pt x="571" y="444"/>
                    <a:pt x="570" y="443"/>
                    <a:pt x="568" y="440"/>
                  </a:cubicBezTo>
                  <a:cubicBezTo>
                    <a:pt x="568" y="449"/>
                    <a:pt x="568" y="449"/>
                    <a:pt x="568" y="449"/>
                  </a:cubicBezTo>
                  <a:close/>
                  <a:moveTo>
                    <a:pt x="568" y="171"/>
                  </a:moveTo>
                  <a:cubicBezTo>
                    <a:pt x="568" y="163"/>
                    <a:pt x="568" y="163"/>
                    <a:pt x="568" y="163"/>
                  </a:cubicBezTo>
                  <a:cubicBezTo>
                    <a:pt x="570" y="164"/>
                    <a:pt x="572" y="164"/>
                    <a:pt x="574" y="165"/>
                  </a:cubicBezTo>
                  <a:cubicBezTo>
                    <a:pt x="574" y="167"/>
                    <a:pt x="574" y="167"/>
                    <a:pt x="572" y="171"/>
                  </a:cubicBezTo>
                  <a:cubicBezTo>
                    <a:pt x="571" y="171"/>
                    <a:pt x="569" y="171"/>
                    <a:pt x="568" y="171"/>
                  </a:cubicBezTo>
                  <a:close/>
                  <a:moveTo>
                    <a:pt x="559" y="36"/>
                  </a:moveTo>
                  <a:cubicBezTo>
                    <a:pt x="563" y="37"/>
                    <a:pt x="565" y="39"/>
                    <a:pt x="568" y="40"/>
                  </a:cubicBezTo>
                  <a:cubicBezTo>
                    <a:pt x="568" y="49"/>
                    <a:pt x="568" y="49"/>
                    <a:pt x="568" y="49"/>
                  </a:cubicBezTo>
                  <a:cubicBezTo>
                    <a:pt x="566" y="47"/>
                    <a:pt x="563" y="45"/>
                    <a:pt x="559" y="44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68" y="755"/>
                  </a:moveTo>
                  <a:cubicBezTo>
                    <a:pt x="565" y="757"/>
                    <a:pt x="563" y="758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63" y="750"/>
                    <a:pt x="566" y="748"/>
                    <a:pt x="568" y="746"/>
                  </a:cubicBezTo>
                  <a:cubicBezTo>
                    <a:pt x="568" y="755"/>
                    <a:pt x="568" y="755"/>
                    <a:pt x="568" y="755"/>
                  </a:cubicBezTo>
                  <a:close/>
                  <a:moveTo>
                    <a:pt x="568" y="82"/>
                  </a:moveTo>
                  <a:cubicBezTo>
                    <a:pt x="568" y="90"/>
                    <a:pt x="568" y="90"/>
                    <a:pt x="568" y="90"/>
                  </a:cubicBezTo>
                  <a:cubicBezTo>
                    <a:pt x="565" y="89"/>
                    <a:pt x="562" y="88"/>
                    <a:pt x="559" y="86"/>
                  </a:cubicBezTo>
                  <a:cubicBezTo>
                    <a:pt x="559" y="74"/>
                    <a:pt x="559" y="74"/>
                    <a:pt x="559" y="74"/>
                  </a:cubicBezTo>
                  <a:cubicBezTo>
                    <a:pt x="561" y="77"/>
                    <a:pt x="564" y="80"/>
                    <a:pt x="568" y="82"/>
                  </a:cubicBezTo>
                  <a:close/>
                  <a:moveTo>
                    <a:pt x="568" y="145"/>
                  </a:moveTo>
                  <a:cubicBezTo>
                    <a:pt x="568" y="158"/>
                    <a:pt x="568" y="158"/>
                    <a:pt x="568" y="158"/>
                  </a:cubicBezTo>
                  <a:cubicBezTo>
                    <a:pt x="567" y="158"/>
                    <a:pt x="565" y="157"/>
                    <a:pt x="563" y="156"/>
                  </a:cubicBezTo>
                  <a:cubicBezTo>
                    <a:pt x="563" y="152"/>
                    <a:pt x="563" y="148"/>
                    <a:pt x="563" y="144"/>
                  </a:cubicBezTo>
                  <a:cubicBezTo>
                    <a:pt x="565" y="144"/>
                    <a:pt x="567" y="144"/>
                    <a:pt x="568" y="145"/>
                  </a:cubicBezTo>
                  <a:close/>
                  <a:moveTo>
                    <a:pt x="568" y="163"/>
                  </a:moveTo>
                  <a:cubicBezTo>
                    <a:pt x="568" y="171"/>
                    <a:pt x="568" y="171"/>
                    <a:pt x="568" y="171"/>
                  </a:cubicBezTo>
                  <a:cubicBezTo>
                    <a:pt x="565" y="172"/>
                    <a:pt x="562" y="173"/>
                    <a:pt x="559" y="173"/>
                  </a:cubicBezTo>
                  <a:cubicBezTo>
                    <a:pt x="559" y="160"/>
                    <a:pt x="559" y="160"/>
                    <a:pt x="559" y="160"/>
                  </a:cubicBezTo>
                  <a:cubicBezTo>
                    <a:pt x="562" y="162"/>
                    <a:pt x="565" y="162"/>
                    <a:pt x="568" y="163"/>
                  </a:cubicBezTo>
                  <a:close/>
                  <a:moveTo>
                    <a:pt x="568" y="188"/>
                  </a:moveTo>
                  <a:cubicBezTo>
                    <a:pt x="568" y="203"/>
                    <a:pt x="568" y="203"/>
                    <a:pt x="568" y="203"/>
                  </a:cubicBezTo>
                  <a:cubicBezTo>
                    <a:pt x="565" y="202"/>
                    <a:pt x="562" y="202"/>
                    <a:pt x="559" y="199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63" y="187"/>
                    <a:pt x="564" y="187"/>
                    <a:pt x="568" y="188"/>
                  </a:cubicBezTo>
                  <a:close/>
                  <a:moveTo>
                    <a:pt x="568" y="238"/>
                  </a:moveTo>
                  <a:cubicBezTo>
                    <a:pt x="568" y="259"/>
                    <a:pt x="568" y="259"/>
                    <a:pt x="568" y="259"/>
                  </a:cubicBezTo>
                  <a:cubicBezTo>
                    <a:pt x="567" y="263"/>
                    <a:pt x="566" y="267"/>
                    <a:pt x="568" y="272"/>
                  </a:cubicBezTo>
                  <a:cubicBezTo>
                    <a:pt x="568" y="279"/>
                    <a:pt x="568" y="279"/>
                    <a:pt x="568" y="279"/>
                  </a:cubicBezTo>
                  <a:cubicBezTo>
                    <a:pt x="565" y="275"/>
                    <a:pt x="563" y="272"/>
                    <a:pt x="559" y="269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64" y="253"/>
                    <a:pt x="569" y="243"/>
                    <a:pt x="559" y="236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563" y="232"/>
                    <a:pt x="565" y="234"/>
                    <a:pt x="568" y="238"/>
                  </a:cubicBezTo>
                  <a:close/>
                  <a:moveTo>
                    <a:pt x="568" y="322"/>
                  </a:moveTo>
                  <a:cubicBezTo>
                    <a:pt x="568" y="337"/>
                    <a:pt x="568" y="337"/>
                    <a:pt x="568" y="337"/>
                  </a:cubicBezTo>
                  <a:cubicBezTo>
                    <a:pt x="568" y="338"/>
                    <a:pt x="567" y="339"/>
                    <a:pt x="567" y="340"/>
                  </a:cubicBezTo>
                  <a:cubicBezTo>
                    <a:pt x="567" y="341"/>
                    <a:pt x="568" y="341"/>
                    <a:pt x="568" y="341"/>
                  </a:cubicBezTo>
                  <a:cubicBezTo>
                    <a:pt x="568" y="353"/>
                    <a:pt x="568" y="353"/>
                    <a:pt x="568" y="353"/>
                  </a:cubicBezTo>
                  <a:cubicBezTo>
                    <a:pt x="568" y="353"/>
                    <a:pt x="567" y="352"/>
                    <a:pt x="567" y="352"/>
                  </a:cubicBezTo>
                  <a:cubicBezTo>
                    <a:pt x="566" y="352"/>
                    <a:pt x="565" y="352"/>
                    <a:pt x="564" y="352"/>
                  </a:cubicBezTo>
                  <a:cubicBezTo>
                    <a:pt x="562" y="362"/>
                    <a:pt x="571" y="366"/>
                    <a:pt x="567" y="376"/>
                  </a:cubicBezTo>
                  <a:cubicBezTo>
                    <a:pt x="564" y="377"/>
                    <a:pt x="562" y="377"/>
                    <a:pt x="559" y="378"/>
                  </a:cubicBezTo>
                  <a:cubicBezTo>
                    <a:pt x="559" y="345"/>
                    <a:pt x="559" y="345"/>
                    <a:pt x="559" y="345"/>
                  </a:cubicBezTo>
                  <a:cubicBezTo>
                    <a:pt x="560" y="345"/>
                    <a:pt x="560" y="345"/>
                    <a:pt x="560" y="345"/>
                  </a:cubicBezTo>
                  <a:cubicBezTo>
                    <a:pt x="560" y="342"/>
                    <a:pt x="560" y="340"/>
                    <a:pt x="559" y="337"/>
                  </a:cubicBezTo>
                  <a:cubicBezTo>
                    <a:pt x="559" y="331"/>
                    <a:pt x="559" y="331"/>
                    <a:pt x="559" y="331"/>
                  </a:cubicBezTo>
                  <a:cubicBezTo>
                    <a:pt x="563" y="329"/>
                    <a:pt x="564" y="326"/>
                    <a:pt x="566" y="322"/>
                  </a:cubicBezTo>
                  <a:cubicBezTo>
                    <a:pt x="567" y="322"/>
                    <a:pt x="567" y="322"/>
                    <a:pt x="568" y="322"/>
                  </a:cubicBezTo>
                  <a:close/>
                  <a:moveTo>
                    <a:pt x="568" y="390"/>
                  </a:moveTo>
                  <a:cubicBezTo>
                    <a:pt x="568" y="394"/>
                    <a:pt x="568" y="394"/>
                    <a:pt x="568" y="394"/>
                  </a:cubicBezTo>
                  <a:cubicBezTo>
                    <a:pt x="562" y="394"/>
                    <a:pt x="562" y="394"/>
                    <a:pt x="562" y="394"/>
                  </a:cubicBezTo>
                  <a:cubicBezTo>
                    <a:pt x="563" y="399"/>
                    <a:pt x="564" y="405"/>
                    <a:pt x="565" y="410"/>
                  </a:cubicBezTo>
                  <a:cubicBezTo>
                    <a:pt x="566" y="410"/>
                    <a:pt x="567" y="411"/>
                    <a:pt x="568" y="411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62" y="411"/>
                    <a:pt x="562" y="411"/>
                    <a:pt x="562" y="411"/>
                  </a:cubicBezTo>
                  <a:cubicBezTo>
                    <a:pt x="560" y="406"/>
                    <a:pt x="560" y="402"/>
                    <a:pt x="559" y="400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68" y="390"/>
                    <a:pt x="568" y="390"/>
                    <a:pt x="568" y="390"/>
                  </a:cubicBezTo>
                  <a:close/>
                  <a:moveTo>
                    <a:pt x="568" y="440"/>
                  </a:moveTo>
                  <a:cubicBezTo>
                    <a:pt x="568" y="449"/>
                    <a:pt x="568" y="449"/>
                    <a:pt x="568" y="449"/>
                  </a:cubicBezTo>
                  <a:cubicBezTo>
                    <a:pt x="565" y="451"/>
                    <a:pt x="563" y="452"/>
                    <a:pt x="559" y="453"/>
                  </a:cubicBezTo>
                  <a:cubicBezTo>
                    <a:pt x="559" y="444"/>
                    <a:pt x="559" y="444"/>
                    <a:pt x="559" y="444"/>
                  </a:cubicBezTo>
                  <a:cubicBezTo>
                    <a:pt x="560" y="443"/>
                    <a:pt x="561" y="441"/>
                    <a:pt x="563" y="439"/>
                  </a:cubicBezTo>
                  <a:cubicBezTo>
                    <a:pt x="564" y="439"/>
                    <a:pt x="566" y="439"/>
                    <a:pt x="568" y="439"/>
                  </a:cubicBezTo>
                  <a:cubicBezTo>
                    <a:pt x="568" y="440"/>
                    <a:pt x="568" y="440"/>
                    <a:pt x="568" y="440"/>
                  </a:cubicBezTo>
                  <a:close/>
                  <a:moveTo>
                    <a:pt x="568" y="468"/>
                  </a:moveTo>
                  <a:cubicBezTo>
                    <a:pt x="568" y="494"/>
                    <a:pt x="568" y="494"/>
                    <a:pt x="568" y="494"/>
                  </a:cubicBezTo>
                  <a:cubicBezTo>
                    <a:pt x="565" y="499"/>
                    <a:pt x="562" y="504"/>
                    <a:pt x="559" y="507"/>
                  </a:cubicBezTo>
                  <a:cubicBezTo>
                    <a:pt x="559" y="486"/>
                    <a:pt x="559" y="486"/>
                    <a:pt x="559" y="486"/>
                  </a:cubicBezTo>
                  <a:cubicBezTo>
                    <a:pt x="563" y="480"/>
                    <a:pt x="566" y="474"/>
                    <a:pt x="568" y="468"/>
                  </a:cubicBezTo>
                  <a:close/>
                  <a:moveTo>
                    <a:pt x="568" y="524"/>
                  </a:moveTo>
                  <a:cubicBezTo>
                    <a:pt x="568" y="532"/>
                    <a:pt x="568" y="532"/>
                    <a:pt x="568" y="532"/>
                  </a:cubicBezTo>
                  <a:cubicBezTo>
                    <a:pt x="566" y="533"/>
                    <a:pt x="564" y="536"/>
                    <a:pt x="563" y="539"/>
                  </a:cubicBezTo>
                  <a:cubicBezTo>
                    <a:pt x="565" y="539"/>
                    <a:pt x="567" y="540"/>
                    <a:pt x="568" y="540"/>
                  </a:cubicBezTo>
                  <a:cubicBezTo>
                    <a:pt x="568" y="546"/>
                    <a:pt x="568" y="546"/>
                    <a:pt x="568" y="546"/>
                  </a:cubicBezTo>
                  <a:cubicBezTo>
                    <a:pt x="565" y="546"/>
                    <a:pt x="562" y="545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63" y="531"/>
                    <a:pt x="565" y="527"/>
                    <a:pt x="568" y="524"/>
                  </a:cubicBezTo>
                  <a:close/>
                  <a:moveTo>
                    <a:pt x="568" y="555"/>
                  </a:moveTo>
                  <a:cubicBezTo>
                    <a:pt x="568" y="566"/>
                    <a:pt x="568" y="566"/>
                    <a:pt x="568" y="566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5" y="570"/>
                    <a:pt x="562" y="572"/>
                    <a:pt x="559" y="574"/>
                  </a:cubicBezTo>
                  <a:cubicBezTo>
                    <a:pt x="559" y="567"/>
                    <a:pt x="559" y="567"/>
                    <a:pt x="559" y="567"/>
                  </a:cubicBezTo>
                  <a:cubicBezTo>
                    <a:pt x="561" y="566"/>
                    <a:pt x="563" y="565"/>
                    <a:pt x="564" y="562"/>
                  </a:cubicBezTo>
                  <a:cubicBezTo>
                    <a:pt x="563" y="561"/>
                    <a:pt x="561" y="561"/>
                    <a:pt x="559" y="561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63" y="556"/>
                    <a:pt x="566" y="556"/>
                    <a:pt x="568" y="555"/>
                  </a:cubicBezTo>
                  <a:close/>
                  <a:moveTo>
                    <a:pt x="568" y="614"/>
                  </a:moveTo>
                  <a:cubicBezTo>
                    <a:pt x="568" y="631"/>
                    <a:pt x="568" y="631"/>
                    <a:pt x="568" y="631"/>
                  </a:cubicBezTo>
                  <a:cubicBezTo>
                    <a:pt x="565" y="628"/>
                    <a:pt x="563" y="624"/>
                    <a:pt x="559" y="621"/>
                  </a:cubicBezTo>
                  <a:cubicBezTo>
                    <a:pt x="559" y="619"/>
                    <a:pt x="559" y="619"/>
                    <a:pt x="559" y="619"/>
                  </a:cubicBezTo>
                  <a:cubicBezTo>
                    <a:pt x="561" y="617"/>
                    <a:pt x="562" y="617"/>
                    <a:pt x="567" y="613"/>
                  </a:cubicBezTo>
                  <a:cubicBezTo>
                    <a:pt x="567" y="613"/>
                    <a:pt x="568" y="613"/>
                    <a:pt x="568" y="614"/>
                  </a:cubicBezTo>
                  <a:close/>
                  <a:moveTo>
                    <a:pt x="568" y="706"/>
                  </a:moveTo>
                  <a:cubicBezTo>
                    <a:pt x="568" y="716"/>
                    <a:pt x="568" y="716"/>
                    <a:pt x="568" y="716"/>
                  </a:cubicBezTo>
                  <a:cubicBezTo>
                    <a:pt x="565" y="716"/>
                    <a:pt x="563" y="716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62" y="708"/>
                    <a:pt x="565" y="707"/>
                    <a:pt x="568" y="706"/>
                  </a:cubicBezTo>
                  <a:close/>
                  <a:moveTo>
                    <a:pt x="568" y="734"/>
                  </a:moveTo>
                  <a:cubicBezTo>
                    <a:pt x="568" y="745"/>
                    <a:pt x="568" y="745"/>
                    <a:pt x="568" y="745"/>
                  </a:cubicBezTo>
                  <a:cubicBezTo>
                    <a:pt x="565" y="743"/>
                    <a:pt x="563" y="741"/>
                    <a:pt x="559" y="73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68" y="734"/>
                    <a:pt x="568" y="734"/>
                    <a:pt x="568" y="734"/>
                  </a:cubicBezTo>
                  <a:close/>
                  <a:moveTo>
                    <a:pt x="559" y="317"/>
                  </a:moveTo>
                  <a:cubicBezTo>
                    <a:pt x="559" y="304"/>
                    <a:pt x="559" y="304"/>
                    <a:pt x="559" y="304"/>
                  </a:cubicBezTo>
                  <a:cubicBezTo>
                    <a:pt x="561" y="307"/>
                    <a:pt x="562" y="310"/>
                    <a:pt x="562" y="316"/>
                  </a:cubicBezTo>
                  <a:cubicBezTo>
                    <a:pt x="561" y="316"/>
                    <a:pt x="560" y="316"/>
                    <a:pt x="559" y="317"/>
                  </a:cubicBezTo>
                  <a:close/>
                  <a:moveTo>
                    <a:pt x="559" y="36"/>
                  </a:moveTo>
                  <a:cubicBezTo>
                    <a:pt x="559" y="36"/>
                    <a:pt x="559" y="36"/>
                    <a:pt x="559" y="36"/>
                  </a:cubicBezTo>
                  <a:cubicBezTo>
                    <a:pt x="559" y="44"/>
                    <a:pt x="559" y="44"/>
                    <a:pt x="559" y="44"/>
                  </a:cubicBezTo>
                  <a:cubicBezTo>
                    <a:pt x="559" y="44"/>
                    <a:pt x="559" y="44"/>
                    <a:pt x="559" y="43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59" y="759"/>
                  </a:moveTo>
                  <a:cubicBezTo>
                    <a:pt x="559" y="759"/>
                    <a:pt x="559" y="759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4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9" y="86"/>
                    <a:pt x="559" y="86"/>
                    <a:pt x="559" y="86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59" y="74"/>
                    <a:pt x="559" y="74"/>
                    <a:pt x="559" y="74"/>
                  </a:cubicBezTo>
                  <a:close/>
                  <a:moveTo>
                    <a:pt x="559" y="160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9" y="173"/>
                    <a:pt x="559" y="173"/>
                    <a:pt x="559" y="173"/>
                  </a:cubicBezTo>
                  <a:cubicBezTo>
                    <a:pt x="559" y="159"/>
                    <a:pt x="559" y="159"/>
                    <a:pt x="559" y="159"/>
                  </a:cubicBezTo>
                  <a:cubicBezTo>
                    <a:pt x="559" y="159"/>
                    <a:pt x="559" y="159"/>
                    <a:pt x="559" y="160"/>
                  </a:cubicBezTo>
                  <a:close/>
                  <a:moveTo>
                    <a:pt x="559" y="188"/>
                  </a:moveTo>
                  <a:cubicBezTo>
                    <a:pt x="559" y="199"/>
                    <a:pt x="559" y="199"/>
                    <a:pt x="559" y="199"/>
                  </a:cubicBezTo>
                  <a:cubicBezTo>
                    <a:pt x="559" y="199"/>
                    <a:pt x="559" y="199"/>
                    <a:pt x="559" y="198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59" y="188"/>
                    <a:pt x="559" y="188"/>
                    <a:pt x="559" y="188"/>
                  </a:cubicBezTo>
                  <a:close/>
                  <a:moveTo>
                    <a:pt x="559" y="229"/>
                  </a:moveTo>
                  <a:cubicBezTo>
                    <a:pt x="559" y="236"/>
                    <a:pt x="559" y="236"/>
                    <a:pt x="559" y="236"/>
                  </a:cubicBezTo>
                  <a:cubicBezTo>
                    <a:pt x="559" y="236"/>
                    <a:pt x="559" y="236"/>
                    <a:pt x="559" y="235"/>
                  </a:cubicBezTo>
                  <a:cubicBezTo>
                    <a:pt x="559" y="228"/>
                    <a:pt x="559" y="228"/>
                    <a:pt x="559" y="228"/>
                  </a:cubicBezTo>
                  <a:cubicBezTo>
                    <a:pt x="559" y="229"/>
                    <a:pt x="559" y="229"/>
                    <a:pt x="559" y="229"/>
                  </a:cubicBezTo>
                  <a:close/>
                  <a:moveTo>
                    <a:pt x="559" y="263"/>
                  </a:moveTo>
                  <a:cubicBezTo>
                    <a:pt x="559" y="269"/>
                    <a:pt x="559" y="269"/>
                    <a:pt x="559" y="269"/>
                  </a:cubicBezTo>
                  <a:cubicBezTo>
                    <a:pt x="559" y="268"/>
                    <a:pt x="559" y="268"/>
                    <a:pt x="559" y="268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2"/>
                    <a:pt x="559" y="262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lose/>
                  <a:moveTo>
                    <a:pt x="559" y="304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9" y="317"/>
                    <a:pt x="559" y="317"/>
                    <a:pt x="559" y="317"/>
                  </a:cubicBezTo>
                  <a:cubicBezTo>
                    <a:pt x="559" y="302"/>
                    <a:pt x="559" y="302"/>
                    <a:pt x="559" y="302"/>
                  </a:cubicBezTo>
                  <a:cubicBezTo>
                    <a:pt x="559" y="303"/>
                    <a:pt x="559" y="303"/>
                    <a:pt x="559" y="304"/>
                  </a:cubicBezTo>
                  <a:close/>
                  <a:moveTo>
                    <a:pt x="559" y="331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2"/>
                    <a:pt x="559" y="332"/>
                    <a:pt x="559" y="332"/>
                  </a:cubicBezTo>
                  <a:cubicBezTo>
                    <a:pt x="559" y="331"/>
                    <a:pt x="559" y="331"/>
                    <a:pt x="559" y="331"/>
                  </a:cubicBezTo>
                  <a:close/>
                  <a:moveTo>
                    <a:pt x="559" y="345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9" y="378"/>
                    <a:pt x="559" y="378"/>
                    <a:pt x="559" y="378"/>
                  </a:cubicBezTo>
                  <a:cubicBezTo>
                    <a:pt x="559" y="344"/>
                    <a:pt x="559" y="344"/>
                    <a:pt x="559" y="344"/>
                  </a:cubicBezTo>
                  <a:cubicBezTo>
                    <a:pt x="559" y="345"/>
                    <a:pt x="559" y="345"/>
                    <a:pt x="559" y="345"/>
                  </a:cubicBezTo>
                  <a:close/>
                  <a:moveTo>
                    <a:pt x="559" y="390"/>
                  </a:moveTo>
                  <a:cubicBezTo>
                    <a:pt x="559" y="400"/>
                    <a:pt x="559" y="400"/>
                    <a:pt x="559" y="400"/>
                  </a:cubicBezTo>
                  <a:cubicBezTo>
                    <a:pt x="559" y="399"/>
                    <a:pt x="559" y="398"/>
                    <a:pt x="559" y="397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4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9" y="453"/>
                    <a:pt x="559" y="453"/>
                    <a:pt x="559" y="453"/>
                  </a:cubicBezTo>
                  <a:cubicBezTo>
                    <a:pt x="559" y="446"/>
                    <a:pt x="559" y="446"/>
                    <a:pt x="559" y="446"/>
                  </a:cubicBezTo>
                  <a:cubicBezTo>
                    <a:pt x="559" y="446"/>
                    <a:pt x="559" y="445"/>
                    <a:pt x="559" y="444"/>
                  </a:cubicBezTo>
                  <a:close/>
                  <a:moveTo>
                    <a:pt x="559" y="486"/>
                  </a:moveTo>
                  <a:cubicBezTo>
                    <a:pt x="559" y="507"/>
                    <a:pt x="559" y="507"/>
                    <a:pt x="559" y="507"/>
                  </a:cubicBezTo>
                  <a:cubicBezTo>
                    <a:pt x="559" y="508"/>
                    <a:pt x="559" y="508"/>
                    <a:pt x="559" y="508"/>
                  </a:cubicBezTo>
                  <a:cubicBezTo>
                    <a:pt x="559" y="487"/>
                    <a:pt x="559" y="487"/>
                    <a:pt x="559" y="487"/>
                  </a:cubicBezTo>
                  <a:cubicBezTo>
                    <a:pt x="559" y="486"/>
                    <a:pt x="559" y="486"/>
                    <a:pt x="559" y="486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59" y="535"/>
                    <a:pt x="559" y="535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1"/>
                    <a:pt x="559" y="561"/>
                    <a:pt x="559" y="561"/>
                  </a:cubicBezTo>
                  <a:cubicBezTo>
                    <a:pt x="559" y="560"/>
                    <a:pt x="559" y="560"/>
                    <a:pt x="559" y="560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7"/>
                  </a:moveTo>
                  <a:cubicBezTo>
                    <a:pt x="559" y="574"/>
                    <a:pt x="559" y="574"/>
                    <a:pt x="559" y="574"/>
                  </a:cubicBezTo>
                  <a:cubicBezTo>
                    <a:pt x="559" y="575"/>
                    <a:pt x="559" y="575"/>
                    <a:pt x="559" y="575"/>
                  </a:cubicBezTo>
                  <a:cubicBezTo>
                    <a:pt x="559" y="568"/>
                    <a:pt x="559" y="568"/>
                    <a:pt x="559" y="568"/>
                  </a:cubicBezTo>
                  <a:cubicBezTo>
                    <a:pt x="559" y="568"/>
                    <a:pt x="559" y="567"/>
                    <a:pt x="559" y="567"/>
                  </a:cubicBezTo>
                  <a:close/>
                  <a:moveTo>
                    <a:pt x="559" y="619"/>
                  </a:moveTo>
                  <a:cubicBezTo>
                    <a:pt x="559" y="621"/>
                    <a:pt x="559" y="621"/>
                    <a:pt x="559" y="621"/>
                  </a:cubicBezTo>
                  <a:cubicBezTo>
                    <a:pt x="559" y="620"/>
                    <a:pt x="559" y="620"/>
                    <a:pt x="559" y="620"/>
                  </a:cubicBezTo>
                  <a:cubicBezTo>
                    <a:pt x="559" y="619"/>
                    <a:pt x="559" y="619"/>
                    <a:pt x="559" y="619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9" y="718"/>
                    <a:pt x="559" y="718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59" y="709"/>
                    <a:pt x="559" y="709"/>
                    <a:pt x="559" y="709"/>
                  </a:cubicBezTo>
                  <a:close/>
                  <a:moveTo>
                    <a:pt x="559" y="729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9" y="739"/>
                    <a:pt x="559" y="739"/>
                    <a:pt x="559" y="739"/>
                  </a:cubicBezTo>
                  <a:cubicBezTo>
                    <a:pt x="559" y="728"/>
                    <a:pt x="559" y="728"/>
                    <a:pt x="559" y="728"/>
                  </a:cubicBezTo>
                  <a:cubicBezTo>
                    <a:pt x="559" y="729"/>
                    <a:pt x="559" y="729"/>
                    <a:pt x="559" y="729"/>
                  </a:cubicBezTo>
                  <a:close/>
                  <a:moveTo>
                    <a:pt x="559" y="469"/>
                  </a:moveTo>
                  <a:cubicBezTo>
                    <a:pt x="559" y="464"/>
                    <a:pt x="559" y="464"/>
                    <a:pt x="559" y="464"/>
                  </a:cubicBezTo>
                  <a:cubicBezTo>
                    <a:pt x="559" y="464"/>
                    <a:pt x="559" y="464"/>
                    <a:pt x="559" y="464"/>
                  </a:cubicBezTo>
                  <a:cubicBezTo>
                    <a:pt x="559" y="467"/>
                    <a:pt x="559" y="468"/>
                    <a:pt x="559" y="469"/>
                  </a:cubicBezTo>
                  <a:close/>
                  <a:moveTo>
                    <a:pt x="556" y="35"/>
                  </a:moveTo>
                  <a:cubicBezTo>
                    <a:pt x="557" y="35"/>
                    <a:pt x="558" y="35"/>
                    <a:pt x="559" y="36"/>
                  </a:cubicBezTo>
                  <a:cubicBezTo>
                    <a:pt x="559" y="43"/>
                    <a:pt x="559" y="43"/>
                    <a:pt x="559" y="43"/>
                  </a:cubicBezTo>
                  <a:cubicBezTo>
                    <a:pt x="558" y="43"/>
                    <a:pt x="557" y="43"/>
                    <a:pt x="556" y="43"/>
                  </a:cubicBezTo>
                  <a:cubicBezTo>
                    <a:pt x="556" y="35"/>
                    <a:pt x="556" y="35"/>
                    <a:pt x="556" y="35"/>
                  </a:cubicBezTo>
                  <a:close/>
                  <a:moveTo>
                    <a:pt x="559" y="759"/>
                  </a:moveTo>
                  <a:cubicBezTo>
                    <a:pt x="558" y="759"/>
                    <a:pt x="557" y="760"/>
                    <a:pt x="556" y="760"/>
                  </a:cubicBezTo>
                  <a:cubicBezTo>
                    <a:pt x="556" y="752"/>
                    <a:pt x="556" y="752"/>
                    <a:pt x="556" y="752"/>
                  </a:cubicBezTo>
                  <a:cubicBezTo>
                    <a:pt x="557" y="751"/>
                    <a:pt x="558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3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8" y="85"/>
                    <a:pt x="557" y="85"/>
                    <a:pt x="556" y="84"/>
                  </a:cubicBezTo>
                  <a:cubicBezTo>
                    <a:pt x="556" y="68"/>
                    <a:pt x="556" y="68"/>
                    <a:pt x="556" y="68"/>
                  </a:cubicBezTo>
                  <a:cubicBezTo>
                    <a:pt x="557" y="70"/>
                    <a:pt x="558" y="72"/>
                    <a:pt x="559" y="73"/>
                  </a:cubicBezTo>
                  <a:close/>
                  <a:moveTo>
                    <a:pt x="559" y="159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8" y="174"/>
                    <a:pt x="557" y="174"/>
                    <a:pt x="556" y="174"/>
                  </a:cubicBezTo>
                  <a:cubicBezTo>
                    <a:pt x="556" y="159"/>
                    <a:pt x="556" y="159"/>
                    <a:pt x="556" y="159"/>
                  </a:cubicBezTo>
                  <a:cubicBezTo>
                    <a:pt x="557" y="159"/>
                    <a:pt x="558" y="158"/>
                    <a:pt x="558" y="158"/>
                  </a:cubicBezTo>
                  <a:cubicBezTo>
                    <a:pt x="558" y="159"/>
                    <a:pt x="558" y="159"/>
                    <a:pt x="559" y="159"/>
                  </a:cubicBezTo>
                  <a:close/>
                  <a:moveTo>
                    <a:pt x="559" y="188"/>
                  </a:moveTo>
                  <a:cubicBezTo>
                    <a:pt x="559" y="198"/>
                    <a:pt x="559" y="198"/>
                    <a:pt x="559" y="198"/>
                  </a:cubicBezTo>
                  <a:cubicBezTo>
                    <a:pt x="557" y="197"/>
                    <a:pt x="556" y="194"/>
                    <a:pt x="556" y="190"/>
                  </a:cubicBezTo>
                  <a:cubicBezTo>
                    <a:pt x="557" y="189"/>
                    <a:pt x="558" y="189"/>
                    <a:pt x="559" y="188"/>
                  </a:cubicBezTo>
                  <a:close/>
                  <a:moveTo>
                    <a:pt x="559" y="228"/>
                  </a:moveTo>
                  <a:cubicBezTo>
                    <a:pt x="559" y="235"/>
                    <a:pt x="559" y="235"/>
                    <a:pt x="55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57" y="237"/>
                    <a:pt x="557" y="238"/>
                    <a:pt x="556" y="240"/>
                  </a:cubicBezTo>
                  <a:cubicBezTo>
                    <a:pt x="556" y="226"/>
                    <a:pt x="556" y="226"/>
                    <a:pt x="556" y="226"/>
                  </a:cubicBezTo>
                  <a:cubicBezTo>
                    <a:pt x="557" y="227"/>
                    <a:pt x="558" y="228"/>
                    <a:pt x="559" y="228"/>
                  </a:cubicBezTo>
                  <a:close/>
                  <a:moveTo>
                    <a:pt x="559" y="262"/>
                  </a:moveTo>
                  <a:cubicBezTo>
                    <a:pt x="559" y="268"/>
                    <a:pt x="559" y="268"/>
                    <a:pt x="559" y="268"/>
                  </a:cubicBezTo>
                  <a:cubicBezTo>
                    <a:pt x="558" y="267"/>
                    <a:pt x="557" y="266"/>
                    <a:pt x="556" y="266"/>
                  </a:cubicBezTo>
                  <a:cubicBezTo>
                    <a:pt x="556" y="258"/>
                    <a:pt x="556" y="258"/>
                    <a:pt x="556" y="258"/>
                  </a:cubicBezTo>
                  <a:cubicBezTo>
                    <a:pt x="557" y="259"/>
                    <a:pt x="558" y="260"/>
                    <a:pt x="559" y="262"/>
                  </a:cubicBezTo>
                  <a:close/>
                  <a:moveTo>
                    <a:pt x="559" y="302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8" y="317"/>
                    <a:pt x="557" y="317"/>
                    <a:pt x="556" y="31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7" y="300"/>
                    <a:pt x="558" y="301"/>
                    <a:pt x="559" y="302"/>
                  </a:cubicBezTo>
                  <a:close/>
                  <a:moveTo>
                    <a:pt x="559" y="332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7" y="337"/>
                    <a:pt x="557" y="337"/>
                    <a:pt x="557" y="337"/>
                  </a:cubicBezTo>
                  <a:cubicBezTo>
                    <a:pt x="557" y="335"/>
                    <a:pt x="557" y="334"/>
                    <a:pt x="558" y="332"/>
                  </a:cubicBezTo>
                  <a:cubicBezTo>
                    <a:pt x="558" y="332"/>
                    <a:pt x="558" y="332"/>
                    <a:pt x="559" y="332"/>
                  </a:cubicBezTo>
                  <a:close/>
                  <a:moveTo>
                    <a:pt x="559" y="344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8" y="378"/>
                    <a:pt x="557" y="378"/>
                    <a:pt x="556" y="378"/>
                  </a:cubicBezTo>
                  <a:cubicBezTo>
                    <a:pt x="556" y="370"/>
                    <a:pt x="556" y="370"/>
                    <a:pt x="556" y="370"/>
                  </a:cubicBezTo>
                  <a:cubicBezTo>
                    <a:pt x="557" y="370"/>
                    <a:pt x="558" y="370"/>
                    <a:pt x="558" y="370"/>
                  </a:cubicBezTo>
                  <a:cubicBezTo>
                    <a:pt x="559" y="364"/>
                    <a:pt x="558" y="362"/>
                    <a:pt x="556" y="358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557" y="344"/>
                    <a:pt x="558" y="344"/>
                    <a:pt x="559" y="344"/>
                  </a:cubicBezTo>
                  <a:close/>
                  <a:moveTo>
                    <a:pt x="559" y="390"/>
                  </a:moveTo>
                  <a:cubicBezTo>
                    <a:pt x="559" y="397"/>
                    <a:pt x="559" y="397"/>
                    <a:pt x="559" y="397"/>
                  </a:cubicBezTo>
                  <a:cubicBezTo>
                    <a:pt x="558" y="396"/>
                    <a:pt x="558" y="395"/>
                    <a:pt x="557" y="394"/>
                  </a:cubicBezTo>
                  <a:cubicBezTo>
                    <a:pt x="556" y="394"/>
                    <a:pt x="556" y="394"/>
                    <a:pt x="556" y="394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6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8" y="453"/>
                    <a:pt x="558" y="453"/>
                    <a:pt x="558" y="453"/>
                  </a:cubicBezTo>
                  <a:cubicBezTo>
                    <a:pt x="558" y="450"/>
                    <a:pt x="558" y="448"/>
                    <a:pt x="559" y="446"/>
                  </a:cubicBezTo>
                  <a:close/>
                  <a:moveTo>
                    <a:pt x="559" y="464"/>
                  </a:moveTo>
                  <a:cubicBezTo>
                    <a:pt x="559" y="469"/>
                    <a:pt x="559" y="469"/>
                    <a:pt x="559" y="469"/>
                  </a:cubicBezTo>
                  <a:cubicBezTo>
                    <a:pt x="558" y="470"/>
                    <a:pt x="558" y="471"/>
                    <a:pt x="557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461"/>
                    <a:pt x="556" y="461"/>
                    <a:pt x="556" y="461"/>
                  </a:cubicBezTo>
                  <a:cubicBezTo>
                    <a:pt x="556" y="462"/>
                    <a:pt x="556" y="463"/>
                    <a:pt x="557" y="463"/>
                  </a:cubicBezTo>
                  <a:cubicBezTo>
                    <a:pt x="557" y="463"/>
                    <a:pt x="558" y="463"/>
                    <a:pt x="559" y="464"/>
                  </a:cubicBezTo>
                  <a:close/>
                  <a:moveTo>
                    <a:pt x="559" y="487"/>
                  </a:moveTo>
                  <a:cubicBezTo>
                    <a:pt x="559" y="508"/>
                    <a:pt x="559" y="508"/>
                    <a:pt x="559" y="508"/>
                  </a:cubicBezTo>
                  <a:cubicBezTo>
                    <a:pt x="558" y="509"/>
                    <a:pt x="558" y="509"/>
                    <a:pt x="557" y="510"/>
                  </a:cubicBezTo>
                  <a:cubicBezTo>
                    <a:pt x="557" y="509"/>
                    <a:pt x="556" y="509"/>
                    <a:pt x="556" y="508"/>
                  </a:cubicBezTo>
                  <a:cubicBezTo>
                    <a:pt x="556" y="492"/>
                    <a:pt x="556" y="492"/>
                    <a:pt x="556" y="492"/>
                  </a:cubicBezTo>
                  <a:cubicBezTo>
                    <a:pt x="557" y="490"/>
                    <a:pt x="558" y="489"/>
                    <a:pt x="559" y="487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8" y="546"/>
                    <a:pt x="557" y="546"/>
                    <a:pt x="556" y="547"/>
                  </a:cubicBezTo>
                  <a:cubicBezTo>
                    <a:pt x="556" y="539"/>
                    <a:pt x="556" y="539"/>
                    <a:pt x="556" y="539"/>
                  </a:cubicBezTo>
                  <a:cubicBezTo>
                    <a:pt x="557" y="538"/>
                    <a:pt x="558" y="537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0"/>
                    <a:pt x="559" y="560"/>
                    <a:pt x="559" y="560"/>
                  </a:cubicBezTo>
                  <a:cubicBezTo>
                    <a:pt x="558" y="560"/>
                    <a:pt x="557" y="560"/>
                    <a:pt x="556" y="560"/>
                  </a:cubicBezTo>
                  <a:cubicBezTo>
                    <a:pt x="556" y="555"/>
                    <a:pt x="556" y="555"/>
                    <a:pt x="556" y="555"/>
                  </a:cubicBezTo>
                  <a:cubicBezTo>
                    <a:pt x="557" y="555"/>
                    <a:pt x="557" y="555"/>
                    <a:pt x="558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8"/>
                  </a:moveTo>
                  <a:cubicBezTo>
                    <a:pt x="559" y="575"/>
                    <a:pt x="559" y="575"/>
                    <a:pt x="559" y="575"/>
                  </a:cubicBezTo>
                  <a:cubicBezTo>
                    <a:pt x="556" y="577"/>
                    <a:pt x="556" y="577"/>
                    <a:pt x="556" y="577"/>
                  </a:cubicBezTo>
                  <a:cubicBezTo>
                    <a:pt x="556" y="569"/>
                    <a:pt x="556" y="569"/>
                    <a:pt x="556" y="569"/>
                  </a:cubicBezTo>
                  <a:cubicBezTo>
                    <a:pt x="557" y="569"/>
                    <a:pt x="558" y="568"/>
                    <a:pt x="559" y="568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8" y="718"/>
                    <a:pt x="557" y="719"/>
                    <a:pt x="556" y="719"/>
                  </a:cubicBezTo>
                  <a:cubicBezTo>
                    <a:pt x="556" y="710"/>
                    <a:pt x="556" y="710"/>
                    <a:pt x="556" y="710"/>
                  </a:cubicBezTo>
                  <a:cubicBezTo>
                    <a:pt x="557" y="710"/>
                    <a:pt x="558" y="709"/>
                    <a:pt x="559" y="709"/>
                  </a:cubicBezTo>
                  <a:close/>
                  <a:moveTo>
                    <a:pt x="559" y="728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8" y="738"/>
                    <a:pt x="557" y="738"/>
                    <a:pt x="556" y="737"/>
                  </a:cubicBezTo>
                  <a:cubicBezTo>
                    <a:pt x="556" y="726"/>
                    <a:pt x="556" y="726"/>
                    <a:pt x="556" y="726"/>
                  </a:cubicBezTo>
                  <a:lnTo>
                    <a:pt x="559" y="728"/>
                  </a:lnTo>
                  <a:close/>
                  <a:moveTo>
                    <a:pt x="545" y="31"/>
                  </a:moveTo>
                  <a:cubicBezTo>
                    <a:pt x="546" y="31"/>
                    <a:pt x="546" y="31"/>
                    <a:pt x="546" y="31"/>
                  </a:cubicBezTo>
                  <a:cubicBezTo>
                    <a:pt x="550" y="33"/>
                    <a:pt x="553" y="34"/>
                    <a:pt x="556" y="35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2"/>
                    <a:pt x="554" y="42"/>
                    <a:pt x="552" y="42"/>
                  </a:cubicBezTo>
                  <a:cubicBezTo>
                    <a:pt x="554" y="53"/>
                    <a:pt x="554" y="61"/>
                    <a:pt x="556" y="68"/>
                  </a:cubicBezTo>
                  <a:cubicBezTo>
                    <a:pt x="556" y="84"/>
                    <a:pt x="556" y="84"/>
                    <a:pt x="556" y="84"/>
                  </a:cubicBezTo>
                  <a:cubicBezTo>
                    <a:pt x="554" y="83"/>
                    <a:pt x="553" y="81"/>
                    <a:pt x="551" y="80"/>
                  </a:cubicBezTo>
                  <a:cubicBezTo>
                    <a:pt x="549" y="79"/>
                    <a:pt x="547" y="79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31"/>
                    <a:pt x="545" y="31"/>
                    <a:pt x="545" y="31"/>
                  </a:cubicBezTo>
                  <a:close/>
                  <a:moveTo>
                    <a:pt x="556" y="760"/>
                  </a:moveTo>
                  <a:cubicBezTo>
                    <a:pt x="553" y="761"/>
                    <a:pt x="550" y="762"/>
                    <a:pt x="546" y="763"/>
                  </a:cubicBezTo>
                  <a:cubicBezTo>
                    <a:pt x="546" y="764"/>
                    <a:pt x="546" y="764"/>
                    <a:pt x="545" y="764"/>
                  </a:cubicBezTo>
                  <a:cubicBezTo>
                    <a:pt x="545" y="752"/>
                    <a:pt x="545" y="752"/>
                    <a:pt x="545" y="752"/>
                  </a:cubicBezTo>
                  <a:cubicBezTo>
                    <a:pt x="546" y="752"/>
                    <a:pt x="547" y="753"/>
                    <a:pt x="548" y="753"/>
                  </a:cubicBezTo>
                  <a:cubicBezTo>
                    <a:pt x="550" y="753"/>
                    <a:pt x="553" y="753"/>
                    <a:pt x="556" y="752"/>
                  </a:cubicBezTo>
                  <a:cubicBezTo>
                    <a:pt x="556" y="760"/>
                    <a:pt x="556" y="760"/>
                    <a:pt x="556" y="760"/>
                  </a:cubicBezTo>
                  <a:close/>
                  <a:moveTo>
                    <a:pt x="556" y="159"/>
                  </a:moveTo>
                  <a:cubicBezTo>
                    <a:pt x="556" y="174"/>
                    <a:pt x="556" y="174"/>
                    <a:pt x="556" y="174"/>
                  </a:cubicBezTo>
                  <a:cubicBezTo>
                    <a:pt x="553" y="175"/>
                    <a:pt x="551" y="175"/>
                    <a:pt x="548" y="176"/>
                  </a:cubicBezTo>
                  <a:cubicBezTo>
                    <a:pt x="547" y="174"/>
                    <a:pt x="546" y="173"/>
                    <a:pt x="545" y="172"/>
                  </a:cubicBezTo>
                  <a:cubicBezTo>
                    <a:pt x="545" y="165"/>
                    <a:pt x="545" y="165"/>
                    <a:pt x="545" y="165"/>
                  </a:cubicBezTo>
                  <a:cubicBezTo>
                    <a:pt x="547" y="162"/>
                    <a:pt x="551" y="159"/>
                    <a:pt x="556" y="159"/>
                  </a:cubicBezTo>
                  <a:close/>
                  <a:moveTo>
                    <a:pt x="556" y="226"/>
                  </a:moveTo>
                  <a:cubicBezTo>
                    <a:pt x="556" y="240"/>
                    <a:pt x="556" y="240"/>
                    <a:pt x="556" y="240"/>
                  </a:cubicBezTo>
                  <a:cubicBezTo>
                    <a:pt x="554" y="247"/>
                    <a:pt x="553" y="251"/>
                    <a:pt x="556" y="258"/>
                  </a:cubicBezTo>
                  <a:cubicBezTo>
                    <a:pt x="556" y="266"/>
                    <a:pt x="556" y="266"/>
                    <a:pt x="556" y="266"/>
                  </a:cubicBezTo>
                  <a:cubicBezTo>
                    <a:pt x="555" y="265"/>
                    <a:pt x="554" y="264"/>
                    <a:pt x="553" y="263"/>
                  </a:cubicBezTo>
                  <a:cubicBezTo>
                    <a:pt x="551" y="265"/>
                    <a:pt x="549" y="268"/>
                    <a:pt x="547" y="270"/>
                  </a:cubicBezTo>
                  <a:cubicBezTo>
                    <a:pt x="546" y="270"/>
                    <a:pt x="546" y="271"/>
                    <a:pt x="545" y="271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0"/>
                    <a:pt x="545" y="260"/>
                    <a:pt x="545" y="260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50" y="258"/>
                    <a:pt x="549" y="256"/>
                    <a:pt x="549" y="254"/>
                  </a:cubicBezTo>
                  <a:cubicBezTo>
                    <a:pt x="548" y="254"/>
                    <a:pt x="546" y="253"/>
                    <a:pt x="545" y="253"/>
                  </a:cubicBezTo>
                  <a:cubicBezTo>
                    <a:pt x="545" y="247"/>
                    <a:pt x="545" y="247"/>
                    <a:pt x="545" y="247"/>
                  </a:cubicBezTo>
                  <a:cubicBezTo>
                    <a:pt x="546" y="248"/>
                    <a:pt x="546" y="248"/>
                    <a:pt x="546" y="249"/>
                  </a:cubicBezTo>
                  <a:cubicBezTo>
                    <a:pt x="550" y="238"/>
                    <a:pt x="553" y="230"/>
                    <a:pt x="545" y="223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9" y="220"/>
                    <a:pt x="553" y="223"/>
                    <a:pt x="556" y="226"/>
                  </a:cubicBezTo>
                  <a:close/>
                  <a:moveTo>
                    <a:pt x="556" y="298"/>
                  </a:moveTo>
                  <a:cubicBezTo>
                    <a:pt x="556" y="318"/>
                    <a:pt x="556" y="318"/>
                    <a:pt x="556" y="318"/>
                  </a:cubicBezTo>
                  <a:cubicBezTo>
                    <a:pt x="553" y="319"/>
                    <a:pt x="550" y="321"/>
                    <a:pt x="545" y="321"/>
                  </a:cubicBezTo>
                  <a:cubicBezTo>
                    <a:pt x="545" y="309"/>
                    <a:pt x="545" y="309"/>
                    <a:pt x="545" y="309"/>
                  </a:cubicBezTo>
                  <a:cubicBezTo>
                    <a:pt x="547" y="310"/>
                    <a:pt x="550" y="310"/>
                    <a:pt x="554" y="311"/>
                  </a:cubicBezTo>
                  <a:cubicBezTo>
                    <a:pt x="554" y="309"/>
                    <a:pt x="554" y="308"/>
                    <a:pt x="554" y="306"/>
                  </a:cubicBezTo>
                  <a:cubicBezTo>
                    <a:pt x="548" y="305"/>
                    <a:pt x="548" y="299"/>
                    <a:pt x="547" y="295"/>
                  </a:cubicBezTo>
                  <a:cubicBezTo>
                    <a:pt x="549" y="292"/>
                    <a:pt x="551" y="293"/>
                    <a:pt x="554" y="293"/>
                  </a:cubicBezTo>
                  <a:cubicBezTo>
                    <a:pt x="554" y="295"/>
                    <a:pt x="555" y="297"/>
                    <a:pt x="556" y="298"/>
                  </a:cubicBezTo>
                  <a:close/>
                  <a:moveTo>
                    <a:pt x="556" y="343"/>
                  </a:moveTo>
                  <a:cubicBezTo>
                    <a:pt x="556" y="358"/>
                    <a:pt x="556" y="358"/>
                    <a:pt x="556" y="358"/>
                  </a:cubicBezTo>
                  <a:cubicBezTo>
                    <a:pt x="556" y="357"/>
                    <a:pt x="555" y="357"/>
                    <a:pt x="555" y="356"/>
                  </a:cubicBezTo>
                  <a:cubicBezTo>
                    <a:pt x="552" y="356"/>
                    <a:pt x="550" y="356"/>
                    <a:pt x="548" y="356"/>
                  </a:cubicBezTo>
                  <a:cubicBezTo>
                    <a:pt x="547" y="362"/>
                    <a:pt x="551" y="365"/>
                    <a:pt x="554" y="371"/>
                  </a:cubicBezTo>
                  <a:cubicBezTo>
                    <a:pt x="554" y="371"/>
                    <a:pt x="555" y="371"/>
                    <a:pt x="556" y="370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0" y="378"/>
                    <a:pt x="548" y="375"/>
                    <a:pt x="545" y="369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6" y="348"/>
                    <a:pt x="547" y="348"/>
                    <a:pt x="548" y="348"/>
                  </a:cubicBezTo>
                  <a:cubicBezTo>
                    <a:pt x="548" y="346"/>
                    <a:pt x="548" y="345"/>
                    <a:pt x="548" y="344"/>
                  </a:cubicBezTo>
                  <a:cubicBezTo>
                    <a:pt x="545" y="344"/>
                    <a:pt x="545" y="344"/>
                    <a:pt x="545" y="344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8" y="328"/>
                    <a:pt x="548" y="328"/>
                    <a:pt x="550" y="330"/>
                  </a:cubicBezTo>
                  <a:cubicBezTo>
                    <a:pt x="551" y="335"/>
                    <a:pt x="552" y="340"/>
                    <a:pt x="556" y="343"/>
                  </a:cubicBezTo>
                  <a:close/>
                  <a:moveTo>
                    <a:pt x="556" y="390"/>
                  </a:moveTo>
                  <a:cubicBezTo>
                    <a:pt x="556" y="394"/>
                    <a:pt x="556" y="394"/>
                    <a:pt x="556" y="394"/>
                  </a:cubicBezTo>
                  <a:cubicBezTo>
                    <a:pt x="554" y="394"/>
                    <a:pt x="552" y="393"/>
                    <a:pt x="550" y="393"/>
                  </a:cubicBezTo>
                  <a:cubicBezTo>
                    <a:pt x="551" y="399"/>
                    <a:pt x="551" y="407"/>
                    <a:pt x="556" y="411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45" y="414"/>
                    <a:pt x="545" y="414"/>
                    <a:pt x="545" y="414"/>
                  </a:cubicBezTo>
                  <a:cubicBezTo>
                    <a:pt x="545" y="411"/>
                    <a:pt x="545" y="411"/>
                    <a:pt x="545" y="411"/>
                  </a:cubicBezTo>
                  <a:cubicBezTo>
                    <a:pt x="547" y="410"/>
                    <a:pt x="548" y="410"/>
                    <a:pt x="550" y="410"/>
                  </a:cubicBezTo>
                  <a:cubicBezTo>
                    <a:pt x="548" y="401"/>
                    <a:pt x="547" y="399"/>
                    <a:pt x="545" y="396"/>
                  </a:cubicBezTo>
                  <a:cubicBezTo>
                    <a:pt x="545" y="390"/>
                    <a:pt x="545" y="390"/>
                    <a:pt x="545" y="390"/>
                  </a:cubicBezTo>
                  <a:cubicBezTo>
                    <a:pt x="556" y="390"/>
                    <a:pt x="556" y="390"/>
                    <a:pt x="556" y="390"/>
                  </a:cubicBezTo>
                  <a:close/>
                  <a:moveTo>
                    <a:pt x="556" y="461"/>
                  </a:moveTo>
                  <a:cubicBezTo>
                    <a:pt x="556" y="471"/>
                    <a:pt x="556" y="471"/>
                    <a:pt x="556" y="471"/>
                  </a:cubicBezTo>
                  <a:cubicBezTo>
                    <a:pt x="552" y="472"/>
                    <a:pt x="549" y="473"/>
                    <a:pt x="545" y="474"/>
                  </a:cubicBezTo>
                  <a:cubicBezTo>
                    <a:pt x="545" y="449"/>
                    <a:pt x="545" y="449"/>
                    <a:pt x="545" y="449"/>
                  </a:cubicBezTo>
                  <a:cubicBezTo>
                    <a:pt x="548" y="454"/>
                    <a:pt x="551" y="458"/>
                    <a:pt x="556" y="461"/>
                  </a:cubicBezTo>
                  <a:cubicBezTo>
                    <a:pt x="556" y="461"/>
                    <a:pt x="556" y="461"/>
                    <a:pt x="556" y="461"/>
                  </a:cubicBezTo>
                  <a:close/>
                  <a:moveTo>
                    <a:pt x="556" y="492"/>
                  </a:moveTo>
                  <a:cubicBezTo>
                    <a:pt x="556" y="508"/>
                    <a:pt x="556" y="508"/>
                    <a:pt x="556" y="508"/>
                  </a:cubicBezTo>
                  <a:cubicBezTo>
                    <a:pt x="554" y="505"/>
                    <a:pt x="553" y="503"/>
                    <a:pt x="553" y="499"/>
                  </a:cubicBezTo>
                  <a:cubicBezTo>
                    <a:pt x="554" y="497"/>
                    <a:pt x="555" y="495"/>
                    <a:pt x="556" y="492"/>
                  </a:cubicBezTo>
                  <a:close/>
                  <a:moveTo>
                    <a:pt x="556" y="539"/>
                  </a:moveTo>
                  <a:cubicBezTo>
                    <a:pt x="556" y="547"/>
                    <a:pt x="556" y="547"/>
                    <a:pt x="556" y="547"/>
                  </a:cubicBezTo>
                  <a:cubicBezTo>
                    <a:pt x="554" y="548"/>
                    <a:pt x="552" y="550"/>
                    <a:pt x="550" y="553"/>
                  </a:cubicBezTo>
                  <a:cubicBezTo>
                    <a:pt x="554" y="554"/>
                    <a:pt x="554" y="554"/>
                    <a:pt x="556" y="555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2" y="559"/>
                    <a:pt x="549" y="559"/>
                    <a:pt x="545" y="560"/>
                  </a:cubicBezTo>
                  <a:cubicBezTo>
                    <a:pt x="545" y="550"/>
                    <a:pt x="545" y="550"/>
                    <a:pt x="545" y="550"/>
                  </a:cubicBezTo>
                  <a:cubicBezTo>
                    <a:pt x="550" y="546"/>
                    <a:pt x="552" y="541"/>
                    <a:pt x="545" y="539"/>
                  </a:cubicBezTo>
                  <a:cubicBezTo>
                    <a:pt x="545" y="539"/>
                    <a:pt x="545" y="539"/>
                    <a:pt x="545" y="539"/>
                  </a:cubicBezTo>
                  <a:cubicBezTo>
                    <a:pt x="545" y="533"/>
                    <a:pt x="545" y="533"/>
                    <a:pt x="545" y="533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4" y="540"/>
                    <a:pt x="555" y="540"/>
                    <a:pt x="556" y="539"/>
                  </a:cubicBezTo>
                  <a:cubicBezTo>
                    <a:pt x="556" y="539"/>
                    <a:pt x="556" y="539"/>
                    <a:pt x="556" y="539"/>
                  </a:cubicBezTo>
                  <a:close/>
                  <a:moveTo>
                    <a:pt x="556" y="569"/>
                  </a:moveTo>
                  <a:cubicBezTo>
                    <a:pt x="556" y="577"/>
                    <a:pt x="556" y="577"/>
                    <a:pt x="556" y="577"/>
                  </a:cubicBezTo>
                  <a:cubicBezTo>
                    <a:pt x="553" y="580"/>
                    <a:pt x="549" y="584"/>
                    <a:pt x="545" y="587"/>
                  </a:cubicBezTo>
                  <a:cubicBezTo>
                    <a:pt x="545" y="580"/>
                    <a:pt x="545" y="580"/>
                    <a:pt x="545" y="580"/>
                  </a:cubicBezTo>
                  <a:cubicBezTo>
                    <a:pt x="547" y="579"/>
                    <a:pt x="548" y="578"/>
                    <a:pt x="550" y="576"/>
                  </a:cubicBezTo>
                  <a:cubicBezTo>
                    <a:pt x="548" y="576"/>
                    <a:pt x="547" y="575"/>
                    <a:pt x="545" y="575"/>
                  </a:cubicBezTo>
                  <a:cubicBezTo>
                    <a:pt x="545" y="569"/>
                    <a:pt x="545" y="569"/>
                    <a:pt x="545" y="569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3" y="570"/>
                    <a:pt x="555" y="570"/>
                    <a:pt x="556" y="569"/>
                  </a:cubicBezTo>
                  <a:close/>
                  <a:moveTo>
                    <a:pt x="556" y="710"/>
                  </a:moveTo>
                  <a:cubicBezTo>
                    <a:pt x="556" y="719"/>
                    <a:pt x="556" y="719"/>
                    <a:pt x="556" y="719"/>
                  </a:cubicBezTo>
                  <a:cubicBezTo>
                    <a:pt x="554" y="720"/>
                    <a:pt x="552" y="721"/>
                    <a:pt x="550" y="722"/>
                  </a:cubicBezTo>
                  <a:cubicBezTo>
                    <a:pt x="552" y="723"/>
                    <a:pt x="554" y="725"/>
                    <a:pt x="556" y="726"/>
                  </a:cubicBezTo>
                  <a:cubicBezTo>
                    <a:pt x="556" y="737"/>
                    <a:pt x="556" y="737"/>
                    <a:pt x="556" y="737"/>
                  </a:cubicBezTo>
                  <a:cubicBezTo>
                    <a:pt x="553" y="735"/>
                    <a:pt x="549" y="733"/>
                    <a:pt x="545" y="731"/>
                  </a:cubicBezTo>
                  <a:cubicBezTo>
                    <a:pt x="545" y="717"/>
                    <a:pt x="545" y="717"/>
                    <a:pt x="545" y="717"/>
                  </a:cubicBezTo>
                  <a:cubicBezTo>
                    <a:pt x="549" y="714"/>
                    <a:pt x="552" y="712"/>
                    <a:pt x="556" y="710"/>
                  </a:cubicBezTo>
                  <a:close/>
                  <a:moveTo>
                    <a:pt x="545" y="496"/>
                  </a:moveTo>
                  <a:cubicBezTo>
                    <a:pt x="545" y="483"/>
                    <a:pt x="545" y="483"/>
                    <a:pt x="545" y="483"/>
                  </a:cubicBezTo>
                  <a:cubicBezTo>
                    <a:pt x="548" y="485"/>
                    <a:pt x="547" y="490"/>
                    <a:pt x="547" y="495"/>
                  </a:cubicBezTo>
                  <a:lnTo>
                    <a:pt x="545" y="496"/>
                  </a:lnTo>
                  <a:close/>
                  <a:moveTo>
                    <a:pt x="539" y="27"/>
                  </a:moveTo>
                  <a:cubicBezTo>
                    <a:pt x="541" y="29"/>
                    <a:pt x="544" y="30"/>
                    <a:pt x="545" y="3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56"/>
                    <a:pt x="546" y="46"/>
                    <a:pt x="539" y="38"/>
                  </a:cubicBezTo>
                  <a:cubicBezTo>
                    <a:pt x="539" y="27"/>
                    <a:pt x="539" y="27"/>
                    <a:pt x="539" y="27"/>
                  </a:cubicBezTo>
                  <a:close/>
                  <a:moveTo>
                    <a:pt x="545" y="764"/>
                  </a:moveTo>
                  <a:cubicBezTo>
                    <a:pt x="544" y="765"/>
                    <a:pt x="541" y="766"/>
                    <a:pt x="539" y="767"/>
                  </a:cubicBezTo>
                  <a:cubicBezTo>
                    <a:pt x="539" y="749"/>
                    <a:pt x="539" y="749"/>
                    <a:pt x="539" y="749"/>
                  </a:cubicBezTo>
                  <a:cubicBezTo>
                    <a:pt x="541" y="750"/>
                    <a:pt x="543" y="751"/>
                    <a:pt x="545" y="752"/>
                  </a:cubicBezTo>
                  <a:cubicBezTo>
                    <a:pt x="545" y="764"/>
                    <a:pt x="545" y="764"/>
                    <a:pt x="545" y="764"/>
                  </a:cubicBezTo>
                  <a:close/>
                  <a:moveTo>
                    <a:pt x="545" y="71"/>
                  </a:moveTo>
                  <a:cubicBezTo>
                    <a:pt x="543" y="70"/>
                    <a:pt x="541" y="69"/>
                    <a:pt x="539" y="68"/>
                  </a:cubicBezTo>
                  <a:cubicBezTo>
                    <a:pt x="539" y="76"/>
                    <a:pt x="539" y="76"/>
                    <a:pt x="539" y="76"/>
                  </a:cubicBezTo>
                  <a:cubicBezTo>
                    <a:pt x="541" y="77"/>
                    <a:pt x="543" y="78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lose/>
                  <a:moveTo>
                    <a:pt x="545" y="165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4" y="169"/>
                    <a:pt x="544" y="167"/>
                    <a:pt x="545" y="165"/>
                  </a:cubicBezTo>
                  <a:close/>
                  <a:moveTo>
                    <a:pt x="545" y="217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44" y="222"/>
                    <a:pt x="544" y="221"/>
                    <a:pt x="542" y="220"/>
                  </a:cubicBezTo>
                  <a:cubicBezTo>
                    <a:pt x="540" y="231"/>
                    <a:pt x="537" y="240"/>
                    <a:pt x="545" y="247"/>
                  </a:cubicBezTo>
                  <a:cubicBezTo>
                    <a:pt x="545" y="253"/>
                    <a:pt x="545" y="253"/>
                    <a:pt x="545" y="253"/>
                  </a:cubicBezTo>
                  <a:cubicBezTo>
                    <a:pt x="543" y="252"/>
                    <a:pt x="542" y="251"/>
                    <a:pt x="539" y="250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41" y="214"/>
                    <a:pt x="544" y="215"/>
                    <a:pt x="545" y="217"/>
                  </a:cubicBezTo>
                  <a:close/>
                  <a:moveTo>
                    <a:pt x="545" y="260"/>
                  </a:moveTo>
                  <a:cubicBezTo>
                    <a:pt x="545" y="264"/>
                    <a:pt x="545" y="264"/>
                    <a:pt x="545" y="264"/>
                  </a:cubicBezTo>
                  <a:cubicBezTo>
                    <a:pt x="544" y="264"/>
                    <a:pt x="542" y="262"/>
                    <a:pt x="539" y="261"/>
                  </a:cubicBezTo>
                  <a:cubicBezTo>
                    <a:pt x="539" y="257"/>
                    <a:pt x="539" y="257"/>
                    <a:pt x="539" y="257"/>
                  </a:cubicBezTo>
                  <a:cubicBezTo>
                    <a:pt x="541" y="258"/>
                    <a:pt x="542" y="259"/>
                    <a:pt x="544" y="260"/>
                  </a:cubicBezTo>
                  <a:cubicBezTo>
                    <a:pt x="545" y="260"/>
                    <a:pt x="545" y="260"/>
                    <a:pt x="545" y="260"/>
                  </a:cubicBezTo>
                  <a:close/>
                  <a:moveTo>
                    <a:pt x="545" y="264"/>
                  </a:moveTo>
                  <a:cubicBezTo>
                    <a:pt x="545" y="271"/>
                    <a:pt x="545" y="271"/>
                    <a:pt x="545" y="271"/>
                  </a:cubicBezTo>
                  <a:cubicBezTo>
                    <a:pt x="543" y="272"/>
                    <a:pt x="541" y="274"/>
                    <a:pt x="539" y="275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42" y="268"/>
                    <a:pt x="545" y="267"/>
                    <a:pt x="545" y="264"/>
                  </a:cubicBezTo>
                  <a:close/>
                  <a:moveTo>
                    <a:pt x="545" y="309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0"/>
                    <a:pt x="544" y="320"/>
                  </a:cubicBezTo>
                  <a:cubicBezTo>
                    <a:pt x="543" y="318"/>
                    <a:pt x="541" y="316"/>
                    <a:pt x="540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39" y="304"/>
                    <a:pt x="539" y="304"/>
                    <a:pt x="539" y="304"/>
                  </a:cubicBezTo>
                  <a:cubicBezTo>
                    <a:pt x="542" y="306"/>
                    <a:pt x="543" y="308"/>
                    <a:pt x="545" y="309"/>
                  </a:cubicBezTo>
                  <a:close/>
                  <a:moveTo>
                    <a:pt x="545" y="328"/>
                  </a:moveTo>
                  <a:cubicBezTo>
                    <a:pt x="545" y="344"/>
                    <a:pt x="545" y="344"/>
                    <a:pt x="545" y="344"/>
                  </a:cubicBezTo>
                  <a:cubicBezTo>
                    <a:pt x="544" y="344"/>
                    <a:pt x="542" y="344"/>
                    <a:pt x="541" y="344"/>
                  </a:cubicBezTo>
                  <a:cubicBezTo>
                    <a:pt x="541" y="346"/>
                    <a:pt x="541" y="348"/>
                    <a:pt x="542" y="350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5" y="369"/>
                    <a:pt x="545" y="369"/>
                    <a:pt x="545" y="369"/>
                  </a:cubicBezTo>
                  <a:cubicBezTo>
                    <a:pt x="545" y="367"/>
                    <a:pt x="544" y="365"/>
                    <a:pt x="543" y="363"/>
                  </a:cubicBezTo>
                  <a:cubicBezTo>
                    <a:pt x="542" y="363"/>
                    <a:pt x="541" y="363"/>
                    <a:pt x="540" y="363"/>
                  </a:cubicBezTo>
                  <a:cubicBezTo>
                    <a:pt x="540" y="364"/>
                    <a:pt x="540" y="365"/>
                    <a:pt x="539" y="366"/>
                  </a:cubicBezTo>
                  <a:cubicBezTo>
                    <a:pt x="539" y="334"/>
                    <a:pt x="539" y="334"/>
                    <a:pt x="539" y="334"/>
                  </a:cubicBezTo>
                  <a:cubicBezTo>
                    <a:pt x="542" y="331"/>
                    <a:pt x="543" y="330"/>
                    <a:pt x="544" y="328"/>
                  </a:cubicBezTo>
                  <a:cubicBezTo>
                    <a:pt x="544" y="328"/>
                    <a:pt x="545" y="328"/>
                    <a:pt x="545" y="328"/>
                  </a:cubicBezTo>
                  <a:close/>
                  <a:moveTo>
                    <a:pt x="545" y="390"/>
                  </a:moveTo>
                  <a:cubicBezTo>
                    <a:pt x="545" y="396"/>
                    <a:pt x="545" y="396"/>
                    <a:pt x="545" y="396"/>
                  </a:cubicBezTo>
                  <a:cubicBezTo>
                    <a:pt x="545" y="395"/>
                    <a:pt x="545" y="395"/>
                    <a:pt x="544" y="394"/>
                  </a:cubicBezTo>
                  <a:cubicBezTo>
                    <a:pt x="539" y="394"/>
                    <a:pt x="539" y="394"/>
                    <a:pt x="539" y="394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5" y="390"/>
                    <a:pt x="545" y="390"/>
                    <a:pt x="545" y="390"/>
                  </a:cubicBezTo>
                  <a:close/>
                  <a:moveTo>
                    <a:pt x="545" y="411"/>
                  </a:moveTo>
                  <a:cubicBezTo>
                    <a:pt x="545" y="414"/>
                    <a:pt x="545" y="414"/>
                    <a:pt x="545" y="414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9" y="405"/>
                    <a:pt x="539" y="405"/>
                    <a:pt x="539" y="405"/>
                  </a:cubicBezTo>
                  <a:cubicBezTo>
                    <a:pt x="541" y="410"/>
                    <a:pt x="541" y="410"/>
                    <a:pt x="541" y="410"/>
                  </a:cubicBezTo>
                  <a:cubicBezTo>
                    <a:pt x="541" y="410"/>
                    <a:pt x="542" y="411"/>
                    <a:pt x="543" y="411"/>
                  </a:cubicBezTo>
                  <a:cubicBezTo>
                    <a:pt x="544" y="411"/>
                    <a:pt x="544" y="411"/>
                    <a:pt x="545" y="411"/>
                  </a:cubicBezTo>
                  <a:close/>
                  <a:moveTo>
                    <a:pt x="545" y="449"/>
                  </a:moveTo>
                  <a:cubicBezTo>
                    <a:pt x="545" y="474"/>
                    <a:pt x="545" y="474"/>
                    <a:pt x="545" y="474"/>
                  </a:cubicBezTo>
                  <a:cubicBezTo>
                    <a:pt x="543" y="474"/>
                    <a:pt x="541" y="474"/>
                    <a:pt x="539" y="475"/>
                  </a:cubicBezTo>
                  <a:cubicBezTo>
                    <a:pt x="539" y="467"/>
                    <a:pt x="539" y="467"/>
                    <a:pt x="539" y="467"/>
                  </a:cubicBezTo>
                  <a:cubicBezTo>
                    <a:pt x="540" y="467"/>
                    <a:pt x="540" y="467"/>
                    <a:pt x="541" y="467"/>
                  </a:cubicBezTo>
                  <a:cubicBezTo>
                    <a:pt x="541" y="465"/>
                    <a:pt x="541" y="463"/>
                    <a:pt x="541" y="461"/>
                  </a:cubicBezTo>
                  <a:cubicBezTo>
                    <a:pt x="539" y="461"/>
                    <a:pt x="539" y="461"/>
                    <a:pt x="539" y="461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0" y="430"/>
                    <a:pt x="542" y="441"/>
                    <a:pt x="545" y="449"/>
                  </a:cubicBezTo>
                  <a:close/>
                  <a:moveTo>
                    <a:pt x="545" y="483"/>
                  </a:moveTo>
                  <a:cubicBezTo>
                    <a:pt x="545" y="496"/>
                    <a:pt x="545" y="496"/>
                    <a:pt x="545" y="496"/>
                  </a:cubicBezTo>
                  <a:cubicBezTo>
                    <a:pt x="544" y="496"/>
                    <a:pt x="544" y="497"/>
                    <a:pt x="543" y="497"/>
                  </a:cubicBezTo>
                  <a:cubicBezTo>
                    <a:pt x="539" y="491"/>
                    <a:pt x="541" y="489"/>
                    <a:pt x="542" y="482"/>
                  </a:cubicBezTo>
                  <a:cubicBezTo>
                    <a:pt x="543" y="482"/>
                    <a:pt x="544" y="482"/>
                    <a:pt x="545" y="483"/>
                  </a:cubicBezTo>
                  <a:close/>
                  <a:moveTo>
                    <a:pt x="545" y="533"/>
                  </a:moveTo>
                  <a:cubicBezTo>
                    <a:pt x="545" y="539"/>
                    <a:pt x="545" y="539"/>
                    <a:pt x="545" y="539"/>
                  </a:cubicBezTo>
                  <a:cubicBezTo>
                    <a:pt x="544" y="543"/>
                    <a:pt x="541" y="546"/>
                    <a:pt x="539" y="549"/>
                  </a:cubicBezTo>
                  <a:cubicBezTo>
                    <a:pt x="539" y="544"/>
                    <a:pt x="539" y="544"/>
                    <a:pt x="539" y="544"/>
                  </a:cubicBezTo>
                  <a:cubicBezTo>
                    <a:pt x="541" y="541"/>
                    <a:pt x="541" y="537"/>
                    <a:pt x="539" y="533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5" y="533"/>
                    <a:pt x="545" y="533"/>
                    <a:pt x="545" y="533"/>
                  </a:cubicBezTo>
                  <a:close/>
                  <a:moveTo>
                    <a:pt x="545" y="550"/>
                  </a:moveTo>
                  <a:cubicBezTo>
                    <a:pt x="545" y="560"/>
                    <a:pt x="545" y="560"/>
                    <a:pt x="545" y="560"/>
                  </a:cubicBezTo>
                  <a:cubicBezTo>
                    <a:pt x="544" y="560"/>
                    <a:pt x="541" y="561"/>
                    <a:pt x="539" y="562"/>
                  </a:cubicBezTo>
                  <a:cubicBezTo>
                    <a:pt x="539" y="555"/>
                    <a:pt x="539" y="555"/>
                    <a:pt x="539" y="555"/>
                  </a:cubicBezTo>
                  <a:cubicBezTo>
                    <a:pt x="541" y="554"/>
                    <a:pt x="544" y="552"/>
                    <a:pt x="545" y="550"/>
                  </a:cubicBezTo>
                  <a:close/>
                  <a:moveTo>
                    <a:pt x="545" y="569"/>
                  </a:moveTo>
                  <a:cubicBezTo>
                    <a:pt x="545" y="575"/>
                    <a:pt x="545" y="575"/>
                    <a:pt x="545" y="575"/>
                  </a:cubicBezTo>
                  <a:cubicBezTo>
                    <a:pt x="544" y="574"/>
                    <a:pt x="541" y="573"/>
                    <a:pt x="539" y="573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45" y="569"/>
                    <a:pt x="545" y="569"/>
                    <a:pt x="545" y="569"/>
                  </a:cubicBezTo>
                  <a:close/>
                  <a:moveTo>
                    <a:pt x="545" y="580"/>
                  </a:moveTo>
                  <a:cubicBezTo>
                    <a:pt x="545" y="587"/>
                    <a:pt x="545" y="587"/>
                    <a:pt x="545" y="587"/>
                  </a:cubicBezTo>
                  <a:cubicBezTo>
                    <a:pt x="544" y="588"/>
                    <a:pt x="541" y="590"/>
                    <a:pt x="539" y="592"/>
                  </a:cubicBezTo>
                  <a:cubicBezTo>
                    <a:pt x="539" y="583"/>
                    <a:pt x="539" y="583"/>
                    <a:pt x="539" y="583"/>
                  </a:cubicBezTo>
                  <a:cubicBezTo>
                    <a:pt x="542" y="582"/>
                    <a:pt x="544" y="582"/>
                    <a:pt x="545" y="580"/>
                  </a:cubicBezTo>
                  <a:close/>
                  <a:moveTo>
                    <a:pt x="545" y="717"/>
                  </a:moveTo>
                  <a:cubicBezTo>
                    <a:pt x="545" y="731"/>
                    <a:pt x="545" y="731"/>
                    <a:pt x="545" y="731"/>
                  </a:cubicBezTo>
                  <a:cubicBezTo>
                    <a:pt x="544" y="730"/>
                    <a:pt x="541" y="730"/>
                    <a:pt x="539" y="730"/>
                  </a:cubicBezTo>
                  <a:cubicBezTo>
                    <a:pt x="539" y="720"/>
                    <a:pt x="539" y="720"/>
                    <a:pt x="539" y="720"/>
                  </a:cubicBezTo>
                  <a:cubicBezTo>
                    <a:pt x="540" y="720"/>
                    <a:pt x="541" y="720"/>
                    <a:pt x="542" y="720"/>
                  </a:cubicBezTo>
                  <a:cubicBezTo>
                    <a:pt x="543" y="719"/>
                    <a:pt x="544" y="718"/>
                    <a:pt x="545" y="717"/>
                  </a:cubicBezTo>
                  <a:close/>
                  <a:moveTo>
                    <a:pt x="534" y="25"/>
                  </a:moveTo>
                  <a:cubicBezTo>
                    <a:pt x="535" y="25"/>
                    <a:pt x="535" y="25"/>
                    <a:pt x="535" y="25"/>
                  </a:cubicBezTo>
                  <a:cubicBezTo>
                    <a:pt x="536" y="25"/>
                    <a:pt x="538" y="26"/>
                    <a:pt x="539" y="27"/>
                  </a:cubicBezTo>
                  <a:cubicBezTo>
                    <a:pt x="539" y="38"/>
                    <a:pt x="539" y="38"/>
                    <a:pt x="539" y="38"/>
                  </a:cubicBezTo>
                  <a:cubicBezTo>
                    <a:pt x="538" y="37"/>
                    <a:pt x="537" y="35"/>
                    <a:pt x="534" y="34"/>
                  </a:cubicBezTo>
                  <a:cubicBezTo>
                    <a:pt x="534" y="25"/>
                    <a:pt x="534" y="25"/>
                    <a:pt x="534" y="25"/>
                  </a:cubicBezTo>
                  <a:close/>
                  <a:moveTo>
                    <a:pt x="539" y="767"/>
                  </a:moveTo>
                  <a:cubicBezTo>
                    <a:pt x="538" y="768"/>
                    <a:pt x="536" y="769"/>
                    <a:pt x="534" y="770"/>
                  </a:cubicBezTo>
                  <a:cubicBezTo>
                    <a:pt x="534" y="761"/>
                    <a:pt x="534" y="761"/>
                    <a:pt x="534" y="761"/>
                  </a:cubicBezTo>
                  <a:cubicBezTo>
                    <a:pt x="536" y="761"/>
                    <a:pt x="537" y="760"/>
                    <a:pt x="538" y="760"/>
                  </a:cubicBezTo>
                  <a:cubicBezTo>
                    <a:pt x="537" y="759"/>
                    <a:pt x="536" y="757"/>
                    <a:pt x="534" y="756"/>
                  </a:cubicBezTo>
                  <a:cubicBezTo>
                    <a:pt x="534" y="745"/>
                    <a:pt x="534" y="745"/>
                    <a:pt x="534" y="745"/>
                  </a:cubicBezTo>
                  <a:cubicBezTo>
                    <a:pt x="536" y="746"/>
                    <a:pt x="538" y="747"/>
                    <a:pt x="539" y="749"/>
                  </a:cubicBezTo>
                  <a:cubicBezTo>
                    <a:pt x="539" y="767"/>
                    <a:pt x="539" y="767"/>
                    <a:pt x="539" y="767"/>
                  </a:cubicBezTo>
                  <a:close/>
                  <a:moveTo>
                    <a:pt x="539" y="68"/>
                  </a:moveTo>
                  <a:cubicBezTo>
                    <a:pt x="539" y="76"/>
                    <a:pt x="539" y="76"/>
                    <a:pt x="539" y="76"/>
                  </a:cubicBezTo>
                  <a:cubicBezTo>
                    <a:pt x="538" y="75"/>
                    <a:pt x="536" y="75"/>
                    <a:pt x="534" y="74"/>
                  </a:cubicBezTo>
                  <a:cubicBezTo>
                    <a:pt x="534" y="66"/>
                    <a:pt x="534" y="66"/>
                    <a:pt x="534" y="66"/>
                  </a:cubicBezTo>
                  <a:cubicBezTo>
                    <a:pt x="536" y="67"/>
                    <a:pt x="537" y="67"/>
                    <a:pt x="539" y="68"/>
                  </a:cubicBezTo>
                  <a:close/>
                  <a:moveTo>
                    <a:pt x="539" y="212"/>
                  </a:moveTo>
                  <a:cubicBezTo>
                    <a:pt x="539" y="250"/>
                    <a:pt x="539" y="250"/>
                    <a:pt x="539" y="250"/>
                  </a:cubicBezTo>
                  <a:cubicBezTo>
                    <a:pt x="538" y="249"/>
                    <a:pt x="537" y="249"/>
                    <a:pt x="535" y="249"/>
                  </a:cubicBezTo>
                  <a:cubicBezTo>
                    <a:pt x="535" y="250"/>
                    <a:pt x="535" y="251"/>
                    <a:pt x="534" y="252"/>
                  </a:cubicBezTo>
                  <a:cubicBezTo>
                    <a:pt x="534" y="245"/>
                    <a:pt x="534" y="245"/>
                    <a:pt x="534" y="245"/>
                  </a:cubicBezTo>
                  <a:cubicBezTo>
                    <a:pt x="535" y="245"/>
                    <a:pt x="535" y="245"/>
                    <a:pt x="535" y="245"/>
                  </a:cubicBezTo>
                  <a:cubicBezTo>
                    <a:pt x="535" y="243"/>
                    <a:pt x="535" y="243"/>
                    <a:pt x="535" y="242"/>
                  </a:cubicBezTo>
                  <a:cubicBezTo>
                    <a:pt x="534" y="241"/>
                    <a:pt x="534" y="241"/>
                    <a:pt x="534" y="241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5" y="224"/>
                    <a:pt x="536" y="220"/>
                    <a:pt x="534" y="217"/>
                  </a:cubicBezTo>
                  <a:cubicBezTo>
                    <a:pt x="534" y="209"/>
                    <a:pt x="534" y="209"/>
                    <a:pt x="534" y="209"/>
                  </a:cubicBezTo>
                  <a:cubicBezTo>
                    <a:pt x="536" y="210"/>
                    <a:pt x="538" y="211"/>
                    <a:pt x="539" y="212"/>
                  </a:cubicBezTo>
                  <a:close/>
                  <a:moveTo>
                    <a:pt x="539" y="257"/>
                  </a:moveTo>
                  <a:cubicBezTo>
                    <a:pt x="539" y="261"/>
                    <a:pt x="539" y="261"/>
                    <a:pt x="539" y="261"/>
                  </a:cubicBezTo>
                  <a:cubicBezTo>
                    <a:pt x="538" y="260"/>
                    <a:pt x="536" y="259"/>
                    <a:pt x="534" y="258"/>
                  </a:cubicBezTo>
                  <a:cubicBezTo>
                    <a:pt x="534" y="254"/>
                    <a:pt x="534" y="254"/>
                    <a:pt x="534" y="254"/>
                  </a:cubicBezTo>
                  <a:cubicBezTo>
                    <a:pt x="537" y="255"/>
                    <a:pt x="538" y="255"/>
                    <a:pt x="539" y="257"/>
                  </a:cubicBezTo>
                  <a:close/>
                  <a:moveTo>
                    <a:pt x="539" y="269"/>
                  </a:moveTo>
                  <a:cubicBezTo>
                    <a:pt x="539" y="275"/>
                    <a:pt x="539" y="275"/>
                    <a:pt x="539" y="275"/>
                  </a:cubicBezTo>
                  <a:cubicBezTo>
                    <a:pt x="538" y="277"/>
                    <a:pt x="536" y="279"/>
                    <a:pt x="534" y="281"/>
                  </a:cubicBezTo>
                  <a:cubicBezTo>
                    <a:pt x="534" y="276"/>
                    <a:pt x="534" y="276"/>
                    <a:pt x="534" y="276"/>
                  </a:cubicBezTo>
                  <a:cubicBezTo>
                    <a:pt x="535" y="275"/>
                    <a:pt x="536" y="275"/>
                    <a:pt x="537" y="274"/>
                  </a:cubicBezTo>
                  <a:cubicBezTo>
                    <a:pt x="536" y="273"/>
                    <a:pt x="535" y="273"/>
                    <a:pt x="534" y="272"/>
                  </a:cubicBezTo>
                  <a:cubicBezTo>
                    <a:pt x="534" y="268"/>
                    <a:pt x="534" y="268"/>
                    <a:pt x="534" y="268"/>
                  </a:cubicBezTo>
                  <a:cubicBezTo>
                    <a:pt x="535" y="268"/>
                    <a:pt x="536" y="269"/>
                    <a:pt x="537" y="270"/>
                  </a:cubicBezTo>
                  <a:cubicBezTo>
                    <a:pt x="538" y="270"/>
                    <a:pt x="539" y="270"/>
                    <a:pt x="539" y="269"/>
                  </a:cubicBezTo>
                  <a:close/>
                  <a:moveTo>
                    <a:pt x="539" y="304"/>
                  </a:moveTo>
                  <a:cubicBezTo>
                    <a:pt x="539" y="314"/>
                    <a:pt x="539" y="314"/>
                    <a:pt x="539" y="314"/>
                  </a:cubicBezTo>
                  <a:cubicBezTo>
                    <a:pt x="534" y="314"/>
                    <a:pt x="534" y="314"/>
                    <a:pt x="534" y="314"/>
                  </a:cubicBezTo>
                  <a:cubicBezTo>
                    <a:pt x="534" y="302"/>
                    <a:pt x="534" y="302"/>
                    <a:pt x="534" y="302"/>
                  </a:cubicBezTo>
                  <a:cubicBezTo>
                    <a:pt x="535" y="301"/>
                    <a:pt x="536" y="301"/>
                    <a:pt x="537" y="301"/>
                  </a:cubicBezTo>
                  <a:cubicBezTo>
                    <a:pt x="538" y="302"/>
                    <a:pt x="539" y="303"/>
                    <a:pt x="539" y="304"/>
                  </a:cubicBezTo>
                  <a:close/>
                  <a:moveTo>
                    <a:pt x="539" y="334"/>
                  </a:moveTo>
                  <a:cubicBezTo>
                    <a:pt x="539" y="366"/>
                    <a:pt x="539" y="366"/>
                    <a:pt x="539" y="366"/>
                  </a:cubicBezTo>
                  <a:cubicBezTo>
                    <a:pt x="538" y="369"/>
                    <a:pt x="537" y="372"/>
                    <a:pt x="534" y="374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5" y="361"/>
                    <a:pt x="535" y="360"/>
                    <a:pt x="536" y="360"/>
                  </a:cubicBezTo>
                  <a:cubicBezTo>
                    <a:pt x="534" y="360"/>
                    <a:pt x="534" y="360"/>
                    <a:pt x="534" y="360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7" y="337"/>
                    <a:pt x="538" y="336"/>
                    <a:pt x="539" y="334"/>
                  </a:cubicBezTo>
                  <a:close/>
                  <a:moveTo>
                    <a:pt x="539" y="390"/>
                  </a:moveTo>
                  <a:cubicBezTo>
                    <a:pt x="539" y="394"/>
                    <a:pt x="539" y="394"/>
                    <a:pt x="539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8" y="398"/>
                    <a:pt x="539" y="402"/>
                    <a:pt x="539" y="405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4" y="414"/>
                    <a:pt x="534" y="414"/>
                    <a:pt x="534" y="414"/>
                  </a:cubicBezTo>
                  <a:cubicBezTo>
                    <a:pt x="534" y="411"/>
                    <a:pt x="534" y="411"/>
                    <a:pt x="534" y="411"/>
                  </a:cubicBezTo>
                  <a:cubicBezTo>
                    <a:pt x="537" y="411"/>
                    <a:pt x="537" y="411"/>
                    <a:pt x="537" y="411"/>
                  </a:cubicBezTo>
                  <a:cubicBezTo>
                    <a:pt x="536" y="404"/>
                    <a:pt x="535" y="401"/>
                    <a:pt x="534" y="399"/>
                  </a:cubicBezTo>
                  <a:cubicBezTo>
                    <a:pt x="534" y="390"/>
                    <a:pt x="534" y="390"/>
                    <a:pt x="534" y="390"/>
                  </a:cubicBezTo>
                  <a:cubicBezTo>
                    <a:pt x="539" y="390"/>
                    <a:pt x="539" y="390"/>
                    <a:pt x="539" y="390"/>
                  </a:cubicBezTo>
                  <a:close/>
                  <a:moveTo>
                    <a:pt x="539" y="423"/>
                  </a:moveTo>
                  <a:cubicBezTo>
                    <a:pt x="539" y="461"/>
                    <a:pt x="539" y="461"/>
                    <a:pt x="539" y="461"/>
                  </a:cubicBezTo>
                  <a:cubicBezTo>
                    <a:pt x="538" y="461"/>
                    <a:pt x="536" y="461"/>
                    <a:pt x="534" y="461"/>
                  </a:cubicBezTo>
                  <a:cubicBezTo>
                    <a:pt x="534" y="452"/>
                    <a:pt x="534" y="452"/>
                    <a:pt x="534" y="452"/>
                  </a:cubicBezTo>
                  <a:cubicBezTo>
                    <a:pt x="536" y="452"/>
                    <a:pt x="538" y="452"/>
                    <a:pt x="539" y="452"/>
                  </a:cubicBezTo>
                  <a:cubicBezTo>
                    <a:pt x="539" y="447"/>
                    <a:pt x="537" y="444"/>
                    <a:pt x="534" y="440"/>
                  </a:cubicBezTo>
                  <a:cubicBezTo>
                    <a:pt x="534" y="421"/>
                    <a:pt x="534" y="421"/>
                    <a:pt x="534" y="421"/>
                  </a:cubicBezTo>
                  <a:cubicBezTo>
                    <a:pt x="536" y="421"/>
                    <a:pt x="537" y="421"/>
                    <a:pt x="539" y="422"/>
                  </a:cubicBezTo>
                  <a:cubicBezTo>
                    <a:pt x="539" y="423"/>
                    <a:pt x="539" y="423"/>
                    <a:pt x="539" y="423"/>
                  </a:cubicBezTo>
                  <a:close/>
                  <a:moveTo>
                    <a:pt x="539" y="467"/>
                  </a:moveTo>
                  <a:cubicBezTo>
                    <a:pt x="539" y="475"/>
                    <a:pt x="539" y="475"/>
                    <a:pt x="539" y="475"/>
                  </a:cubicBezTo>
                  <a:cubicBezTo>
                    <a:pt x="538" y="475"/>
                    <a:pt x="536" y="476"/>
                    <a:pt x="534" y="476"/>
                  </a:cubicBezTo>
                  <a:cubicBezTo>
                    <a:pt x="534" y="466"/>
                    <a:pt x="534" y="466"/>
                    <a:pt x="534" y="466"/>
                  </a:cubicBezTo>
                  <a:cubicBezTo>
                    <a:pt x="535" y="466"/>
                    <a:pt x="536" y="466"/>
                    <a:pt x="537" y="466"/>
                  </a:cubicBezTo>
                  <a:cubicBezTo>
                    <a:pt x="538" y="467"/>
                    <a:pt x="538" y="467"/>
                    <a:pt x="539" y="467"/>
                  </a:cubicBezTo>
                  <a:close/>
                  <a:moveTo>
                    <a:pt x="539" y="527"/>
                  </a:moveTo>
                  <a:cubicBezTo>
                    <a:pt x="539" y="533"/>
                    <a:pt x="539" y="533"/>
                    <a:pt x="539" y="533"/>
                  </a:cubicBezTo>
                  <a:cubicBezTo>
                    <a:pt x="539" y="532"/>
                    <a:pt x="538" y="531"/>
                    <a:pt x="538" y="530"/>
                  </a:cubicBezTo>
                  <a:cubicBezTo>
                    <a:pt x="537" y="531"/>
                    <a:pt x="535" y="533"/>
                    <a:pt x="534" y="534"/>
                  </a:cubicBezTo>
                  <a:cubicBezTo>
                    <a:pt x="534" y="522"/>
                    <a:pt x="534" y="522"/>
                    <a:pt x="534" y="522"/>
                  </a:cubicBezTo>
                  <a:cubicBezTo>
                    <a:pt x="539" y="527"/>
                    <a:pt x="539" y="527"/>
                    <a:pt x="539" y="527"/>
                  </a:cubicBezTo>
                  <a:close/>
                  <a:moveTo>
                    <a:pt x="539" y="544"/>
                  </a:moveTo>
                  <a:cubicBezTo>
                    <a:pt x="539" y="549"/>
                    <a:pt x="539" y="549"/>
                    <a:pt x="539" y="549"/>
                  </a:cubicBezTo>
                  <a:cubicBezTo>
                    <a:pt x="539" y="551"/>
                    <a:pt x="538" y="553"/>
                    <a:pt x="538" y="556"/>
                  </a:cubicBezTo>
                  <a:cubicBezTo>
                    <a:pt x="539" y="556"/>
                    <a:pt x="539" y="555"/>
                    <a:pt x="539" y="555"/>
                  </a:cubicBezTo>
                  <a:cubicBezTo>
                    <a:pt x="539" y="562"/>
                    <a:pt x="539" y="562"/>
                    <a:pt x="539" y="562"/>
                  </a:cubicBezTo>
                  <a:cubicBezTo>
                    <a:pt x="538" y="563"/>
                    <a:pt x="537" y="565"/>
                    <a:pt x="536" y="566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39" y="573"/>
                    <a:pt x="539" y="573"/>
                    <a:pt x="539" y="573"/>
                  </a:cubicBezTo>
                  <a:cubicBezTo>
                    <a:pt x="538" y="572"/>
                    <a:pt x="536" y="572"/>
                    <a:pt x="534" y="572"/>
                  </a:cubicBezTo>
                  <a:cubicBezTo>
                    <a:pt x="534" y="560"/>
                    <a:pt x="534" y="560"/>
                    <a:pt x="534" y="560"/>
                  </a:cubicBezTo>
                  <a:cubicBezTo>
                    <a:pt x="536" y="559"/>
                    <a:pt x="536" y="559"/>
                    <a:pt x="536" y="559"/>
                  </a:cubicBezTo>
                  <a:cubicBezTo>
                    <a:pt x="534" y="557"/>
                    <a:pt x="534" y="557"/>
                    <a:pt x="534" y="557"/>
                  </a:cubicBezTo>
                  <a:cubicBezTo>
                    <a:pt x="534" y="550"/>
                    <a:pt x="534" y="550"/>
                    <a:pt x="534" y="550"/>
                  </a:cubicBezTo>
                  <a:cubicBezTo>
                    <a:pt x="537" y="548"/>
                    <a:pt x="539" y="546"/>
                    <a:pt x="539" y="544"/>
                  </a:cubicBezTo>
                  <a:close/>
                  <a:moveTo>
                    <a:pt x="539" y="583"/>
                  </a:moveTo>
                  <a:cubicBezTo>
                    <a:pt x="539" y="592"/>
                    <a:pt x="539" y="592"/>
                    <a:pt x="539" y="592"/>
                  </a:cubicBezTo>
                  <a:cubicBezTo>
                    <a:pt x="538" y="593"/>
                    <a:pt x="536" y="594"/>
                    <a:pt x="534" y="596"/>
                  </a:cubicBezTo>
                  <a:cubicBezTo>
                    <a:pt x="534" y="583"/>
                    <a:pt x="534" y="583"/>
                    <a:pt x="534" y="583"/>
                  </a:cubicBezTo>
                  <a:cubicBezTo>
                    <a:pt x="537" y="584"/>
                    <a:pt x="537" y="584"/>
                    <a:pt x="537" y="584"/>
                  </a:cubicBezTo>
                  <a:cubicBezTo>
                    <a:pt x="538" y="584"/>
                    <a:pt x="539" y="583"/>
                    <a:pt x="539" y="583"/>
                  </a:cubicBezTo>
                  <a:close/>
                  <a:moveTo>
                    <a:pt x="539" y="720"/>
                  </a:moveTo>
                  <a:cubicBezTo>
                    <a:pt x="539" y="730"/>
                    <a:pt x="539" y="730"/>
                    <a:pt x="539" y="730"/>
                  </a:cubicBezTo>
                  <a:cubicBezTo>
                    <a:pt x="538" y="729"/>
                    <a:pt x="536" y="729"/>
                    <a:pt x="534" y="729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36" y="721"/>
                    <a:pt x="538" y="721"/>
                    <a:pt x="539" y="720"/>
                  </a:cubicBezTo>
                  <a:close/>
                  <a:moveTo>
                    <a:pt x="530" y="23"/>
                  </a:moveTo>
                  <a:cubicBezTo>
                    <a:pt x="531" y="24"/>
                    <a:pt x="533" y="24"/>
                    <a:pt x="534" y="25"/>
                  </a:cubicBezTo>
                  <a:cubicBezTo>
                    <a:pt x="534" y="34"/>
                    <a:pt x="534" y="34"/>
                    <a:pt x="534" y="34"/>
                  </a:cubicBezTo>
                  <a:cubicBezTo>
                    <a:pt x="533" y="33"/>
                    <a:pt x="532" y="33"/>
                    <a:pt x="530" y="32"/>
                  </a:cubicBezTo>
                  <a:cubicBezTo>
                    <a:pt x="530" y="23"/>
                    <a:pt x="530" y="23"/>
                    <a:pt x="530" y="23"/>
                  </a:cubicBezTo>
                  <a:close/>
                  <a:moveTo>
                    <a:pt x="534" y="770"/>
                  </a:moveTo>
                  <a:cubicBezTo>
                    <a:pt x="533" y="770"/>
                    <a:pt x="531" y="771"/>
                    <a:pt x="530" y="771"/>
                  </a:cubicBezTo>
                  <a:cubicBezTo>
                    <a:pt x="530" y="763"/>
                    <a:pt x="530" y="763"/>
                    <a:pt x="530" y="763"/>
                  </a:cubicBezTo>
                  <a:cubicBezTo>
                    <a:pt x="531" y="762"/>
                    <a:pt x="533" y="762"/>
                    <a:pt x="534" y="761"/>
                  </a:cubicBezTo>
                  <a:cubicBezTo>
                    <a:pt x="534" y="770"/>
                    <a:pt x="534" y="770"/>
                    <a:pt x="534" y="770"/>
                  </a:cubicBezTo>
                  <a:close/>
                  <a:moveTo>
                    <a:pt x="534" y="66"/>
                  </a:moveTo>
                  <a:cubicBezTo>
                    <a:pt x="534" y="74"/>
                    <a:pt x="534" y="74"/>
                    <a:pt x="534" y="74"/>
                  </a:cubicBezTo>
                  <a:cubicBezTo>
                    <a:pt x="533" y="73"/>
                    <a:pt x="531" y="73"/>
                    <a:pt x="530" y="72"/>
                  </a:cubicBezTo>
                  <a:cubicBezTo>
                    <a:pt x="530" y="62"/>
                    <a:pt x="530" y="62"/>
                    <a:pt x="530" y="62"/>
                  </a:cubicBezTo>
                  <a:cubicBezTo>
                    <a:pt x="531" y="63"/>
                    <a:pt x="533" y="65"/>
                    <a:pt x="534" y="66"/>
                  </a:cubicBezTo>
                  <a:close/>
                  <a:moveTo>
                    <a:pt x="534" y="209"/>
                  </a:moveTo>
                  <a:cubicBezTo>
                    <a:pt x="534" y="217"/>
                    <a:pt x="534" y="217"/>
                    <a:pt x="534" y="217"/>
                  </a:cubicBezTo>
                  <a:cubicBezTo>
                    <a:pt x="534" y="215"/>
                    <a:pt x="532" y="213"/>
                    <a:pt x="530" y="211"/>
                  </a:cubicBezTo>
                  <a:cubicBezTo>
                    <a:pt x="530" y="205"/>
                    <a:pt x="530" y="205"/>
                    <a:pt x="530" y="205"/>
                  </a:cubicBezTo>
                  <a:cubicBezTo>
                    <a:pt x="531" y="207"/>
                    <a:pt x="533" y="207"/>
                    <a:pt x="534" y="209"/>
                  </a:cubicBezTo>
                  <a:close/>
                  <a:moveTo>
                    <a:pt x="534" y="229"/>
                  </a:moveTo>
                  <a:cubicBezTo>
                    <a:pt x="534" y="241"/>
                    <a:pt x="534" y="241"/>
                    <a:pt x="534" y="241"/>
                  </a:cubicBezTo>
                  <a:cubicBezTo>
                    <a:pt x="533" y="241"/>
                    <a:pt x="531" y="241"/>
                    <a:pt x="530" y="240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1" y="234"/>
                    <a:pt x="531" y="235"/>
                    <a:pt x="532" y="236"/>
                  </a:cubicBezTo>
                  <a:cubicBezTo>
                    <a:pt x="533" y="233"/>
                    <a:pt x="534" y="231"/>
                    <a:pt x="534" y="229"/>
                  </a:cubicBezTo>
                  <a:close/>
                  <a:moveTo>
                    <a:pt x="534" y="245"/>
                  </a:moveTo>
                  <a:cubicBezTo>
                    <a:pt x="534" y="252"/>
                    <a:pt x="534" y="252"/>
                    <a:pt x="534" y="252"/>
                  </a:cubicBezTo>
                  <a:cubicBezTo>
                    <a:pt x="534" y="252"/>
                    <a:pt x="534" y="253"/>
                    <a:pt x="533" y="253"/>
                  </a:cubicBezTo>
                  <a:cubicBezTo>
                    <a:pt x="534" y="253"/>
                    <a:pt x="534" y="253"/>
                    <a:pt x="534" y="254"/>
                  </a:cubicBezTo>
                  <a:cubicBezTo>
                    <a:pt x="534" y="258"/>
                    <a:pt x="534" y="258"/>
                    <a:pt x="534" y="258"/>
                  </a:cubicBezTo>
                  <a:cubicBezTo>
                    <a:pt x="533" y="258"/>
                    <a:pt x="531" y="257"/>
                    <a:pt x="530" y="257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531" y="249"/>
                    <a:pt x="533" y="247"/>
                    <a:pt x="534" y="245"/>
                  </a:cubicBezTo>
                  <a:close/>
                  <a:moveTo>
                    <a:pt x="534" y="268"/>
                  </a:moveTo>
                  <a:cubicBezTo>
                    <a:pt x="534" y="272"/>
                    <a:pt x="534" y="272"/>
                    <a:pt x="534" y="272"/>
                  </a:cubicBezTo>
                  <a:cubicBezTo>
                    <a:pt x="533" y="271"/>
                    <a:pt x="531" y="270"/>
                    <a:pt x="530" y="269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1" y="266"/>
                    <a:pt x="533" y="267"/>
                    <a:pt x="534" y="268"/>
                  </a:cubicBezTo>
                  <a:close/>
                  <a:moveTo>
                    <a:pt x="534" y="276"/>
                  </a:moveTo>
                  <a:cubicBezTo>
                    <a:pt x="534" y="281"/>
                    <a:pt x="534" y="281"/>
                    <a:pt x="534" y="281"/>
                  </a:cubicBezTo>
                  <a:cubicBezTo>
                    <a:pt x="533" y="282"/>
                    <a:pt x="531" y="284"/>
                    <a:pt x="530" y="286"/>
                  </a:cubicBezTo>
                  <a:cubicBezTo>
                    <a:pt x="530" y="277"/>
                    <a:pt x="530" y="277"/>
                    <a:pt x="530" y="277"/>
                  </a:cubicBezTo>
                  <a:cubicBezTo>
                    <a:pt x="532" y="277"/>
                    <a:pt x="533" y="277"/>
                    <a:pt x="534" y="276"/>
                  </a:cubicBezTo>
                  <a:close/>
                  <a:moveTo>
                    <a:pt x="534" y="302"/>
                  </a:moveTo>
                  <a:cubicBezTo>
                    <a:pt x="534" y="314"/>
                    <a:pt x="534" y="314"/>
                    <a:pt x="534" y="314"/>
                  </a:cubicBezTo>
                  <a:cubicBezTo>
                    <a:pt x="533" y="314"/>
                    <a:pt x="533" y="314"/>
                    <a:pt x="533" y="314"/>
                  </a:cubicBezTo>
                  <a:cubicBezTo>
                    <a:pt x="533" y="329"/>
                    <a:pt x="533" y="329"/>
                    <a:pt x="531" y="334"/>
                  </a:cubicBezTo>
                  <a:cubicBezTo>
                    <a:pt x="530" y="334"/>
                    <a:pt x="530" y="334"/>
                    <a:pt x="530" y="33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1" y="303"/>
                    <a:pt x="533" y="302"/>
                    <a:pt x="534" y="302"/>
                  </a:cubicBezTo>
                  <a:close/>
                  <a:moveTo>
                    <a:pt x="534" y="340"/>
                  </a:moveTo>
                  <a:cubicBezTo>
                    <a:pt x="534" y="360"/>
                    <a:pt x="534" y="360"/>
                    <a:pt x="534" y="360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30" y="351"/>
                    <a:pt x="530" y="351"/>
                    <a:pt x="530" y="351"/>
                  </a:cubicBezTo>
                  <a:cubicBezTo>
                    <a:pt x="531" y="351"/>
                    <a:pt x="531" y="351"/>
                    <a:pt x="531" y="351"/>
                  </a:cubicBezTo>
                  <a:cubicBezTo>
                    <a:pt x="532" y="348"/>
                    <a:pt x="532" y="345"/>
                    <a:pt x="533" y="342"/>
                  </a:cubicBezTo>
                  <a:cubicBezTo>
                    <a:pt x="534" y="340"/>
                    <a:pt x="534" y="340"/>
                    <a:pt x="534" y="340"/>
                  </a:cubicBezTo>
                  <a:close/>
                  <a:moveTo>
                    <a:pt x="534" y="361"/>
                  </a:moveTo>
                  <a:cubicBezTo>
                    <a:pt x="534" y="374"/>
                    <a:pt x="534" y="374"/>
                    <a:pt x="534" y="374"/>
                  </a:cubicBezTo>
                  <a:cubicBezTo>
                    <a:pt x="533" y="376"/>
                    <a:pt x="531" y="378"/>
                    <a:pt x="530" y="381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30" y="364"/>
                    <a:pt x="530" y="364"/>
                    <a:pt x="530" y="364"/>
                  </a:cubicBezTo>
                  <a:cubicBezTo>
                    <a:pt x="531" y="364"/>
                    <a:pt x="533" y="363"/>
                    <a:pt x="534" y="361"/>
                  </a:cubicBezTo>
                  <a:close/>
                  <a:moveTo>
                    <a:pt x="534" y="390"/>
                  </a:moveTo>
                  <a:cubicBezTo>
                    <a:pt x="534" y="399"/>
                    <a:pt x="534" y="399"/>
                    <a:pt x="534" y="399"/>
                  </a:cubicBezTo>
                  <a:cubicBezTo>
                    <a:pt x="534" y="396"/>
                    <a:pt x="533" y="396"/>
                    <a:pt x="533" y="394"/>
                  </a:cubicBezTo>
                  <a:cubicBezTo>
                    <a:pt x="532" y="394"/>
                    <a:pt x="531" y="394"/>
                    <a:pt x="530" y="394"/>
                  </a:cubicBezTo>
                  <a:cubicBezTo>
                    <a:pt x="530" y="390"/>
                    <a:pt x="530" y="390"/>
                    <a:pt x="530" y="390"/>
                  </a:cubicBezTo>
                  <a:cubicBezTo>
                    <a:pt x="534" y="390"/>
                    <a:pt x="534" y="390"/>
                    <a:pt x="534" y="390"/>
                  </a:cubicBezTo>
                  <a:close/>
                  <a:moveTo>
                    <a:pt x="534" y="411"/>
                  </a:moveTo>
                  <a:cubicBezTo>
                    <a:pt x="534" y="414"/>
                    <a:pt x="534" y="414"/>
                    <a:pt x="534" y="414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34" y="411"/>
                    <a:pt x="534" y="411"/>
                    <a:pt x="534" y="411"/>
                  </a:cubicBezTo>
                  <a:close/>
                  <a:moveTo>
                    <a:pt x="534" y="421"/>
                  </a:moveTo>
                  <a:cubicBezTo>
                    <a:pt x="534" y="440"/>
                    <a:pt x="534" y="440"/>
                    <a:pt x="534" y="440"/>
                  </a:cubicBezTo>
                  <a:cubicBezTo>
                    <a:pt x="533" y="438"/>
                    <a:pt x="532" y="436"/>
                    <a:pt x="531" y="435"/>
                  </a:cubicBezTo>
                  <a:cubicBezTo>
                    <a:pt x="531" y="430"/>
                    <a:pt x="531" y="427"/>
                    <a:pt x="531" y="423"/>
                  </a:cubicBezTo>
                  <a:cubicBezTo>
                    <a:pt x="533" y="422"/>
                    <a:pt x="533" y="422"/>
                    <a:pt x="534" y="421"/>
                  </a:cubicBezTo>
                  <a:close/>
                  <a:moveTo>
                    <a:pt x="534" y="452"/>
                  </a:moveTo>
                  <a:cubicBezTo>
                    <a:pt x="534" y="461"/>
                    <a:pt x="534" y="461"/>
                    <a:pt x="534" y="461"/>
                  </a:cubicBezTo>
                  <a:cubicBezTo>
                    <a:pt x="533" y="461"/>
                    <a:pt x="531" y="461"/>
                    <a:pt x="530" y="461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31" y="451"/>
                    <a:pt x="531" y="451"/>
                    <a:pt x="531" y="452"/>
                  </a:cubicBezTo>
                  <a:cubicBezTo>
                    <a:pt x="534" y="452"/>
                    <a:pt x="534" y="452"/>
                    <a:pt x="534" y="452"/>
                  </a:cubicBezTo>
                  <a:close/>
                  <a:moveTo>
                    <a:pt x="534" y="466"/>
                  </a:moveTo>
                  <a:cubicBezTo>
                    <a:pt x="534" y="476"/>
                    <a:pt x="534" y="476"/>
                    <a:pt x="534" y="476"/>
                  </a:cubicBezTo>
                  <a:cubicBezTo>
                    <a:pt x="533" y="476"/>
                    <a:pt x="531" y="477"/>
                    <a:pt x="530" y="477"/>
                  </a:cubicBezTo>
                  <a:cubicBezTo>
                    <a:pt x="530" y="467"/>
                    <a:pt x="530" y="467"/>
                    <a:pt x="530" y="467"/>
                  </a:cubicBezTo>
                  <a:cubicBezTo>
                    <a:pt x="532" y="467"/>
                    <a:pt x="533" y="466"/>
                    <a:pt x="534" y="466"/>
                  </a:cubicBezTo>
                  <a:close/>
                  <a:moveTo>
                    <a:pt x="534" y="522"/>
                  </a:moveTo>
                  <a:cubicBezTo>
                    <a:pt x="534" y="534"/>
                    <a:pt x="534" y="534"/>
                    <a:pt x="534" y="534"/>
                  </a:cubicBezTo>
                  <a:cubicBezTo>
                    <a:pt x="533" y="537"/>
                    <a:pt x="531" y="539"/>
                    <a:pt x="530" y="541"/>
                  </a:cubicBezTo>
                  <a:cubicBezTo>
                    <a:pt x="530" y="533"/>
                    <a:pt x="530" y="533"/>
                    <a:pt x="530" y="533"/>
                  </a:cubicBezTo>
                  <a:cubicBezTo>
                    <a:pt x="531" y="531"/>
                    <a:pt x="532" y="530"/>
                    <a:pt x="533" y="528"/>
                  </a:cubicBezTo>
                  <a:cubicBezTo>
                    <a:pt x="532" y="526"/>
                    <a:pt x="531" y="524"/>
                    <a:pt x="530" y="523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4" y="522"/>
                    <a:pt x="534" y="522"/>
                    <a:pt x="534" y="522"/>
                  </a:cubicBezTo>
                  <a:close/>
                  <a:moveTo>
                    <a:pt x="534" y="550"/>
                  </a:moveTo>
                  <a:cubicBezTo>
                    <a:pt x="534" y="557"/>
                    <a:pt x="534" y="557"/>
                    <a:pt x="534" y="55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30" y="547"/>
                    <a:pt x="530" y="547"/>
                    <a:pt x="530" y="547"/>
                  </a:cubicBezTo>
                  <a:cubicBezTo>
                    <a:pt x="531" y="548"/>
                    <a:pt x="531" y="550"/>
                    <a:pt x="532" y="551"/>
                  </a:cubicBezTo>
                  <a:cubicBezTo>
                    <a:pt x="533" y="550"/>
                    <a:pt x="534" y="550"/>
                    <a:pt x="534" y="550"/>
                  </a:cubicBezTo>
                  <a:close/>
                  <a:moveTo>
                    <a:pt x="534" y="560"/>
                  </a:moveTo>
                  <a:cubicBezTo>
                    <a:pt x="534" y="572"/>
                    <a:pt x="534" y="572"/>
                    <a:pt x="534" y="572"/>
                  </a:cubicBezTo>
                  <a:cubicBezTo>
                    <a:pt x="533" y="571"/>
                    <a:pt x="531" y="571"/>
                    <a:pt x="530" y="572"/>
                  </a:cubicBezTo>
                  <a:cubicBezTo>
                    <a:pt x="530" y="566"/>
                    <a:pt x="530" y="566"/>
                    <a:pt x="530" y="566"/>
                  </a:cubicBezTo>
                  <a:cubicBezTo>
                    <a:pt x="531" y="565"/>
                    <a:pt x="531" y="565"/>
                    <a:pt x="531" y="565"/>
                  </a:cubicBezTo>
                  <a:cubicBezTo>
                    <a:pt x="532" y="563"/>
                    <a:pt x="532" y="562"/>
                    <a:pt x="534" y="560"/>
                  </a:cubicBezTo>
                  <a:close/>
                  <a:moveTo>
                    <a:pt x="534" y="583"/>
                  </a:moveTo>
                  <a:cubicBezTo>
                    <a:pt x="534" y="596"/>
                    <a:pt x="534" y="596"/>
                    <a:pt x="534" y="596"/>
                  </a:cubicBezTo>
                  <a:cubicBezTo>
                    <a:pt x="533" y="597"/>
                    <a:pt x="531" y="598"/>
                    <a:pt x="530" y="599"/>
                  </a:cubicBezTo>
                  <a:cubicBezTo>
                    <a:pt x="530" y="592"/>
                    <a:pt x="530" y="592"/>
                    <a:pt x="530" y="592"/>
                  </a:cubicBezTo>
                  <a:cubicBezTo>
                    <a:pt x="531" y="591"/>
                    <a:pt x="532" y="590"/>
                    <a:pt x="533" y="589"/>
                  </a:cubicBezTo>
                  <a:cubicBezTo>
                    <a:pt x="532" y="589"/>
                    <a:pt x="531" y="588"/>
                    <a:pt x="530" y="588"/>
                  </a:cubicBezTo>
                  <a:cubicBezTo>
                    <a:pt x="530" y="581"/>
                    <a:pt x="530" y="581"/>
                    <a:pt x="530" y="581"/>
                  </a:cubicBezTo>
                  <a:cubicBezTo>
                    <a:pt x="534" y="583"/>
                    <a:pt x="534" y="583"/>
                    <a:pt x="534" y="583"/>
                  </a:cubicBezTo>
                  <a:close/>
                  <a:moveTo>
                    <a:pt x="534" y="721"/>
                  </a:moveTo>
                  <a:cubicBezTo>
                    <a:pt x="534" y="729"/>
                    <a:pt x="534" y="729"/>
                    <a:pt x="534" y="729"/>
                  </a:cubicBezTo>
                  <a:cubicBezTo>
                    <a:pt x="533" y="729"/>
                    <a:pt x="531" y="730"/>
                    <a:pt x="530" y="730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1" y="722"/>
                    <a:pt x="533" y="722"/>
                    <a:pt x="534" y="721"/>
                  </a:cubicBezTo>
                  <a:close/>
                  <a:moveTo>
                    <a:pt x="534" y="745"/>
                  </a:moveTo>
                  <a:cubicBezTo>
                    <a:pt x="534" y="756"/>
                    <a:pt x="534" y="756"/>
                    <a:pt x="534" y="756"/>
                  </a:cubicBezTo>
                  <a:cubicBezTo>
                    <a:pt x="533" y="755"/>
                    <a:pt x="531" y="754"/>
                    <a:pt x="530" y="753"/>
                  </a:cubicBezTo>
                  <a:cubicBezTo>
                    <a:pt x="530" y="742"/>
                    <a:pt x="530" y="742"/>
                    <a:pt x="530" y="742"/>
                  </a:cubicBezTo>
                  <a:cubicBezTo>
                    <a:pt x="531" y="743"/>
                    <a:pt x="533" y="744"/>
                    <a:pt x="534" y="745"/>
                  </a:cubicBezTo>
                  <a:close/>
                  <a:moveTo>
                    <a:pt x="522" y="21"/>
                  </a:moveTo>
                  <a:cubicBezTo>
                    <a:pt x="524" y="22"/>
                    <a:pt x="527" y="23"/>
                    <a:pt x="530" y="23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28" y="31"/>
                    <a:pt x="525" y="30"/>
                    <a:pt x="522" y="29"/>
                  </a:cubicBezTo>
                  <a:cubicBezTo>
                    <a:pt x="522" y="21"/>
                    <a:pt x="522" y="21"/>
                    <a:pt x="522" y="21"/>
                  </a:cubicBezTo>
                  <a:close/>
                  <a:moveTo>
                    <a:pt x="530" y="771"/>
                  </a:moveTo>
                  <a:cubicBezTo>
                    <a:pt x="527" y="772"/>
                    <a:pt x="524" y="773"/>
                    <a:pt x="522" y="774"/>
                  </a:cubicBezTo>
                  <a:cubicBezTo>
                    <a:pt x="522" y="764"/>
                    <a:pt x="522" y="764"/>
                    <a:pt x="522" y="764"/>
                  </a:cubicBezTo>
                  <a:cubicBezTo>
                    <a:pt x="524" y="764"/>
                    <a:pt x="527" y="763"/>
                    <a:pt x="530" y="763"/>
                  </a:cubicBezTo>
                  <a:cubicBezTo>
                    <a:pt x="530" y="771"/>
                    <a:pt x="530" y="771"/>
                    <a:pt x="530" y="771"/>
                  </a:cubicBezTo>
                  <a:close/>
                  <a:moveTo>
                    <a:pt x="530" y="62"/>
                  </a:moveTo>
                  <a:cubicBezTo>
                    <a:pt x="530" y="72"/>
                    <a:pt x="530" y="72"/>
                    <a:pt x="530" y="72"/>
                  </a:cubicBezTo>
                  <a:cubicBezTo>
                    <a:pt x="527" y="71"/>
                    <a:pt x="524" y="70"/>
                    <a:pt x="522" y="69"/>
                  </a:cubicBezTo>
                  <a:cubicBezTo>
                    <a:pt x="522" y="33"/>
                    <a:pt x="522" y="33"/>
                    <a:pt x="522" y="33"/>
                  </a:cubicBezTo>
                  <a:cubicBezTo>
                    <a:pt x="522" y="35"/>
                    <a:pt x="523" y="41"/>
                    <a:pt x="526" y="53"/>
                  </a:cubicBezTo>
                  <a:cubicBezTo>
                    <a:pt x="527" y="57"/>
                    <a:pt x="529" y="60"/>
                    <a:pt x="530" y="62"/>
                  </a:cubicBezTo>
                  <a:close/>
                  <a:moveTo>
                    <a:pt x="530" y="205"/>
                  </a:moveTo>
                  <a:cubicBezTo>
                    <a:pt x="530" y="211"/>
                    <a:pt x="530" y="211"/>
                    <a:pt x="530" y="211"/>
                  </a:cubicBezTo>
                  <a:cubicBezTo>
                    <a:pt x="529" y="211"/>
                    <a:pt x="528" y="210"/>
                    <a:pt x="526" y="209"/>
                  </a:cubicBezTo>
                  <a:cubicBezTo>
                    <a:pt x="526" y="216"/>
                    <a:pt x="526" y="223"/>
                    <a:pt x="526" y="230"/>
                  </a:cubicBezTo>
                  <a:cubicBezTo>
                    <a:pt x="527" y="231"/>
                    <a:pt x="529" y="232"/>
                    <a:pt x="530" y="234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7" y="238"/>
                    <a:pt x="524" y="235"/>
                    <a:pt x="522" y="233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24" y="202"/>
                    <a:pt x="527" y="204"/>
                    <a:pt x="530" y="205"/>
                  </a:cubicBezTo>
                  <a:close/>
                  <a:moveTo>
                    <a:pt x="530" y="250"/>
                  </a:moveTo>
                  <a:cubicBezTo>
                    <a:pt x="530" y="257"/>
                    <a:pt x="530" y="257"/>
                    <a:pt x="530" y="257"/>
                  </a:cubicBezTo>
                  <a:cubicBezTo>
                    <a:pt x="527" y="257"/>
                    <a:pt x="526" y="258"/>
                    <a:pt x="526" y="262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0" y="269"/>
                    <a:pt x="530" y="269"/>
                    <a:pt x="530" y="269"/>
                  </a:cubicBezTo>
                  <a:cubicBezTo>
                    <a:pt x="527" y="267"/>
                    <a:pt x="524" y="266"/>
                    <a:pt x="522" y="266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4" y="256"/>
                    <a:pt x="527" y="253"/>
                    <a:pt x="530" y="250"/>
                  </a:cubicBezTo>
                  <a:close/>
                  <a:moveTo>
                    <a:pt x="530" y="277"/>
                  </a:moveTo>
                  <a:cubicBezTo>
                    <a:pt x="530" y="286"/>
                    <a:pt x="530" y="286"/>
                    <a:pt x="530" y="286"/>
                  </a:cubicBezTo>
                  <a:cubicBezTo>
                    <a:pt x="527" y="289"/>
                    <a:pt x="524" y="293"/>
                    <a:pt x="522" y="296"/>
                  </a:cubicBezTo>
                  <a:cubicBezTo>
                    <a:pt x="522" y="286"/>
                    <a:pt x="522" y="286"/>
                    <a:pt x="522" y="286"/>
                  </a:cubicBezTo>
                  <a:cubicBezTo>
                    <a:pt x="523" y="285"/>
                    <a:pt x="525" y="285"/>
                    <a:pt x="527" y="284"/>
                  </a:cubicBezTo>
                  <a:cubicBezTo>
                    <a:pt x="527" y="283"/>
                    <a:pt x="527" y="282"/>
                    <a:pt x="528" y="282"/>
                  </a:cubicBezTo>
                  <a:cubicBezTo>
                    <a:pt x="527" y="281"/>
                    <a:pt x="524" y="280"/>
                    <a:pt x="522" y="278"/>
                  </a:cubicBezTo>
                  <a:cubicBezTo>
                    <a:pt x="522" y="274"/>
                    <a:pt x="522" y="274"/>
                    <a:pt x="522" y="274"/>
                  </a:cubicBezTo>
                  <a:cubicBezTo>
                    <a:pt x="523" y="275"/>
                    <a:pt x="525" y="277"/>
                    <a:pt x="527" y="278"/>
                  </a:cubicBezTo>
                  <a:cubicBezTo>
                    <a:pt x="528" y="278"/>
                    <a:pt x="529" y="278"/>
                    <a:pt x="530" y="277"/>
                  </a:cubicBezTo>
                  <a:close/>
                  <a:moveTo>
                    <a:pt x="530" y="304"/>
                  </a:moveTo>
                  <a:cubicBezTo>
                    <a:pt x="530" y="334"/>
                    <a:pt x="530" y="334"/>
                    <a:pt x="530" y="334"/>
                  </a:cubicBezTo>
                  <a:cubicBezTo>
                    <a:pt x="527" y="336"/>
                    <a:pt x="524" y="338"/>
                    <a:pt x="522" y="339"/>
                  </a:cubicBezTo>
                  <a:cubicBezTo>
                    <a:pt x="522" y="328"/>
                    <a:pt x="522" y="328"/>
                    <a:pt x="522" y="328"/>
                  </a:cubicBezTo>
                  <a:cubicBezTo>
                    <a:pt x="523" y="328"/>
                    <a:pt x="524" y="328"/>
                    <a:pt x="525" y="327"/>
                  </a:cubicBezTo>
                  <a:cubicBezTo>
                    <a:pt x="526" y="320"/>
                    <a:pt x="520" y="318"/>
                    <a:pt x="522" y="311"/>
                  </a:cubicBezTo>
                  <a:cubicBezTo>
                    <a:pt x="524" y="309"/>
                    <a:pt x="527" y="306"/>
                    <a:pt x="530" y="304"/>
                  </a:cubicBezTo>
                  <a:close/>
                  <a:moveTo>
                    <a:pt x="530" y="351"/>
                  </a:moveTo>
                  <a:cubicBezTo>
                    <a:pt x="530" y="360"/>
                    <a:pt x="530" y="360"/>
                    <a:pt x="530" y="360"/>
                  </a:cubicBezTo>
                  <a:cubicBezTo>
                    <a:pt x="524" y="360"/>
                    <a:pt x="524" y="360"/>
                    <a:pt x="524" y="360"/>
                  </a:cubicBezTo>
                  <a:cubicBezTo>
                    <a:pt x="524" y="362"/>
                    <a:pt x="524" y="363"/>
                    <a:pt x="524" y="365"/>
                  </a:cubicBezTo>
                  <a:cubicBezTo>
                    <a:pt x="527" y="365"/>
                    <a:pt x="529" y="365"/>
                    <a:pt x="530" y="364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28" y="381"/>
                    <a:pt x="526" y="381"/>
                    <a:pt x="524" y="382"/>
                  </a:cubicBezTo>
                  <a:cubicBezTo>
                    <a:pt x="523" y="380"/>
                    <a:pt x="522" y="378"/>
                    <a:pt x="522" y="377"/>
                  </a:cubicBezTo>
                  <a:cubicBezTo>
                    <a:pt x="522" y="351"/>
                    <a:pt x="522" y="351"/>
                    <a:pt x="522" y="351"/>
                  </a:cubicBezTo>
                  <a:cubicBezTo>
                    <a:pt x="524" y="351"/>
                    <a:pt x="528" y="351"/>
                    <a:pt x="530" y="351"/>
                  </a:cubicBezTo>
                  <a:close/>
                  <a:moveTo>
                    <a:pt x="530" y="390"/>
                  </a:moveTo>
                  <a:cubicBezTo>
                    <a:pt x="530" y="394"/>
                    <a:pt x="530" y="394"/>
                    <a:pt x="530" y="394"/>
                  </a:cubicBezTo>
                  <a:cubicBezTo>
                    <a:pt x="529" y="394"/>
                    <a:pt x="527" y="393"/>
                    <a:pt x="525" y="393"/>
                  </a:cubicBezTo>
                  <a:cubicBezTo>
                    <a:pt x="527" y="399"/>
                    <a:pt x="526" y="406"/>
                    <a:pt x="530" y="410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22" y="414"/>
                    <a:pt x="522" y="414"/>
                    <a:pt x="522" y="414"/>
                  </a:cubicBezTo>
                  <a:cubicBezTo>
                    <a:pt x="522" y="411"/>
                    <a:pt x="522" y="411"/>
                    <a:pt x="522" y="411"/>
                  </a:cubicBezTo>
                  <a:cubicBezTo>
                    <a:pt x="524" y="411"/>
                    <a:pt x="524" y="411"/>
                    <a:pt x="524" y="411"/>
                  </a:cubicBezTo>
                  <a:cubicBezTo>
                    <a:pt x="523" y="405"/>
                    <a:pt x="523" y="401"/>
                    <a:pt x="522" y="398"/>
                  </a:cubicBezTo>
                  <a:cubicBezTo>
                    <a:pt x="522" y="390"/>
                    <a:pt x="522" y="390"/>
                    <a:pt x="522" y="390"/>
                  </a:cubicBezTo>
                  <a:cubicBezTo>
                    <a:pt x="530" y="390"/>
                    <a:pt x="530" y="390"/>
                    <a:pt x="530" y="390"/>
                  </a:cubicBezTo>
                  <a:close/>
                  <a:moveTo>
                    <a:pt x="530" y="451"/>
                  </a:moveTo>
                  <a:cubicBezTo>
                    <a:pt x="530" y="461"/>
                    <a:pt x="530" y="461"/>
                    <a:pt x="530" y="461"/>
                  </a:cubicBezTo>
                  <a:cubicBezTo>
                    <a:pt x="527" y="460"/>
                    <a:pt x="524" y="460"/>
                    <a:pt x="522" y="459"/>
                  </a:cubicBezTo>
                  <a:cubicBezTo>
                    <a:pt x="522" y="446"/>
                    <a:pt x="522" y="446"/>
                    <a:pt x="522" y="446"/>
                  </a:cubicBezTo>
                  <a:cubicBezTo>
                    <a:pt x="525" y="447"/>
                    <a:pt x="528" y="449"/>
                    <a:pt x="530" y="451"/>
                  </a:cubicBezTo>
                  <a:close/>
                  <a:moveTo>
                    <a:pt x="530" y="467"/>
                  </a:moveTo>
                  <a:cubicBezTo>
                    <a:pt x="530" y="477"/>
                    <a:pt x="530" y="477"/>
                    <a:pt x="530" y="477"/>
                  </a:cubicBezTo>
                  <a:cubicBezTo>
                    <a:pt x="527" y="478"/>
                    <a:pt x="524" y="479"/>
                    <a:pt x="522" y="480"/>
                  </a:cubicBezTo>
                  <a:cubicBezTo>
                    <a:pt x="522" y="469"/>
                    <a:pt x="522" y="469"/>
                    <a:pt x="522" y="469"/>
                  </a:cubicBezTo>
                  <a:cubicBezTo>
                    <a:pt x="524" y="468"/>
                    <a:pt x="527" y="467"/>
                    <a:pt x="530" y="467"/>
                  </a:cubicBezTo>
                  <a:close/>
                  <a:moveTo>
                    <a:pt x="530" y="518"/>
                  </a:moveTo>
                  <a:cubicBezTo>
                    <a:pt x="530" y="523"/>
                    <a:pt x="530" y="523"/>
                    <a:pt x="530" y="523"/>
                  </a:cubicBezTo>
                  <a:cubicBezTo>
                    <a:pt x="529" y="522"/>
                    <a:pt x="529" y="522"/>
                    <a:pt x="528" y="522"/>
                  </a:cubicBezTo>
                  <a:cubicBezTo>
                    <a:pt x="526" y="526"/>
                    <a:pt x="523" y="529"/>
                    <a:pt x="522" y="533"/>
                  </a:cubicBezTo>
                  <a:cubicBezTo>
                    <a:pt x="522" y="525"/>
                    <a:pt x="522" y="525"/>
                    <a:pt x="522" y="525"/>
                  </a:cubicBezTo>
                  <a:cubicBezTo>
                    <a:pt x="523" y="522"/>
                    <a:pt x="524" y="519"/>
                    <a:pt x="522" y="515"/>
                  </a:cubicBezTo>
                  <a:cubicBezTo>
                    <a:pt x="522" y="509"/>
                    <a:pt x="522" y="509"/>
                    <a:pt x="522" y="509"/>
                  </a:cubicBezTo>
                  <a:cubicBezTo>
                    <a:pt x="530" y="518"/>
                    <a:pt x="530" y="518"/>
                    <a:pt x="530" y="518"/>
                  </a:cubicBezTo>
                  <a:close/>
                  <a:moveTo>
                    <a:pt x="530" y="533"/>
                  </a:moveTo>
                  <a:cubicBezTo>
                    <a:pt x="530" y="541"/>
                    <a:pt x="530" y="541"/>
                    <a:pt x="530" y="541"/>
                  </a:cubicBezTo>
                  <a:cubicBezTo>
                    <a:pt x="529" y="543"/>
                    <a:pt x="529" y="545"/>
                    <a:pt x="530" y="54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22" y="539"/>
                    <a:pt x="522" y="539"/>
                    <a:pt x="522" y="539"/>
                  </a:cubicBezTo>
                  <a:cubicBezTo>
                    <a:pt x="522" y="541"/>
                    <a:pt x="523" y="542"/>
                    <a:pt x="524" y="543"/>
                  </a:cubicBezTo>
                  <a:cubicBezTo>
                    <a:pt x="526" y="539"/>
                    <a:pt x="528" y="536"/>
                    <a:pt x="530" y="533"/>
                  </a:cubicBezTo>
                  <a:close/>
                  <a:moveTo>
                    <a:pt x="530" y="566"/>
                  </a:moveTo>
                  <a:cubicBezTo>
                    <a:pt x="530" y="572"/>
                    <a:pt x="530" y="572"/>
                    <a:pt x="530" y="572"/>
                  </a:cubicBezTo>
                  <a:cubicBezTo>
                    <a:pt x="527" y="572"/>
                    <a:pt x="524" y="574"/>
                    <a:pt x="522" y="578"/>
                  </a:cubicBezTo>
                  <a:cubicBezTo>
                    <a:pt x="524" y="579"/>
                    <a:pt x="527" y="580"/>
                    <a:pt x="530" y="581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27" y="586"/>
                    <a:pt x="525" y="586"/>
                    <a:pt x="522" y="584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4" y="568"/>
                    <a:pt x="527" y="567"/>
                    <a:pt x="530" y="566"/>
                  </a:cubicBezTo>
                  <a:close/>
                  <a:moveTo>
                    <a:pt x="530" y="592"/>
                  </a:moveTo>
                  <a:cubicBezTo>
                    <a:pt x="530" y="599"/>
                    <a:pt x="530" y="599"/>
                    <a:pt x="530" y="599"/>
                  </a:cubicBezTo>
                  <a:cubicBezTo>
                    <a:pt x="527" y="601"/>
                    <a:pt x="524" y="603"/>
                    <a:pt x="522" y="605"/>
                  </a:cubicBezTo>
                  <a:cubicBezTo>
                    <a:pt x="522" y="595"/>
                    <a:pt x="522" y="595"/>
                    <a:pt x="522" y="595"/>
                  </a:cubicBezTo>
                  <a:cubicBezTo>
                    <a:pt x="525" y="594"/>
                    <a:pt x="527" y="594"/>
                    <a:pt x="530" y="592"/>
                  </a:cubicBezTo>
                  <a:close/>
                  <a:moveTo>
                    <a:pt x="530" y="723"/>
                  </a:moveTo>
                  <a:cubicBezTo>
                    <a:pt x="530" y="730"/>
                    <a:pt x="530" y="730"/>
                    <a:pt x="530" y="730"/>
                  </a:cubicBezTo>
                  <a:cubicBezTo>
                    <a:pt x="527" y="731"/>
                    <a:pt x="524" y="732"/>
                    <a:pt x="522" y="735"/>
                  </a:cubicBezTo>
                  <a:cubicBezTo>
                    <a:pt x="524" y="737"/>
                    <a:pt x="527" y="740"/>
                    <a:pt x="530" y="742"/>
                  </a:cubicBezTo>
                  <a:cubicBezTo>
                    <a:pt x="530" y="753"/>
                    <a:pt x="530" y="753"/>
                    <a:pt x="530" y="753"/>
                  </a:cubicBezTo>
                  <a:cubicBezTo>
                    <a:pt x="527" y="750"/>
                    <a:pt x="524" y="748"/>
                    <a:pt x="522" y="746"/>
                  </a:cubicBezTo>
                  <a:cubicBezTo>
                    <a:pt x="522" y="726"/>
                    <a:pt x="522" y="726"/>
                    <a:pt x="522" y="726"/>
                  </a:cubicBezTo>
                  <a:cubicBezTo>
                    <a:pt x="524" y="725"/>
                    <a:pt x="527" y="723"/>
                    <a:pt x="530" y="723"/>
                  </a:cubicBezTo>
                  <a:close/>
                  <a:moveTo>
                    <a:pt x="515" y="19"/>
                  </a:moveTo>
                  <a:cubicBezTo>
                    <a:pt x="517" y="20"/>
                    <a:pt x="519" y="20"/>
                    <a:pt x="522" y="21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1" y="29"/>
                    <a:pt x="521" y="29"/>
                    <a:pt x="521" y="29"/>
                  </a:cubicBezTo>
                  <a:cubicBezTo>
                    <a:pt x="521" y="30"/>
                    <a:pt x="521" y="30"/>
                    <a:pt x="522" y="33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19" y="68"/>
                    <a:pt x="517" y="67"/>
                    <a:pt x="515" y="66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5" y="59"/>
                    <a:pt x="516" y="59"/>
                    <a:pt x="516" y="59"/>
                  </a:cubicBezTo>
                  <a:cubicBezTo>
                    <a:pt x="516" y="59"/>
                    <a:pt x="517" y="58"/>
                    <a:pt x="518" y="58"/>
                  </a:cubicBezTo>
                  <a:cubicBezTo>
                    <a:pt x="517" y="55"/>
                    <a:pt x="516" y="54"/>
                    <a:pt x="515" y="43"/>
                  </a:cubicBezTo>
                  <a:cubicBezTo>
                    <a:pt x="515" y="19"/>
                    <a:pt x="515" y="19"/>
                    <a:pt x="515" y="19"/>
                  </a:cubicBezTo>
                  <a:close/>
                  <a:moveTo>
                    <a:pt x="522" y="774"/>
                  </a:moveTo>
                  <a:cubicBezTo>
                    <a:pt x="519" y="775"/>
                    <a:pt x="517" y="775"/>
                    <a:pt x="515" y="776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64"/>
                    <a:pt x="516" y="765"/>
                    <a:pt x="516" y="765"/>
                  </a:cubicBezTo>
                  <a:cubicBezTo>
                    <a:pt x="518" y="765"/>
                    <a:pt x="520" y="765"/>
                    <a:pt x="522" y="764"/>
                  </a:cubicBezTo>
                  <a:cubicBezTo>
                    <a:pt x="522" y="774"/>
                    <a:pt x="522" y="774"/>
                    <a:pt x="522" y="774"/>
                  </a:cubicBezTo>
                  <a:close/>
                  <a:moveTo>
                    <a:pt x="522" y="200"/>
                  </a:moveTo>
                  <a:cubicBezTo>
                    <a:pt x="522" y="233"/>
                    <a:pt x="522" y="233"/>
                    <a:pt x="522" y="233"/>
                  </a:cubicBezTo>
                  <a:cubicBezTo>
                    <a:pt x="519" y="231"/>
                    <a:pt x="517" y="229"/>
                    <a:pt x="515" y="228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23"/>
                    <a:pt x="516" y="224"/>
                    <a:pt x="516" y="224"/>
                  </a:cubicBezTo>
                  <a:cubicBezTo>
                    <a:pt x="517" y="224"/>
                    <a:pt x="517" y="224"/>
                    <a:pt x="518" y="224"/>
                  </a:cubicBezTo>
                  <a:cubicBezTo>
                    <a:pt x="518" y="214"/>
                    <a:pt x="521" y="206"/>
                    <a:pt x="515" y="202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7" y="197"/>
                    <a:pt x="519" y="199"/>
                    <a:pt x="522" y="200"/>
                  </a:cubicBezTo>
                  <a:close/>
                  <a:moveTo>
                    <a:pt x="522" y="259"/>
                  </a:moveTo>
                  <a:cubicBezTo>
                    <a:pt x="522" y="266"/>
                    <a:pt x="522" y="266"/>
                    <a:pt x="522" y="266"/>
                  </a:cubicBezTo>
                  <a:cubicBezTo>
                    <a:pt x="520" y="266"/>
                    <a:pt x="518" y="267"/>
                    <a:pt x="516" y="270"/>
                  </a:cubicBezTo>
                  <a:cubicBezTo>
                    <a:pt x="518" y="271"/>
                    <a:pt x="520" y="273"/>
                    <a:pt x="522" y="274"/>
                  </a:cubicBezTo>
                  <a:cubicBezTo>
                    <a:pt x="522" y="278"/>
                    <a:pt x="522" y="278"/>
                    <a:pt x="522" y="278"/>
                  </a:cubicBezTo>
                  <a:cubicBezTo>
                    <a:pt x="519" y="277"/>
                    <a:pt x="517" y="276"/>
                    <a:pt x="515" y="275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7" y="264"/>
                    <a:pt x="519" y="262"/>
                    <a:pt x="522" y="259"/>
                  </a:cubicBezTo>
                  <a:close/>
                  <a:moveTo>
                    <a:pt x="522" y="286"/>
                  </a:moveTo>
                  <a:cubicBezTo>
                    <a:pt x="522" y="296"/>
                    <a:pt x="522" y="296"/>
                    <a:pt x="522" y="296"/>
                  </a:cubicBezTo>
                  <a:cubicBezTo>
                    <a:pt x="519" y="298"/>
                    <a:pt x="517" y="300"/>
                    <a:pt x="515" y="303"/>
                  </a:cubicBezTo>
                  <a:cubicBezTo>
                    <a:pt x="515" y="294"/>
                    <a:pt x="515" y="294"/>
                    <a:pt x="515" y="294"/>
                  </a:cubicBezTo>
                  <a:cubicBezTo>
                    <a:pt x="516" y="294"/>
                    <a:pt x="517" y="293"/>
                    <a:pt x="519" y="291"/>
                  </a:cubicBezTo>
                  <a:cubicBezTo>
                    <a:pt x="518" y="291"/>
                    <a:pt x="516" y="289"/>
                    <a:pt x="515" y="288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6" y="285"/>
                    <a:pt x="518" y="286"/>
                    <a:pt x="519" y="287"/>
                  </a:cubicBezTo>
                  <a:cubicBezTo>
                    <a:pt x="522" y="286"/>
                    <a:pt x="522" y="286"/>
                    <a:pt x="522" y="286"/>
                  </a:cubicBezTo>
                  <a:close/>
                  <a:moveTo>
                    <a:pt x="522" y="328"/>
                  </a:moveTo>
                  <a:cubicBezTo>
                    <a:pt x="522" y="339"/>
                    <a:pt x="522" y="339"/>
                    <a:pt x="522" y="339"/>
                  </a:cubicBezTo>
                  <a:cubicBezTo>
                    <a:pt x="519" y="340"/>
                    <a:pt x="517" y="341"/>
                    <a:pt x="515" y="341"/>
                  </a:cubicBezTo>
                  <a:cubicBezTo>
                    <a:pt x="515" y="329"/>
                    <a:pt x="515" y="329"/>
                    <a:pt x="515" y="329"/>
                  </a:cubicBezTo>
                  <a:cubicBezTo>
                    <a:pt x="517" y="329"/>
                    <a:pt x="519" y="329"/>
                    <a:pt x="522" y="328"/>
                  </a:cubicBezTo>
                  <a:close/>
                  <a:moveTo>
                    <a:pt x="522" y="351"/>
                  </a:moveTo>
                  <a:cubicBezTo>
                    <a:pt x="522" y="377"/>
                    <a:pt x="522" y="377"/>
                    <a:pt x="522" y="377"/>
                  </a:cubicBezTo>
                  <a:cubicBezTo>
                    <a:pt x="518" y="370"/>
                    <a:pt x="516" y="363"/>
                    <a:pt x="516" y="353"/>
                  </a:cubicBezTo>
                  <a:cubicBezTo>
                    <a:pt x="518" y="352"/>
                    <a:pt x="519" y="351"/>
                    <a:pt x="522" y="351"/>
                  </a:cubicBezTo>
                  <a:close/>
                  <a:moveTo>
                    <a:pt x="522" y="390"/>
                  </a:moveTo>
                  <a:cubicBezTo>
                    <a:pt x="522" y="398"/>
                    <a:pt x="522" y="398"/>
                    <a:pt x="522" y="398"/>
                  </a:cubicBezTo>
                  <a:cubicBezTo>
                    <a:pt x="520" y="396"/>
                    <a:pt x="519" y="394"/>
                    <a:pt x="515" y="394"/>
                  </a:cubicBezTo>
                  <a:cubicBezTo>
                    <a:pt x="515" y="390"/>
                    <a:pt x="515" y="390"/>
                    <a:pt x="515" y="390"/>
                  </a:cubicBezTo>
                  <a:cubicBezTo>
                    <a:pt x="522" y="390"/>
                    <a:pt x="522" y="390"/>
                    <a:pt x="522" y="390"/>
                  </a:cubicBezTo>
                  <a:close/>
                  <a:moveTo>
                    <a:pt x="522" y="411"/>
                  </a:moveTo>
                  <a:cubicBezTo>
                    <a:pt x="522" y="414"/>
                    <a:pt x="522" y="414"/>
                    <a:pt x="522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7" y="410"/>
                    <a:pt x="517" y="411"/>
                    <a:pt x="518" y="411"/>
                  </a:cubicBezTo>
                  <a:cubicBezTo>
                    <a:pt x="522" y="411"/>
                    <a:pt x="522" y="411"/>
                    <a:pt x="522" y="411"/>
                  </a:cubicBezTo>
                  <a:close/>
                  <a:moveTo>
                    <a:pt x="522" y="446"/>
                  </a:moveTo>
                  <a:cubicBezTo>
                    <a:pt x="522" y="459"/>
                    <a:pt x="522" y="459"/>
                    <a:pt x="522" y="459"/>
                  </a:cubicBezTo>
                  <a:cubicBezTo>
                    <a:pt x="519" y="458"/>
                    <a:pt x="517" y="457"/>
                    <a:pt x="515" y="456"/>
                  </a:cubicBezTo>
                  <a:cubicBezTo>
                    <a:pt x="515" y="443"/>
                    <a:pt x="515" y="443"/>
                    <a:pt x="515" y="443"/>
                  </a:cubicBezTo>
                  <a:cubicBezTo>
                    <a:pt x="517" y="444"/>
                    <a:pt x="519" y="444"/>
                    <a:pt x="522" y="446"/>
                  </a:cubicBezTo>
                  <a:close/>
                  <a:moveTo>
                    <a:pt x="522" y="469"/>
                  </a:moveTo>
                  <a:cubicBezTo>
                    <a:pt x="522" y="480"/>
                    <a:pt x="522" y="480"/>
                    <a:pt x="522" y="480"/>
                  </a:cubicBezTo>
                  <a:cubicBezTo>
                    <a:pt x="519" y="481"/>
                    <a:pt x="517" y="482"/>
                    <a:pt x="515" y="484"/>
                  </a:cubicBezTo>
                  <a:cubicBezTo>
                    <a:pt x="515" y="471"/>
                    <a:pt x="515" y="471"/>
                    <a:pt x="515" y="471"/>
                  </a:cubicBezTo>
                  <a:cubicBezTo>
                    <a:pt x="517" y="470"/>
                    <a:pt x="519" y="469"/>
                    <a:pt x="522" y="469"/>
                  </a:cubicBezTo>
                  <a:close/>
                  <a:moveTo>
                    <a:pt x="522" y="509"/>
                  </a:moveTo>
                  <a:cubicBezTo>
                    <a:pt x="522" y="515"/>
                    <a:pt x="522" y="515"/>
                    <a:pt x="522" y="515"/>
                  </a:cubicBezTo>
                  <a:cubicBezTo>
                    <a:pt x="521" y="514"/>
                    <a:pt x="520" y="513"/>
                    <a:pt x="520" y="512"/>
                  </a:cubicBezTo>
                  <a:cubicBezTo>
                    <a:pt x="518" y="515"/>
                    <a:pt x="516" y="517"/>
                    <a:pt x="515" y="520"/>
                  </a:cubicBezTo>
                  <a:cubicBezTo>
                    <a:pt x="515" y="512"/>
                    <a:pt x="515" y="512"/>
                    <a:pt x="515" y="512"/>
                  </a:cubicBezTo>
                  <a:cubicBezTo>
                    <a:pt x="515" y="510"/>
                    <a:pt x="515" y="509"/>
                    <a:pt x="515" y="508"/>
                  </a:cubicBezTo>
                  <a:cubicBezTo>
                    <a:pt x="515" y="502"/>
                    <a:pt x="515" y="502"/>
                    <a:pt x="515" y="502"/>
                  </a:cubicBezTo>
                  <a:cubicBezTo>
                    <a:pt x="522" y="509"/>
                    <a:pt x="522" y="509"/>
                    <a:pt x="522" y="509"/>
                  </a:cubicBezTo>
                  <a:close/>
                  <a:moveTo>
                    <a:pt x="522" y="525"/>
                  </a:moveTo>
                  <a:cubicBezTo>
                    <a:pt x="522" y="533"/>
                    <a:pt x="522" y="533"/>
                    <a:pt x="522" y="533"/>
                  </a:cubicBezTo>
                  <a:cubicBezTo>
                    <a:pt x="521" y="534"/>
                    <a:pt x="520" y="535"/>
                    <a:pt x="520" y="537"/>
                  </a:cubicBezTo>
                  <a:cubicBezTo>
                    <a:pt x="520" y="538"/>
                    <a:pt x="521" y="539"/>
                    <a:pt x="522" y="539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15" y="533"/>
                    <a:pt x="515" y="533"/>
                    <a:pt x="515" y="533"/>
                  </a:cubicBezTo>
                  <a:cubicBezTo>
                    <a:pt x="516" y="533"/>
                    <a:pt x="516" y="533"/>
                    <a:pt x="517" y="533"/>
                  </a:cubicBezTo>
                  <a:cubicBezTo>
                    <a:pt x="518" y="530"/>
                    <a:pt x="520" y="527"/>
                    <a:pt x="522" y="525"/>
                  </a:cubicBezTo>
                  <a:close/>
                  <a:moveTo>
                    <a:pt x="522" y="569"/>
                  </a:moveTo>
                  <a:cubicBezTo>
                    <a:pt x="522" y="584"/>
                    <a:pt x="522" y="584"/>
                    <a:pt x="522" y="584"/>
                  </a:cubicBezTo>
                  <a:cubicBezTo>
                    <a:pt x="520" y="584"/>
                    <a:pt x="518" y="583"/>
                    <a:pt x="515" y="582"/>
                  </a:cubicBezTo>
                  <a:cubicBezTo>
                    <a:pt x="515" y="575"/>
                    <a:pt x="515" y="575"/>
                    <a:pt x="515" y="575"/>
                  </a:cubicBezTo>
                  <a:cubicBezTo>
                    <a:pt x="517" y="574"/>
                    <a:pt x="519" y="572"/>
                    <a:pt x="522" y="569"/>
                  </a:cubicBezTo>
                  <a:close/>
                  <a:moveTo>
                    <a:pt x="522" y="595"/>
                  </a:moveTo>
                  <a:cubicBezTo>
                    <a:pt x="522" y="605"/>
                    <a:pt x="522" y="605"/>
                    <a:pt x="522" y="605"/>
                  </a:cubicBezTo>
                  <a:cubicBezTo>
                    <a:pt x="519" y="606"/>
                    <a:pt x="517" y="607"/>
                    <a:pt x="515" y="608"/>
                  </a:cubicBezTo>
                  <a:cubicBezTo>
                    <a:pt x="515" y="602"/>
                    <a:pt x="515" y="602"/>
                    <a:pt x="515" y="602"/>
                  </a:cubicBezTo>
                  <a:cubicBezTo>
                    <a:pt x="515" y="601"/>
                    <a:pt x="516" y="600"/>
                    <a:pt x="516" y="599"/>
                  </a:cubicBezTo>
                  <a:cubicBezTo>
                    <a:pt x="515" y="599"/>
                    <a:pt x="515" y="599"/>
                    <a:pt x="515" y="599"/>
                  </a:cubicBezTo>
                  <a:cubicBezTo>
                    <a:pt x="515" y="592"/>
                    <a:pt x="515" y="592"/>
                    <a:pt x="515" y="592"/>
                  </a:cubicBezTo>
                  <a:cubicBezTo>
                    <a:pt x="520" y="596"/>
                    <a:pt x="520" y="596"/>
                    <a:pt x="520" y="596"/>
                  </a:cubicBezTo>
                  <a:cubicBezTo>
                    <a:pt x="521" y="596"/>
                    <a:pt x="521" y="596"/>
                    <a:pt x="522" y="595"/>
                  </a:cubicBezTo>
                  <a:close/>
                  <a:moveTo>
                    <a:pt x="522" y="726"/>
                  </a:moveTo>
                  <a:cubicBezTo>
                    <a:pt x="522" y="746"/>
                    <a:pt x="522" y="746"/>
                    <a:pt x="522" y="746"/>
                  </a:cubicBezTo>
                  <a:cubicBezTo>
                    <a:pt x="519" y="744"/>
                    <a:pt x="517" y="743"/>
                    <a:pt x="515" y="742"/>
                  </a:cubicBezTo>
                  <a:cubicBezTo>
                    <a:pt x="515" y="730"/>
                    <a:pt x="515" y="730"/>
                    <a:pt x="515" y="730"/>
                  </a:cubicBezTo>
                  <a:cubicBezTo>
                    <a:pt x="517" y="729"/>
                    <a:pt x="519" y="727"/>
                    <a:pt x="522" y="726"/>
                  </a:cubicBezTo>
                  <a:close/>
                  <a:moveTo>
                    <a:pt x="515" y="674"/>
                  </a:moveTo>
                  <a:cubicBezTo>
                    <a:pt x="515" y="671"/>
                    <a:pt x="515" y="671"/>
                    <a:pt x="515" y="671"/>
                  </a:cubicBezTo>
                  <a:cubicBezTo>
                    <a:pt x="516" y="674"/>
                    <a:pt x="516" y="674"/>
                    <a:pt x="516" y="674"/>
                  </a:cubicBezTo>
                  <a:lnTo>
                    <a:pt x="515" y="674"/>
                  </a:lnTo>
                  <a:close/>
                  <a:moveTo>
                    <a:pt x="509" y="17"/>
                  </a:moveTo>
                  <a:cubicBezTo>
                    <a:pt x="511" y="18"/>
                    <a:pt x="513" y="18"/>
                    <a:pt x="515" y="19"/>
                  </a:cubicBezTo>
                  <a:cubicBezTo>
                    <a:pt x="515" y="43"/>
                    <a:pt x="515" y="43"/>
                    <a:pt x="515" y="43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2" y="34"/>
                    <a:pt x="511" y="31"/>
                    <a:pt x="509" y="28"/>
                  </a:cubicBezTo>
                  <a:cubicBezTo>
                    <a:pt x="509" y="17"/>
                    <a:pt x="509" y="17"/>
                    <a:pt x="509" y="17"/>
                  </a:cubicBezTo>
                  <a:close/>
                  <a:moveTo>
                    <a:pt x="515" y="776"/>
                  </a:moveTo>
                  <a:cubicBezTo>
                    <a:pt x="513" y="777"/>
                    <a:pt x="511" y="777"/>
                    <a:pt x="509" y="778"/>
                  </a:cubicBezTo>
                  <a:cubicBezTo>
                    <a:pt x="509" y="760"/>
                    <a:pt x="509" y="760"/>
                    <a:pt x="509" y="760"/>
                  </a:cubicBezTo>
                  <a:cubicBezTo>
                    <a:pt x="511" y="761"/>
                    <a:pt x="513" y="763"/>
                    <a:pt x="515" y="764"/>
                  </a:cubicBezTo>
                  <a:cubicBezTo>
                    <a:pt x="515" y="776"/>
                    <a:pt x="515" y="776"/>
                    <a:pt x="515" y="776"/>
                  </a:cubicBezTo>
                  <a:close/>
                  <a:moveTo>
                    <a:pt x="515" y="59"/>
                  </a:moveTo>
                  <a:cubicBezTo>
                    <a:pt x="515" y="66"/>
                    <a:pt x="515" y="66"/>
                    <a:pt x="515" y="66"/>
                  </a:cubicBezTo>
                  <a:cubicBezTo>
                    <a:pt x="513" y="66"/>
                    <a:pt x="511" y="65"/>
                    <a:pt x="509" y="65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10" y="57"/>
                    <a:pt x="512" y="58"/>
                    <a:pt x="515" y="59"/>
                  </a:cubicBezTo>
                  <a:close/>
                  <a:moveTo>
                    <a:pt x="515" y="196"/>
                  </a:moveTo>
                  <a:cubicBezTo>
                    <a:pt x="515" y="202"/>
                    <a:pt x="515" y="202"/>
                    <a:pt x="515" y="202"/>
                  </a:cubicBezTo>
                  <a:cubicBezTo>
                    <a:pt x="513" y="201"/>
                    <a:pt x="511" y="200"/>
                    <a:pt x="509" y="199"/>
                  </a:cubicBezTo>
                  <a:cubicBezTo>
                    <a:pt x="509" y="210"/>
                    <a:pt x="507" y="216"/>
                    <a:pt x="515" y="223"/>
                  </a:cubicBezTo>
                  <a:cubicBezTo>
                    <a:pt x="515" y="228"/>
                    <a:pt x="515" y="228"/>
                    <a:pt x="515" y="228"/>
                  </a:cubicBezTo>
                  <a:cubicBezTo>
                    <a:pt x="513" y="226"/>
                    <a:pt x="511" y="225"/>
                    <a:pt x="509" y="224"/>
                  </a:cubicBezTo>
                  <a:cubicBezTo>
                    <a:pt x="509" y="193"/>
                    <a:pt x="509" y="193"/>
                    <a:pt x="509" y="193"/>
                  </a:cubicBezTo>
                  <a:cubicBezTo>
                    <a:pt x="511" y="194"/>
                    <a:pt x="513" y="195"/>
                    <a:pt x="515" y="196"/>
                  </a:cubicBezTo>
                  <a:close/>
                  <a:moveTo>
                    <a:pt x="515" y="266"/>
                  </a:moveTo>
                  <a:cubicBezTo>
                    <a:pt x="515" y="275"/>
                    <a:pt x="515" y="275"/>
                    <a:pt x="515" y="275"/>
                  </a:cubicBezTo>
                  <a:cubicBezTo>
                    <a:pt x="512" y="274"/>
                    <a:pt x="510" y="274"/>
                    <a:pt x="509" y="277"/>
                  </a:cubicBezTo>
                  <a:cubicBezTo>
                    <a:pt x="509" y="272"/>
                    <a:pt x="509" y="272"/>
                    <a:pt x="509" y="272"/>
                  </a:cubicBezTo>
                  <a:cubicBezTo>
                    <a:pt x="511" y="270"/>
                    <a:pt x="513" y="268"/>
                    <a:pt x="515" y="266"/>
                  </a:cubicBezTo>
                  <a:close/>
                  <a:moveTo>
                    <a:pt x="515" y="284"/>
                  </a:moveTo>
                  <a:cubicBezTo>
                    <a:pt x="515" y="288"/>
                    <a:pt x="515" y="288"/>
                    <a:pt x="515" y="288"/>
                  </a:cubicBezTo>
                  <a:cubicBezTo>
                    <a:pt x="513" y="287"/>
                    <a:pt x="511" y="285"/>
                    <a:pt x="509" y="284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11" y="281"/>
                    <a:pt x="513" y="283"/>
                    <a:pt x="515" y="284"/>
                  </a:cubicBezTo>
                  <a:close/>
                  <a:moveTo>
                    <a:pt x="515" y="294"/>
                  </a:moveTo>
                  <a:cubicBezTo>
                    <a:pt x="515" y="303"/>
                    <a:pt x="515" y="303"/>
                    <a:pt x="515" y="303"/>
                  </a:cubicBezTo>
                  <a:cubicBezTo>
                    <a:pt x="513" y="304"/>
                    <a:pt x="511" y="306"/>
                    <a:pt x="509" y="307"/>
                  </a:cubicBezTo>
                  <a:cubicBezTo>
                    <a:pt x="509" y="301"/>
                    <a:pt x="509" y="301"/>
                    <a:pt x="509" y="301"/>
                  </a:cubicBezTo>
                  <a:cubicBezTo>
                    <a:pt x="509" y="301"/>
                    <a:pt x="510" y="300"/>
                    <a:pt x="510" y="299"/>
                  </a:cubicBezTo>
                  <a:cubicBezTo>
                    <a:pt x="510" y="299"/>
                    <a:pt x="509" y="299"/>
                    <a:pt x="509" y="299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12" y="296"/>
                    <a:pt x="513" y="295"/>
                    <a:pt x="515" y="294"/>
                  </a:cubicBezTo>
                  <a:close/>
                  <a:moveTo>
                    <a:pt x="515" y="329"/>
                  </a:moveTo>
                  <a:cubicBezTo>
                    <a:pt x="515" y="341"/>
                    <a:pt x="515" y="341"/>
                    <a:pt x="515" y="341"/>
                  </a:cubicBezTo>
                  <a:cubicBezTo>
                    <a:pt x="513" y="342"/>
                    <a:pt x="511" y="342"/>
                    <a:pt x="509" y="342"/>
                  </a:cubicBezTo>
                  <a:cubicBezTo>
                    <a:pt x="509" y="330"/>
                    <a:pt x="509" y="330"/>
                    <a:pt x="509" y="330"/>
                  </a:cubicBezTo>
                  <a:cubicBezTo>
                    <a:pt x="511" y="329"/>
                    <a:pt x="513" y="329"/>
                    <a:pt x="515" y="329"/>
                  </a:cubicBezTo>
                  <a:close/>
                  <a:moveTo>
                    <a:pt x="515" y="390"/>
                  </a:moveTo>
                  <a:cubicBezTo>
                    <a:pt x="515" y="394"/>
                    <a:pt x="515" y="394"/>
                    <a:pt x="515" y="394"/>
                  </a:cubicBezTo>
                  <a:cubicBezTo>
                    <a:pt x="514" y="393"/>
                    <a:pt x="513" y="393"/>
                    <a:pt x="512" y="393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10" y="410"/>
                    <a:pt x="511" y="410"/>
                    <a:pt x="512" y="410"/>
                  </a:cubicBezTo>
                  <a:cubicBezTo>
                    <a:pt x="510" y="406"/>
                    <a:pt x="510" y="402"/>
                    <a:pt x="509" y="399"/>
                  </a:cubicBezTo>
                  <a:cubicBezTo>
                    <a:pt x="509" y="390"/>
                    <a:pt x="509" y="390"/>
                    <a:pt x="509" y="390"/>
                  </a:cubicBezTo>
                  <a:cubicBezTo>
                    <a:pt x="515" y="390"/>
                    <a:pt x="515" y="390"/>
                    <a:pt x="515" y="390"/>
                  </a:cubicBezTo>
                  <a:close/>
                  <a:moveTo>
                    <a:pt x="515" y="443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2" y="453"/>
                    <a:pt x="509" y="450"/>
                    <a:pt x="509" y="445"/>
                  </a:cubicBezTo>
                  <a:cubicBezTo>
                    <a:pt x="511" y="444"/>
                    <a:pt x="513" y="443"/>
                    <a:pt x="515" y="443"/>
                  </a:cubicBezTo>
                  <a:close/>
                  <a:moveTo>
                    <a:pt x="515" y="471"/>
                  </a:moveTo>
                  <a:cubicBezTo>
                    <a:pt x="515" y="484"/>
                    <a:pt x="515" y="484"/>
                    <a:pt x="515" y="484"/>
                  </a:cubicBezTo>
                  <a:cubicBezTo>
                    <a:pt x="513" y="484"/>
                    <a:pt x="512" y="485"/>
                    <a:pt x="510" y="486"/>
                  </a:cubicBezTo>
                  <a:cubicBezTo>
                    <a:pt x="510" y="486"/>
                    <a:pt x="509" y="485"/>
                    <a:pt x="509" y="484"/>
                  </a:cubicBezTo>
                  <a:cubicBezTo>
                    <a:pt x="509" y="474"/>
                    <a:pt x="509" y="474"/>
                    <a:pt x="509" y="474"/>
                  </a:cubicBezTo>
                  <a:cubicBezTo>
                    <a:pt x="510" y="473"/>
                    <a:pt x="512" y="472"/>
                    <a:pt x="515" y="471"/>
                  </a:cubicBezTo>
                  <a:close/>
                  <a:moveTo>
                    <a:pt x="515" y="502"/>
                  </a:moveTo>
                  <a:cubicBezTo>
                    <a:pt x="515" y="508"/>
                    <a:pt x="515" y="508"/>
                    <a:pt x="515" y="508"/>
                  </a:cubicBezTo>
                  <a:cubicBezTo>
                    <a:pt x="514" y="506"/>
                    <a:pt x="513" y="505"/>
                    <a:pt x="510" y="504"/>
                  </a:cubicBezTo>
                  <a:cubicBezTo>
                    <a:pt x="509" y="506"/>
                    <a:pt x="509" y="506"/>
                    <a:pt x="509" y="506"/>
                  </a:cubicBezTo>
                  <a:cubicBezTo>
                    <a:pt x="509" y="496"/>
                    <a:pt x="509" y="496"/>
                    <a:pt x="509" y="496"/>
                  </a:cubicBezTo>
                  <a:cubicBezTo>
                    <a:pt x="515" y="502"/>
                    <a:pt x="515" y="502"/>
                    <a:pt x="515" y="502"/>
                  </a:cubicBezTo>
                  <a:close/>
                  <a:moveTo>
                    <a:pt x="515" y="512"/>
                  </a:moveTo>
                  <a:cubicBezTo>
                    <a:pt x="515" y="520"/>
                    <a:pt x="515" y="520"/>
                    <a:pt x="515" y="520"/>
                  </a:cubicBezTo>
                  <a:cubicBezTo>
                    <a:pt x="512" y="524"/>
                    <a:pt x="510" y="528"/>
                    <a:pt x="515" y="533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09" y="531"/>
                    <a:pt x="509" y="531"/>
                    <a:pt x="509" y="531"/>
                  </a:cubicBezTo>
                  <a:cubicBezTo>
                    <a:pt x="509" y="522"/>
                    <a:pt x="509" y="522"/>
                    <a:pt x="509" y="522"/>
                  </a:cubicBezTo>
                  <a:cubicBezTo>
                    <a:pt x="511" y="519"/>
                    <a:pt x="514" y="515"/>
                    <a:pt x="515" y="512"/>
                  </a:cubicBezTo>
                  <a:close/>
                  <a:moveTo>
                    <a:pt x="515" y="575"/>
                  </a:moveTo>
                  <a:cubicBezTo>
                    <a:pt x="515" y="582"/>
                    <a:pt x="515" y="582"/>
                    <a:pt x="515" y="582"/>
                  </a:cubicBezTo>
                  <a:cubicBezTo>
                    <a:pt x="513" y="583"/>
                    <a:pt x="511" y="584"/>
                    <a:pt x="509" y="585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511" y="578"/>
                    <a:pt x="513" y="577"/>
                    <a:pt x="515" y="575"/>
                  </a:cubicBezTo>
                  <a:close/>
                  <a:moveTo>
                    <a:pt x="515" y="592"/>
                  </a:moveTo>
                  <a:cubicBezTo>
                    <a:pt x="515" y="599"/>
                    <a:pt x="515" y="599"/>
                    <a:pt x="515" y="599"/>
                  </a:cubicBezTo>
                  <a:cubicBezTo>
                    <a:pt x="512" y="598"/>
                    <a:pt x="510" y="596"/>
                    <a:pt x="509" y="596"/>
                  </a:cubicBezTo>
                  <a:cubicBezTo>
                    <a:pt x="509" y="589"/>
                    <a:pt x="509" y="589"/>
                    <a:pt x="509" y="589"/>
                  </a:cubicBezTo>
                  <a:cubicBezTo>
                    <a:pt x="511" y="590"/>
                    <a:pt x="513" y="591"/>
                    <a:pt x="515" y="592"/>
                  </a:cubicBezTo>
                  <a:close/>
                  <a:moveTo>
                    <a:pt x="515" y="602"/>
                  </a:moveTo>
                  <a:cubicBezTo>
                    <a:pt x="515" y="608"/>
                    <a:pt x="515" y="608"/>
                    <a:pt x="515" y="608"/>
                  </a:cubicBezTo>
                  <a:cubicBezTo>
                    <a:pt x="513" y="609"/>
                    <a:pt x="511" y="610"/>
                    <a:pt x="509" y="611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511" y="604"/>
                    <a:pt x="513" y="603"/>
                    <a:pt x="515" y="602"/>
                  </a:cubicBezTo>
                  <a:close/>
                  <a:moveTo>
                    <a:pt x="515" y="671"/>
                  </a:moveTo>
                  <a:cubicBezTo>
                    <a:pt x="515" y="674"/>
                    <a:pt x="515" y="674"/>
                    <a:pt x="515" y="674"/>
                  </a:cubicBezTo>
                  <a:cubicBezTo>
                    <a:pt x="509" y="676"/>
                    <a:pt x="509" y="676"/>
                    <a:pt x="509" y="676"/>
                  </a:cubicBezTo>
                  <a:cubicBezTo>
                    <a:pt x="509" y="664"/>
                    <a:pt x="509" y="664"/>
                    <a:pt x="509" y="664"/>
                  </a:cubicBezTo>
                  <a:cubicBezTo>
                    <a:pt x="512" y="663"/>
                    <a:pt x="512" y="663"/>
                    <a:pt x="512" y="663"/>
                  </a:cubicBezTo>
                  <a:cubicBezTo>
                    <a:pt x="513" y="666"/>
                    <a:pt x="514" y="668"/>
                    <a:pt x="515" y="671"/>
                  </a:cubicBezTo>
                  <a:close/>
                  <a:moveTo>
                    <a:pt x="515" y="730"/>
                  </a:moveTo>
                  <a:cubicBezTo>
                    <a:pt x="515" y="742"/>
                    <a:pt x="515" y="742"/>
                    <a:pt x="515" y="742"/>
                  </a:cubicBezTo>
                  <a:cubicBezTo>
                    <a:pt x="513" y="742"/>
                    <a:pt x="511" y="741"/>
                    <a:pt x="509" y="741"/>
                  </a:cubicBezTo>
                  <a:cubicBezTo>
                    <a:pt x="509" y="731"/>
                    <a:pt x="509" y="731"/>
                    <a:pt x="509" y="731"/>
                  </a:cubicBezTo>
                  <a:cubicBezTo>
                    <a:pt x="515" y="730"/>
                    <a:pt x="515" y="730"/>
                    <a:pt x="515" y="730"/>
                  </a:cubicBezTo>
                  <a:close/>
                  <a:moveTo>
                    <a:pt x="509" y="141"/>
                  </a:moveTo>
                  <a:cubicBezTo>
                    <a:pt x="509" y="132"/>
                    <a:pt x="509" y="132"/>
                    <a:pt x="509" y="132"/>
                  </a:cubicBezTo>
                  <a:cubicBezTo>
                    <a:pt x="511" y="134"/>
                    <a:pt x="512" y="137"/>
                    <a:pt x="510" y="141"/>
                  </a:cubicBezTo>
                  <a:cubicBezTo>
                    <a:pt x="510" y="141"/>
                    <a:pt x="509" y="141"/>
                    <a:pt x="509" y="141"/>
                  </a:cubicBezTo>
                  <a:close/>
                  <a:moveTo>
                    <a:pt x="504" y="16"/>
                  </a:moveTo>
                  <a:cubicBezTo>
                    <a:pt x="505" y="16"/>
                    <a:pt x="507" y="17"/>
                    <a:pt x="509" y="17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7" y="26"/>
                    <a:pt x="506" y="25"/>
                    <a:pt x="504" y="24"/>
                  </a:cubicBezTo>
                  <a:cubicBezTo>
                    <a:pt x="504" y="16"/>
                    <a:pt x="504" y="16"/>
                    <a:pt x="504" y="16"/>
                  </a:cubicBezTo>
                  <a:close/>
                  <a:moveTo>
                    <a:pt x="509" y="778"/>
                  </a:moveTo>
                  <a:cubicBezTo>
                    <a:pt x="507" y="778"/>
                    <a:pt x="505" y="779"/>
                    <a:pt x="504" y="779"/>
                  </a:cubicBezTo>
                  <a:cubicBezTo>
                    <a:pt x="504" y="771"/>
                    <a:pt x="504" y="771"/>
                    <a:pt x="504" y="771"/>
                  </a:cubicBezTo>
                  <a:cubicBezTo>
                    <a:pt x="505" y="771"/>
                    <a:pt x="505" y="770"/>
                    <a:pt x="506" y="770"/>
                  </a:cubicBezTo>
                  <a:cubicBezTo>
                    <a:pt x="505" y="770"/>
                    <a:pt x="505" y="769"/>
                    <a:pt x="504" y="768"/>
                  </a:cubicBezTo>
                  <a:cubicBezTo>
                    <a:pt x="504" y="756"/>
                    <a:pt x="504" y="756"/>
                    <a:pt x="504" y="756"/>
                  </a:cubicBezTo>
                  <a:cubicBezTo>
                    <a:pt x="505" y="757"/>
                    <a:pt x="507" y="758"/>
                    <a:pt x="509" y="760"/>
                  </a:cubicBezTo>
                  <a:cubicBezTo>
                    <a:pt x="509" y="778"/>
                    <a:pt x="509" y="778"/>
                    <a:pt x="509" y="778"/>
                  </a:cubicBezTo>
                  <a:close/>
                  <a:moveTo>
                    <a:pt x="509" y="56"/>
                  </a:moveTo>
                  <a:cubicBezTo>
                    <a:pt x="509" y="65"/>
                    <a:pt x="509" y="65"/>
                    <a:pt x="509" y="65"/>
                  </a:cubicBezTo>
                  <a:cubicBezTo>
                    <a:pt x="508" y="65"/>
                    <a:pt x="507" y="65"/>
                    <a:pt x="506" y="65"/>
                  </a:cubicBezTo>
                  <a:cubicBezTo>
                    <a:pt x="505" y="64"/>
                    <a:pt x="505" y="64"/>
                    <a:pt x="504" y="6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7" y="55"/>
                    <a:pt x="509" y="56"/>
                  </a:cubicBezTo>
                  <a:close/>
                  <a:moveTo>
                    <a:pt x="509" y="132"/>
                  </a:moveTo>
                  <a:cubicBezTo>
                    <a:pt x="509" y="141"/>
                    <a:pt x="509" y="141"/>
                    <a:pt x="509" y="141"/>
                  </a:cubicBezTo>
                  <a:cubicBezTo>
                    <a:pt x="507" y="142"/>
                    <a:pt x="505" y="143"/>
                    <a:pt x="504" y="143"/>
                  </a:cubicBezTo>
                  <a:cubicBezTo>
                    <a:pt x="504" y="129"/>
                    <a:pt x="504" y="129"/>
                    <a:pt x="504" y="129"/>
                  </a:cubicBezTo>
                  <a:cubicBezTo>
                    <a:pt x="506" y="130"/>
                    <a:pt x="508" y="130"/>
                    <a:pt x="509" y="132"/>
                  </a:cubicBezTo>
                  <a:close/>
                  <a:moveTo>
                    <a:pt x="509" y="193"/>
                  </a:moveTo>
                  <a:cubicBezTo>
                    <a:pt x="509" y="224"/>
                    <a:pt x="509" y="224"/>
                    <a:pt x="509" y="224"/>
                  </a:cubicBezTo>
                  <a:cubicBezTo>
                    <a:pt x="507" y="222"/>
                    <a:pt x="505" y="222"/>
                    <a:pt x="504" y="221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5" y="191"/>
                    <a:pt x="507" y="192"/>
                    <a:pt x="509" y="193"/>
                  </a:cubicBezTo>
                  <a:close/>
                  <a:moveTo>
                    <a:pt x="509" y="272"/>
                  </a:moveTo>
                  <a:cubicBezTo>
                    <a:pt x="509" y="277"/>
                    <a:pt x="509" y="277"/>
                    <a:pt x="509" y="277"/>
                  </a:cubicBezTo>
                  <a:cubicBezTo>
                    <a:pt x="508" y="277"/>
                    <a:pt x="508" y="278"/>
                    <a:pt x="508" y="279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07" y="284"/>
                    <a:pt x="505" y="283"/>
                    <a:pt x="504" y="283"/>
                  </a:cubicBezTo>
                  <a:cubicBezTo>
                    <a:pt x="504" y="277"/>
                    <a:pt x="504" y="277"/>
                    <a:pt x="504" y="277"/>
                  </a:cubicBezTo>
                  <a:cubicBezTo>
                    <a:pt x="505" y="275"/>
                    <a:pt x="507" y="274"/>
                    <a:pt x="509" y="272"/>
                  </a:cubicBezTo>
                  <a:close/>
                  <a:moveTo>
                    <a:pt x="509" y="296"/>
                  </a:moveTo>
                  <a:cubicBezTo>
                    <a:pt x="509" y="299"/>
                    <a:pt x="509" y="299"/>
                    <a:pt x="509" y="299"/>
                  </a:cubicBezTo>
                  <a:cubicBezTo>
                    <a:pt x="507" y="298"/>
                    <a:pt x="505" y="297"/>
                    <a:pt x="504" y="296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7" y="293"/>
                    <a:pt x="507" y="294"/>
                    <a:pt x="509" y="296"/>
                  </a:cubicBezTo>
                  <a:close/>
                  <a:moveTo>
                    <a:pt x="509" y="301"/>
                  </a:moveTo>
                  <a:cubicBezTo>
                    <a:pt x="509" y="307"/>
                    <a:pt x="509" y="307"/>
                    <a:pt x="509" y="307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8"/>
                    <a:pt x="506" y="310"/>
                    <a:pt x="504" y="312"/>
                  </a:cubicBezTo>
                  <a:cubicBezTo>
                    <a:pt x="504" y="305"/>
                    <a:pt x="504" y="305"/>
                    <a:pt x="504" y="305"/>
                  </a:cubicBezTo>
                  <a:cubicBezTo>
                    <a:pt x="506" y="304"/>
                    <a:pt x="508" y="303"/>
                    <a:pt x="509" y="301"/>
                  </a:cubicBezTo>
                  <a:close/>
                  <a:moveTo>
                    <a:pt x="509" y="330"/>
                  </a:moveTo>
                  <a:cubicBezTo>
                    <a:pt x="509" y="342"/>
                    <a:pt x="509" y="342"/>
                    <a:pt x="509" y="342"/>
                  </a:cubicBezTo>
                  <a:cubicBezTo>
                    <a:pt x="508" y="343"/>
                    <a:pt x="507" y="343"/>
                    <a:pt x="506" y="343"/>
                  </a:cubicBezTo>
                  <a:cubicBezTo>
                    <a:pt x="504" y="340"/>
                    <a:pt x="504" y="340"/>
                    <a:pt x="504" y="340"/>
                  </a:cubicBezTo>
                  <a:cubicBezTo>
                    <a:pt x="504" y="330"/>
                    <a:pt x="504" y="330"/>
                    <a:pt x="504" y="330"/>
                  </a:cubicBezTo>
                  <a:cubicBezTo>
                    <a:pt x="506" y="330"/>
                    <a:pt x="507" y="330"/>
                    <a:pt x="509" y="330"/>
                  </a:cubicBezTo>
                  <a:close/>
                  <a:moveTo>
                    <a:pt x="509" y="390"/>
                  </a:moveTo>
                  <a:cubicBezTo>
                    <a:pt x="509" y="399"/>
                    <a:pt x="509" y="399"/>
                    <a:pt x="509" y="399"/>
                  </a:cubicBezTo>
                  <a:cubicBezTo>
                    <a:pt x="508" y="397"/>
                    <a:pt x="507" y="395"/>
                    <a:pt x="506" y="393"/>
                  </a:cubicBezTo>
                  <a:cubicBezTo>
                    <a:pt x="505" y="399"/>
                    <a:pt x="505" y="405"/>
                    <a:pt x="505" y="411"/>
                  </a:cubicBezTo>
                  <a:cubicBezTo>
                    <a:pt x="506" y="411"/>
                    <a:pt x="508" y="411"/>
                    <a:pt x="509" y="410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388"/>
                    <a:pt x="504" y="388"/>
                    <a:pt x="504" y="388"/>
                  </a:cubicBezTo>
                  <a:cubicBezTo>
                    <a:pt x="504" y="389"/>
                    <a:pt x="504" y="389"/>
                    <a:pt x="504" y="389"/>
                  </a:cubicBezTo>
                  <a:cubicBezTo>
                    <a:pt x="505" y="389"/>
                    <a:pt x="505" y="389"/>
                    <a:pt x="506" y="390"/>
                  </a:cubicBezTo>
                  <a:cubicBezTo>
                    <a:pt x="509" y="390"/>
                    <a:pt x="509" y="390"/>
                    <a:pt x="509" y="390"/>
                  </a:cubicBezTo>
                  <a:close/>
                  <a:moveTo>
                    <a:pt x="509" y="474"/>
                  </a:moveTo>
                  <a:cubicBezTo>
                    <a:pt x="509" y="484"/>
                    <a:pt x="509" y="484"/>
                    <a:pt x="509" y="484"/>
                  </a:cubicBezTo>
                  <a:cubicBezTo>
                    <a:pt x="506" y="480"/>
                    <a:pt x="506" y="477"/>
                    <a:pt x="509" y="474"/>
                  </a:cubicBezTo>
                  <a:close/>
                  <a:moveTo>
                    <a:pt x="509" y="496"/>
                  </a:moveTo>
                  <a:cubicBezTo>
                    <a:pt x="509" y="506"/>
                    <a:pt x="509" y="506"/>
                    <a:pt x="509" y="506"/>
                  </a:cubicBezTo>
                  <a:cubicBezTo>
                    <a:pt x="507" y="510"/>
                    <a:pt x="505" y="512"/>
                    <a:pt x="504" y="516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6" y="504"/>
                    <a:pt x="507" y="501"/>
                    <a:pt x="504" y="497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9" y="496"/>
                    <a:pt x="509" y="496"/>
                    <a:pt x="509" y="496"/>
                  </a:cubicBezTo>
                  <a:close/>
                  <a:moveTo>
                    <a:pt x="509" y="522"/>
                  </a:moveTo>
                  <a:cubicBezTo>
                    <a:pt x="509" y="531"/>
                    <a:pt x="509" y="531"/>
                    <a:pt x="509" y="53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504" y="521"/>
                    <a:pt x="504" y="521"/>
                    <a:pt x="504" y="521"/>
                  </a:cubicBezTo>
                  <a:cubicBezTo>
                    <a:pt x="505" y="522"/>
                    <a:pt x="505" y="524"/>
                    <a:pt x="506" y="525"/>
                  </a:cubicBezTo>
                  <a:cubicBezTo>
                    <a:pt x="507" y="524"/>
                    <a:pt x="508" y="523"/>
                    <a:pt x="509" y="522"/>
                  </a:cubicBezTo>
                  <a:close/>
                  <a:moveTo>
                    <a:pt x="509" y="579"/>
                  </a:moveTo>
                  <a:cubicBezTo>
                    <a:pt x="509" y="585"/>
                    <a:pt x="509" y="585"/>
                    <a:pt x="509" y="585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6" y="588"/>
                    <a:pt x="508" y="588"/>
                    <a:pt x="509" y="589"/>
                  </a:cubicBezTo>
                  <a:cubicBezTo>
                    <a:pt x="509" y="596"/>
                    <a:pt x="509" y="596"/>
                    <a:pt x="509" y="596"/>
                  </a:cubicBezTo>
                  <a:cubicBezTo>
                    <a:pt x="507" y="595"/>
                    <a:pt x="505" y="594"/>
                    <a:pt x="504" y="594"/>
                  </a:cubicBezTo>
                  <a:cubicBezTo>
                    <a:pt x="504" y="582"/>
                    <a:pt x="504" y="582"/>
                    <a:pt x="504" y="582"/>
                  </a:cubicBezTo>
                  <a:cubicBezTo>
                    <a:pt x="505" y="581"/>
                    <a:pt x="507" y="580"/>
                    <a:pt x="509" y="579"/>
                  </a:cubicBezTo>
                  <a:close/>
                  <a:moveTo>
                    <a:pt x="509" y="605"/>
                  </a:moveTo>
                  <a:cubicBezTo>
                    <a:pt x="509" y="611"/>
                    <a:pt x="509" y="611"/>
                    <a:pt x="509" y="611"/>
                  </a:cubicBezTo>
                  <a:cubicBezTo>
                    <a:pt x="508" y="611"/>
                    <a:pt x="506" y="611"/>
                    <a:pt x="505" y="612"/>
                  </a:cubicBezTo>
                  <a:cubicBezTo>
                    <a:pt x="505" y="612"/>
                    <a:pt x="504" y="612"/>
                    <a:pt x="504" y="613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5" y="605"/>
                    <a:pt x="507" y="605"/>
                    <a:pt x="509" y="605"/>
                  </a:cubicBezTo>
                  <a:close/>
                  <a:moveTo>
                    <a:pt x="509" y="664"/>
                  </a:moveTo>
                  <a:cubicBezTo>
                    <a:pt x="509" y="676"/>
                    <a:pt x="509" y="676"/>
                    <a:pt x="509" y="676"/>
                  </a:cubicBezTo>
                  <a:cubicBezTo>
                    <a:pt x="504" y="678"/>
                    <a:pt x="504" y="678"/>
                    <a:pt x="504" y="678"/>
                  </a:cubicBezTo>
                  <a:cubicBezTo>
                    <a:pt x="504" y="666"/>
                    <a:pt x="504" y="666"/>
                    <a:pt x="504" y="666"/>
                  </a:cubicBezTo>
                  <a:cubicBezTo>
                    <a:pt x="509" y="664"/>
                    <a:pt x="509" y="664"/>
                    <a:pt x="509" y="664"/>
                  </a:cubicBezTo>
                  <a:close/>
                  <a:moveTo>
                    <a:pt x="509" y="731"/>
                  </a:moveTo>
                  <a:cubicBezTo>
                    <a:pt x="509" y="741"/>
                    <a:pt x="509" y="741"/>
                    <a:pt x="509" y="741"/>
                  </a:cubicBezTo>
                  <a:cubicBezTo>
                    <a:pt x="507" y="741"/>
                    <a:pt x="505" y="741"/>
                    <a:pt x="504" y="741"/>
                  </a:cubicBezTo>
                  <a:cubicBezTo>
                    <a:pt x="504" y="732"/>
                    <a:pt x="504" y="732"/>
                    <a:pt x="504" y="732"/>
                  </a:cubicBezTo>
                  <a:lnTo>
                    <a:pt x="509" y="731"/>
                  </a:lnTo>
                  <a:close/>
                  <a:moveTo>
                    <a:pt x="499" y="14"/>
                  </a:moveTo>
                  <a:cubicBezTo>
                    <a:pt x="501" y="15"/>
                    <a:pt x="502" y="15"/>
                    <a:pt x="504" y="16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502" y="23"/>
                    <a:pt x="501" y="22"/>
                    <a:pt x="499" y="22"/>
                  </a:cubicBezTo>
                  <a:cubicBezTo>
                    <a:pt x="499" y="14"/>
                    <a:pt x="499" y="14"/>
                    <a:pt x="499" y="14"/>
                  </a:cubicBezTo>
                  <a:close/>
                  <a:moveTo>
                    <a:pt x="504" y="779"/>
                  </a:moveTo>
                  <a:cubicBezTo>
                    <a:pt x="502" y="780"/>
                    <a:pt x="501" y="781"/>
                    <a:pt x="499" y="781"/>
                  </a:cubicBezTo>
                  <a:cubicBezTo>
                    <a:pt x="499" y="772"/>
                    <a:pt x="499" y="772"/>
                    <a:pt x="499" y="772"/>
                  </a:cubicBezTo>
                  <a:cubicBezTo>
                    <a:pt x="501" y="772"/>
                    <a:pt x="502" y="772"/>
                    <a:pt x="504" y="771"/>
                  </a:cubicBezTo>
                  <a:cubicBezTo>
                    <a:pt x="504" y="779"/>
                    <a:pt x="504" y="779"/>
                    <a:pt x="504" y="779"/>
                  </a:cubicBezTo>
                  <a:close/>
                  <a:moveTo>
                    <a:pt x="504" y="54"/>
                  </a:moveTo>
                  <a:cubicBezTo>
                    <a:pt x="504" y="63"/>
                    <a:pt x="504" y="63"/>
                    <a:pt x="504" y="63"/>
                  </a:cubicBezTo>
                  <a:cubicBezTo>
                    <a:pt x="502" y="63"/>
                    <a:pt x="501" y="62"/>
                    <a:pt x="499" y="61"/>
                  </a:cubicBezTo>
                  <a:cubicBezTo>
                    <a:pt x="499" y="49"/>
                    <a:pt x="499" y="49"/>
                    <a:pt x="499" y="49"/>
                  </a:cubicBezTo>
                  <a:cubicBezTo>
                    <a:pt x="500" y="51"/>
                    <a:pt x="502" y="52"/>
                    <a:pt x="504" y="54"/>
                  </a:cubicBezTo>
                  <a:close/>
                  <a:moveTo>
                    <a:pt x="504" y="129"/>
                  </a:moveTo>
                  <a:cubicBezTo>
                    <a:pt x="504" y="143"/>
                    <a:pt x="504" y="143"/>
                    <a:pt x="504" y="143"/>
                  </a:cubicBezTo>
                  <a:cubicBezTo>
                    <a:pt x="502" y="143"/>
                    <a:pt x="501" y="143"/>
                    <a:pt x="499" y="143"/>
                  </a:cubicBezTo>
                  <a:cubicBezTo>
                    <a:pt x="499" y="127"/>
                    <a:pt x="499" y="127"/>
                    <a:pt x="499" y="127"/>
                  </a:cubicBezTo>
                  <a:cubicBezTo>
                    <a:pt x="501" y="128"/>
                    <a:pt x="502" y="128"/>
                    <a:pt x="504" y="129"/>
                  </a:cubicBezTo>
                  <a:close/>
                  <a:moveTo>
                    <a:pt x="504" y="190"/>
                  </a:moveTo>
                  <a:cubicBezTo>
                    <a:pt x="504" y="221"/>
                    <a:pt x="504" y="221"/>
                    <a:pt x="504" y="221"/>
                  </a:cubicBezTo>
                  <a:cubicBezTo>
                    <a:pt x="502" y="219"/>
                    <a:pt x="501" y="219"/>
                    <a:pt x="499" y="217"/>
                  </a:cubicBezTo>
                  <a:cubicBezTo>
                    <a:pt x="499" y="213"/>
                    <a:pt x="499" y="213"/>
                    <a:pt x="499" y="213"/>
                  </a:cubicBezTo>
                  <a:cubicBezTo>
                    <a:pt x="499" y="213"/>
                    <a:pt x="500" y="214"/>
                    <a:pt x="501" y="215"/>
                  </a:cubicBezTo>
                  <a:cubicBezTo>
                    <a:pt x="501" y="215"/>
                    <a:pt x="502" y="215"/>
                    <a:pt x="503" y="215"/>
                  </a:cubicBezTo>
                  <a:cubicBezTo>
                    <a:pt x="503" y="205"/>
                    <a:pt x="503" y="198"/>
                    <a:pt x="499" y="194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501" y="188"/>
                    <a:pt x="502" y="189"/>
                    <a:pt x="504" y="190"/>
                  </a:cubicBezTo>
                  <a:close/>
                  <a:moveTo>
                    <a:pt x="504" y="277"/>
                  </a:moveTo>
                  <a:cubicBezTo>
                    <a:pt x="504" y="283"/>
                    <a:pt x="504" y="283"/>
                    <a:pt x="504" y="283"/>
                  </a:cubicBezTo>
                  <a:cubicBezTo>
                    <a:pt x="502" y="284"/>
                    <a:pt x="500" y="285"/>
                    <a:pt x="499" y="287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504" y="277"/>
                    <a:pt x="504" y="277"/>
                    <a:pt x="504" y="277"/>
                  </a:cubicBezTo>
                  <a:close/>
                  <a:moveTo>
                    <a:pt x="504" y="291"/>
                  </a:moveTo>
                  <a:cubicBezTo>
                    <a:pt x="504" y="296"/>
                    <a:pt x="504" y="296"/>
                    <a:pt x="504" y="296"/>
                  </a:cubicBezTo>
                  <a:cubicBezTo>
                    <a:pt x="502" y="295"/>
                    <a:pt x="501" y="294"/>
                    <a:pt x="499" y="293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501" y="289"/>
                    <a:pt x="503" y="290"/>
                    <a:pt x="504" y="291"/>
                  </a:cubicBezTo>
                  <a:close/>
                  <a:moveTo>
                    <a:pt x="504" y="305"/>
                  </a:moveTo>
                  <a:cubicBezTo>
                    <a:pt x="504" y="312"/>
                    <a:pt x="504" y="312"/>
                    <a:pt x="504" y="312"/>
                  </a:cubicBezTo>
                  <a:cubicBezTo>
                    <a:pt x="502" y="313"/>
                    <a:pt x="501" y="315"/>
                    <a:pt x="499" y="317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00" y="311"/>
                    <a:pt x="501" y="310"/>
                    <a:pt x="502" y="309"/>
                  </a:cubicBezTo>
                  <a:cubicBezTo>
                    <a:pt x="501" y="308"/>
                    <a:pt x="500" y="308"/>
                    <a:pt x="499" y="307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503" y="305"/>
                    <a:pt x="503" y="305"/>
                    <a:pt x="503" y="305"/>
                  </a:cubicBezTo>
                  <a:cubicBezTo>
                    <a:pt x="504" y="305"/>
                    <a:pt x="504" y="305"/>
                    <a:pt x="504" y="305"/>
                  </a:cubicBezTo>
                  <a:close/>
                  <a:moveTo>
                    <a:pt x="504" y="330"/>
                  </a:moveTo>
                  <a:cubicBezTo>
                    <a:pt x="504" y="340"/>
                    <a:pt x="504" y="340"/>
                    <a:pt x="504" y="340"/>
                  </a:cubicBezTo>
                  <a:cubicBezTo>
                    <a:pt x="501" y="338"/>
                    <a:pt x="500" y="338"/>
                    <a:pt x="499" y="337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9" y="332"/>
                    <a:pt x="499" y="331"/>
                    <a:pt x="499" y="330"/>
                  </a:cubicBezTo>
                  <a:cubicBezTo>
                    <a:pt x="504" y="330"/>
                    <a:pt x="504" y="330"/>
                    <a:pt x="504" y="330"/>
                  </a:cubicBezTo>
                  <a:close/>
                  <a:moveTo>
                    <a:pt x="504" y="388"/>
                  </a:moveTo>
                  <a:cubicBezTo>
                    <a:pt x="504" y="415"/>
                    <a:pt x="504" y="415"/>
                    <a:pt x="504" y="415"/>
                  </a:cubicBezTo>
                  <a:cubicBezTo>
                    <a:pt x="503" y="423"/>
                    <a:pt x="501" y="431"/>
                    <a:pt x="499" y="438"/>
                  </a:cubicBezTo>
                  <a:cubicBezTo>
                    <a:pt x="499" y="421"/>
                    <a:pt x="499" y="421"/>
                    <a:pt x="499" y="421"/>
                  </a:cubicBezTo>
                  <a:cubicBezTo>
                    <a:pt x="500" y="420"/>
                    <a:pt x="500" y="418"/>
                    <a:pt x="501" y="416"/>
                  </a:cubicBezTo>
                  <a:cubicBezTo>
                    <a:pt x="499" y="416"/>
                    <a:pt x="499" y="416"/>
                    <a:pt x="499" y="416"/>
                  </a:cubicBezTo>
                  <a:cubicBezTo>
                    <a:pt x="499" y="411"/>
                    <a:pt x="499" y="411"/>
                    <a:pt x="499" y="411"/>
                  </a:cubicBezTo>
                  <a:cubicBezTo>
                    <a:pt x="500" y="410"/>
                    <a:pt x="500" y="409"/>
                    <a:pt x="501" y="409"/>
                  </a:cubicBezTo>
                  <a:cubicBezTo>
                    <a:pt x="501" y="406"/>
                    <a:pt x="501" y="404"/>
                    <a:pt x="501" y="402"/>
                  </a:cubicBezTo>
                  <a:cubicBezTo>
                    <a:pt x="500" y="402"/>
                    <a:pt x="499" y="403"/>
                    <a:pt x="499" y="403"/>
                  </a:cubicBezTo>
                  <a:cubicBezTo>
                    <a:pt x="499" y="398"/>
                    <a:pt x="499" y="398"/>
                    <a:pt x="499" y="398"/>
                  </a:cubicBezTo>
                  <a:cubicBezTo>
                    <a:pt x="501" y="396"/>
                    <a:pt x="503" y="393"/>
                    <a:pt x="500" y="389"/>
                  </a:cubicBezTo>
                  <a:cubicBezTo>
                    <a:pt x="499" y="390"/>
                    <a:pt x="499" y="390"/>
                    <a:pt x="499" y="390"/>
                  </a:cubicBezTo>
                  <a:cubicBezTo>
                    <a:pt x="499" y="383"/>
                    <a:pt x="499" y="383"/>
                    <a:pt x="499" y="383"/>
                  </a:cubicBezTo>
                  <a:cubicBezTo>
                    <a:pt x="500" y="381"/>
                    <a:pt x="500" y="379"/>
                    <a:pt x="499" y="377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501" y="373"/>
                    <a:pt x="503" y="380"/>
                    <a:pt x="504" y="388"/>
                  </a:cubicBezTo>
                  <a:close/>
                  <a:moveTo>
                    <a:pt x="504" y="491"/>
                  </a:moveTo>
                  <a:cubicBezTo>
                    <a:pt x="504" y="497"/>
                    <a:pt x="504" y="497"/>
                    <a:pt x="504" y="497"/>
                  </a:cubicBezTo>
                  <a:cubicBezTo>
                    <a:pt x="503" y="496"/>
                    <a:pt x="503" y="495"/>
                    <a:pt x="502" y="495"/>
                  </a:cubicBezTo>
                  <a:cubicBezTo>
                    <a:pt x="501" y="496"/>
                    <a:pt x="500" y="498"/>
                    <a:pt x="499" y="499"/>
                  </a:cubicBezTo>
                  <a:cubicBezTo>
                    <a:pt x="499" y="486"/>
                    <a:pt x="499" y="486"/>
                    <a:pt x="499" y="486"/>
                  </a:cubicBezTo>
                  <a:cubicBezTo>
                    <a:pt x="504" y="491"/>
                    <a:pt x="504" y="491"/>
                    <a:pt x="504" y="491"/>
                  </a:cubicBezTo>
                  <a:close/>
                  <a:moveTo>
                    <a:pt x="504" y="507"/>
                  </a:moveTo>
                  <a:cubicBezTo>
                    <a:pt x="504" y="516"/>
                    <a:pt x="504" y="516"/>
                    <a:pt x="504" y="516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03" y="520"/>
                    <a:pt x="503" y="520"/>
                    <a:pt x="504" y="52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499" y="522"/>
                    <a:pt x="499" y="522"/>
                    <a:pt x="499" y="522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501" y="512"/>
                    <a:pt x="503" y="510"/>
                    <a:pt x="504" y="507"/>
                  </a:cubicBezTo>
                  <a:close/>
                  <a:moveTo>
                    <a:pt x="504" y="582"/>
                  </a:moveTo>
                  <a:cubicBezTo>
                    <a:pt x="504" y="594"/>
                    <a:pt x="504" y="594"/>
                    <a:pt x="504" y="594"/>
                  </a:cubicBezTo>
                  <a:cubicBezTo>
                    <a:pt x="502" y="593"/>
                    <a:pt x="501" y="593"/>
                    <a:pt x="499" y="593"/>
                  </a:cubicBezTo>
                  <a:cubicBezTo>
                    <a:pt x="499" y="585"/>
                    <a:pt x="499" y="585"/>
                    <a:pt x="499" y="585"/>
                  </a:cubicBezTo>
                  <a:cubicBezTo>
                    <a:pt x="501" y="584"/>
                    <a:pt x="502" y="583"/>
                    <a:pt x="504" y="582"/>
                  </a:cubicBezTo>
                  <a:close/>
                  <a:moveTo>
                    <a:pt x="504" y="605"/>
                  </a:moveTo>
                  <a:cubicBezTo>
                    <a:pt x="504" y="613"/>
                    <a:pt x="504" y="613"/>
                    <a:pt x="504" y="613"/>
                  </a:cubicBezTo>
                  <a:cubicBezTo>
                    <a:pt x="502" y="614"/>
                    <a:pt x="501" y="615"/>
                    <a:pt x="499" y="616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502" y="605"/>
                    <a:pt x="502" y="605"/>
                    <a:pt x="502" y="605"/>
                  </a:cubicBezTo>
                  <a:cubicBezTo>
                    <a:pt x="502" y="605"/>
                    <a:pt x="503" y="605"/>
                    <a:pt x="504" y="605"/>
                  </a:cubicBezTo>
                  <a:close/>
                  <a:moveTo>
                    <a:pt x="504" y="666"/>
                  </a:moveTo>
                  <a:cubicBezTo>
                    <a:pt x="504" y="678"/>
                    <a:pt x="504" y="678"/>
                    <a:pt x="504" y="678"/>
                  </a:cubicBezTo>
                  <a:cubicBezTo>
                    <a:pt x="499" y="680"/>
                    <a:pt x="499" y="680"/>
                    <a:pt x="499" y="680"/>
                  </a:cubicBezTo>
                  <a:cubicBezTo>
                    <a:pt x="499" y="668"/>
                    <a:pt x="499" y="668"/>
                    <a:pt x="499" y="668"/>
                  </a:cubicBezTo>
                  <a:cubicBezTo>
                    <a:pt x="504" y="666"/>
                    <a:pt x="504" y="666"/>
                    <a:pt x="504" y="666"/>
                  </a:cubicBezTo>
                  <a:close/>
                  <a:moveTo>
                    <a:pt x="504" y="732"/>
                  </a:moveTo>
                  <a:cubicBezTo>
                    <a:pt x="504" y="741"/>
                    <a:pt x="504" y="741"/>
                    <a:pt x="504" y="741"/>
                  </a:cubicBezTo>
                  <a:cubicBezTo>
                    <a:pt x="502" y="741"/>
                    <a:pt x="501" y="742"/>
                    <a:pt x="499" y="742"/>
                  </a:cubicBezTo>
                  <a:cubicBezTo>
                    <a:pt x="499" y="733"/>
                    <a:pt x="499" y="733"/>
                    <a:pt x="499" y="733"/>
                  </a:cubicBezTo>
                  <a:cubicBezTo>
                    <a:pt x="501" y="732"/>
                    <a:pt x="502" y="732"/>
                    <a:pt x="504" y="732"/>
                  </a:cubicBezTo>
                  <a:close/>
                  <a:moveTo>
                    <a:pt x="504" y="756"/>
                  </a:moveTo>
                  <a:cubicBezTo>
                    <a:pt x="504" y="768"/>
                    <a:pt x="504" y="768"/>
                    <a:pt x="504" y="768"/>
                  </a:cubicBezTo>
                  <a:cubicBezTo>
                    <a:pt x="502" y="766"/>
                    <a:pt x="500" y="764"/>
                    <a:pt x="499" y="763"/>
                  </a:cubicBezTo>
                  <a:cubicBezTo>
                    <a:pt x="499" y="751"/>
                    <a:pt x="499" y="751"/>
                    <a:pt x="499" y="751"/>
                  </a:cubicBezTo>
                  <a:cubicBezTo>
                    <a:pt x="501" y="753"/>
                    <a:pt x="502" y="754"/>
                    <a:pt x="504" y="756"/>
                  </a:cubicBezTo>
                  <a:close/>
                  <a:moveTo>
                    <a:pt x="499" y="98"/>
                  </a:moveTo>
                  <a:cubicBezTo>
                    <a:pt x="499" y="87"/>
                    <a:pt x="499" y="87"/>
                    <a:pt x="499" y="87"/>
                  </a:cubicBezTo>
                  <a:cubicBezTo>
                    <a:pt x="500" y="88"/>
                    <a:pt x="501" y="89"/>
                    <a:pt x="503" y="90"/>
                  </a:cubicBezTo>
                  <a:cubicBezTo>
                    <a:pt x="502" y="93"/>
                    <a:pt x="501" y="96"/>
                    <a:pt x="501" y="98"/>
                  </a:cubicBezTo>
                  <a:lnTo>
                    <a:pt x="499" y="98"/>
                  </a:lnTo>
                  <a:close/>
                  <a:moveTo>
                    <a:pt x="496" y="14"/>
                  </a:moveTo>
                  <a:cubicBezTo>
                    <a:pt x="497" y="14"/>
                    <a:pt x="498" y="14"/>
                    <a:pt x="499" y="14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8" y="21"/>
                    <a:pt x="497" y="21"/>
                    <a:pt x="496" y="21"/>
                  </a:cubicBezTo>
                  <a:cubicBezTo>
                    <a:pt x="496" y="14"/>
                    <a:pt x="496" y="14"/>
                    <a:pt x="496" y="14"/>
                  </a:cubicBezTo>
                  <a:close/>
                  <a:moveTo>
                    <a:pt x="499" y="781"/>
                  </a:moveTo>
                  <a:cubicBezTo>
                    <a:pt x="498" y="782"/>
                    <a:pt x="498" y="782"/>
                    <a:pt x="497" y="782"/>
                  </a:cubicBezTo>
                  <a:cubicBezTo>
                    <a:pt x="497" y="782"/>
                    <a:pt x="496" y="782"/>
                    <a:pt x="496" y="782"/>
                  </a:cubicBezTo>
                  <a:cubicBezTo>
                    <a:pt x="496" y="773"/>
                    <a:pt x="496" y="773"/>
                    <a:pt x="496" y="773"/>
                  </a:cubicBezTo>
                  <a:cubicBezTo>
                    <a:pt x="497" y="773"/>
                    <a:pt x="498" y="773"/>
                    <a:pt x="499" y="772"/>
                  </a:cubicBezTo>
                  <a:cubicBezTo>
                    <a:pt x="499" y="781"/>
                    <a:pt x="499" y="781"/>
                    <a:pt x="499" y="781"/>
                  </a:cubicBezTo>
                  <a:close/>
                  <a:moveTo>
                    <a:pt x="499" y="49"/>
                  </a:moveTo>
                  <a:cubicBezTo>
                    <a:pt x="499" y="61"/>
                    <a:pt x="499" y="61"/>
                    <a:pt x="499" y="61"/>
                  </a:cubicBezTo>
                  <a:cubicBezTo>
                    <a:pt x="498" y="60"/>
                    <a:pt x="497" y="60"/>
                    <a:pt x="496" y="5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7" y="46"/>
                    <a:pt x="497" y="48"/>
                    <a:pt x="499" y="49"/>
                  </a:cubicBezTo>
                  <a:close/>
                  <a:moveTo>
                    <a:pt x="499" y="87"/>
                  </a:moveTo>
                  <a:cubicBezTo>
                    <a:pt x="499" y="98"/>
                    <a:pt x="499" y="98"/>
                    <a:pt x="499" y="98"/>
                  </a:cubicBezTo>
                  <a:cubicBezTo>
                    <a:pt x="498" y="97"/>
                    <a:pt x="497" y="97"/>
                    <a:pt x="496" y="97"/>
                  </a:cubicBezTo>
                  <a:cubicBezTo>
                    <a:pt x="496" y="86"/>
                    <a:pt x="496" y="86"/>
                    <a:pt x="496" y="86"/>
                  </a:cubicBezTo>
                  <a:cubicBezTo>
                    <a:pt x="497" y="86"/>
                    <a:pt x="498" y="87"/>
                    <a:pt x="499" y="87"/>
                  </a:cubicBezTo>
                  <a:close/>
                  <a:moveTo>
                    <a:pt x="499" y="127"/>
                  </a:moveTo>
                  <a:cubicBezTo>
                    <a:pt x="499" y="143"/>
                    <a:pt x="499" y="143"/>
                    <a:pt x="499" y="143"/>
                  </a:cubicBezTo>
                  <a:cubicBezTo>
                    <a:pt x="498" y="143"/>
                    <a:pt x="497" y="143"/>
                    <a:pt x="496" y="143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7" y="126"/>
                    <a:pt x="498" y="127"/>
                    <a:pt x="499" y="127"/>
                  </a:cubicBezTo>
                  <a:close/>
                  <a:moveTo>
                    <a:pt x="499" y="188"/>
                  </a:moveTo>
                  <a:cubicBezTo>
                    <a:pt x="499" y="194"/>
                    <a:pt x="499" y="194"/>
                    <a:pt x="499" y="194"/>
                  </a:cubicBezTo>
                  <a:cubicBezTo>
                    <a:pt x="498" y="194"/>
                    <a:pt x="497" y="193"/>
                    <a:pt x="496" y="192"/>
                  </a:cubicBezTo>
                  <a:cubicBezTo>
                    <a:pt x="496" y="186"/>
                    <a:pt x="496" y="186"/>
                    <a:pt x="496" y="186"/>
                  </a:cubicBezTo>
                  <a:cubicBezTo>
                    <a:pt x="497" y="187"/>
                    <a:pt x="498" y="187"/>
                    <a:pt x="499" y="188"/>
                  </a:cubicBezTo>
                  <a:close/>
                  <a:moveTo>
                    <a:pt x="499" y="213"/>
                  </a:moveTo>
                  <a:cubicBezTo>
                    <a:pt x="499" y="217"/>
                    <a:pt x="499" y="217"/>
                    <a:pt x="499" y="217"/>
                  </a:cubicBezTo>
                  <a:cubicBezTo>
                    <a:pt x="498" y="217"/>
                    <a:pt x="497" y="216"/>
                    <a:pt x="496" y="216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497" y="211"/>
                    <a:pt x="497" y="212"/>
                    <a:pt x="499" y="213"/>
                  </a:cubicBezTo>
                  <a:close/>
                  <a:moveTo>
                    <a:pt x="499" y="281"/>
                  </a:moveTo>
                  <a:cubicBezTo>
                    <a:pt x="499" y="287"/>
                    <a:pt x="499" y="287"/>
                    <a:pt x="499" y="287"/>
                  </a:cubicBezTo>
                  <a:cubicBezTo>
                    <a:pt x="499" y="287"/>
                    <a:pt x="499" y="287"/>
                    <a:pt x="498" y="288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499" y="293"/>
                    <a:pt x="499" y="293"/>
                    <a:pt x="499" y="293"/>
                  </a:cubicBezTo>
                  <a:cubicBezTo>
                    <a:pt x="498" y="293"/>
                    <a:pt x="497" y="292"/>
                    <a:pt x="496" y="292"/>
                  </a:cubicBezTo>
                  <a:cubicBezTo>
                    <a:pt x="496" y="285"/>
                    <a:pt x="496" y="285"/>
                    <a:pt x="496" y="285"/>
                  </a:cubicBezTo>
                  <a:cubicBezTo>
                    <a:pt x="499" y="281"/>
                    <a:pt x="499" y="281"/>
                    <a:pt x="499" y="281"/>
                  </a:cubicBezTo>
                  <a:close/>
                  <a:moveTo>
                    <a:pt x="499" y="302"/>
                  </a:moveTo>
                  <a:cubicBezTo>
                    <a:pt x="499" y="307"/>
                    <a:pt x="499" y="307"/>
                    <a:pt x="499" y="307"/>
                  </a:cubicBezTo>
                  <a:cubicBezTo>
                    <a:pt x="498" y="306"/>
                    <a:pt x="497" y="305"/>
                    <a:pt x="496" y="304"/>
                  </a:cubicBezTo>
                  <a:cubicBezTo>
                    <a:pt x="496" y="300"/>
                    <a:pt x="496" y="300"/>
                    <a:pt x="496" y="300"/>
                  </a:cubicBezTo>
                  <a:cubicBezTo>
                    <a:pt x="499" y="302"/>
                    <a:pt x="499" y="302"/>
                    <a:pt x="499" y="302"/>
                  </a:cubicBezTo>
                  <a:close/>
                  <a:moveTo>
                    <a:pt x="499" y="311"/>
                  </a:moveTo>
                  <a:cubicBezTo>
                    <a:pt x="499" y="317"/>
                    <a:pt x="499" y="317"/>
                    <a:pt x="499" y="317"/>
                  </a:cubicBezTo>
                  <a:cubicBezTo>
                    <a:pt x="498" y="317"/>
                    <a:pt x="497" y="319"/>
                    <a:pt x="496" y="319"/>
                  </a:cubicBezTo>
                  <a:cubicBezTo>
                    <a:pt x="496" y="313"/>
                    <a:pt x="496" y="313"/>
                    <a:pt x="496" y="313"/>
                  </a:cubicBezTo>
                  <a:cubicBezTo>
                    <a:pt x="497" y="312"/>
                    <a:pt x="498" y="312"/>
                    <a:pt x="499" y="311"/>
                  </a:cubicBezTo>
                  <a:close/>
                  <a:moveTo>
                    <a:pt x="499" y="333"/>
                  </a:moveTo>
                  <a:cubicBezTo>
                    <a:pt x="499" y="337"/>
                    <a:pt x="499" y="337"/>
                    <a:pt x="499" y="337"/>
                  </a:cubicBezTo>
                  <a:cubicBezTo>
                    <a:pt x="498" y="337"/>
                    <a:pt x="498" y="337"/>
                    <a:pt x="498" y="337"/>
                  </a:cubicBezTo>
                  <a:cubicBezTo>
                    <a:pt x="498" y="336"/>
                    <a:pt x="499" y="334"/>
                    <a:pt x="499" y="333"/>
                  </a:cubicBezTo>
                  <a:close/>
                  <a:moveTo>
                    <a:pt x="499" y="365"/>
                  </a:move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8" y="376"/>
                    <a:pt x="498" y="376"/>
                  </a:cubicBezTo>
                  <a:cubicBezTo>
                    <a:pt x="496" y="378"/>
                    <a:pt x="496" y="378"/>
                    <a:pt x="496" y="378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497" y="359"/>
                    <a:pt x="498" y="362"/>
                    <a:pt x="499" y="365"/>
                  </a:cubicBezTo>
                  <a:close/>
                  <a:moveTo>
                    <a:pt x="499" y="383"/>
                  </a:moveTo>
                  <a:cubicBezTo>
                    <a:pt x="499" y="390"/>
                    <a:pt x="499" y="390"/>
                    <a:pt x="499" y="390"/>
                  </a:cubicBezTo>
                  <a:cubicBezTo>
                    <a:pt x="498" y="391"/>
                    <a:pt x="497" y="391"/>
                    <a:pt x="496" y="392"/>
                  </a:cubicBezTo>
                  <a:cubicBezTo>
                    <a:pt x="496" y="388"/>
                    <a:pt x="496" y="388"/>
                    <a:pt x="496" y="388"/>
                  </a:cubicBezTo>
                  <a:cubicBezTo>
                    <a:pt x="497" y="387"/>
                    <a:pt x="498" y="385"/>
                    <a:pt x="499" y="383"/>
                  </a:cubicBezTo>
                  <a:close/>
                  <a:moveTo>
                    <a:pt x="499" y="398"/>
                  </a:moveTo>
                  <a:cubicBezTo>
                    <a:pt x="499" y="403"/>
                    <a:pt x="499" y="403"/>
                    <a:pt x="499" y="403"/>
                  </a:cubicBezTo>
                  <a:cubicBezTo>
                    <a:pt x="498" y="404"/>
                    <a:pt x="497" y="405"/>
                    <a:pt x="496" y="405"/>
                  </a:cubicBezTo>
                  <a:cubicBezTo>
                    <a:pt x="496" y="401"/>
                    <a:pt x="496" y="401"/>
                    <a:pt x="496" y="401"/>
                  </a:cubicBezTo>
                  <a:cubicBezTo>
                    <a:pt x="497" y="400"/>
                    <a:pt x="498" y="399"/>
                    <a:pt x="499" y="398"/>
                  </a:cubicBezTo>
                  <a:close/>
                  <a:moveTo>
                    <a:pt x="499" y="411"/>
                  </a:moveTo>
                  <a:cubicBezTo>
                    <a:pt x="499" y="416"/>
                    <a:pt x="499" y="416"/>
                    <a:pt x="499" y="416"/>
                  </a:cubicBezTo>
                  <a:cubicBezTo>
                    <a:pt x="496" y="418"/>
                    <a:pt x="496" y="418"/>
                    <a:pt x="496" y="418"/>
                  </a:cubicBezTo>
                  <a:cubicBezTo>
                    <a:pt x="496" y="412"/>
                    <a:pt x="496" y="412"/>
                    <a:pt x="496" y="412"/>
                  </a:cubicBezTo>
                  <a:cubicBezTo>
                    <a:pt x="497" y="412"/>
                    <a:pt x="498" y="411"/>
                    <a:pt x="499" y="411"/>
                  </a:cubicBezTo>
                  <a:close/>
                  <a:moveTo>
                    <a:pt x="499" y="421"/>
                  </a:moveTo>
                  <a:cubicBezTo>
                    <a:pt x="499" y="438"/>
                    <a:pt x="499" y="438"/>
                    <a:pt x="499" y="438"/>
                  </a:cubicBezTo>
                  <a:cubicBezTo>
                    <a:pt x="498" y="440"/>
                    <a:pt x="497" y="443"/>
                    <a:pt x="496" y="44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7" y="433"/>
                    <a:pt x="497" y="431"/>
                    <a:pt x="498" y="429"/>
                  </a:cubicBezTo>
                  <a:cubicBezTo>
                    <a:pt x="497" y="429"/>
                    <a:pt x="496" y="429"/>
                    <a:pt x="496" y="429"/>
                  </a:cubicBezTo>
                  <a:cubicBezTo>
                    <a:pt x="496" y="424"/>
                    <a:pt x="496" y="424"/>
                    <a:pt x="496" y="424"/>
                  </a:cubicBezTo>
                  <a:cubicBezTo>
                    <a:pt x="497" y="423"/>
                    <a:pt x="498" y="423"/>
                    <a:pt x="499" y="421"/>
                  </a:cubicBezTo>
                  <a:close/>
                  <a:moveTo>
                    <a:pt x="499" y="486"/>
                  </a:moveTo>
                  <a:cubicBezTo>
                    <a:pt x="499" y="499"/>
                    <a:pt x="499" y="499"/>
                    <a:pt x="499" y="499"/>
                  </a:cubicBezTo>
                  <a:cubicBezTo>
                    <a:pt x="497" y="501"/>
                    <a:pt x="496" y="503"/>
                    <a:pt x="496" y="505"/>
                  </a:cubicBezTo>
                  <a:cubicBezTo>
                    <a:pt x="496" y="498"/>
                    <a:pt x="496" y="498"/>
                    <a:pt x="496" y="498"/>
                  </a:cubicBezTo>
                  <a:cubicBezTo>
                    <a:pt x="497" y="495"/>
                    <a:pt x="497" y="493"/>
                    <a:pt x="496" y="488"/>
                  </a:cubicBezTo>
                  <a:cubicBezTo>
                    <a:pt x="496" y="483"/>
                    <a:pt x="496" y="483"/>
                    <a:pt x="496" y="483"/>
                  </a:cubicBezTo>
                  <a:cubicBezTo>
                    <a:pt x="499" y="486"/>
                    <a:pt x="499" y="486"/>
                    <a:pt x="499" y="486"/>
                  </a:cubicBezTo>
                  <a:close/>
                  <a:moveTo>
                    <a:pt x="499" y="516"/>
                  </a:moveTo>
                  <a:cubicBezTo>
                    <a:pt x="499" y="522"/>
                    <a:pt x="499" y="522"/>
                    <a:pt x="499" y="522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6" y="514"/>
                    <a:pt x="496" y="514"/>
                    <a:pt x="496" y="514"/>
                  </a:cubicBezTo>
                  <a:cubicBezTo>
                    <a:pt x="496" y="514"/>
                    <a:pt x="497" y="515"/>
                    <a:pt x="497" y="516"/>
                  </a:cubicBezTo>
                  <a:cubicBezTo>
                    <a:pt x="499" y="516"/>
                    <a:pt x="499" y="516"/>
                    <a:pt x="499" y="516"/>
                  </a:cubicBezTo>
                  <a:close/>
                  <a:moveTo>
                    <a:pt x="499" y="585"/>
                  </a:moveTo>
                  <a:cubicBezTo>
                    <a:pt x="499" y="593"/>
                    <a:pt x="499" y="593"/>
                    <a:pt x="499" y="593"/>
                  </a:cubicBezTo>
                  <a:cubicBezTo>
                    <a:pt x="498" y="593"/>
                    <a:pt x="497" y="593"/>
                    <a:pt x="496" y="593"/>
                  </a:cubicBezTo>
                  <a:cubicBezTo>
                    <a:pt x="496" y="586"/>
                    <a:pt x="496" y="586"/>
                    <a:pt x="496" y="586"/>
                  </a:cubicBezTo>
                  <a:cubicBezTo>
                    <a:pt x="497" y="586"/>
                    <a:pt x="498" y="586"/>
                    <a:pt x="499" y="585"/>
                  </a:cubicBezTo>
                  <a:close/>
                  <a:moveTo>
                    <a:pt x="499" y="603"/>
                  </a:moveTo>
                  <a:cubicBezTo>
                    <a:pt x="499" y="610"/>
                    <a:pt x="499" y="610"/>
                    <a:pt x="499" y="610"/>
                  </a:cubicBezTo>
                  <a:cubicBezTo>
                    <a:pt x="498" y="609"/>
                    <a:pt x="497" y="609"/>
                    <a:pt x="496" y="608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9" y="603"/>
                    <a:pt x="499" y="603"/>
                    <a:pt x="499" y="603"/>
                  </a:cubicBezTo>
                  <a:close/>
                  <a:moveTo>
                    <a:pt x="499" y="611"/>
                  </a:moveTo>
                  <a:cubicBezTo>
                    <a:pt x="499" y="616"/>
                    <a:pt x="499" y="616"/>
                    <a:pt x="499" y="616"/>
                  </a:cubicBezTo>
                  <a:cubicBezTo>
                    <a:pt x="498" y="617"/>
                    <a:pt x="497" y="617"/>
                    <a:pt x="496" y="618"/>
                  </a:cubicBezTo>
                  <a:cubicBezTo>
                    <a:pt x="496" y="612"/>
                    <a:pt x="496" y="612"/>
                    <a:pt x="496" y="612"/>
                  </a:cubicBezTo>
                  <a:cubicBezTo>
                    <a:pt x="497" y="612"/>
                    <a:pt x="497" y="611"/>
                    <a:pt x="499" y="611"/>
                  </a:cubicBezTo>
                  <a:close/>
                  <a:moveTo>
                    <a:pt x="499" y="668"/>
                  </a:moveTo>
                  <a:cubicBezTo>
                    <a:pt x="499" y="680"/>
                    <a:pt x="499" y="680"/>
                    <a:pt x="499" y="680"/>
                  </a:cubicBezTo>
                  <a:cubicBezTo>
                    <a:pt x="496" y="681"/>
                    <a:pt x="496" y="681"/>
                    <a:pt x="496" y="681"/>
                  </a:cubicBezTo>
                  <a:cubicBezTo>
                    <a:pt x="496" y="669"/>
                    <a:pt x="496" y="669"/>
                    <a:pt x="496" y="669"/>
                  </a:cubicBezTo>
                  <a:cubicBezTo>
                    <a:pt x="499" y="668"/>
                    <a:pt x="499" y="668"/>
                    <a:pt x="499" y="668"/>
                  </a:cubicBezTo>
                  <a:close/>
                  <a:moveTo>
                    <a:pt x="499" y="733"/>
                  </a:moveTo>
                  <a:cubicBezTo>
                    <a:pt x="499" y="742"/>
                    <a:pt x="499" y="742"/>
                    <a:pt x="499" y="742"/>
                  </a:cubicBezTo>
                  <a:cubicBezTo>
                    <a:pt x="498" y="742"/>
                    <a:pt x="497" y="743"/>
                    <a:pt x="496" y="743"/>
                  </a:cubicBezTo>
                  <a:cubicBezTo>
                    <a:pt x="496" y="734"/>
                    <a:pt x="496" y="734"/>
                    <a:pt x="496" y="734"/>
                  </a:cubicBezTo>
                  <a:cubicBezTo>
                    <a:pt x="497" y="734"/>
                    <a:pt x="497" y="733"/>
                    <a:pt x="498" y="733"/>
                  </a:cubicBezTo>
                  <a:cubicBezTo>
                    <a:pt x="499" y="733"/>
                    <a:pt x="499" y="733"/>
                    <a:pt x="499" y="733"/>
                  </a:cubicBezTo>
                  <a:close/>
                  <a:moveTo>
                    <a:pt x="499" y="751"/>
                  </a:moveTo>
                  <a:cubicBezTo>
                    <a:pt x="499" y="763"/>
                    <a:pt x="499" y="763"/>
                    <a:pt x="499" y="763"/>
                  </a:cubicBezTo>
                  <a:cubicBezTo>
                    <a:pt x="498" y="762"/>
                    <a:pt x="497" y="761"/>
                    <a:pt x="496" y="760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7" y="749"/>
                    <a:pt x="498" y="750"/>
                    <a:pt x="499" y="751"/>
                  </a:cubicBezTo>
                  <a:close/>
                  <a:moveTo>
                    <a:pt x="496" y="563"/>
                  </a:moveTo>
                  <a:cubicBezTo>
                    <a:pt x="496" y="558"/>
                    <a:pt x="496" y="558"/>
                    <a:pt x="496" y="558"/>
                  </a:cubicBezTo>
                  <a:cubicBezTo>
                    <a:pt x="497" y="559"/>
                    <a:pt x="497" y="559"/>
                    <a:pt x="497" y="559"/>
                  </a:cubicBezTo>
                  <a:cubicBezTo>
                    <a:pt x="496" y="561"/>
                    <a:pt x="496" y="562"/>
                    <a:pt x="496" y="563"/>
                  </a:cubicBezTo>
                  <a:close/>
                  <a:moveTo>
                    <a:pt x="496" y="121"/>
                  </a:moveTo>
                  <a:cubicBezTo>
                    <a:pt x="496" y="112"/>
                    <a:pt x="496" y="112"/>
                    <a:pt x="496" y="112"/>
                  </a:cubicBezTo>
                  <a:cubicBezTo>
                    <a:pt x="497" y="114"/>
                    <a:pt x="498" y="116"/>
                    <a:pt x="498" y="119"/>
                  </a:cubicBezTo>
                  <a:cubicBezTo>
                    <a:pt x="497" y="120"/>
                    <a:pt x="496" y="120"/>
                    <a:pt x="496" y="121"/>
                  </a:cubicBezTo>
                  <a:close/>
                  <a:moveTo>
                    <a:pt x="491" y="12"/>
                  </a:moveTo>
                  <a:cubicBezTo>
                    <a:pt x="492" y="13"/>
                    <a:pt x="494" y="13"/>
                    <a:pt x="496" y="14"/>
                  </a:cubicBezTo>
                  <a:cubicBezTo>
                    <a:pt x="496" y="21"/>
                    <a:pt x="496" y="21"/>
                    <a:pt x="496" y="21"/>
                  </a:cubicBezTo>
                  <a:cubicBezTo>
                    <a:pt x="494" y="21"/>
                    <a:pt x="493" y="20"/>
                    <a:pt x="491" y="20"/>
                  </a:cubicBezTo>
                  <a:cubicBezTo>
                    <a:pt x="491" y="12"/>
                    <a:pt x="491" y="12"/>
                    <a:pt x="491" y="12"/>
                  </a:cubicBezTo>
                  <a:close/>
                  <a:moveTo>
                    <a:pt x="496" y="782"/>
                  </a:moveTo>
                  <a:cubicBezTo>
                    <a:pt x="494" y="782"/>
                    <a:pt x="492" y="783"/>
                    <a:pt x="491" y="783"/>
                  </a:cubicBezTo>
                  <a:cubicBezTo>
                    <a:pt x="491" y="774"/>
                    <a:pt x="491" y="774"/>
                    <a:pt x="491" y="774"/>
                  </a:cubicBezTo>
                  <a:cubicBezTo>
                    <a:pt x="493" y="774"/>
                    <a:pt x="494" y="774"/>
                    <a:pt x="496" y="773"/>
                  </a:cubicBezTo>
                  <a:cubicBezTo>
                    <a:pt x="496" y="782"/>
                    <a:pt x="496" y="782"/>
                    <a:pt x="496" y="782"/>
                  </a:cubicBezTo>
                  <a:close/>
                  <a:moveTo>
                    <a:pt x="496" y="44"/>
                  </a:moveTo>
                  <a:cubicBezTo>
                    <a:pt x="496" y="59"/>
                    <a:pt x="496" y="59"/>
                    <a:pt x="496" y="59"/>
                  </a:cubicBezTo>
                  <a:cubicBezTo>
                    <a:pt x="493" y="57"/>
                    <a:pt x="493" y="57"/>
                    <a:pt x="493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35"/>
                    <a:pt x="494" y="40"/>
                    <a:pt x="496" y="44"/>
                  </a:cubicBezTo>
                  <a:close/>
                  <a:moveTo>
                    <a:pt x="496" y="86"/>
                  </a:move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4" y="100"/>
                    <a:pt x="493" y="103"/>
                    <a:pt x="492" y="106"/>
                  </a:cubicBezTo>
                  <a:cubicBezTo>
                    <a:pt x="493" y="108"/>
                    <a:pt x="495" y="110"/>
                    <a:pt x="496" y="112"/>
                  </a:cubicBezTo>
                  <a:cubicBezTo>
                    <a:pt x="496" y="121"/>
                    <a:pt x="496" y="121"/>
                    <a:pt x="496" y="121"/>
                  </a:cubicBezTo>
                  <a:cubicBezTo>
                    <a:pt x="494" y="122"/>
                    <a:pt x="493" y="122"/>
                    <a:pt x="491" y="122"/>
                  </a:cubicBezTo>
                  <a:cubicBezTo>
                    <a:pt x="491" y="81"/>
                    <a:pt x="491" y="81"/>
                    <a:pt x="491" y="81"/>
                  </a:cubicBezTo>
                  <a:cubicBezTo>
                    <a:pt x="491" y="82"/>
                    <a:pt x="491" y="83"/>
                    <a:pt x="491" y="84"/>
                  </a:cubicBezTo>
                  <a:cubicBezTo>
                    <a:pt x="493" y="85"/>
                    <a:pt x="494" y="85"/>
                    <a:pt x="496" y="86"/>
                  </a:cubicBezTo>
                  <a:close/>
                  <a:moveTo>
                    <a:pt x="496" y="126"/>
                  </a:moveTo>
                  <a:cubicBezTo>
                    <a:pt x="496" y="143"/>
                    <a:pt x="496" y="143"/>
                    <a:pt x="496" y="143"/>
                  </a:cubicBezTo>
                  <a:cubicBezTo>
                    <a:pt x="494" y="142"/>
                    <a:pt x="492" y="142"/>
                    <a:pt x="491" y="141"/>
                  </a:cubicBezTo>
                  <a:cubicBezTo>
                    <a:pt x="491" y="125"/>
                    <a:pt x="491" y="125"/>
                    <a:pt x="491" y="125"/>
                  </a:cubicBezTo>
                  <a:cubicBezTo>
                    <a:pt x="492" y="125"/>
                    <a:pt x="494" y="126"/>
                    <a:pt x="496" y="126"/>
                  </a:cubicBezTo>
                  <a:close/>
                  <a:moveTo>
                    <a:pt x="496" y="186"/>
                  </a:moveTo>
                  <a:cubicBezTo>
                    <a:pt x="496" y="192"/>
                    <a:pt x="496" y="192"/>
                    <a:pt x="496" y="192"/>
                  </a:cubicBezTo>
                  <a:cubicBezTo>
                    <a:pt x="494" y="191"/>
                    <a:pt x="493" y="191"/>
                    <a:pt x="491" y="190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2" y="185"/>
                    <a:pt x="494" y="186"/>
                    <a:pt x="496" y="186"/>
                  </a:cubicBezTo>
                  <a:close/>
                  <a:moveTo>
                    <a:pt x="496" y="210"/>
                  </a:moveTo>
                  <a:cubicBezTo>
                    <a:pt x="496" y="216"/>
                    <a:pt x="496" y="216"/>
                    <a:pt x="496" y="216"/>
                  </a:cubicBezTo>
                  <a:cubicBezTo>
                    <a:pt x="494" y="215"/>
                    <a:pt x="492" y="214"/>
                    <a:pt x="491" y="213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2" y="201"/>
                    <a:pt x="492" y="206"/>
                    <a:pt x="496" y="210"/>
                  </a:cubicBezTo>
                  <a:close/>
                  <a:moveTo>
                    <a:pt x="496" y="285"/>
                  </a:moveTo>
                  <a:cubicBezTo>
                    <a:pt x="496" y="292"/>
                    <a:pt x="496" y="292"/>
                    <a:pt x="496" y="292"/>
                  </a:cubicBezTo>
                  <a:cubicBezTo>
                    <a:pt x="495" y="292"/>
                    <a:pt x="495" y="292"/>
                    <a:pt x="495" y="291"/>
                  </a:cubicBezTo>
                  <a:cubicBezTo>
                    <a:pt x="493" y="292"/>
                    <a:pt x="492" y="294"/>
                    <a:pt x="491" y="294"/>
                  </a:cubicBezTo>
                  <a:cubicBezTo>
                    <a:pt x="491" y="291"/>
                    <a:pt x="491" y="291"/>
                    <a:pt x="491" y="291"/>
                  </a:cubicBezTo>
                  <a:cubicBezTo>
                    <a:pt x="493" y="289"/>
                    <a:pt x="494" y="288"/>
                    <a:pt x="494" y="286"/>
                  </a:cubicBezTo>
                  <a:cubicBezTo>
                    <a:pt x="496" y="285"/>
                    <a:pt x="496" y="285"/>
                    <a:pt x="496" y="285"/>
                  </a:cubicBezTo>
                  <a:close/>
                  <a:moveTo>
                    <a:pt x="496" y="300"/>
                  </a:moveTo>
                  <a:cubicBezTo>
                    <a:pt x="496" y="304"/>
                    <a:pt x="496" y="304"/>
                    <a:pt x="496" y="304"/>
                  </a:cubicBezTo>
                  <a:cubicBezTo>
                    <a:pt x="494" y="303"/>
                    <a:pt x="493" y="302"/>
                    <a:pt x="491" y="302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297"/>
                    <a:pt x="491" y="297"/>
                    <a:pt x="491" y="297"/>
                  </a:cubicBezTo>
                  <a:cubicBezTo>
                    <a:pt x="492" y="298"/>
                    <a:pt x="494" y="299"/>
                    <a:pt x="496" y="300"/>
                  </a:cubicBezTo>
                  <a:close/>
                  <a:moveTo>
                    <a:pt x="496" y="313"/>
                  </a:moveTo>
                  <a:cubicBezTo>
                    <a:pt x="496" y="319"/>
                    <a:pt x="496" y="319"/>
                    <a:pt x="496" y="319"/>
                  </a:cubicBezTo>
                  <a:cubicBezTo>
                    <a:pt x="494" y="321"/>
                    <a:pt x="492" y="323"/>
                    <a:pt x="491" y="324"/>
                  </a:cubicBezTo>
                  <a:cubicBezTo>
                    <a:pt x="491" y="320"/>
                    <a:pt x="491" y="320"/>
                    <a:pt x="491" y="320"/>
                  </a:cubicBezTo>
                  <a:cubicBezTo>
                    <a:pt x="491" y="319"/>
                    <a:pt x="492" y="318"/>
                    <a:pt x="492" y="317"/>
                  </a:cubicBezTo>
                  <a:cubicBezTo>
                    <a:pt x="492" y="317"/>
                    <a:pt x="491" y="316"/>
                    <a:pt x="491" y="316"/>
                  </a:cubicBezTo>
                  <a:cubicBezTo>
                    <a:pt x="491" y="312"/>
                    <a:pt x="491" y="312"/>
                    <a:pt x="491" y="312"/>
                  </a:cubicBezTo>
                  <a:cubicBezTo>
                    <a:pt x="492" y="313"/>
                    <a:pt x="492" y="313"/>
                    <a:pt x="492" y="313"/>
                  </a:cubicBezTo>
                  <a:cubicBezTo>
                    <a:pt x="493" y="313"/>
                    <a:pt x="495" y="313"/>
                    <a:pt x="496" y="313"/>
                  </a:cubicBezTo>
                  <a:close/>
                  <a:moveTo>
                    <a:pt x="496" y="356"/>
                  </a:moveTo>
                  <a:cubicBezTo>
                    <a:pt x="496" y="378"/>
                    <a:pt x="496" y="378"/>
                    <a:pt x="496" y="378"/>
                  </a:cubicBezTo>
                  <a:cubicBezTo>
                    <a:pt x="493" y="380"/>
                    <a:pt x="492" y="382"/>
                    <a:pt x="491" y="384"/>
                  </a:cubicBezTo>
                  <a:cubicBezTo>
                    <a:pt x="491" y="378"/>
                    <a:pt x="491" y="378"/>
                    <a:pt x="491" y="378"/>
                  </a:cubicBezTo>
                  <a:cubicBezTo>
                    <a:pt x="492" y="376"/>
                    <a:pt x="494" y="375"/>
                    <a:pt x="495" y="373"/>
                  </a:cubicBezTo>
                  <a:cubicBezTo>
                    <a:pt x="495" y="365"/>
                    <a:pt x="495" y="365"/>
                    <a:pt x="494" y="363"/>
                  </a:cubicBezTo>
                  <a:cubicBezTo>
                    <a:pt x="493" y="365"/>
                    <a:pt x="492" y="366"/>
                    <a:pt x="491" y="367"/>
                  </a:cubicBezTo>
                  <a:cubicBezTo>
                    <a:pt x="491" y="346"/>
                    <a:pt x="491" y="346"/>
                    <a:pt x="491" y="346"/>
                  </a:cubicBezTo>
                  <a:cubicBezTo>
                    <a:pt x="493" y="350"/>
                    <a:pt x="494" y="353"/>
                    <a:pt x="496" y="356"/>
                  </a:cubicBezTo>
                  <a:close/>
                  <a:moveTo>
                    <a:pt x="496" y="388"/>
                  </a:moveTo>
                  <a:cubicBezTo>
                    <a:pt x="496" y="392"/>
                    <a:pt x="496" y="392"/>
                    <a:pt x="496" y="392"/>
                  </a:cubicBezTo>
                  <a:cubicBezTo>
                    <a:pt x="493" y="395"/>
                    <a:pt x="492" y="396"/>
                    <a:pt x="491" y="399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2" y="390"/>
                    <a:pt x="494" y="389"/>
                    <a:pt x="496" y="388"/>
                  </a:cubicBezTo>
                  <a:close/>
                  <a:moveTo>
                    <a:pt x="496" y="401"/>
                  </a:moveTo>
                  <a:cubicBezTo>
                    <a:pt x="496" y="405"/>
                    <a:pt x="496" y="405"/>
                    <a:pt x="496" y="405"/>
                  </a:cubicBezTo>
                  <a:cubicBezTo>
                    <a:pt x="494" y="406"/>
                    <a:pt x="492" y="408"/>
                    <a:pt x="491" y="408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2" y="403"/>
                    <a:pt x="494" y="402"/>
                    <a:pt x="496" y="401"/>
                  </a:cubicBezTo>
                  <a:close/>
                  <a:moveTo>
                    <a:pt x="496" y="412"/>
                  </a:moveTo>
                  <a:cubicBezTo>
                    <a:pt x="496" y="418"/>
                    <a:pt x="496" y="418"/>
                    <a:pt x="496" y="418"/>
                  </a:cubicBezTo>
                  <a:cubicBezTo>
                    <a:pt x="494" y="418"/>
                    <a:pt x="492" y="419"/>
                    <a:pt x="491" y="420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3" y="414"/>
                    <a:pt x="494" y="413"/>
                    <a:pt x="496" y="412"/>
                  </a:cubicBezTo>
                  <a:close/>
                  <a:moveTo>
                    <a:pt x="496" y="424"/>
                  </a:moveTo>
                  <a:cubicBezTo>
                    <a:pt x="496" y="429"/>
                    <a:pt x="496" y="429"/>
                    <a:pt x="496" y="429"/>
                  </a:cubicBezTo>
                  <a:cubicBezTo>
                    <a:pt x="494" y="429"/>
                    <a:pt x="492" y="430"/>
                    <a:pt x="491" y="430"/>
                  </a:cubicBezTo>
                  <a:cubicBezTo>
                    <a:pt x="491" y="425"/>
                    <a:pt x="491" y="425"/>
                    <a:pt x="491" y="425"/>
                  </a:cubicBezTo>
                  <a:cubicBezTo>
                    <a:pt x="493" y="425"/>
                    <a:pt x="494" y="425"/>
                    <a:pt x="496" y="424"/>
                  </a:cubicBezTo>
                  <a:close/>
                  <a:moveTo>
                    <a:pt x="496" y="436"/>
                  </a:moveTo>
                  <a:cubicBezTo>
                    <a:pt x="496" y="446"/>
                    <a:pt x="496" y="446"/>
                    <a:pt x="496" y="446"/>
                  </a:cubicBezTo>
                  <a:cubicBezTo>
                    <a:pt x="494" y="449"/>
                    <a:pt x="493" y="452"/>
                    <a:pt x="491" y="456"/>
                  </a:cubicBezTo>
                  <a:cubicBezTo>
                    <a:pt x="491" y="446"/>
                    <a:pt x="491" y="446"/>
                    <a:pt x="491" y="446"/>
                  </a:cubicBezTo>
                  <a:cubicBezTo>
                    <a:pt x="492" y="445"/>
                    <a:pt x="493" y="444"/>
                    <a:pt x="494" y="441"/>
                  </a:cubicBezTo>
                  <a:cubicBezTo>
                    <a:pt x="493" y="441"/>
                    <a:pt x="492" y="441"/>
                    <a:pt x="491" y="441"/>
                  </a:cubicBezTo>
                  <a:cubicBezTo>
                    <a:pt x="491" y="437"/>
                    <a:pt x="491" y="437"/>
                    <a:pt x="491" y="437"/>
                  </a:cubicBezTo>
                  <a:cubicBezTo>
                    <a:pt x="496" y="436"/>
                    <a:pt x="496" y="436"/>
                    <a:pt x="496" y="436"/>
                  </a:cubicBezTo>
                  <a:close/>
                  <a:moveTo>
                    <a:pt x="496" y="483"/>
                  </a:moveTo>
                  <a:cubicBezTo>
                    <a:pt x="496" y="488"/>
                    <a:pt x="496" y="488"/>
                    <a:pt x="496" y="488"/>
                  </a:cubicBezTo>
                  <a:cubicBezTo>
                    <a:pt x="495" y="488"/>
                    <a:pt x="495" y="488"/>
                    <a:pt x="495" y="487"/>
                  </a:cubicBezTo>
                  <a:cubicBezTo>
                    <a:pt x="494" y="487"/>
                    <a:pt x="493" y="486"/>
                    <a:pt x="492" y="486"/>
                  </a:cubicBezTo>
                  <a:cubicBezTo>
                    <a:pt x="491" y="489"/>
                    <a:pt x="491" y="489"/>
                    <a:pt x="491" y="489"/>
                  </a:cubicBezTo>
                  <a:cubicBezTo>
                    <a:pt x="491" y="478"/>
                    <a:pt x="491" y="478"/>
                    <a:pt x="491" y="478"/>
                  </a:cubicBezTo>
                  <a:cubicBezTo>
                    <a:pt x="496" y="483"/>
                    <a:pt x="496" y="483"/>
                    <a:pt x="496" y="483"/>
                  </a:cubicBezTo>
                  <a:close/>
                  <a:moveTo>
                    <a:pt x="496" y="498"/>
                  </a:moveTo>
                  <a:cubicBezTo>
                    <a:pt x="496" y="505"/>
                    <a:pt x="496" y="505"/>
                    <a:pt x="496" y="505"/>
                  </a:cubicBezTo>
                  <a:cubicBezTo>
                    <a:pt x="494" y="507"/>
                    <a:pt x="494" y="510"/>
                    <a:pt x="496" y="514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1" y="514"/>
                    <a:pt x="491" y="514"/>
                    <a:pt x="491" y="514"/>
                  </a:cubicBezTo>
                  <a:cubicBezTo>
                    <a:pt x="491" y="505"/>
                    <a:pt x="491" y="505"/>
                    <a:pt x="491" y="505"/>
                  </a:cubicBezTo>
                  <a:cubicBezTo>
                    <a:pt x="493" y="502"/>
                    <a:pt x="495" y="500"/>
                    <a:pt x="496" y="498"/>
                  </a:cubicBezTo>
                  <a:close/>
                  <a:moveTo>
                    <a:pt x="496" y="558"/>
                  </a:moveTo>
                  <a:cubicBezTo>
                    <a:pt x="496" y="563"/>
                    <a:pt x="496" y="563"/>
                    <a:pt x="496" y="563"/>
                  </a:cubicBezTo>
                  <a:cubicBezTo>
                    <a:pt x="495" y="566"/>
                    <a:pt x="493" y="568"/>
                    <a:pt x="491" y="570"/>
                  </a:cubicBezTo>
                  <a:cubicBezTo>
                    <a:pt x="491" y="550"/>
                    <a:pt x="491" y="550"/>
                    <a:pt x="491" y="550"/>
                  </a:cubicBezTo>
                  <a:cubicBezTo>
                    <a:pt x="496" y="558"/>
                    <a:pt x="496" y="558"/>
                    <a:pt x="496" y="558"/>
                  </a:cubicBezTo>
                  <a:close/>
                  <a:moveTo>
                    <a:pt x="496" y="586"/>
                  </a:moveTo>
                  <a:cubicBezTo>
                    <a:pt x="496" y="593"/>
                    <a:pt x="496" y="593"/>
                    <a:pt x="496" y="593"/>
                  </a:cubicBezTo>
                  <a:cubicBezTo>
                    <a:pt x="494" y="594"/>
                    <a:pt x="493" y="594"/>
                    <a:pt x="491" y="595"/>
                  </a:cubicBezTo>
                  <a:cubicBezTo>
                    <a:pt x="491" y="589"/>
                    <a:pt x="491" y="589"/>
                    <a:pt x="491" y="589"/>
                  </a:cubicBezTo>
                  <a:cubicBezTo>
                    <a:pt x="496" y="586"/>
                    <a:pt x="496" y="586"/>
                    <a:pt x="496" y="586"/>
                  </a:cubicBezTo>
                  <a:close/>
                  <a:moveTo>
                    <a:pt x="496" y="601"/>
                  </a:moveTo>
                  <a:cubicBezTo>
                    <a:pt x="496" y="608"/>
                    <a:pt x="496" y="608"/>
                    <a:pt x="496" y="608"/>
                  </a:cubicBezTo>
                  <a:cubicBezTo>
                    <a:pt x="494" y="607"/>
                    <a:pt x="492" y="606"/>
                    <a:pt x="491" y="605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2" y="599"/>
                    <a:pt x="494" y="600"/>
                    <a:pt x="496" y="601"/>
                  </a:cubicBezTo>
                  <a:close/>
                  <a:moveTo>
                    <a:pt x="496" y="612"/>
                  </a:moveTo>
                  <a:cubicBezTo>
                    <a:pt x="496" y="618"/>
                    <a:pt x="496" y="618"/>
                    <a:pt x="496" y="618"/>
                  </a:cubicBezTo>
                  <a:cubicBezTo>
                    <a:pt x="494" y="619"/>
                    <a:pt x="492" y="620"/>
                    <a:pt x="491" y="620"/>
                  </a:cubicBezTo>
                  <a:cubicBezTo>
                    <a:pt x="491" y="614"/>
                    <a:pt x="491" y="614"/>
                    <a:pt x="491" y="614"/>
                  </a:cubicBezTo>
                  <a:cubicBezTo>
                    <a:pt x="493" y="613"/>
                    <a:pt x="494" y="613"/>
                    <a:pt x="496" y="612"/>
                  </a:cubicBezTo>
                  <a:close/>
                  <a:moveTo>
                    <a:pt x="496" y="669"/>
                  </a:moveTo>
                  <a:cubicBezTo>
                    <a:pt x="496" y="681"/>
                    <a:pt x="496" y="681"/>
                    <a:pt x="496" y="681"/>
                  </a:cubicBezTo>
                  <a:cubicBezTo>
                    <a:pt x="491" y="683"/>
                    <a:pt x="491" y="683"/>
                    <a:pt x="491" y="683"/>
                  </a:cubicBezTo>
                  <a:cubicBezTo>
                    <a:pt x="491" y="671"/>
                    <a:pt x="491" y="671"/>
                    <a:pt x="491" y="671"/>
                  </a:cubicBezTo>
                  <a:cubicBezTo>
                    <a:pt x="496" y="669"/>
                    <a:pt x="496" y="669"/>
                    <a:pt x="496" y="669"/>
                  </a:cubicBezTo>
                  <a:close/>
                  <a:moveTo>
                    <a:pt x="496" y="734"/>
                  </a:moveTo>
                  <a:cubicBezTo>
                    <a:pt x="496" y="743"/>
                    <a:pt x="496" y="743"/>
                    <a:pt x="496" y="743"/>
                  </a:cubicBezTo>
                  <a:cubicBezTo>
                    <a:pt x="494" y="743"/>
                    <a:pt x="493" y="744"/>
                    <a:pt x="491" y="744"/>
                  </a:cubicBezTo>
                  <a:cubicBezTo>
                    <a:pt x="493" y="746"/>
                    <a:pt x="494" y="747"/>
                    <a:pt x="496" y="748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4" y="758"/>
                    <a:pt x="492" y="757"/>
                    <a:pt x="491" y="755"/>
                  </a:cubicBezTo>
                  <a:cubicBezTo>
                    <a:pt x="491" y="736"/>
                    <a:pt x="491" y="736"/>
                    <a:pt x="491" y="736"/>
                  </a:cubicBezTo>
                  <a:cubicBezTo>
                    <a:pt x="492" y="736"/>
                    <a:pt x="494" y="735"/>
                    <a:pt x="496" y="734"/>
                  </a:cubicBezTo>
                  <a:close/>
                  <a:moveTo>
                    <a:pt x="491" y="257"/>
                  </a:moveTo>
                  <a:cubicBezTo>
                    <a:pt x="491" y="245"/>
                    <a:pt x="491" y="245"/>
                    <a:pt x="491" y="245"/>
                  </a:cubicBezTo>
                  <a:cubicBezTo>
                    <a:pt x="491" y="247"/>
                    <a:pt x="492" y="250"/>
                    <a:pt x="492" y="253"/>
                  </a:cubicBezTo>
                  <a:cubicBezTo>
                    <a:pt x="491" y="255"/>
                    <a:pt x="491" y="256"/>
                    <a:pt x="491" y="257"/>
                  </a:cubicBezTo>
                  <a:close/>
                  <a:moveTo>
                    <a:pt x="489" y="12"/>
                  </a:moveTo>
                  <a:cubicBezTo>
                    <a:pt x="490" y="12"/>
                    <a:pt x="490" y="12"/>
                    <a:pt x="491" y="12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0" y="20"/>
                    <a:pt x="490" y="20"/>
                    <a:pt x="489" y="20"/>
                  </a:cubicBezTo>
                  <a:cubicBezTo>
                    <a:pt x="489" y="12"/>
                    <a:pt x="489" y="12"/>
                    <a:pt x="489" y="12"/>
                  </a:cubicBezTo>
                  <a:close/>
                  <a:moveTo>
                    <a:pt x="491" y="783"/>
                  </a:moveTo>
                  <a:cubicBezTo>
                    <a:pt x="489" y="783"/>
                    <a:pt x="489" y="783"/>
                    <a:pt x="489" y="783"/>
                  </a:cubicBezTo>
                  <a:cubicBezTo>
                    <a:pt x="489" y="774"/>
                    <a:pt x="489" y="774"/>
                    <a:pt x="489" y="774"/>
                  </a:cubicBezTo>
                  <a:cubicBezTo>
                    <a:pt x="490" y="774"/>
                    <a:pt x="490" y="774"/>
                    <a:pt x="491" y="774"/>
                  </a:cubicBezTo>
                  <a:cubicBezTo>
                    <a:pt x="491" y="783"/>
                    <a:pt x="491" y="783"/>
                    <a:pt x="491" y="783"/>
                  </a:cubicBezTo>
                  <a:close/>
                  <a:moveTo>
                    <a:pt x="491" y="29"/>
                  </a:moveTo>
                  <a:cubicBezTo>
                    <a:pt x="491" y="57"/>
                    <a:pt x="491" y="57"/>
                    <a:pt x="491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24"/>
                    <a:pt x="489" y="24"/>
                    <a:pt x="489" y="24"/>
                  </a:cubicBezTo>
                  <a:cubicBezTo>
                    <a:pt x="490" y="26"/>
                    <a:pt x="490" y="27"/>
                    <a:pt x="491" y="29"/>
                  </a:cubicBezTo>
                  <a:close/>
                  <a:moveTo>
                    <a:pt x="491" y="81"/>
                  </a:moveTo>
                  <a:cubicBezTo>
                    <a:pt x="491" y="122"/>
                    <a:pt x="491" y="122"/>
                    <a:pt x="491" y="122"/>
                  </a:cubicBezTo>
                  <a:cubicBezTo>
                    <a:pt x="490" y="122"/>
                    <a:pt x="490" y="122"/>
                    <a:pt x="489" y="122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90" y="76"/>
                    <a:pt x="490" y="77"/>
                    <a:pt x="491" y="81"/>
                  </a:cubicBezTo>
                  <a:close/>
                  <a:moveTo>
                    <a:pt x="491" y="125"/>
                  </a:move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90" y="141"/>
                    <a:pt x="489" y="141"/>
                  </a:cubicBezTo>
                  <a:cubicBezTo>
                    <a:pt x="489" y="125"/>
                    <a:pt x="489" y="125"/>
                    <a:pt x="489" y="125"/>
                  </a:cubicBezTo>
                  <a:cubicBezTo>
                    <a:pt x="491" y="125"/>
                    <a:pt x="491" y="125"/>
                    <a:pt x="491" y="125"/>
                  </a:cubicBezTo>
                  <a:close/>
                  <a:moveTo>
                    <a:pt x="491" y="184"/>
                  </a:move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0" y="190"/>
                    <a:pt x="490" y="190"/>
                  </a:cubicBezTo>
                  <a:cubicBezTo>
                    <a:pt x="490" y="192"/>
                    <a:pt x="491" y="193"/>
                    <a:pt x="491" y="195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0" y="213"/>
                    <a:pt x="490" y="213"/>
                    <a:pt x="489" y="213"/>
                  </a:cubicBezTo>
                  <a:cubicBezTo>
                    <a:pt x="489" y="183"/>
                    <a:pt x="489" y="183"/>
                    <a:pt x="489" y="183"/>
                  </a:cubicBezTo>
                  <a:cubicBezTo>
                    <a:pt x="490" y="183"/>
                    <a:pt x="490" y="184"/>
                    <a:pt x="491" y="184"/>
                  </a:cubicBezTo>
                  <a:close/>
                  <a:moveTo>
                    <a:pt x="491" y="245"/>
                  </a:moveTo>
                  <a:cubicBezTo>
                    <a:pt x="491" y="257"/>
                    <a:pt x="491" y="257"/>
                    <a:pt x="491" y="257"/>
                  </a:cubicBezTo>
                  <a:cubicBezTo>
                    <a:pt x="490" y="259"/>
                    <a:pt x="490" y="261"/>
                    <a:pt x="489" y="263"/>
                  </a:cubicBezTo>
                  <a:cubicBezTo>
                    <a:pt x="489" y="241"/>
                    <a:pt x="489" y="241"/>
                    <a:pt x="489" y="241"/>
                  </a:cubicBezTo>
                  <a:cubicBezTo>
                    <a:pt x="490" y="242"/>
                    <a:pt x="490" y="244"/>
                    <a:pt x="491" y="245"/>
                  </a:cubicBezTo>
                  <a:close/>
                  <a:moveTo>
                    <a:pt x="491" y="291"/>
                  </a:moveTo>
                  <a:cubicBezTo>
                    <a:pt x="491" y="294"/>
                    <a:pt x="491" y="294"/>
                    <a:pt x="491" y="294"/>
                  </a:cubicBezTo>
                  <a:cubicBezTo>
                    <a:pt x="491" y="295"/>
                    <a:pt x="491" y="295"/>
                    <a:pt x="491" y="295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90" y="301"/>
                    <a:pt x="489" y="301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490" y="292"/>
                    <a:pt x="490" y="292"/>
                    <a:pt x="491" y="291"/>
                  </a:cubicBezTo>
                  <a:close/>
                  <a:moveTo>
                    <a:pt x="491" y="312"/>
                  </a:moveTo>
                  <a:cubicBezTo>
                    <a:pt x="491" y="316"/>
                    <a:pt x="491" y="316"/>
                    <a:pt x="491" y="316"/>
                  </a:cubicBezTo>
                  <a:cubicBezTo>
                    <a:pt x="489" y="315"/>
                    <a:pt x="489" y="315"/>
                    <a:pt x="489" y="315"/>
                  </a:cubicBezTo>
                  <a:cubicBezTo>
                    <a:pt x="489" y="311"/>
                    <a:pt x="489" y="311"/>
                    <a:pt x="489" y="311"/>
                  </a:cubicBezTo>
                  <a:cubicBezTo>
                    <a:pt x="491" y="312"/>
                    <a:pt x="491" y="312"/>
                    <a:pt x="491" y="312"/>
                  </a:cubicBezTo>
                  <a:close/>
                  <a:moveTo>
                    <a:pt x="491" y="320"/>
                  </a:moveTo>
                  <a:cubicBezTo>
                    <a:pt x="491" y="324"/>
                    <a:pt x="491" y="324"/>
                    <a:pt x="491" y="324"/>
                  </a:cubicBezTo>
                  <a:cubicBezTo>
                    <a:pt x="490" y="325"/>
                    <a:pt x="490" y="325"/>
                    <a:pt x="489" y="326"/>
                  </a:cubicBezTo>
                  <a:cubicBezTo>
                    <a:pt x="489" y="321"/>
                    <a:pt x="489" y="321"/>
                    <a:pt x="489" y="321"/>
                  </a:cubicBezTo>
                  <a:cubicBezTo>
                    <a:pt x="490" y="321"/>
                    <a:pt x="490" y="320"/>
                    <a:pt x="491" y="320"/>
                  </a:cubicBezTo>
                  <a:close/>
                  <a:moveTo>
                    <a:pt x="491" y="346"/>
                  </a:moveTo>
                  <a:cubicBezTo>
                    <a:pt x="491" y="367"/>
                    <a:pt x="491" y="367"/>
                    <a:pt x="491" y="367"/>
                  </a:cubicBezTo>
                  <a:cubicBezTo>
                    <a:pt x="490" y="368"/>
                    <a:pt x="489" y="369"/>
                    <a:pt x="489" y="370"/>
                  </a:cubicBezTo>
                  <a:cubicBezTo>
                    <a:pt x="489" y="363"/>
                    <a:pt x="489" y="363"/>
                    <a:pt x="489" y="363"/>
                  </a:cubicBezTo>
                  <a:cubicBezTo>
                    <a:pt x="491" y="361"/>
                    <a:pt x="491" y="361"/>
                    <a:pt x="491" y="361"/>
                  </a:cubicBezTo>
                  <a:cubicBezTo>
                    <a:pt x="490" y="358"/>
                    <a:pt x="490" y="355"/>
                    <a:pt x="490" y="352"/>
                  </a:cubicBezTo>
                  <a:cubicBezTo>
                    <a:pt x="490" y="352"/>
                    <a:pt x="489" y="352"/>
                    <a:pt x="489" y="353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0" y="345"/>
                    <a:pt x="490" y="346"/>
                    <a:pt x="491" y="346"/>
                  </a:cubicBezTo>
                  <a:close/>
                  <a:moveTo>
                    <a:pt x="491" y="378"/>
                  </a:moveTo>
                  <a:cubicBezTo>
                    <a:pt x="491" y="384"/>
                    <a:pt x="491" y="384"/>
                    <a:pt x="491" y="384"/>
                  </a:cubicBezTo>
                  <a:cubicBezTo>
                    <a:pt x="490" y="386"/>
                    <a:pt x="490" y="388"/>
                    <a:pt x="490" y="391"/>
                  </a:cubicBezTo>
                  <a:cubicBezTo>
                    <a:pt x="490" y="391"/>
                    <a:pt x="491" y="391"/>
                    <a:pt x="491" y="391"/>
                  </a:cubicBezTo>
                  <a:cubicBezTo>
                    <a:pt x="491" y="399"/>
                    <a:pt x="491" y="399"/>
                    <a:pt x="491" y="399"/>
                  </a:cubicBezTo>
                  <a:cubicBezTo>
                    <a:pt x="490" y="401"/>
                    <a:pt x="490" y="402"/>
                    <a:pt x="490" y="404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1" y="408"/>
                    <a:pt x="491" y="408"/>
                    <a:pt x="491" y="408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0" y="411"/>
                    <a:pt x="490" y="412"/>
                    <a:pt x="490" y="414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1" y="420"/>
                    <a:pt x="491" y="420"/>
                    <a:pt x="491" y="420"/>
                  </a:cubicBezTo>
                  <a:cubicBezTo>
                    <a:pt x="490" y="420"/>
                    <a:pt x="490" y="420"/>
                    <a:pt x="490" y="420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91" y="378"/>
                    <a:pt x="491" y="378"/>
                    <a:pt x="491" y="378"/>
                  </a:cubicBezTo>
                  <a:close/>
                  <a:moveTo>
                    <a:pt x="491" y="425"/>
                  </a:moveTo>
                  <a:cubicBezTo>
                    <a:pt x="491" y="430"/>
                    <a:pt x="491" y="430"/>
                    <a:pt x="491" y="430"/>
                  </a:cubicBezTo>
                  <a:cubicBezTo>
                    <a:pt x="490" y="430"/>
                    <a:pt x="490" y="431"/>
                    <a:pt x="489" y="431"/>
                  </a:cubicBezTo>
                  <a:cubicBezTo>
                    <a:pt x="489" y="426"/>
                    <a:pt x="489" y="426"/>
                    <a:pt x="489" y="426"/>
                  </a:cubicBezTo>
                  <a:cubicBezTo>
                    <a:pt x="490" y="426"/>
                    <a:pt x="490" y="426"/>
                    <a:pt x="491" y="425"/>
                  </a:cubicBezTo>
                  <a:close/>
                  <a:moveTo>
                    <a:pt x="491" y="437"/>
                  </a:moveTo>
                  <a:cubicBezTo>
                    <a:pt x="491" y="441"/>
                    <a:pt x="491" y="441"/>
                    <a:pt x="491" y="441"/>
                  </a:cubicBezTo>
                  <a:cubicBezTo>
                    <a:pt x="490" y="441"/>
                    <a:pt x="490" y="441"/>
                    <a:pt x="489" y="442"/>
                  </a:cubicBezTo>
                  <a:cubicBezTo>
                    <a:pt x="489" y="437"/>
                    <a:pt x="489" y="437"/>
                    <a:pt x="489" y="437"/>
                  </a:cubicBezTo>
                  <a:cubicBezTo>
                    <a:pt x="491" y="437"/>
                    <a:pt x="491" y="437"/>
                    <a:pt x="491" y="437"/>
                  </a:cubicBezTo>
                  <a:close/>
                  <a:moveTo>
                    <a:pt x="491" y="446"/>
                  </a:moveTo>
                  <a:cubicBezTo>
                    <a:pt x="491" y="456"/>
                    <a:pt x="491" y="456"/>
                    <a:pt x="491" y="456"/>
                  </a:cubicBezTo>
                  <a:cubicBezTo>
                    <a:pt x="490" y="457"/>
                    <a:pt x="490" y="458"/>
                    <a:pt x="489" y="459"/>
                  </a:cubicBezTo>
                  <a:cubicBezTo>
                    <a:pt x="489" y="447"/>
                    <a:pt x="489" y="447"/>
                    <a:pt x="489" y="447"/>
                  </a:cubicBezTo>
                  <a:cubicBezTo>
                    <a:pt x="490" y="447"/>
                    <a:pt x="490" y="447"/>
                    <a:pt x="491" y="446"/>
                  </a:cubicBezTo>
                  <a:close/>
                  <a:moveTo>
                    <a:pt x="491" y="478"/>
                  </a:moveTo>
                  <a:cubicBezTo>
                    <a:pt x="491" y="489"/>
                    <a:pt x="491" y="489"/>
                    <a:pt x="491" y="489"/>
                  </a:cubicBezTo>
                  <a:cubicBezTo>
                    <a:pt x="489" y="493"/>
                    <a:pt x="489" y="493"/>
                    <a:pt x="489" y="493"/>
                  </a:cubicBezTo>
                  <a:cubicBezTo>
                    <a:pt x="489" y="476"/>
                    <a:pt x="489" y="476"/>
                    <a:pt x="489" y="476"/>
                  </a:cubicBezTo>
                  <a:cubicBezTo>
                    <a:pt x="491" y="478"/>
                    <a:pt x="491" y="478"/>
                    <a:pt x="491" y="478"/>
                  </a:cubicBezTo>
                  <a:close/>
                  <a:moveTo>
                    <a:pt x="491" y="505"/>
                  </a:moveTo>
                  <a:cubicBezTo>
                    <a:pt x="491" y="514"/>
                    <a:pt x="491" y="514"/>
                    <a:pt x="491" y="514"/>
                  </a:cubicBezTo>
                  <a:cubicBezTo>
                    <a:pt x="489" y="512"/>
                    <a:pt x="489" y="512"/>
                    <a:pt x="489" y="512"/>
                  </a:cubicBezTo>
                  <a:cubicBezTo>
                    <a:pt x="489" y="507"/>
                    <a:pt x="489" y="507"/>
                    <a:pt x="489" y="507"/>
                  </a:cubicBezTo>
                  <a:cubicBezTo>
                    <a:pt x="490" y="506"/>
                    <a:pt x="490" y="506"/>
                    <a:pt x="491" y="505"/>
                  </a:cubicBezTo>
                  <a:close/>
                  <a:moveTo>
                    <a:pt x="491" y="550"/>
                  </a:moveTo>
                  <a:cubicBezTo>
                    <a:pt x="491" y="570"/>
                    <a:pt x="491" y="570"/>
                    <a:pt x="491" y="570"/>
                  </a:cubicBezTo>
                  <a:cubicBezTo>
                    <a:pt x="490" y="570"/>
                    <a:pt x="490" y="571"/>
                    <a:pt x="489" y="571"/>
                  </a:cubicBezTo>
                  <a:cubicBezTo>
                    <a:pt x="489" y="547"/>
                    <a:pt x="489" y="547"/>
                    <a:pt x="489" y="547"/>
                  </a:cubicBezTo>
                  <a:cubicBezTo>
                    <a:pt x="491" y="550"/>
                    <a:pt x="491" y="550"/>
                    <a:pt x="491" y="550"/>
                  </a:cubicBezTo>
                  <a:close/>
                  <a:moveTo>
                    <a:pt x="491" y="589"/>
                  </a:moveTo>
                  <a:cubicBezTo>
                    <a:pt x="491" y="595"/>
                    <a:pt x="491" y="595"/>
                    <a:pt x="491" y="595"/>
                  </a:cubicBezTo>
                  <a:cubicBezTo>
                    <a:pt x="490" y="596"/>
                    <a:pt x="490" y="596"/>
                    <a:pt x="489" y="596"/>
                  </a:cubicBezTo>
                  <a:cubicBezTo>
                    <a:pt x="489" y="590"/>
                    <a:pt x="489" y="590"/>
                    <a:pt x="489" y="590"/>
                  </a:cubicBezTo>
                  <a:cubicBezTo>
                    <a:pt x="491" y="589"/>
                    <a:pt x="491" y="589"/>
                    <a:pt x="491" y="589"/>
                  </a:cubicBezTo>
                  <a:close/>
                  <a:moveTo>
                    <a:pt x="491" y="598"/>
                  </a:moveTo>
                  <a:cubicBezTo>
                    <a:pt x="491" y="605"/>
                    <a:pt x="491" y="605"/>
                    <a:pt x="491" y="605"/>
                  </a:cubicBezTo>
                  <a:cubicBezTo>
                    <a:pt x="490" y="604"/>
                    <a:pt x="490" y="604"/>
                    <a:pt x="489" y="604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91" y="598"/>
                    <a:pt x="491" y="598"/>
                    <a:pt x="491" y="598"/>
                  </a:cubicBezTo>
                  <a:close/>
                  <a:moveTo>
                    <a:pt x="491" y="614"/>
                  </a:moveTo>
                  <a:cubicBezTo>
                    <a:pt x="491" y="620"/>
                    <a:pt x="491" y="620"/>
                    <a:pt x="491" y="620"/>
                  </a:cubicBezTo>
                  <a:cubicBezTo>
                    <a:pt x="490" y="621"/>
                    <a:pt x="490" y="621"/>
                    <a:pt x="489" y="621"/>
                  </a:cubicBezTo>
                  <a:cubicBezTo>
                    <a:pt x="489" y="614"/>
                    <a:pt x="489" y="614"/>
                    <a:pt x="489" y="614"/>
                  </a:cubicBezTo>
                  <a:cubicBezTo>
                    <a:pt x="491" y="614"/>
                    <a:pt x="491" y="614"/>
                    <a:pt x="491" y="614"/>
                  </a:cubicBezTo>
                  <a:close/>
                  <a:moveTo>
                    <a:pt x="491" y="671"/>
                  </a:moveTo>
                  <a:cubicBezTo>
                    <a:pt x="491" y="683"/>
                    <a:pt x="491" y="683"/>
                    <a:pt x="491" y="683"/>
                  </a:cubicBezTo>
                  <a:cubicBezTo>
                    <a:pt x="489" y="683"/>
                    <a:pt x="489" y="683"/>
                    <a:pt x="489" y="683"/>
                  </a:cubicBezTo>
                  <a:cubicBezTo>
                    <a:pt x="489" y="671"/>
                    <a:pt x="489" y="671"/>
                    <a:pt x="489" y="671"/>
                  </a:cubicBezTo>
                  <a:cubicBezTo>
                    <a:pt x="491" y="671"/>
                    <a:pt x="491" y="671"/>
                    <a:pt x="491" y="671"/>
                  </a:cubicBezTo>
                  <a:close/>
                  <a:moveTo>
                    <a:pt x="491" y="736"/>
                  </a:moveTo>
                  <a:cubicBezTo>
                    <a:pt x="491" y="755"/>
                    <a:pt x="491" y="755"/>
                    <a:pt x="491" y="755"/>
                  </a:cubicBezTo>
                  <a:cubicBezTo>
                    <a:pt x="490" y="755"/>
                    <a:pt x="490" y="754"/>
                    <a:pt x="489" y="754"/>
                  </a:cubicBezTo>
                  <a:cubicBezTo>
                    <a:pt x="489" y="737"/>
                    <a:pt x="489" y="737"/>
                    <a:pt x="489" y="737"/>
                  </a:cubicBezTo>
                  <a:cubicBezTo>
                    <a:pt x="490" y="736"/>
                    <a:pt x="490" y="736"/>
                    <a:pt x="491" y="736"/>
                  </a:cubicBezTo>
                  <a:close/>
                  <a:moveTo>
                    <a:pt x="489" y="145"/>
                  </a:moveTo>
                  <a:cubicBezTo>
                    <a:pt x="489" y="142"/>
                    <a:pt x="489" y="142"/>
                    <a:pt x="489" y="142"/>
                  </a:cubicBezTo>
                  <a:cubicBezTo>
                    <a:pt x="489" y="142"/>
                    <a:pt x="489" y="142"/>
                    <a:pt x="489" y="142"/>
                  </a:cubicBezTo>
                  <a:cubicBezTo>
                    <a:pt x="489" y="144"/>
                    <a:pt x="489" y="145"/>
                    <a:pt x="489" y="145"/>
                  </a:cubicBezTo>
                  <a:close/>
                  <a:moveTo>
                    <a:pt x="486" y="12"/>
                  </a:moveTo>
                  <a:cubicBezTo>
                    <a:pt x="487" y="12"/>
                    <a:pt x="488" y="12"/>
                    <a:pt x="489" y="12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1"/>
                    <a:pt x="488" y="22"/>
                    <a:pt x="489" y="24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8" y="57"/>
                    <a:pt x="487" y="57"/>
                    <a:pt x="486" y="57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8" y="50"/>
                    <a:pt x="488" y="50"/>
                    <a:pt x="488" y="50"/>
                  </a:cubicBezTo>
                  <a:cubicBezTo>
                    <a:pt x="487" y="48"/>
                    <a:pt x="487" y="46"/>
                    <a:pt x="486" y="45"/>
                  </a:cubicBezTo>
                  <a:cubicBezTo>
                    <a:pt x="486" y="12"/>
                    <a:pt x="486" y="12"/>
                    <a:pt x="486" y="12"/>
                  </a:cubicBezTo>
                  <a:close/>
                  <a:moveTo>
                    <a:pt x="489" y="783"/>
                  </a:moveTo>
                  <a:cubicBezTo>
                    <a:pt x="488" y="783"/>
                    <a:pt x="487" y="783"/>
                    <a:pt x="486" y="783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7" y="774"/>
                    <a:pt x="488" y="774"/>
                    <a:pt x="489" y="774"/>
                  </a:cubicBezTo>
                  <a:cubicBezTo>
                    <a:pt x="489" y="783"/>
                    <a:pt x="489" y="783"/>
                    <a:pt x="489" y="783"/>
                  </a:cubicBezTo>
                  <a:close/>
                  <a:moveTo>
                    <a:pt x="489" y="75"/>
                  </a:moveTo>
                  <a:cubicBezTo>
                    <a:pt x="489" y="122"/>
                    <a:pt x="489" y="122"/>
                    <a:pt x="489" y="122"/>
                  </a:cubicBezTo>
                  <a:cubicBezTo>
                    <a:pt x="488" y="121"/>
                    <a:pt x="487" y="121"/>
                    <a:pt x="486" y="121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89" y="75"/>
                    <a:pt x="489" y="75"/>
                    <a:pt x="489" y="75"/>
                  </a:cubicBezTo>
                  <a:close/>
                  <a:moveTo>
                    <a:pt x="489" y="125"/>
                  </a:moveTo>
                  <a:cubicBezTo>
                    <a:pt x="489" y="141"/>
                    <a:pt x="489" y="141"/>
                    <a:pt x="489" y="141"/>
                  </a:cubicBezTo>
                  <a:cubicBezTo>
                    <a:pt x="488" y="140"/>
                    <a:pt x="487" y="140"/>
                    <a:pt x="486" y="140"/>
                  </a:cubicBezTo>
                  <a:cubicBezTo>
                    <a:pt x="486" y="124"/>
                    <a:pt x="486" y="124"/>
                    <a:pt x="486" y="124"/>
                  </a:cubicBezTo>
                  <a:cubicBezTo>
                    <a:pt x="487" y="124"/>
                    <a:pt x="488" y="125"/>
                    <a:pt x="489" y="125"/>
                  </a:cubicBezTo>
                  <a:close/>
                  <a:moveTo>
                    <a:pt x="489" y="142"/>
                  </a:moveTo>
                  <a:cubicBezTo>
                    <a:pt x="489" y="145"/>
                    <a:pt x="489" y="145"/>
                    <a:pt x="489" y="145"/>
                  </a:cubicBezTo>
                  <a:cubicBezTo>
                    <a:pt x="489" y="146"/>
                    <a:pt x="488" y="147"/>
                    <a:pt x="488" y="148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6" y="141"/>
                    <a:pt x="486" y="141"/>
                    <a:pt x="486" y="141"/>
                  </a:cubicBezTo>
                  <a:cubicBezTo>
                    <a:pt x="487" y="141"/>
                    <a:pt x="488" y="142"/>
                    <a:pt x="489" y="142"/>
                  </a:cubicBezTo>
                  <a:close/>
                  <a:moveTo>
                    <a:pt x="489" y="183"/>
                  </a:moveTo>
                  <a:cubicBezTo>
                    <a:pt x="489" y="213"/>
                    <a:pt x="489" y="213"/>
                    <a:pt x="489" y="213"/>
                  </a:cubicBezTo>
                  <a:cubicBezTo>
                    <a:pt x="488" y="213"/>
                    <a:pt x="487" y="212"/>
                    <a:pt x="486" y="212"/>
                  </a:cubicBezTo>
                  <a:cubicBezTo>
                    <a:pt x="486" y="182"/>
                    <a:pt x="486" y="182"/>
                    <a:pt x="486" y="182"/>
                  </a:cubicBezTo>
                  <a:cubicBezTo>
                    <a:pt x="487" y="183"/>
                    <a:pt x="488" y="183"/>
                    <a:pt x="489" y="183"/>
                  </a:cubicBezTo>
                  <a:close/>
                  <a:moveTo>
                    <a:pt x="489" y="241"/>
                  </a:moveTo>
                  <a:cubicBezTo>
                    <a:pt x="489" y="263"/>
                    <a:pt x="489" y="263"/>
                    <a:pt x="489" y="263"/>
                  </a:cubicBezTo>
                  <a:cubicBezTo>
                    <a:pt x="489" y="264"/>
                    <a:pt x="489" y="264"/>
                    <a:pt x="489" y="264"/>
                  </a:cubicBezTo>
                  <a:cubicBezTo>
                    <a:pt x="488" y="264"/>
                    <a:pt x="487" y="265"/>
                    <a:pt x="486" y="266"/>
                  </a:cubicBezTo>
                  <a:cubicBezTo>
                    <a:pt x="486" y="237"/>
                    <a:pt x="486" y="237"/>
                    <a:pt x="486" y="237"/>
                  </a:cubicBezTo>
                  <a:cubicBezTo>
                    <a:pt x="487" y="238"/>
                    <a:pt x="488" y="240"/>
                    <a:pt x="489" y="241"/>
                  </a:cubicBezTo>
                  <a:close/>
                  <a:moveTo>
                    <a:pt x="489" y="293"/>
                  </a:moveTo>
                  <a:cubicBezTo>
                    <a:pt x="489" y="301"/>
                    <a:pt x="489" y="301"/>
                    <a:pt x="489" y="301"/>
                  </a:cubicBezTo>
                  <a:cubicBezTo>
                    <a:pt x="488" y="301"/>
                    <a:pt x="487" y="301"/>
                    <a:pt x="486" y="301"/>
                  </a:cubicBezTo>
                  <a:cubicBezTo>
                    <a:pt x="486" y="295"/>
                    <a:pt x="486" y="295"/>
                    <a:pt x="486" y="295"/>
                  </a:cubicBezTo>
                  <a:cubicBezTo>
                    <a:pt x="487" y="294"/>
                    <a:pt x="488" y="294"/>
                    <a:pt x="489" y="293"/>
                  </a:cubicBezTo>
                  <a:close/>
                  <a:moveTo>
                    <a:pt x="489" y="311"/>
                  </a:moveTo>
                  <a:cubicBezTo>
                    <a:pt x="489" y="315"/>
                    <a:pt x="489" y="315"/>
                    <a:pt x="489" y="315"/>
                  </a:cubicBezTo>
                  <a:cubicBezTo>
                    <a:pt x="488" y="314"/>
                    <a:pt x="487" y="314"/>
                    <a:pt x="486" y="313"/>
                  </a:cubicBezTo>
                  <a:cubicBezTo>
                    <a:pt x="486" y="309"/>
                    <a:pt x="486" y="309"/>
                    <a:pt x="486" y="309"/>
                  </a:cubicBezTo>
                  <a:cubicBezTo>
                    <a:pt x="489" y="311"/>
                    <a:pt x="489" y="311"/>
                    <a:pt x="489" y="311"/>
                  </a:cubicBezTo>
                  <a:close/>
                  <a:moveTo>
                    <a:pt x="489" y="321"/>
                  </a:moveTo>
                  <a:cubicBezTo>
                    <a:pt x="489" y="326"/>
                    <a:pt x="489" y="326"/>
                    <a:pt x="489" y="326"/>
                  </a:cubicBezTo>
                  <a:cubicBezTo>
                    <a:pt x="488" y="327"/>
                    <a:pt x="487" y="328"/>
                    <a:pt x="486" y="329"/>
                  </a:cubicBezTo>
                  <a:cubicBezTo>
                    <a:pt x="486" y="322"/>
                    <a:pt x="486" y="322"/>
                    <a:pt x="486" y="322"/>
                  </a:cubicBezTo>
                  <a:cubicBezTo>
                    <a:pt x="487" y="322"/>
                    <a:pt x="488" y="321"/>
                    <a:pt x="489" y="321"/>
                  </a:cubicBezTo>
                  <a:close/>
                  <a:moveTo>
                    <a:pt x="489" y="344"/>
                  </a:moveTo>
                  <a:cubicBezTo>
                    <a:pt x="489" y="353"/>
                    <a:pt x="489" y="353"/>
                    <a:pt x="489" y="353"/>
                  </a:cubicBezTo>
                  <a:cubicBezTo>
                    <a:pt x="488" y="353"/>
                    <a:pt x="487" y="354"/>
                    <a:pt x="486" y="354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7" y="341"/>
                    <a:pt x="488" y="342"/>
                    <a:pt x="489" y="344"/>
                  </a:cubicBezTo>
                  <a:close/>
                  <a:moveTo>
                    <a:pt x="489" y="363"/>
                  </a:moveTo>
                  <a:cubicBezTo>
                    <a:pt x="489" y="370"/>
                    <a:pt x="489" y="370"/>
                    <a:pt x="489" y="370"/>
                  </a:cubicBezTo>
                  <a:cubicBezTo>
                    <a:pt x="488" y="372"/>
                    <a:pt x="487" y="375"/>
                    <a:pt x="488" y="380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8" y="423"/>
                    <a:pt x="488" y="425"/>
                    <a:pt x="488" y="426"/>
                  </a:cubicBezTo>
                  <a:cubicBezTo>
                    <a:pt x="488" y="426"/>
                    <a:pt x="488" y="426"/>
                    <a:pt x="489" y="426"/>
                  </a:cubicBezTo>
                  <a:cubicBezTo>
                    <a:pt x="489" y="431"/>
                    <a:pt x="489" y="431"/>
                    <a:pt x="489" y="431"/>
                  </a:cubicBezTo>
                  <a:cubicBezTo>
                    <a:pt x="488" y="431"/>
                    <a:pt x="487" y="432"/>
                    <a:pt x="486" y="433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7" y="365"/>
                    <a:pt x="488" y="364"/>
                    <a:pt x="489" y="363"/>
                  </a:cubicBezTo>
                  <a:close/>
                  <a:moveTo>
                    <a:pt x="489" y="437"/>
                  </a:moveTo>
                  <a:cubicBezTo>
                    <a:pt x="489" y="442"/>
                    <a:pt x="489" y="442"/>
                    <a:pt x="489" y="442"/>
                  </a:cubicBezTo>
                  <a:cubicBezTo>
                    <a:pt x="488" y="442"/>
                    <a:pt x="487" y="442"/>
                    <a:pt x="486" y="442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9" y="437"/>
                    <a:pt x="489" y="437"/>
                    <a:pt x="489" y="437"/>
                  </a:cubicBezTo>
                  <a:close/>
                  <a:moveTo>
                    <a:pt x="489" y="447"/>
                  </a:moveTo>
                  <a:cubicBezTo>
                    <a:pt x="489" y="459"/>
                    <a:pt x="489" y="459"/>
                    <a:pt x="489" y="459"/>
                  </a:cubicBezTo>
                  <a:cubicBezTo>
                    <a:pt x="488" y="460"/>
                    <a:pt x="487" y="462"/>
                    <a:pt x="486" y="463"/>
                  </a:cubicBezTo>
                  <a:cubicBezTo>
                    <a:pt x="486" y="456"/>
                    <a:pt x="486" y="456"/>
                    <a:pt x="486" y="456"/>
                  </a:cubicBezTo>
                  <a:cubicBezTo>
                    <a:pt x="487" y="455"/>
                    <a:pt x="488" y="454"/>
                    <a:pt x="488" y="453"/>
                  </a:cubicBezTo>
                  <a:cubicBezTo>
                    <a:pt x="488" y="453"/>
                    <a:pt x="487" y="453"/>
                    <a:pt x="486" y="453"/>
                  </a:cubicBezTo>
                  <a:cubicBezTo>
                    <a:pt x="486" y="448"/>
                    <a:pt x="486" y="448"/>
                    <a:pt x="486" y="448"/>
                  </a:cubicBezTo>
                  <a:cubicBezTo>
                    <a:pt x="487" y="448"/>
                    <a:pt x="488" y="448"/>
                    <a:pt x="489" y="447"/>
                  </a:cubicBezTo>
                  <a:close/>
                  <a:moveTo>
                    <a:pt x="489" y="476"/>
                  </a:moveTo>
                  <a:cubicBezTo>
                    <a:pt x="489" y="493"/>
                    <a:pt x="489" y="493"/>
                    <a:pt x="489" y="493"/>
                  </a:cubicBezTo>
                  <a:cubicBezTo>
                    <a:pt x="486" y="498"/>
                    <a:pt x="486" y="498"/>
                    <a:pt x="486" y="498"/>
                  </a:cubicBezTo>
                  <a:cubicBezTo>
                    <a:pt x="486" y="489"/>
                    <a:pt x="486" y="489"/>
                    <a:pt x="486" y="489"/>
                  </a:cubicBezTo>
                  <a:cubicBezTo>
                    <a:pt x="488" y="486"/>
                    <a:pt x="489" y="484"/>
                    <a:pt x="486" y="479"/>
                  </a:cubicBezTo>
                  <a:cubicBezTo>
                    <a:pt x="486" y="473"/>
                    <a:pt x="486" y="473"/>
                    <a:pt x="486" y="473"/>
                  </a:cubicBezTo>
                  <a:cubicBezTo>
                    <a:pt x="489" y="476"/>
                    <a:pt x="489" y="476"/>
                    <a:pt x="489" y="476"/>
                  </a:cubicBezTo>
                  <a:close/>
                  <a:moveTo>
                    <a:pt x="489" y="507"/>
                  </a:moveTo>
                  <a:cubicBezTo>
                    <a:pt x="489" y="512"/>
                    <a:pt x="489" y="512"/>
                    <a:pt x="489" y="512"/>
                  </a:cubicBezTo>
                  <a:cubicBezTo>
                    <a:pt x="486" y="509"/>
                    <a:pt x="486" y="509"/>
                    <a:pt x="486" y="509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7" y="505"/>
                    <a:pt x="488" y="506"/>
                    <a:pt x="489" y="507"/>
                  </a:cubicBezTo>
                  <a:cubicBezTo>
                    <a:pt x="489" y="507"/>
                    <a:pt x="489" y="507"/>
                    <a:pt x="489" y="507"/>
                  </a:cubicBezTo>
                  <a:close/>
                  <a:moveTo>
                    <a:pt x="489" y="547"/>
                  </a:moveTo>
                  <a:cubicBezTo>
                    <a:pt x="489" y="571"/>
                    <a:pt x="489" y="571"/>
                    <a:pt x="489" y="571"/>
                  </a:cubicBezTo>
                  <a:cubicBezTo>
                    <a:pt x="488" y="572"/>
                    <a:pt x="487" y="573"/>
                    <a:pt x="486" y="574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6" y="559"/>
                    <a:pt x="486" y="558"/>
                    <a:pt x="486" y="558"/>
                  </a:cubicBezTo>
                  <a:cubicBezTo>
                    <a:pt x="486" y="558"/>
                    <a:pt x="486" y="558"/>
                    <a:pt x="486" y="558"/>
                  </a:cubicBezTo>
                  <a:cubicBezTo>
                    <a:pt x="486" y="542"/>
                    <a:pt x="486" y="542"/>
                    <a:pt x="486" y="542"/>
                  </a:cubicBezTo>
                  <a:cubicBezTo>
                    <a:pt x="489" y="547"/>
                    <a:pt x="489" y="547"/>
                    <a:pt x="489" y="547"/>
                  </a:cubicBezTo>
                  <a:close/>
                  <a:moveTo>
                    <a:pt x="489" y="590"/>
                  </a:move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604"/>
                    <a:pt x="489" y="604"/>
                    <a:pt x="489" y="604"/>
                  </a:cubicBezTo>
                  <a:cubicBezTo>
                    <a:pt x="488" y="603"/>
                    <a:pt x="487" y="603"/>
                    <a:pt x="486" y="602"/>
                  </a:cubicBezTo>
                  <a:cubicBezTo>
                    <a:pt x="486" y="592"/>
                    <a:pt x="486" y="592"/>
                    <a:pt x="486" y="592"/>
                  </a:cubicBezTo>
                  <a:cubicBezTo>
                    <a:pt x="487" y="591"/>
                    <a:pt x="487" y="591"/>
                    <a:pt x="488" y="590"/>
                  </a:cubicBezTo>
                  <a:cubicBezTo>
                    <a:pt x="489" y="590"/>
                    <a:pt x="489" y="590"/>
                    <a:pt x="489" y="590"/>
                  </a:cubicBezTo>
                  <a:close/>
                  <a:moveTo>
                    <a:pt x="489" y="614"/>
                  </a:moveTo>
                  <a:cubicBezTo>
                    <a:pt x="489" y="621"/>
                    <a:pt x="489" y="621"/>
                    <a:pt x="489" y="621"/>
                  </a:cubicBezTo>
                  <a:cubicBezTo>
                    <a:pt x="488" y="622"/>
                    <a:pt x="487" y="622"/>
                    <a:pt x="486" y="622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486" y="615"/>
                    <a:pt x="486" y="615"/>
                    <a:pt x="486" y="615"/>
                  </a:cubicBezTo>
                  <a:cubicBezTo>
                    <a:pt x="489" y="614"/>
                    <a:pt x="489" y="614"/>
                    <a:pt x="489" y="614"/>
                  </a:cubicBezTo>
                  <a:close/>
                  <a:moveTo>
                    <a:pt x="489" y="671"/>
                  </a:moveTo>
                  <a:cubicBezTo>
                    <a:pt x="489" y="683"/>
                    <a:pt x="489" y="683"/>
                    <a:pt x="489" y="683"/>
                  </a:cubicBezTo>
                  <a:cubicBezTo>
                    <a:pt x="486" y="684"/>
                    <a:pt x="486" y="684"/>
                    <a:pt x="486" y="684"/>
                  </a:cubicBezTo>
                  <a:cubicBezTo>
                    <a:pt x="486" y="673"/>
                    <a:pt x="486" y="673"/>
                    <a:pt x="486" y="673"/>
                  </a:cubicBezTo>
                  <a:cubicBezTo>
                    <a:pt x="489" y="671"/>
                    <a:pt x="489" y="671"/>
                    <a:pt x="489" y="671"/>
                  </a:cubicBezTo>
                  <a:close/>
                  <a:moveTo>
                    <a:pt x="489" y="737"/>
                  </a:moveTo>
                  <a:cubicBezTo>
                    <a:pt x="489" y="754"/>
                    <a:pt x="489" y="754"/>
                    <a:pt x="489" y="754"/>
                  </a:cubicBezTo>
                  <a:cubicBezTo>
                    <a:pt x="488" y="753"/>
                    <a:pt x="487" y="753"/>
                    <a:pt x="486" y="752"/>
                  </a:cubicBezTo>
                  <a:cubicBezTo>
                    <a:pt x="486" y="738"/>
                    <a:pt x="486" y="738"/>
                    <a:pt x="486" y="738"/>
                  </a:cubicBezTo>
                  <a:cubicBezTo>
                    <a:pt x="487" y="737"/>
                    <a:pt x="488" y="737"/>
                    <a:pt x="489" y="737"/>
                  </a:cubicBezTo>
                  <a:close/>
                  <a:moveTo>
                    <a:pt x="485" y="11"/>
                  </a:moveTo>
                  <a:cubicBezTo>
                    <a:pt x="486" y="12"/>
                    <a:pt x="486" y="12"/>
                    <a:pt x="486" y="12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11"/>
                    <a:pt x="485" y="11"/>
                    <a:pt x="485" y="11"/>
                  </a:cubicBezTo>
                  <a:close/>
                  <a:moveTo>
                    <a:pt x="486" y="783"/>
                  </a:moveTo>
                  <a:cubicBezTo>
                    <a:pt x="485" y="784"/>
                    <a:pt x="485" y="784"/>
                    <a:pt x="485" y="78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6" y="783"/>
                    <a:pt x="486" y="783"/>
                    <a:pt x="486" y="783"/>
                  </a:cubicBezTo>
                  <a:close/>
                  <a:moveTo>
                    <a:pt x="486" y="50"/>
                  </a:moveTo>
                  <a:cubicBezTo>
                    <a:pt x="486" y="57"/>
                    <a:pt x="486" y="57"/>
                    <a:pt x="486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6" y="75"/>
                  </a:moveTo>
                  <a:cubicBezTo>
                    <a:pt x="486" y="121"/>
                    <a:pt x="486" y="121"/>
                    <a:pt x="486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75"/>
                    <a:pt x="485" y="75"/>
                    <a:pt x="485" y="75"/>
                  </a:cubicBezTo>
                  <a:cubicBezTo>
                    <a:pt x="486" y="75"/>
                    <a:pt x="486" y="75"/>
                    <a:pt x="486" y="75"/>
                  </a:cubicBezTo>
                  <a:close/>
                  <a:moveTo>
                    <a:pt x="486" y="124"/>
                  </a:moveTo>
                  <a:cubicBezTo>
                    <a:pt x="486" y="140"/>
                    <a:pt x="486" y="140"/>
                    <a:pt x="486" y="140"/>
                  </a:cubicBezTo>
                  <a:cubicBezTo>
                    <a:pt x="485" y="139"/>
                    <a:pt x="485" y="139"/>
                    <a:pt x="485" y="139"/>
                  </a:cubicBezTo>
                  <a:cubicBezTo>
                    <a:pt x="485" y="124"/>
                    <a:pt x="485" y="124"/>
                    <a:pt x="485" y="124"/>
                  </a:cubicBezTo>
                  <a:cubicBezTo>
                    <a:pt x="486" y="124"/>
                    <a:pt x="486" y="124"/>
                    <a:pt x="486" y="124"/>
                  </a:cubicBezTo>
                  <a:close/>
                  <a:moveTo>
                    <a:pt x="486" y="141"/>
                  </a:moveTo>
                  <a:cubicBezTo>
                    <a:pt x="486" y="148"/>
                    <a:pt x="486" y="148"/>
                    <a:pt x="486" y="148"/>
                  </a:cubicBezTo>
                  <a:cubicBezTo>
                    <a:pt x="485" y="148"/>
                    <a:pt x="485" y="148"/>
                    <a:pt x="485" y="148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6" y="141"/>
                    <a:pt x="486" y="141"/>
                    <a:pt x="486" y="141"/>
                  </a:cubicBezTo>
                  <a:close/>
                  <a:moveTo>
                    <a:pt x="486" y="182"/>
                  </a:moveTo>
                  <a:cubicBezTo>
                    <a:pt x="486" y="212"/>
                    <a:pt x="486" y="212"/>
                    <a:pt x="486" y="212"/>
                  </a:cubicBezTo>
                  <a:cubicBezTo>
                    <a:pt x="485" y="211"/>
                    <a:pt x="485" y="211"/>
                    <a:pt x="485" y="211"/>
                  </a:cubicBezTo>
                  <a:cubicBezTo>
                    <a:pt x="485" y="206"/>
                    <a:pt x="485" y="206"/>
                    <a:pt x="485" y="206"/>
                  </a:cubicBezTo>
                  <a:cubicBezTo>
                    <a:pt x="486" y="205"/>
                    <a:pt x="486" y="205"/>
                    <a:pt x="486" y="205"/>
                  </a:cubicBezTo>
                  <a:cubicBezTo>
                    <a:pt x="486" y="203"/>
                    <a:pt x="486" y="201"/>
                    <a:pt x="485" y="200"/>
                  </a:cubicBezTo>
                  <a:cubicBezTo>
                    <a:pt x="485" y="182"/>
                    <a:pt x="485" y="182"/>
                    <a:pt x="485" y="182"/>
                  </a:cubicBezTo>
                  <a:cubicBezTo>
                    <a:pt x="486" y="182"/>
                    <a:pt x="486" y="182"/>
                    <a:pt x="486" y="182"/>
                  </a:cubicBezTo>
                  <a:close/>
                  <a:moveTo>
                    <a:pt x="486" y="237"/>
                  </a:moveTo>
                  <a:cubicBezTo>
                    <a:pt x="486" y="266"/>
                    <a:pt x="486" y="266"/>
                    <a:pt x="486" y="266"/>
                  </a:cubicBezTo>
                  <a:cubicBezTo>
                    <a:pt x="486" y="266"/>
                    <a:pt x="486" y="266"/>
                    <a:pt x="485" y="266"/>
                  </a:cubicBezTo>
                  <a:cubicBezTo>
                    <a:pt x="485" y="236"/>
                    <a:pt x="485" y="236"/>
                    <a:pt x="485" y="236"/>
                  </a:cubicBezTo>
                  <a:cubicBezTo>
                    <a:pt x="486" y="237"/>
                    <a:pt x="486" y="237"/>
                    <a:pt x="486" y="237"/>
                  </a:cubicBezTo>
                  <a:close/>
                  <a:moveTo>
                    <a:pt x="486" y="295"/>
                  </a:moveTo>
                  <a:cubicBezTo>
                    <a:pt x="486" y="301"/>
                    <a:pt x="486" y="301"/>
                    <a:pt x="486" y="301"/>
                  </a:cubicBezTo>
                  <a:cubicBezTo>
                    <a:pt x="486" y="301"/>
                    <a:pt x="486" y="301"/>
                    <a:pt x="485" y="301"/>
                  </a:cubicBezTo>
                  <a:cubicBezTo>
                    <a:pt x="485" y="296"/>
                    <a:pt x="485" y="296"/>
                    <a:pt x="485" y="296"/>
                  </a:cubicBezTo>
                  <a:cubicBezTo>
                    <a:pt x="486" y="295"/>
                    <a:pt x="486" y="295"/>
                    <a:pt x="486" y="295"/>
                  </a:cubicBezTo>
                  <a:close/>
                  <a:moveTo>
                    <a:pt x="486" y="309"/>
                  </a:moveTo>
                  <a:cubicBezTo>
                    <a:pt x="486" y="313"/>
                    <a:pt x="486" y="313"/>
                    <a:pt x="486" y="313"/>
                  </a:cubicBezTo>
                  <a:cubicBezTo>
                    <a:pt x="486" y="313"/>
                    <a:pt x="486" y="313"/>
                    <a:pt x="485" y="313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6" y="309"/>
                    <a:pt x="486" y="309"/>
                    <a:pt x="486" y="309"/>
                  </a:cubicBezTo>
                  <a:close/>
                  <a:moveTo>
                    <a:pt x="486" y="322"/>
                  </a:moveTo>
                  <a:cubicBezTo>
                    <a:pt x="486" y="329"/>
                    <a:pt x="486" y="329"/>
                    <a:pt x="486" y="329"/>
                  </a:cubicBezTo>
                  <a:cubicBezTo>
                    <a:pt x="486" y="329"/>
                    <a:pt x="486" y="330"/>
                    <a:pt x="485" y="330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6" y="323"/>
                    <a:pt x="486" y="322"/>
                    <a:pt x="486" y="322"/>
                  </a:cubicBezTo>
                  <a:close/>
                  <a:moveTo>
                    <a:pt x="486" y="340"/>
                  </a:moveTo>
                  <a:cubicBezTo>
                    <a:pt x="486" y="354"/>
                    <a:pt x="486" y="354"/>
                    <a:pt x="486" y="354"/>
                  </a:cubicBezTo>
                  <a:cubicBezTo>
                    <a:pt x="486" y="355"/>
                    <a:pt x="486" y="355"/>
                    <a:pt x="485" y="355"/>
                  </a:cubicBezTo>
                  <a:cubicBezTo>
                    <a:pt x="485" y="339"/>
                    <a:pt x="485" y="339"/>
                    <a:pt x="485" y="339"/>
                  </a:cubicBezTo>
                  <a:cubicBezTo>
                    <a:pt x="486" y="340"/>
                    <a:pt x="486" y="340"/>
                    <a:pt x="486" y="340"/>
                  </a:cubicBezTo>
                  <a:close/>
                  <a:moveTo>
                    <a:pt x="486" y="366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5" y="434"/>
                  </a:cubicBezTo>
                  <a:cubicBezTo>
                    <a:pt x="485" y="420"/>
                    <a:pt x="485" y="420"/>
                    <a:pt x="485" y="420"/>
                  </a:cubicBezTo>
                  <a:cubicBezTo>
                    <a:pt x="486" y="420"/>
                    <a:pt x="486" y="419"/>
                    <a:pt x="486" y="419"/>
                  </a:cubicBezTo>
                  <a:cubicBezTo>
                    <a:pt x="486" y="410"/>
                    <a:pt x="486" y="400"/>
                    <a:pt x="485" y="390"/>
                  </a:cubicBezTo>
                  <a:cubicBezTo>
                    <a:pt x="485" y="367"/>
                    <a:pt x="485" y="367"/>
                    <a:pt x="485" y="367"/>
                  </a:cubicBezTo>
                  <a:cubicBezTo>
                    <a:pt x="486" y="366"/>
                    <a:pt x="486" y="366"/>
                    <a:pt x="486" y="366"/>
                  </a:cubicBezTo>
                  <a:close/>
                  <a:moveTo>
                    <a:pt x="486" y="438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5" y="442"/>
                    <a:pt x="485" y="442"/>
                    <a:pt x="485" y="442"/>
                  </a:cubicBezTo>
                  <a:cubicBezTo>
                    <a:pt x="485" y="438"/>
                    <a:pt x="485" y="438"/>
                    <a:pt x="485" y="438"/>
                  </a:cubicBezTo>
                  <a:cubicBezTo>
                    <a:pt x="486" y="438"/>
                    <a:pt x="486" y="438"/>
                    <a:pt x="486" y="438"/>
                  </a:cubicBezTo>
                  <a:close/>
                  <a:moveTo>
                    <a:pt x="486" y="448"/>
                  </a:moveTo>
                  <a:cubicBezTo>
                    <a:pt x="486" y="453"/>
                    <a:pt x="486" y="453"/>
                    <a:pt x="486" y="453"/>
                  </a:cubicBezTo>
                  <a:cubicBezTo>
                    <a:pt x="485" y="453"/>
                    <a:pt x="485" y="453"/>
                    <a:pt x="485" y="453"/>
                  </a:cubicBezTo>
                  <a:cubicBezTo>
                    <a:pt x="485" y="448"/>
                    <a:pt x="485" y="448"/>
                    <a:pt x="485" y="448"/>
                  </a:cubicBezTo>
                  <a:cubicBezTo>
                    <a:pt x="486" y="448"/>
                    <a:pt x="486" y="448"/>
                    <a:pt x="486" y="448"/>
                  </a:cubicBezTo>
                  <a:close/>
                  <a:moveTo>
                    <a:pt x="486" y="456"/>
                  </a:moveTo>
                  <a:cubicBezTo>
                    <a:pt x="486" y="463"/>
                    <a:pt x="486" y="463"/>
                    <a:pt x="486" y="463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485" y="457"/>
                    <a:pt x="485" y="457"/>
                    <a:pt x="485" y="457"/>
                  </a:cubicBezTo>
                  <a:cubicBezTo>
                    <a:pt x="486" y="456"/>
                    <a:pt x="486" y="456"/>
                    <a:pt x="486" y="456"/>
                  </a:cubicBezTo>
                  <a:close/>
                  <a:moveTo>
                    <a:pt x="486" y="473"/>
                  </a:moveTo>
                  <a:cubicBezTo>
                    <a:pt x="486" y="479"/>
                    <a:pt x="486" y="479"/>
                    <a:pt x="486" y="479"/>
                  </a:cubicBezTo>
                  <a:cubicBezTo>
                    <a:pt x="486" y="479"/>
                    <a:pt x="486" y="478"/>
                    <a:pt x="485" y="478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6" y="473"/>
                    <a:pt x="486" y="473"/>
                    <a:pt x="486" y="473"/>
                  </a:cubicBezTo>
                  <a:close/>
                  <a:moveTo>
                    <a:pt x="486" y="489"/>
                  </a:moveTo>
                  <a:cubicBezTo>
                    <a:pt x="486" y="498"/>
                    <a:pt x="486" y="498"/>
                    <a:pt x="486" y="498"/>
                  </a:cubicBezTo>
                  <a:cubicBezTo>
                    <a:pt x="485" y="499"/>
                    <a:pt x="485" y="499"/>
                    <a:pt x="485" y="499"/>
                  </a:cubicBezTo>
                  <a:cubicBezTo>
                    <a:pt x="485" y="491"/>
                    <a:pt x="485" y="491"/>
                    <a:pt x="485" y="491"/>
                  </a:cubicBezTo>
                  <a:cubicBezTo>
                    <a:pt x="486" y="490"/>
                    <a:pt x="486" y="490"/>
                    <a:pt x="486" y="489"/>
                  </a:cubicBezTo>
                  <a:close/>
                  <a:moveTo>
                    <a:pt x="486" y="503"/>
                  </a:moveTo>
                  <a:cubicBezTo>
                    <a:pt x="486" y="509"/>
                    <a:pt x="486" y="509"/>
                    <a:pt x="486" y="509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6" y="503"/>
                    <a:pt x="486" y="503"/>
                    <a:pt x="486" y="503"/>
                  </a:cubicBezTo>
                  <a:close/>
                  <a:moveTo>
                    <a:pt x="486" y="542"/>
                  </a:moveTo>
                  <a:cubicBezTo>
                    <a:pt x="486" y="558"/>
                    <a:pt x="486" y="558"/>
                    <a:pt x="486" y="558"/>
                  </a:cubicBezTo>
                  <a:cubicBezTo>
                    <a:pt x="485" y="558"/>
                    <a:pt x="485" y="558"/>
                    <a:pt x="485" y="558"/>
                  </a:cubicBezTo>
                  <a:cubicBezTo>
                    <a:pt x="485" y="541"/>
                    <a:pt x="485" y="541"/>
                    <a:pt x="485" y="541"/>
                  </a:cubicBezTo>
                  <a:cubicBezTo>
                    <a:pt x="486" y="542"/>
                    <a:pt x="486" y="542"/>
                    <a:pt x="486" y="542"/>
                  </a:cubicBezTo>
                  <a:close/>
                  <a:moveTo>
                    <a:pt x="486" y="559"/>
                  </a:moveTo>
                  <a:cubicBezTo>
                    <a:pt x="486" y="574"/>
                    <a:pt x="486" y="574"/>
                    <a:pt x="486" y="574"/>
                  </a:cubicBezTo>
                  <a:cubicBezTo>
                    <a:pt x="485" y="574"/>
                    <a:pt x="485" y="574"/>
                    <a:pt x="485" y="574"/>
                  </a:cubicBezTo>
                  <a:cubicBezTo>
                    <a:pt x="485" y="563"/>
                    <a:pt x="485" y="563"/>
                    <a:pt x="485" y="563"/>
                  </a:cubicBezTo>
                  <a:cubicBezTo>
                    <a:pt x="486" y="563"/>
                    <a:pt x="486" y="563"/>
                    <a:pt x="486" y="563"/>
                  </a:cubicBezTo>
                  <a:cubicBezTo>
                    <a:pt x="486" y="562"/>
                    <a:pt x="486" y="560"/>
                    <a:pt x="486" y="559"/>
                  </a:cubicBezTo>
                  <a:close/>
                  <a:moveTo>
                    <a:pt x="486" y="592"/>
                  </a:moveTo>
                  <a:cubicBezTo>
                    <a:pt x="486" y="602"/>
                    <a:pt x="486" y="602"/>
                    <a:pt x="486" y="602"/>
                  </a:cubicBezTo>
                  <a:cubicBezTo>
                    <a:pt x="486" y="602"/>
                    <a:pt x="486" y="602"/>
                    <a:pt x="485" y="602"/>
                  </a:cubicBezTo>
                  <a:cubicBezTo>
                    <a:pt x="485" y="592"/>
                    <a:pt x="485" y="592"/>
                    <a:pt x="485" y="592"/>
                  </a:cubicBezTo>
                  <a:cubicBezTo>
                    <a:pt x="486" y="592"/>
                    <a:pt x="486" y="592"/>
                    <a:pt x="486" y="592"/>
                  </a:cubicBezTo>
                  <a:close/>
                  <a:moveTo>
                    <a:pt x="486" y="614"/>
                  </a:moveTo>
                  <a:cubicBezTo>
                    <a:pt x="486" y="622"/>
                    <a:pt x="486" y="622"/>
                    <a:pt x="486" y="622"/>
                  </a:cubicBezTo>
                  <a:cubicBezTo>
                    <a:pt x="485" y="623"/>
                    <a:pt x="485" y="623"/>
                    <a:pt x="485" y="623"/>
                  </a:cubicBezTo>
                  <a:cubicBezTo>
                    <a:pt x="485" y="614"/>
                    <a:pt x="485" y="614"/>
                    <a:pt x="485" y="614"/>
                  </a:cubicBezTo>
                  <a:cubicBezTo>
                    <a:pt x="486" y="614"/>
                    <a:pt x="486" y="614"/>
                    <a:pt x="486" y="614"/>
                  </a:cubicBezTo>
                  <a:close/>
                  <a:moveTo>
                    <a:pt x="486" y="673"/>
                  </a:moveTo>
                  <a:cubicBezTo>
                    <a:pt x="486" y="684"/>
                    <a:pt x="486" y="684"/>
                    <a:pt x="486" y="684"/>
                  </a:cubicBezTo>
                  <a:cubicBezTo>
                    <a:pt x="485" y="685"/>
                    <a:pt x="485" y="685"/>
                    <a:pt x="485" y="685"/>
                  </a:cubicBezTo>
                  <a:cubicBezTo>
                    <a:pt x="485" y="673"/>
                    <a:pt x="485" y="673"/>
                    <a:pt x="485" y="673"/>
                  </a:cubicBezTo>
                  <a:cubicBezTo>
                    <a:pt x="486" y="673"/>
                    <a:pt x="486" y="673"/>
                    <a:pt x="486" y="673"/>
                  </a:cubicBezTo>
                  <a:close/>
                  <a:moveTo>
                    <a:pt x="486" y="738"/>
                  </a:moveTo>
                  <a:cubicBezTo>
                    <a:pt x="486" y="752"/>
                    <a:pt x="486" y="752"/>
                    <a:pt x="486" y="752"/>
                  </a:cubicBezTo>
                  <a:cubicBezTo>
                    <a:pt x="486" y="752"/>
                    <a:pt x="486" y="752"/>
                    <a:pt x="485" y="751"/>
                  </a:cubicBezTo>
                  <a:cubicBezTo>
                    <a:pt x="485" y="738"/>
                    <a:pt x="485" y="738"/>
                    <a:pt x="485" y="738"/>
                  </a:cubicBezTo>
                  <a:lnTo>
                    <a:pt x="486" y="738"/>
                  </a:lnTo>
                  <a:close/>
                  <a:moveTo>
                    <a:pt x="484" y="11"/>
                  </a:moveTo>
                  <a:cubicBezTo>
                    <a:pt x="485" y="11"/>
                    <a:pt x="485" y="11"/>
                    <a:pt x="485" y="11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0"/>
                    <a:pt x="484" y="38"/>
                    <a:pt x="484" y="37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5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5" y="774"/>
                    <a:pt x="485" y="77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5" y="784"/>
                    <a:pt x="485" y="784"/>
                    <a:pt x="485" y="784"/>
                  </a:cubicBezTo>
                  <a:close/>
                  <a:moveTo>
                    <a:pt x="485" y="50"/>
                  </a:moveTo>
                  <a:cubicBezTo>
                    <a:pt x="485" y="57"/>
                    <a:pt x="485" y="57"/>
                    <a:pt x="485" y="57"/>
                  </a:cubicBezTo>
                  <a:cubicBezTo>
                    <a:pt x="484" y="57"/>
                    <a:pt x="484" y="57"/>
                    <a:pt x="484" y="57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75"/>
                  </a:move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4" y="120"/>
                    <a:pt x="484" y="120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5" y="75"/>
                    <a:pt x="485" y="75"/>
                    <a:pt x="485" y="75"/>
                  </a:cubicBezTo>
                  <a:close/>
                  <a:moveTo>
                    <a:pt x="485" y="124"/>
                  </a:moveTo>
                  <a:cubicBezTo>
                    <a:pt x="485" y="139"/>
                    <a:pt x="485" y="139"/>
                    <a:pt x="485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5" y="124"/>
                    <a:pt x="485" y="124"/>
                  </a:cubicBezTo>
                  <a:close/>
                  <a:moveTo>
                    <a:pt x="485" y="141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5" y="140"/>
                    <a:pt x="485" y="141"/>
                  </a:cubicBezTo>
                  <a:close/>
                  <a:moveTo>
                    <a:pt x="485" y="182"/>
                  </a:moveTo>
                  <a:cubicBezTo>
                    <a:pt x="485" y="200"/>
                    <a:pt x="485" y="200"/>
                    <a:pt x="485" y="200"/>
                  </a:cubicBezTo>
                  <a:cubicBezTo>
                    <a:pt x="485" y="197"/>
                    <a:pt x="485" y="195"/>
                    <a:pt x="484" y="193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5" y="182"/>
                    <a:pt x="485" y="182"/>
                    <a:pt x="485" y="182"/>
                  </a:cubicBezTo>
                  <a:close/>
                  <a:moveTo>
                    <a:pt x="485" y="206"/>
                  </a:moveTo>
                  <a:cubicBezTo>
                    <a:pt x="485" y="211"/>
                    <a:pt x="485" y="211"/>
                    <a:pt x="485" y="211"/>
                  </a:cubicBezTo>
                  <a:cubicBezTo>
                    <a:pt x="485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5" y="206"/>
                    <a:pt x="485" y="206"/>
                  </a:cubicBezTo>
                  <a:close/>
                  <a:moveTo>
                    <a:pt x="485" y="236"/>
                  </a:moveTo>
                  <a:cubicBezTo>
                    <a:pt x="485" y="266"/>
                    <a:pt x="485" y="266"/>
                    <a:pt x="485" y="266"/>
                  </a:cubicBezTo>
                  <a:cubicBezTo>
                    <a:pt x="485" y="267"/>
                    <a:pt x="484" y="267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6"/>
                    <a:pt x="485" y="236"/>
                    <a:pt x="485" y="236"/>
                  </a:cubicBezTo>
                  <a:close/>
                  <a:moveTo>
                    <a:pt x="485" y="296"/>
                  </a:moveTo>
                  <a:cubicBezTo>
                    <a:pt x="485" y="301"/>
                    <a:pt x="485" y="301"/>
                    <a:pt x="485" y="301"/>
                  </a:cubicBezTo>
                  <a:cubicBezTo>
                    <a:pt x="485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5" y="296"/>
                    <a:pt x="485" y="296"/>
                    <a:pt x="485" y="296"/>
                  </a:cubicBezTo>
                  <a:close/>
                  <a:moveTo>
                    <a:pt x="485" y="308"/>
                  </a:moveTo>
                  <a:cubicBezTo>
                    <a:pt x="485" y="313"/>
                    <a:pt x="485" y="313"/>
                    <a:pt x="485" y="313"/>
                  </a:cubicBezTo>
                  <a:cubicBezTo>
                    <a:pt x="485" y="313"/>
                    <a:pt x="484" y="312"/>
                    <a:pt x="484" y="312"/>
                  </a:cubicBezTo>
                  <a:cubicBezTo>
                    <a:pt x="484" y="308"/>
                    <a:pt x="484" y="308"/>
                    <a:pt x="484" y="308"/>
                  </a:cubicBezTo>
                  <a:cubicBezTo>
                    <a:pt x="485" y="308"/>
                    <a:pt x="485" y="308"/>
                    <a:pt x="485" y="308"/>
                  </a:cubicBezTo>
                  <a:close/>
                  <a:moveTo>
                    <a:pt x="485" y="323"/>
                  </a:moveTo>
                  <a:cubicBezTo>
                    <a:pt x="485" y="330"/>
                    <a:pt x="485" y="330"/>
                    <a:pt x="485" y="330"/>
                  </a:cubicBezTo>
                  <a:cubicBezTo>
                    <a:pt x="485" y="330"/>
                    <a:pt x="484" y="331"/>
                    <a:pt x="484" y="332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5" y="323"/>
                    <a:pt x="485" y="323"/>
                    <a:pt x="485" y="323"/>
                  </a:cubicBezTo>
                  <a:close/>
                  <a:moveTo>
                    <a:pt x="485" y="339"/>
                  </a:moveTo>
                  <a:cubicBezTo>
                    <a:pt x="485" y="355"/>
                    <a:pt x="485" y="355"/>
                    <a:pt x="485" y="355"/>
                  </a:cubicBezTo>
                  <a:cubicBezTo>
                    <a:pt x="485" y="356"/>
                    <a:pt x="484" y="357"/>
                    <a:pt x="484" y="359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4" y="349"/>
                    <a:pt x="485" y="347"/>
                    <a:pt x="484" y="346"/>
                  </a:cubicBezTo>
                  <a:cubicBezTo>
                    <a:pt x="484" y="338"/>
                    <a:pt x="484" y="338"/>
                    <a:pt x="484" y="338"/>
                  </a:cubicBezTo>
                  <a:cubicBezTo>
                    <a:pt x="484" y="338"/>
                    <a:pt x="485" y="339"/>
                    <a:pt x="485" y="339"/>
                  </a:cubicBezTo>
                  <a:close/>
                  <a:moveTo>
                    <a:pt x="485" y="367"/>
                  </a:moveTo>
                  <a:cubicBezTo>
                    <a:pt x="485" y="390"/>
                    <a:pt x="485" y="390"/>
                    <a:pt x="485" y="390"/>
                  </a:cubicBezTo>
                  <a:cubicBezTo>
                    <a:pt x="485" y="387"/>
                    <a:pt x="485" y="384"/>
                    <a:pt x="484" y="381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5" y="367"/>
                    <a:pt x="485" y="367"/>
                    <a:pt x="485" y="367"/>
                  </a:cubicBezTo>
                  <a:close/>
                  <a:moveTo>
                    <a:pt x="485" y="420"/>
                  </a:moveTo>
                  <a:cubicBezTo>
                    <a:pt x="485" y="434"/>
                    <a:pt x="485" y="434"/>
                    <a:pt x="485" y="434"/>
                  </a:cubicBezTo>
                  <a:cubicBezTo>
                    <a:pt x="485" y="434"/>
                    <a:pt x="484" y="435"/>
                    <a:pt x="484" y="436"/>
                  </a:cubicBezTo>
                  <a:cubicBezTo>
                    <a:pt x="484" y="423"/>
                    <a:pt x="484" y="423"/>
                    <a:pt x="484" y="423"/>
                  </a:cubicBezTo>
                  <a:cubicBezTo>
                    <a:pt x="485" y="422"/>
                    <a:pt x="485" y="421"/>
                    <a:pt x="485" y="420"/>
                  </a:cubicBezTo>
                  <a:close/>
                  <a:moveTo>
                    <a:pt x="485" y="438"/>
                  </a:moveTo>
                  <a:cubicBezTo>
                    <a:pt x="485" y="442"/>
                    <a:pt x="485" y="442"/>
                    <a:pt x="485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5" y="438"/>
                    <a:pt x="485" y="438"/>
                    <a:pt x="485" y="438"/>
                  </a:cubicBezTo>
                  <a:close/>
                  <a:moveTo>
                    <a:pt x="485" y="448"/>
                  </a:moveTo>
                  <a:cubicBezTo>
                    <a:pt x="485" y="453"/>
                    <a:pt x="485" y="453"/>
                    <a:pt x="485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5" y="448"/>
                    <a:pt x="485" y="448"/>
                  </a:cubicBezTo>
                  <a:close/>
                  <a:moveTo>
                    <a:pt x="485" y="457"/>
                  </a:moveTo>
                  <a:cubicBezTo>
                    <a:pt x="485" y="465"/>
                    <a:pt x="485" y="465"/>
                    <a:pt x="485" y="465"/>
                  </a:cubicBezTo>
                  <a:cubicBezTo>
                    <a:pt x="485" y="465"/>
                    <a:pt x="484" y="466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5" y="457"/>
                    <a:pt x="485" y="457"/>
                    <a:pt x="485" y="457"/>
                  </a:cubicBezTo>
                  <a:close/>
                  <a:moveTo>
                    <a:pt x="485" y="472"/>
                  </a:moveTo>
                  <a:cubicBezTo>
                    <a:pt x="485" y="478"/>
                    <a:pt x="485" y="478"/>
                    <a:pt x="485" y="478"/>
                  </a:cubicBezTo>
                  <a:cubicBezTo>
                    <a:pt x="485" y="478"/>
                    <a:pt x="485" y="477"/>
                    <a:pt x="485" y="477"/>
                  </a:cubicBezTo>
                  <a:cubicBezTo>
                    <a:pt x="484" y="477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5" y="472"/>
                    <a:pt x="485" y="472"/>
                    <a:pt x="485" y="472"/>
                  </a:cubicBezTo>
                  <a:close/>
                  <a:moveTo>
                    <a:pt x="485" y="491"/>
                  </a:moveTo>
                  <a:cubicBezTo>
                    <a:pt x="485" y="499"/>
                    <a:pt x="485" y="499"/>
                    <a:pt x="485" y="499"/>
                  </a:cubicBezTo>
                  <a:cubicBezTo>
                    <a:pt x="485" y="501"/>
                    <a:pt x="485" y="501"/>
                    <a:pt x="485" y="501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4" y="507"/>
                    <a:pt x="484" y="507"/>
                    <a:pt x="484" y="507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2"/>
                    <a:pt x="485" y="492"/>
                    <a:pt x="485" y="491"/>
                  </a:cubicBezTo>
                  <a:close/>
                  <a:moveTo>
                    <a:pt x="485" y="541"/>
                  </a:moveTo>
                  <a:cubicBezTo>
                    <a:pt x="485" y="558"/>
                    <a:pt x="485" y="558"/>
                    <a:pt x="485" y="558"/>
                  </a:cubicBezTo>
                  <a:cubicBezTo>
                    <a:pt x="485" y="558"/>
                    <a:pt x="484" y="559"/>
                    <a:pt x="484" y="559"/>
                  </a:cubicBezTo>
                  <a:cubicBezTo>
                    <a:pt x="484" y="539"/>
                    <a:pt x="484" y="539"/>
                    <a:pt x="484" y="539"/>
                  </a:cubicBezTo>
                  <a:cubicBezTo>
                    <a:pt x="485" y="541"/>
                    <a:pt x="485" y="541"/>
                    <a:pt x="485" y="541"/>
                  </a:cubicBezTo>
                  <a:close/>
                  <a:moveTo>
                    <a:pt x="485" y="563"/>
                  </a:moveTo>
                  <a:cubicBezTo>
                    <a:pt x="485" y="574"/>
                    <a:pt x="485" y="574"/>
                    <a:pt x="485" y="574"/>
                  </a:cubicBezTo>
                  <a:cubicBezTo>
                    <a:pt x="484" y="575"/>
                    <a:pt x="484" y="575"/>
                    <a:pt x="484" y="575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5" y="563"/>
                    <a:pt x="485" y="563"/>
                    <a:pt x="485" y="563"/>
                  </a:cubicBezTo>
                  <a:close/>
                  <a:moveTo>
                    <a:pt x="485" y="592"/>
                  </a:moveTo>
                  <a:cubicBezTo>
                    <a:pt x="485" y="602"/>
                    <a:pt x="485" y="602"/>
                    <a:pt x="485" y="602"/>
                  </a:cubicBezTo>
                  <a:cubicBezTo>
                    <a:pt x="485" y="602"/>
                    <a:pt x="484" y="602"/>
                    <a:pt x="484" y="602"/>
                  </a:cubicBezTo>
                  <a:cubicBezTo>
                    <a:pt x="484" y="593"/>
                    <a:pt x="484" y="593"/>
                    <a:pt x="484" y="593"/>
                  </a:cubicBezTo>
                  <a:cubicBezTo>
                    <a:pt x="484" y="593"/>
                    <a:pt x="485" y="593"/>
                    <a:pt x="485" y="592"/>
                  </a:cubicBezTo>
                  <a:close/>
                  <a:moveTo>
                    <a:pt x="485" y="614"/>
                  </a:moveTo>
                  <a:cubicBezTo>
                    <a:pt x="485" y="623"/>
                    <a:pt x="485" y="623"/>
                    <a:pt x="485" y="623"/>
                  </a:cubicBezTo>
                  <a:cubicBezTo>
                    <a:pt x="484" y="623"/>
                    <a:pt x="484" y="623"/>
                    <a:pt x="484" y="623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5" y="614"/>
                    <a:pt x="485" y="614"/>
                    <a:pt x="485" y="614"/>
                  </a:cubicBezTo>
                  <a:close/>
                  <a:moveTo>
                    <a:pt x="485" y="673"/>
                  </a:moveTo>
                  <a:cubicBezTo>
                    <a:pt x="485" y="685"/>
                    <a:pt x="485" y="685"/>
                    <a:pt x="485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5" y="673"/>
                    <a:pt x="485" y="673"/>
                    <a:pt x="485" y="673"/>
                  </a:cubicBezTo>
                  <a:close/>
                  <a:moveTo>
                    <a:pt x="485" y="738"/>
                  </a:moveTo>
                  <a:cubicBezTo>
                    <a:pt x="485" y="751"/>
                    <a:pt x="485" y="751"/>
                    <a:pt x="485" y="751"/>
                  </a:cubicBezTo>
                  <a:cubicBezTo>
                    <a:pt x="485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ubicBezTo>
                    <a:pt x="484" y="738"/>
                    <a:pt x="485" y="738"/>
                    <a:pt x="485" y="738"/>
                  </a:cubicBezTo>
                  <a:close/>
                  <a:moveTo>
                    <a:pt x="484" y="11"/>
                  </a:moveTo>
                  <a:cubicBezTo>
                    <a:pt x="484" y="11"/>
                    <a:pt x="484" y="11"/>
                    <a:pt x="484" y="11"/>
                  </a:cubicBezTo>
                  <a:cubicBezTo>
                    <a:pt x="484" y="37"/>
                    <a:pt x="484" y="37"/>
                    <a:pt x="484" y="3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4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7"/>
                    <a:pt x="484" y="57"/>
                    <a:pt x="484" y="57"/>
                  </a:cubicBezTo>
                  <a:cubicBezTo>
                    <a:pt x="484" y="56"/>
                    <a:pt x="484" y="56"/>
                    <a:pt x="484" y="56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20"/>
                    <a:pt x="484" y="120"/>
                    <a:pt x="484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4" y="122"/>
                    <a:pt x="484" y="123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lose/>
                  <a:moveTo>
                    <a:pt x="484" y="140"/>
                  </a:moveTo>
                  <a:cubicBezTo>
                    <a:pt x="484" y="148"/>
                    <a:pt x="484" y="148"/>
                    <a:pt x="484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3"/>
                    <a:pt x="484" y="193"/>
                    <a:pt x="484" y="193"/>
                  </a:cubicBezTo>
                  <a:cubicBezTo>
                    <a:pt x="484" y="192"/>
                    <a:pt x="484" y="192"/>
                    <a:pt x="484" y="19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4" y="181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4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4" y="268"/>
                    <a:pt x="484" y="268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5"/>
                    <a:pt x="484" y="235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4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4" y="297"/>
                    <a:pt x="484" y="297"/>
                    <a:pt x="484" y="297"/>
                  </a:cubicBezTo>
                  <a:close/>
                  <a:moveTo>
                    <a:pt x="484" y="308"/>
                  </a:moveTo>
                  <a:cubicBezTo>
                    <a:pt x="484" y="312"/>
                    <a:pt x="484" y="312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08"/>
                    <a:pt x="484" y="308"/>
                    <a:pt x="484" y="308"/>
                  </a:cubicBezTo>
                  <a:close/>
                  <a:moveTo>
                    <a:pt x="484" y="322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4" y="332"/>
                    <a:pt x="484" y="332"/>
                    <a:pt x="484" y="332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4" y="322"/>
                    <a:pt x="484" y="322"/>
                    <a:pt x="484" y="322"/>
                  </a:cubicBezTo>
                  <a:close/>
                  <a:moveTo>
                    <a:pt x="484" y="338"/>
                  </a:moveTo>
                  <a:cubicBezTo>
                    <a:pt x="484" y="346"/>
                    <a:pt x="484" y="346"/>
                    <a:pt x="484" y="346"/>
                  </a:cubicBezTo>
                  <a:cubicBezTo>
                    <a:pt x="484" y="345"/>
                    <a:pt x="484" y="345"/>
                    <a:pt x="484" y="344"/>
                  </a:cubicBezTo>
                  <a:cubicBezTo>
                    <a:pt x="484" y="337"/>
                    <a:pt x="484" y="337"/>
                    <a:pt x="484" y="337"/>
                  </a:cubicBezTo>
                  <a:cubicBezTo>
                    <a:pt x="484" y="338"/>
                    <a:pt x="484" y="338"/>
                    <a:pt x="484" y="338"/>
                  </a:cubicBezTo>
                  <a:close/>
                  <a:moveTo>
                    <a:pt x="484" y="350"/>
                  </a:moveTo>
                  <a:cubicBezTo>
                    <a:pt x="484" y="359"/>
                    <a:pt x="484" y="359"/>
                    <a:pt x="484" y="359"/>
                  </a:cubicBezTo>
                  <a:cubicBezTo>
                    <a:pt x="483" y="361"/>
                    <a:pt x="484" y="365"/>
                    <a:pt x="484" y="369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4" y="381"/>
                    <a:pt x="484" y="381"/>
                    <a:pt x="484" y="381"/>
                  </a:cubicBezTo>
                  <a:cubicBezTo>
                    <a:pt x="484" y="380"/>
                    <a:pt x="484" y="379"/>
                    <a:pt x="484" y="378"/>
                  </a:cubicBezTo>
                  <a:cubicBezTo>
                    <a:pt x="484" y="351"/>
                    <a:pt x="484" y="351"/>
                    <a:pt x="484" y="351"/>
                  </a:cubicBezTo>
                  <a:cubicBezTo>
                    <a:pt x="484" y="351"/>
                    <a:pt x="484" y="350"/>
                    <a:pt x="484" y="350"/>
                  </a:cubicBezTo>
                  <a:close/>
                  <a:moveTo>
                    <a:pt x="484" y="423"/>
                  </a:moveTo>
                  <a:cubicBezTo>
                    <a:pt x="484" y="436"/>
                    <a:pt x="484" y="436"/>
                    <a:pt x="484" y="436"/>
                  </a:cubicBezTo>
                  <a:cubicBezTo>
                    <a:pt x="484" y="436"/>
                    <a:pt x="484" y="436"/>
                    <a:pt x="484" y="437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84" y="423"/>
                    <a:pt x="484" y="423"/>
                    <a:pt x="484" y="423"/>
                  </a:cubicBezTo>
                  <a:close/>
                  <a:moveTo>
                    <a:pt x="484" y="438"/>
                  </a:move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38"/>
                    <a:pt x="484" y="438"/>
                    <a:pt x="484" y="438"/>
                  </a:cubicBezTo>
                  <a:close/>
                  <a:moveTo>
                    <a:pt x="484" y="448"/>
                  </a:moveTo>
                  <a:cubicBezTo>
                    <a:pt x="484" y="453"/>
                    <a:pt x="484" y="453"/>
                    <a:pt x="484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4" y="448"/>
                    <a:pt x="484" y="448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lose/>
                  <a:moveTo>
                    <a:pt x="484" y="471"/>
                  </a:moveTo>
                  <a:cubicBezTo>
                    <a:pt x="484" y="478"/>
                    <a:pt x="484" y="478"/>
                    <a:pt x="484" y="478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1"/>
                    <a:pt x="484" y="471"/>
                    <a:pt x="484" y="471"/>
                  </a:cubicBezTo>
                  <a:close/>
                  <a:moveTo>
                    <a:pt x="484" y="493"/>
                  </a:moveTo>
                  <a:cubicBezTo>
                    <a:pt x="484" y="507"/>
                    <a:pt x="484" y="507"/>
                    <a:pt x="484" y="507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484" y="494"/>
                    <a:pt x="484" y="494"/>
                    <a:pt x="484" y="494"/>
                  </a:cubicBezTo>
                  <a:cubicBezTo>
                    <a:pt x="484" y="494"/>
                    <a:pt x="484" y="493"/>
                    <a:pt x="484" y="493"/>
                  </a:cubicBezTo>
                  <a:close/>
                  <a:moveTo>
                    <a:pt x="484" y="539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4" y="559"/>
                    <a:pt x="484" y="559"/>
                    <a:pt x="484" y="559"/>
                  </a:cubicBezTo>
                  <a:cubicBezTo>
                    <a:pt x="484" y="538"/>
                    <a:pt x="484" y="538"/>
                    <a:pt x="484" y="538"/>
                  </a:cubicBezTo>
                  <a:cubicBezTo>
                    <a:pt x="484" y="539"/>
                    <a:pt x="484" y="539"/>
                    <a:pt x="484" y="539"/>
                  </a:cubicBezTo>
                  <a:close/>
                  <a:moveTo>
                    <a:pt x="484" y="564"/>
                  </a:moveTo>
                  <a:cubicBezTo>
                    <a:pt x="484" y="575"/>
                    <a:pt x="484" y="575"/>
                    <a:pt x="484" y="575"/>
                  </a:cubicBezTo>
                  <a:cubicBezTo>
                    <a:pt x="484" y="576"/>
                    <a:pt x="484" y="576"/>
                    <a:pt x="484" y="576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4" y="564"/>
                    <a:pt x="484" y="564"/>
                    <a:pt x="484" y="564"/>
                  </a:cubicBezTo>
                  <a:close/>
                  <a:moveTo>
                    <a:pt x="484" y="593"/>
                  </a:moveTo>
                  <a:cubicBezTo>
                    <a:pt x="484" y="602"/>
                    <a:pt x="484" y="602"/>
                    <a:pt x="484" y="602"/>
                  </a:cubicBezTo>
                  <a:cubicBezTo>
                    <a:pt x="484" y="602"/>
                    <a:pt x="484" y="601"/>
                    <a:pt x="484" y="601"/>
                  </a:cubicBezTo>
                  <a:cubicBezTo>
                    <a:pt x="484" y="594"/>
                    <a:pt x="484" y="594"/>
                    <a:pt x="484" y="594"/>
                  </a:cubicBezTo>
                  <a:cubicBezTo>
                    <a:pt x="484" y="593"/>
                    <a:pt x="484" y="593"/>
                    <a:pt x="484" y="593"/>
                  </a:cubicBezTo>
                  <a:close/>
                  <a:moveTo>
                    <a:pt x="484" y="613"/>
                  </a:moveTo>
                  <a:cubicBezTo>
                    <a:pt x="484" y="623"/>
                    <a:pt x="484" y="623"/>
                    <a:pt x="484" y="623"/>
                  </a:cubicBezTo>
                  <a:cubicBezTo>
                    <a:pt x="484" y="624"/>
                    <a:pt x="484" y="624"/>
                    <a:pt x="484" y="624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4" y="613"/>
                    <a:pt x="484" y="613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5"/>
                    <a:pt x="484" y="685"/>
                    <a:pt x="484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84"/>
                    <a:pt x="484" y="684"/>
                    <a:pt x="484" y="684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4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lose/>
                  <a:moveTo>
                    <a:pt x="478" y="10"/>
                  </a:moveTo>
                  <a:cubicBezTo>
                    <a:pt x="478" y="10"/>
                    <a:pt x="479" y="10"/>
                    <a:pt x="479" y="10"/>
                  </a:cubicBezTo>
                  <a:cubicBezTo>
                    <a:pt x="481" y="10"/>
                    <a:pt x="482" y="11"/>
                    <a:pt x="484" y="11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2" y="30"/>
                    <a:pt x="480" y="25"/>
                    <a:pt x="478" y="22"/>
                  </a:cubicBezTo>
                  <a:cubicBezTo>
                    <a:pt x="478" y="10"/>
                    <a:pt x="478" y="10"/>
                    <a:pt x="478" y="10"/>
                  </a:cubicBezTo>
                  <a:close/>
                  <a:moveTo>
                    <a:pt x="484" y="784"/>
                  </a:moveTo>
                  <a:cubicBezTo>
                    <a:pt x="482" y="784"/>
                    <a:pt x="480" y="785"/>
                    <a:pt x="478" y="785"/>
                  </a:cubicBezTo>
                  <a:cubicBezTo>
                    <a:pt x="478" y="770"/>
                    <a:pt x="478" y="770"/>
                    <a:pt x="478" y="770"/>
                  </a:cubicBezTo>
                  <a:cubicBezTo>
                    <a:pt x="480" y="772"/>
                    <a:pt x="482" y="773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6"/>
                    <a:pt x="484" y="56"/>
                    <a:pt x="484" y="56"/>
                  </a:cubicBezTo>
                  <a:cubicBezTo>
                    <a:pt x="482" y="56"/>
                    <a:pt x="480" y="56"/>
                    <a:pt x="478" y="56"/>
                  </a:cubicBezTo>
                  <a:cubicBezTo>
                    <a:pt x="478" y="48"/>
                    <a:pt x="478" y="48"/>
                    <a:pt x="478" y="48"/>
                  </a:cubicBezTo>
                  <a:cubicBezTo>
                    <a:pt x="483" y="50"/>
                    <a:pt x="483" y="50"/>
                    <a:pt x="483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39"/>
                    <a:pt x="484" y="139"/>
                    <a:pt x="484" y="139"/>
                  </a:cubicBezTo>
                  <a:cubicBezTo>
                    <a:pt x="482" y="138"/>
                    <a:pt x="480" y="137"/>
                    <a:pt x="478" y="136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481" y="104"/>
                    <a:pt x="481" y="103"/>
                    <a:pt x="481" y="102"/>
                  </a:cubicBezTo>
                  <a:cubicBezTo>
                    <a:pt x="480" y="102"/>
                    <a:pt x="479" y="102"/>
                    <a:pt x="478" y="101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0"/>
                    <a:pt x="480" y="80"/>
                    <a:pt x="480" y="80"/>
                  </a:cubicBezTo>
                  <a:cubicBezTo>
                    <a:pt x="482" y="78"/>
                    <a:pt x="482" y="77"/>
                    <a:pt x="484" y="75"/>
                  </a:cubicBezTo>
                  <a:close/>
                  <a:moveTo>
                    <a:pt x="484" y="140"/>
                  </a:moveTo>
                  <a:cubicBezTo>
                    <a:pt x="482" y="139"/>
                    <a:pt x="480" y="139"/>
                    <a:pt x="478" y="138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80" y="148"/>
                    <a:pt x="482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1"/>
                    <a:pt x="484" y="191"/>
                    <a:pt x="484" y="191"/>
                  </a:cubicBezTo>
                  <a:cubicBezTo>
                    <a:pt x="482" y="189"/>
                    <a:pt x="481" y="186"/>
                    <a:pt x="478" y="185"/>
                  </a:cubicBezTo>
                  <a:cubicBezTo>
                    <a:pt x="478" y="179"/>
                    <a:pt x="478" y="179"/>
                    <a:pt x="478" y="179"/>
                  </a:cubicBezTo>
                  <a:cubicBezTo>
                    <a:pt x="480" y="180"/>
                    <a:pt x="482" y="180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2" y="210"/>
                    <a:pt x="480" y="210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8" y="202"/>
                    <a:pt x="478" y="202"/>
                    <a:pt x="478" y="202"/>
                  </a:cubicBezTo>
                  <a:cubicBezTo>
                    <a:pt x="479" y="203"/>
                    <a:pt x="481" y="205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1" y="271"/>
                    <a:pt x="479" y="275"/>
                    <a:pt x="478" y="279"/>
                  </a:cubicBezTo>
                  <a:cubicBezTo>
                    <a:pt x="478" y="251"/>
                    <a:pt x="478" y="251"/>
                    <a:pt x="478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81" y="251"/>
                    <a:pt x="482" y="250"/>
                    <a:pt x="483" y="250"/>
                  </a:cubicBezTo>
                  <a:cubicBezTo>
                    <a:pt x="482" y="246"/>
                    <a:pt x="481" y="244"/>
                    <a:pt x="478" y="243"/>
                  </a:cubicBezTo>
                  <a:cubicBezTo>
                    <a:pt x="478" y="232"/>
                    <a:pt x="478" y="232"/>
                    <a:pt x="478" y="232"/>
                  </a:cubicBezTo>
                  <a:cubicBezTo>
                    <a:pt x="480" y="233"/>
                    <a:pt x="482" y="234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3" y="302"/>
                    <a:pt x="483" y="302"/>
                    <a:pt x="482" y="302"/>
                  </a:cubicBezTo>
                  <a:cubicBezTo>
                    <a:pt x="482" y="304"/>
                    <a:pt x="482" y="305"/>
                    <a:pt x="482" y="306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2" y="311"/>
                    <a:pt x="480" y="310"/>
                    <a:pt x="478" y="309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1"/>
                    <a:pt x="482" y="299"/>
                    <a:pt x="484" y="297"/>
                  </a:cubicBezTo>
                  <a:close/>
                  <a:moveTo>
                    <a:pt x="484" y="322"/>
                  </a:moveTo>
                  <a:cubicBezTo>
                    <a:pt x="484" y="327"/>
                    <a:pt x="484" y="327"/>
                    <a:pt x="484" y="327"/>
                  </a:cubicBezTo>
                  <a:cubicBezTo>
                    <a:pt x="482" y="325"/>
                    <a:pt x="480" y="324"/>
                    <a:pt x="478" y="322"/>
                  </a:cubicBezTo>
                  <a:cubicBezTo>
                    <a:pt x="478" y="318"/>
                    <a:pt x="478" y="318"/>
                    <a:pt x="478" y="318"/>
                  </a:cubicBezTo>
                  <a:cubicBezTo>
                    <a:pt x="480" y="319"/>
                    <a:pt x="482" y="320"/>
                    <a:pt x="484" y="322"/>
                  </a:cubicBezTo>
                  <a:close/>
                  <a:moveTo>
                    <a:pt x="484" y="327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3" y="334"/>
                    <a:pt x="482" y="335"/>
                    <a:pt x="482" y="336"/>
                  </a:cubicBezTo>
                  <a:cubicBezTo>
                    <a:pt x="483" y="336"/>
                    <a:pt x="483" y="337"/>
                    <a:pt x="484" y="337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3"/>
                    <a:pt x="482" y="342"/>
                    <a:pt x="481" y="340"/>
                  </a:cubicBezTo>
                  <a:cubicBezTo>
                    <a:pt x="480" y="344"/>
                    <a:pt x="478" y="346"/>
                    <a:pt x="478" y="349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80" y="330"/>
                    <a:pt x="482" y="328"/>
                    <a:pt x="484" y="327"/>
                  </a:cubicBezTo>
                  <a:close/>
                  <a:moveTo>
                    <a:pt x="484" y="351"/>
                  </a:moveTo>
                  <a:cubicBezTo>
                    <a:pt x="484" y="378"/>
                    <a:pt x="484" y="378"/>
                    <a:pt x="484" y="378"/>
                  </a:cubicBezTo>
                  <a:cubicBezTo>
                    <a:pt x="482" y="373"/>
                    <a:pt x="480" y="367"/>
                    <a:pt x="478" y="362"/>
                  </a:cubicBezTo>
                  <a:cubicBezTo>
                    <a:pt x="478" y="354"/>
                    <a:pt x="478" y="354"/>
                    <a:pt x="478" y="354"/>
                  </a:cubicBezTo>
                  <a:cubicBezTo>
                    <a:pt x="478" y="355"/>
                    <a:pt x="479" y="357"/>
                    <a:pt x="479" y="358"/>
                  </a:cubicBezTo>
                  <a:cubicBezTo>
                    <a:pt x="481" y="355"/>
                    <a:pt x="483" y="353"/>
                    <a:pt x="484" y="351"/>
                  </a:cubicBezTo>
                  <a:close/>
                  <a:moveTo>
                    <a:pt x="484" y="425"/>
                  </a:moveTo>
                  <a:cubicBezTo>
                    <a:pt x="484" y="437"/>
                    <a:pt x="484" y="437"/>
                    <a:pt x="484" y="437"/>
                  </a:cubicBezTo>
                  <a:cubicBezTo>
                    <a:pt x="483" y="437"/>
                    <a:pt x="483" y="438"/>
                    <a:pt x="483" y="438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0" y="443"/>
                    <a:pt x="480" y="443"/>
                    <a:pt x="480" y="443"/>
                  </a:cubicBezTo>
                  <a:cubicBezTo>
                    <a:pt x="480" y="445"/>
                    <a:pt x="479" y="447"/>
                    <a:pt x="478" y="449"/>
                  </a:cubicBezTo>
                  <a:cubicBezTo>
                    <a:pt x="480" y="448"/>
                    <a:pt x="482" y="448"/>
                    <a:pt x="484" y="448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2" y="453"/>
                    <a:pt x="480" y="452"/>
                    <a:pt x="478" y="453"/>
                  </a:cubicBezTo>
                  <a:cubicBezTo>
                    <a:pt x="478" y="441"/>
                    <a:pt x="478" y="441"/>
                    <a:pt x="478" y="441"/>
                  </a:cubicBezTo>
                  <a:cubicBezTo>
                    <a:pt x="481" y="434"/>
                    <a:pt x="482" y="429"/>
                    <a:pt x="484" y="425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3" y="468"/>
                    <a:pt x="483" y="469"/>
                    <a:pt x="482" y="469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2" y="482"/>
                    <a:pt x="479" y="484"/>
                    <a:pt x="478" y="487"/>
                  </a:cubicBezTo>
                  <a:cubicBezTo>
                    <a:pt x="478" y="481"/>
                    <a:pt x="478" y="481"/>
                    <a:pt x="478" y="481"/>
                  </a:cubicBezTo>
                  <a:cubicBezTo>
                    <a:pt x="479" y="478"/>
                    <a:pt x="480" y="476"/>
                    <a:pt x="479" y="472"/>
                  </a:cubicBezTo>
                  <a:cubicBezTo>
                    <a:pt x="478" y="473"/>
                    <a:pt x="478" y="473"/>
                    <a:pt x="478" y="473"/>
                  </a:cubicBezTo>
                  <a:cubicBezTo>
                    <a:pt x="478" y="467"/>
                    <a:pt x="478" y="467"/>
                    <a:pt x="478" y="467"/>
                  </a:cubicBezTo>
                  <a:cubicBezTo>
                    <a:pt x="479" y="467"/>
                    <a:pt x="480" y="466"/>
                    <a:pt x="482" y="465"/>
                  </a:cubicBezTo>
                  <a:cubicBezTo>
                    <a:pt x="480" y="464"/>
                    <a:pt x="479" y="463"/>
                    <a:pt x="478" y="463"/>
                  </a:cubicBezTo>
                  <a:cubicBezTo>
                    <a:pt x="478" y="459"/>
                    <a:pt x="478" y="459"/>
                    <a:pt x="478" y="459"/>
                  </a:cubicBezTo>
                  <a:cubicBezTo>
                    <a:pt x="480" y="459"/>
                    <a:pt x="482" y="459"/>
                    <a:pt x="484" y="458"/>
                  </a:cubicBezTo>
                  <a:close/>
                  <a:moveTo>
                    <a:pt x="484" y="494"/>
                  </a:moveTo>
                  <a:cubicBezTo>
                    <a:pt x="484" y="506"/>
                    <a:pt x="484" y="506"/>
                    <a:pt x="484" y="50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8" y="497"/>
                    <a:pt x="479" y="497"/>
                    <a:pt x="479" y="498"/>
                  </a:cubicBezTo>
                  <a:cubicBezTo>
                    <a:pt x="480" y="498"/>
                    <a:pt x="481" y="498"/>
                    <a:pt x="482" y="498"/>
                  </a:cubicBezTo>
                  <a:cubicBezTo>
                    <a:pt x="482" y="497"/>
                    <a:pt x="483" y="495"/>
                    <a:pt x="484" y="494"/>
                  </a:cubicBezTo>
                  <a:close/>
                  <a:moveTo>
                    <a:pt x="484" y="538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2" y="560"/>
                    <a:pt x="480" y="560"/>
                    <a:pt x="478" y="561"/>
                  </a:cubicBezTo>
                  <a:cubicBezTo>
                    <a:pt x="478" y="551"/>
                    <a:pt x="478" y="551"/>
                    <a:pt x="478" y="551"/>
                  </a:cubicBezTo>
                  <a:cubicBezTo>
                    <a:pt x="478" y="551"/>
                    <a:pt x="479" y="550"/>
                    <a:pt x="480" y="550"/>
                  </a:cubicBezTo>
                  <a:cubicBezTo>
                    <a:pt x="480" y="548"/>
                    <a:pt x="480" y="547"/>
                    <a:pt x="480" y="545"/>
                  </a:cubicBezTo>
                  <a:cubicBezTo>
                    <a:pt x="479" y="545"/>
                    <a:pt x="478" y="545"/>
                    <a:pt x="478" y="54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80" y="531"/>
                    <a:pt x="482" y="535"/>
                    <a:pt x="484" y="538"/>
                  </a:cubicBezTo>
                  <a:close/>
                  <a:moveTo>
                    <a:pt x="484" y="564"/>
                  </a:moveTo>
                  <a:cubicBezTo>
                    <a:pt x="484" y="576"/>
                    <a:pt x="484" y="576"/>
                    <a:pt x="484" y="576"/>
                  </a:cubicBezTo>
                  <a:cubicBezTo>
                    <a:pt x="483" y="576"/>
                    <a:pt x="482" y="577"/>
                    <a:pt x="481" y="578"/>
                  </a:cubicBezTo>
                  <a:cubicBezTo>
                    <a:pt x="482" y="581"/>
                    <a:pt x="482" y="584"/>
                    <a:pt x="482" y="586"/>
                  </a:cubicBezTo>
                  <a:cubicBezTo>
                    <a:pt x="478" y="585"/>
                    <a:pt x="478" y="585"/>
                    <a:pt x="478" y="585"/>
                  </a:cubicBezTo>
                  <a:cubicBezTo>
                    <a:pt x="478" y="567"/>
                    <a:pt x="478" y="567"/>
                    <a:pt x="478" y="567"/>
                  </a:cubicBezTo>
                  <a:cubicBezTo>
                    <a:pt x="480" y="566"/>
                    <a:pt x="482" y="565"/>
                    <a:pt x="484" y="564"/>
                  </a:cubicBezTo>
                  <a:close/>
                  <a:moveTo>
                    <a:pt x="484" y="594"/>
                  </a:moveTo>
                  <a:cubicBezTo>
                    <a:pt x="484" y="601"/>
                    <a:pt x="484" y="601"/>
                    <a:pt x="484" y="601"/>
                  </a:cubicBezTo>
                  <a:cubicBezTo>
                    <a:pt x="482" y="601"/>
                    <a:pt x="480" y="601"/>
                    <a:pt x="478" y="601"/>
                  </a:cubicBezTo>
                  <a:cubicBezTo>
                    <a:pt x="478" y="595"/>
                    <a:pt x="478" y="595"/>
                    <a:pt x="478" y="595"/>
                  </a:cubicBezTo>
                  <a:cubicBezTo>
                    <a:pt x="480" y="595"/>
                    <a:pt x="482" y="594"/>
                    <a:pt x="484" y="594"/>
                  </a:cubicBezTo>
                  <a:close/>
                  <a:moveTo>
                    <a:pt x="484" y="613"/>
                  </a:moveTo>
                  <a:cubicBezTo>
                    <a:pt x="484" y="624"/>
                    <a:pt x="484" y="624"/>
                    <a:pt x="484" y="624"/>
                  </a:cubicBezTo>
                  <a:cubicBezTo>
                    <a:pt x="482" y="624"/>
                    <a:pt x="480" y="625"/>
                    <a:pt x="478" y="626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8"/>
                    <a:pt x="478" y="617"/>
                    <a:pt x="478" y="616"/>
                  </a:cubicBezTo>
                  <a:cubicBezTo>
                    <a:pt x="478" y="609"/>
                    <a:pt x="478" y="609"/>
                    <a:pt x="478" y="609"/>
                  </a:cubicBezTo>
                  <a:cubicBezTo>
                    <a:pt x="480" y="611"/>
                    <a:pt x="481" y="611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4"/>
                    <a:pt x="484" y="684"/>
                    <a:pt x="484" y="684"/>
                  </a:cubicBezTo>
                  <a:cubicBezTo>
                    <a:pt x="482" y="681"/>
                    <a:pt x="482" y="678"/>
                    <a:pt x="480" y="675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2" y="750"/>
                    <a:pt x="480" y="749"/>
                    <a:pt x="478" y="749"/>
                  </a:cubicBezTo>
                  <a:cubicBezTo>
                    <a:pt x="478" y="740"/>
                    <a:pt x="478" y="740"/>
                    <a:pt x="478" y="740"/>
                  </a:cubicBezTo>
                  <a:cubicBezTo>
                    <a:pt x="480" y="739"/>
                    <a:pt x="482" y="739"/>
                    <a:pt x="484" y="738"/>
                  </a:cubicBezTo>
                  <a:close/>
                  <a:moveTo>
                    <a:pt x="475" y="9"/>
                  </a:moveTo>
                  <a:cubicBezTo>
                    <a:pt x="476" y="9"/>
                    <a:pt x="477" y="9"/>
                    <a:pt x="478" y="10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7" y="21"/>
                    <a:pt x="476" y="20"/>
                    <a:pt x="475" y="19"/>
                  </a:cubicBezTo>
                  <a:cubicBezTo>
                    <a:pt x="475" y="9"/>
                    <a:pt x="475" y="9"/>
                    <a:pt x="475" y="9"/>
                  </a:cubicBezTo>
                  <a:close/>
                  <a:moveTo>
                    <a:pt x="478" y="785"/>
                  </a:moveTo>
                  <a:cubicBezTo>
                    <a:pt x="475" y="786"/>
                    <a:pt x="475" y="786"/>
                    <a:pt x="475" y="786"/>
                  </a:cubicBezTo>
                  <a:cubicBezTo>
                    <a:pt x="475" y="768"/>
                    <a:pt x="475" y="768"/>
                    <a:pt x="475" y="768"/>
                  </a:cubicBezTo>
                  <a:cubicBezTo>
                    <a:pt x="476" y="769"/>
                    <a:pt x="477" y="770"/>
                    <a:pt x="478" y="770"/>
                  </a:cubicBezTo>
                  <a:cubicBezTo>
                    <a:pt x="478" y="785"/>
                    <a:pt x="478" y="785"/>
                    <a:pt x="478" y="785"/>
                  </a:cubicBezTo>
                  <a:close/>
                  <a:moveTo>
                    <a:pt x="478" y="48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7" y="56"/>
                    <a:pt x="476" y="55"/>
                    <a:pt x="475" y="55"/>
                  </a:cubicBezTo>
                  <a:cubicBezTo>
                    <a:pt x="475" y="47"/>
                    <a:pt x="475" y="47"/>
                    <a:pt x="475" y="47"/>
                  </a:cubicBezTo>
                  <a:cubicBezTo>
                    <a:pt x="478" y="48"/>
                    <a:pt x="478" y="48"/>
                    <a:pt x="478" y="48"/>
                  </a:cubicBezTo>
                  <a:close/>
                  <a:moveTo>
                    <a:pt x="478" y="80"/>
                  </a:moveTo>
                  <a:cubicBezTo>
                    <a:pt x="478" y="101"/>
                    <a:pt x="478" y="101"/>
                    <a:pt x="478" y="101"/>
                  </a:cubicBezTo>
                  <a:cubicBezTo>
                    <a:pt x="477" y="101"/>
                    <a:pt x="476" y="101"/>
                    <a:pt x="475" y="101"/>
                  </a:cubicBezTo>
                  <a:cubicBezTo>
                    <a:pt x="475" y="79"/>
                    <a:pt x="475" y="79"/>
                    <a:pt x="475" y="79"/>
                  </a:cubicBezTo>
                  <a:cubicBezTo>
                    <a:pt x="476" y="80"/>
                    <a:pt x="477" y="80"/>
                    <a:pt x="478" y="80"/>
                  </a:cubicBezTo>
                  <a:close/>
                  <a:moveTo>
                    <a:pt x="478" y="106"/>
                  </a:moveTo>
                  <a:cubicBezTo>
                    <a:pt x="478" y="136"/>
                    <a:pt x="478" y="136"/>
                    <a:pt x="478" y="136"/>
                  </a:cubicBezTo>
                  <a:cubicBezTo>
                    <a:pt x="475" y="135"/>
                    <a:pt x="475" y="135"/>
                    <a:pt x="475" y="135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6" y="117"/>
                    <a:pt x="476" y="117"/>
                    <a:pt x="476" y="117"/>
                  </a:cubicBezTo>
                  <a:cubicBezTo>
                    <a:pt x="476" y="115"/>
                    <a:pt x="476" y="114"/>
                    <a:pt x="475" y="111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478" y="106"/>
                    <a:pt x="478" y="106"/>
                    <a:pt x="478" y="106"/>
                  </a:cubicBezTo>
                  <a:close/>
                  <a:moveTo>
                    <a:pt x="478" y="138"/>
                  </a:moveTo>
                  <a:cubicBezTo>
                    <a:pt x="478" y="147"/>
                    <a:pt x="478" y="147"/>
                    <a:pt x="478" y="147"/>
                  </a:cubicBezTo>
                  <a:cubicBezTo>
                    <a:pt x="477" y="147"/>
                    <a:pt x="476" y="147"/>
                    <a:pt x="475" y="147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8"/>
                    <a:pt x="478" y="138"/>
                  </a:cubicBezTo>
                  <a:close/>
                  <a:moveTo>
                    <a:pt x="478" y="179"/>
                  </a:moveTo>
                  <a:cubicBezTo>
                    <a:pt x="478" y="185"/>
                    <a:pt x="478" y="185"/>
                    <a:pt x="478" y="185"/>
                  </a:cubicBezTo>
                  <a:cubicBezTo>
                    <a:pt x="477" y="184"/>
                    <a:pt x="476" y="183"/>
                    <a:pt x="475" y="183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9"/>
                    <a:pt x="477" y="179"/>
                    <a:pt x="478" y="179"/>
                  </a:cubicBezTo>
                  <a:close/>
                  <a:moveTo>
                    <a:pt x="478" y="202"/>
                  </a:moveTo>
                  <a:cubicBezTo>
                    <a:pt x="478" y="209"/>
                    <a:pt x="478" y="209"/>
                    <a:pt x="478" y="209"/>
                  </a:cubicBezTo>
                  <a:cubicBezTo>
                    <a:pt x="477" y="209"/>
                    <a:pt x="476" y="208"/>
                    <a:pt x="475" y="207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476" y="199"/>
                    <a:pt x="477" y="200"/>
                    <a:pt x="478" y="202"/>
                  </a:cubicBezTo>
                  <a:close/>
                  <a:moveTo>
                    <a:pt x="478" y="232"/>
                  </a:moveTo>
                  <a:cubicBezTo>
                    <a:pt x="478" y="243"/>
                    <a:pt x="478" y="243"/>
                    <a:pt x="478" y="243"/>
                  </a:cubicBezTo>
                  <a:cubicBezTo>
                    <a:pt x="477" y="243"/>
                    <a:pt x="476" y="243"/>
                    <a:pt x="475" y="243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6" y="231"/>
                    <a:pt x="477" y="232"/>
                    <a:pt x="478" y="232"/>
                  </a:cubicBezTo>
                  <a:close/>
                  <a:moveTo>
                    <a:pt x="478" y="251"/>
                  </a:moveTo>
                  <a:cubicBezTo>
                    <a:pt x="478" y="279"/>
                    <a:pt x="478" y="279"/>
                    <a:pt x="478" y="279"/>
                  </a:cubicBezTo>
                  <a:cubicBezTo>
                    <a:pt x="477" y="281"/>
                    <a:pt x="477" y="284"/>
                    <a:pt x="476" y="286"/>
                  </a:cubicBezTo>
                  <a:cubicBezTo>
                    <a:pt x="475" y="287"/>
                    <a:pt x="475" y="287"/>
                    <a:pt x="475" y="28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6" y="266"/>
                    <a:pt x="476" y="266"/>
                    <a:pt x="477" y="266"/>
                  </a:cubicBezTo>
                  <a:cubicBezTo>
                    <a:pt x="477" y="264"/>
                    <a:pt x="477" y="262"/>
                    <a:pt x="477" y="260"/>
                  </a:cubicBezTo>
                  <a:cubicBezTo>
                    <a:pt x="477" y="260"/>
                    <a:pt x="476" y="260"/>
                    <a:pt x="475" y="26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78" y="251"/>
                    <a:pt x="478" y="251"/>
                    <a:pt x="478" y="251"/>
                  </a:cubicBezTo>
                  <a:close/>
                  <a:moveTo>
                    <a:pt x="478" y="302"/>
                  </a:moveTo>
                  <a:cubicBezTo>
                    <a:pt x="478" y="309"/>
                    <a:pt x="478" y="309"/>
                    <a:pt x="478" y="309"/>
                  </a:cubicBezTo>
                  <a:cubicBezTo>
                    <a:pt x="478" y="309"/>
                    <a:pt x="477" y="309"/>
                    <a:pt x="477" y="309"/>
                  </a:cubicBezTo>
                  <a:cubicBezTo>
                    <a:pt x="476" y="310"/>
                    <a:pt x="476" y="310"/>
                    <a:pt x="475" y="310"/>
                  </a:cubicBezTo>
                  <a:cubicBezTo>
                    <a:pt x="475" y="307"/>
                    <a:pt x="475" y="307"/>
                    <a:pt x="475" y="307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5"/>
                    <a:pt x="477" y="304"/>
                    <a:pt x="478" y="302"/>
                  </a:cubicBezTo>
                  <a:close/>
                  <a:moveTo>
                    <a:pt x="478" y="318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7" y="322"/>
                    <a:pt x="476" y="321"/>
                    <a:pt x="475" y="321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8" y="318"/>
                    <a:pt x="478" y="318"/>
                    <a:pt x="478" y="318"/>
                  </a:cubicBezTo>
                  <a:close/>
                  <a:moveTo>
                    <a:pt x="478" y="331"/>
                  </a:moveTo>
                  <a:cubicBezTo>
                    <a:pt x="478" y="349"/>
                    <a:pt x="478" y="349"/>
                    <a:pt x="478" y="349"/>
                  </a:cubicBezTo>
                  <a:cubicBezTo>
                    <a:pt x="478" y="351"/>
                    <a:pt x="478" y="352"/>
                    <a:pt x="478" y="354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7" y="360"/>
                    <a:pt x="476" y="358"/>
                    <a:pt x="475" y="357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7" y="341"/>
                    <a:pt x="477" y="337"/>
                    <a:pt x="475" y="333"/>
                  </a:cubicBezTo>
                  <a:cubicBezTo>
                    <a:pt x="475" y="328"/>
                    <a:pt x="475" y="328"/>
                    <a:pt x="475" y="328"/>
                  </a:cubicBezTo>
                  <a:cubicBezTo>
                    <a:pt x="478" y="331"/>
                    <a:pt x="478" y="331"/>
                    <a:pt x="478" y="331"/>
                  </a:cubicBezTo>
                  <a:close/>
                  <a:moveTo>
                    <a:pt x="478" y="441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7" y="453"/>
                    <a:pt x="476" y="454"/>
                    <a:pt x="475" y="454"/>
                  </a:cubicBezTo>
                  <a:cubicBezTo>
                    <a:pt x="475" y="447"/>
                    <a:pt x="475" y="447"/>
                    <a:pt x="475" y="447"/>
                  </a:cubicBezTo>
                  <a:cubicBezTo>
                    <a:pt x="476" y="445"/>
                    <a:pt x="477" y="443"/>
                    <a:pt x="478" y="441"/>
                  </a:cubicBezTo>
                  <a:close/>
                  <a:moveTo>
                    <a:pt x="478" y="459"/>
                  </a:moveTo>
                  <a:cubicBezTo>
                    <a:pt x="478" y="463"/>
                    <a:pt x="478" y="463"/>
                    <a:pt x="478" y="463"/>
                  </a:cubicBezTo>
                  <a:cubicBezTo>
                    <a:pt x="477" y="463"/>
                    <a:pt x="476" y="463"/>
                    <a:pt x="475" y="463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8" y="459"/>
                    <a:pt x="478" y="459"/>
                    <a:pt x="478" y="459"/>
                  </a:cubicBezTo>
                  <a:close/>
                  <a:moveTo>
                    <a:pt x="478" y="467"/>
                  </a:moveTo>
                  <a:cubicBezTo>
                    <a:pt x="478" y="473"/>
                    <a:pt x="478" y="473"/>
                    <a:pt x="478" y="473"/>
                  </a:cubicBezTo>
                  <a:cubicBezTo>
                    <a:pt x="477" y="474"/>
                    <a:pt x="476" y="475"/>
                    <a:pt x="475" y="476"/>
                  </a:cubicBezTo>
                  <a:cubicBezTo>
                    <a:pt x="475" y="469"/>
                    <a:pt x="475" y="469"/>
                    <a:pt x="475" y="469"/>
                  </a:cubicBezTo>
                  <a:cubicBezTo>
                    <a:pt x="476" y="469"/>
                    <a:pt x="477" y="468"/>
                    <a:pt x="478" y="467"/>
                  </a:cubicBezTo>
                  <a:close/>
                  <a:moveTo>
                    <a:pt x="478" y="481"/>
                  </a:moveTo>
                  <a:cubicBezTo>
                    <a:pt x="478" y="487"/>
                    <a:pt x="478" y="487"/>
                    <a:pt x="478" y="487"/>
                  </a:cubicBezTo>
                  <a:cubicBezTo>
                    <a:pt x="476" y="490"/>
                    <a:pt x="476" y="493"/>
                    <a:pt x="478" y="49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5" y="498"/>
                    <a:pt x="475" y="498"/>
                    <a:pt x="475" y="498"/>
                  </a:cubicBezTo>
                  <a:cubicBezTo>
                    <a:pt x="475" y="485"/>
                    <a:pt x="475" y="485"/>
                    <a:pt x="475" y="485"/>
                  </a:cubicBezTo>
                  <a:cubicBezTo>
                    <a:pt x="476" y="483"/>
                    <a:pt x="477" y="482"/>
                    <a:pt x="478" y="481"/>
                  </a:cubicBezTo>
                  <a:close/>
                  <a:moveTo>
                    <a:pt x="478" y="528"/>
                  </a:moveTo>
                  <a:cubicBezTo>
                    <a:pt x="478" y="545"/>
                    <a:pt x="478" y="545"/>
                    <a:pt x="478" y="545"/>
                  </a:cubicBezTo>
                  <a:cubicBezTo>
                    <a:pt x="477" y="545"/>
                    <a:pt x="476" y="545"/>
                    <a:pt x="475" y="545"/>
                  </a:cubicBezTo>
                  <a:cubicBezTo>
                    <a:pt x="475" y="526"/>
                    <a:pt x="475" y="526"/>
                    <a:pt x="475" y="526"/>
                  </a:cubicBezTo>
                  <a:cubicBezTo>
                    <a:pt x="476" y="526"/>
                    <a:pt x="477" y="527"/>
                    <a:pt x="477" y="527"/>
                  </a:cubicBezTo>
                  <a:cubicBezTo>
                    <a:pt x="478" y="528"/>
                    <a:pt x="478" y="528"/>
                    <a:pt x="478" y="528"/>
                  </a:cubicBezTo>
                  <a:close/>
                  <a:moveTo>
                    <a:pt x="478" y="551"/>
                  </a:moveTo>
                  <a:cubicBezTo>
                    <a:pt x="478" y="561"/>
                    <a:pt x="478" y="561"/>
                    <a:pt x="478" y="561"/>
                  </a:cubicBezTo>
                  <a:cubicBezTo>
                    <a:pt x="477" y="562"/>
                    <a:pt x="476" y="562"/>
                    <a:pt x="475" y="562"/>
                  </a:cubicBezTo>
                  <a:cubicBezTo>
                    <a:pt x="475" y="552"/>
                    <a:pt x="475" y="552"/>
                    <a:pt x="475" y="552"/>
                  </a:cubicBezTo>
                  <a:cubicBezTo>
                    <a:pt x="476" y="552"/>
                    <a:pt x="477" y="552"/>
                    <a:pt x="478" y="551"/>
                  </a:cubicBezTo>
                  <a:close/>
                  <a:moveTo>
                    <a:pt x="478" y="567"/>
                  </a:moveTo>
                  <a:cubicBezTo>
                    <a:pt x="478" y="585"/>
                    <a:pt x="478" y="585"/>
                    <a:pt x="478" y="585"/>
                  </a:cubicBezTo>
                  <a:cubicBezTo>
                    <a:pt x="475" y="584"/>
                    <a:pt x="475" y="584"/>
                    <a:pt x="475" y="584"/>
                  </a:cubicBezTo>
                  <a:cubicBezTo>
                    <a:pt x="475" y="569"/>
                    <a:pt x="475" y="569"/>
                    <a:pt x="475" y="569"/>
                  </a:cubicBezTo>
                  <a:cubicBezTo>
                    <a:pt x="478" y="567"/>
                    <a:pt x="478" y="567"/>
                    <a:pt x="478" y="567"/>
                  </a:cubicBezTo>
                  <a:close/>
                  <a:moveTo>
                    <a:pt x="478" y="595"/>
                  </a:moveTo>
                  <a:cubicBezTo>
                    <a:pt x="478" y="601"/>
                    <a:pt x="478" y="601"/>
                    <a:pt x="478" y="601"/>
                  </a:cubicBezTo>
                  <a:cubicBezTo>
                    <a:pt x="477" y="601"/>
                    <a:pt x="476" y="601"/>
                    <a:pt x="475" y="602"/>
                  </a:cubicBezTo>
                  <a:cubicBezTo>
                    <a:pt x="475" y="596"/>
                    <a:pt x="475" y="596"/>
                    <a:pt x="475" y="596"/>
                  </a:cubicBezTo>
                  <a:cubicBezTo>
                    <a:pt x="476" y="596"/>
                    <a:pt x="477" y="596"/>
                    <a:pt x="478" y="595"/>
                  </a:cubicBezTo>
                  <a:close/>
                  <a:moveTo>
                    <a:pt x="478" y="609"/>
                  </a:moveTo>
                  <a:cubicBezTo>
                    <a:pt x="478" y="616"/>
                    <a:pt x="478" y="616"/>
                    <a:pt x="478" y="616"/>
                  </a:cubicBezTo>
                  <a:cubicBezTo>
                    <a:pt x="477" y="615"/>
                    <a:pt x="476" y="613"/>
                    <a:pt x="475" y="613"/>
                  </a:cubicBezTo>
                  <a:cubicBezTo>
                    <a:pt x="475" y="607"/>
                    <a:pt x="475" y="607"/>
                    <a:pt x="475" y="607"/>
                  </a:cubicBezTo>
                  <a:cubicBezTo>
                    <a:pt x="476" y="608"/>
                    <a:pt x="477" y="609"/>
                    <a:pt x="478" y="609"/>
                  </a:cubicBezTo>
                  <a:close/>
                  <a:moveTo>
                    <a:pt x="478" y="620"/>
                  </a:moveTo>
                  <a:cubicBezTo>
                    <a:pt x="478" y="626"/>
                    <a:pt x="478" y="626"/>
                    <a:pt x="478" y="626"/>
                  </a:cubicBezTo>
                  <a:cubicBezTo>
                    <a:pt x="477" y="626"/>
                    <a:pt x="476" y="626"/>
                    <a:pt x="475" y="626"/>
                  </a:cubicBezTo>
                  <a:cubicBezTo>
                    <a:pt x="475" y="620"/>
                    <a:pt x="475" y="620"/>
                    <a:pt x="475" y="620"/>
                  </a:cubicBezTo>
                  <a:cubicBezTo>
                    <a:pt x="478" y="620"/>
                    <a:pt x="478" y="620"/>
                    <a:pt x="478" y="620"/>
                  </a:cubicBezTo>
                  <a:close/>
                  <a:moveTo>
                    <a:pt x="478" y="740"/>
                  </a:moveTo>
                  <a:cubicBezTo>
                    <a:pt x="478" y="749"/>
                    <a:pt x="478" y="749"/>
                    <a:pt x="478" y="749"/>
                  </a:cubicBezTo>
                  <a:cubicBezTo>
                    <a:pt x="477" y="749"/>
                    <a:pt x="476" y="749"/>
                    <a:pt x="475" y="749"/>
                  </a:cubicBezTo>
                  <a:cubicBezTo>
                    <a:pt x="475" y="740"/>
                    <a:pt x="475" y="740"/>
                    <a:pt x="475" y="740"/>
                  </a:cubicBezTo>
                  <a:cubicBezTo>
                    <a:pt x="476" y="740"/>
                    <a:pt x="477" y="740"/>
                    <a:pt x="478" y="740"/>
                  </a:cubicBezTo>
                  <a:close/>
                  <a:moveTo>
                    <a:pt x="475" y="522"/>
                  </a:moveTo>
                  <a:cubicBezTo>
                    <a:pt x="475" y="514"/>
                    <a:pt x="475" y="514"/>
                    <a:pt x="475" y="514"/>
                  </a:cubicBezTo>
                  <a:cubicBezTo>
                    <a:pt x="476" y="516"/>
                    <a:pt x="476" y="519"/>
                    <a:pt x="477" y="522"/>
                  </a:cubicBezTo>
                  <a:cubicBezTo>
                    <a:pt x="476" y="522"/>
                    <a:pt x="476" y="522"/>
                    <a:pt x="475" y="522"/>
                  </a:cubicBezTo>
                  <a:close/>
                  <a:moveTo>
                    <a:pt x="471" y="7"/>
                  </a:moveTo>
                  <a:cubicBezTo>
                    <a:pt x="472" y="8"/>
                    <a:pt x="474" y="8"/>
                    <a:pt x="475" y="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8"/>
                    <a:pt x="473" y="17"/>
                    <a:pt x="471" y="16"/>
                  </a:cubicBezTo>
                  <a:cubicBezTo>
                    <a:pt x="471" y="7"/>
                    <a:pt x="471" y="7"/>
                    <a:pt x="471" y="7"/>
                  </a:cubicBezTo>
                  <a:close/>
                  <a:moveTo>
                    <a:pt x="475" y="786"/>
                  </a:moveTo>
                  <a:cubicBezTo>
                    <a:pt x="474" y="786"/>
                    <a:pt x="472" y="786"/>
                    <a:pt x="471" y="787"/>
                  </a:cubicBezTo>
                  <a:cubicBezTo>
                    <a:pt x="471" y="779"/>
                    <a:pt x="471" y="779"/>
                    <a:pt x="471" y="779"/>
                  </a:cubicBezTo>
                  <a:cubicBezTo>
                    <a:pt x="472" y="778"/>
                    <a:pt x="472" y="778"/>
                    <a:pt x="473" y="778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471" y="764"/>
                    <a:pt x="471" y="764"/>
                    <a:pt x="471" y="764"/>
                  </a:cubicBezTo>
                  <a:cubicBezTo>
                    <a:pt x="472" y="765"/>
                    <a:pt x="474" y="767"/>
                    <a:pt x="475" y="768"/>
                  </a:cubicBezTo>
                  <a:cubicBezTo>
                    <a:pt x="475" y="786"/>
                    <a:pt x="475" y="786"/>
                    <a:pt x="475" y="786"/>
                  </a:cubicBezTo>
                  <a:close/>
                  <a:moveTo>
                    <a:pt x="475" y="47"/>
                  </a:moveTo>
                  <a:cubicBezTo>
                    <a:pt x="475" y="55"/>
                    <a:pt x="475" y="55"/>
                    <a:pt x="475" y="55"/>
                  </a:cubicBezTo>
                  <a:cubicBezTo>
                    <a:pt x="474" y="55"/>
                    <a:pt x="472" y="54"/>
                    <a:pt x="471" y="54"/>
                  </a:cubicBezTo>
                  <a:cubicBezTo>
                    <a:pt x="471" y="46"/>
                    <a:pt x="471" y="46"/>
                    <a:pt x="471" y="46"/>
                  </a:cubicBezTo>
                  <a:cubicBezTo>
                    <a:pt x="475" y="47"/>
                    <a:pt x="475" y="47"/>
                    <a:pt x="475" y="47"/>
                  </a:cubicBezTo>
                  <a:close/>
                  <a:moveTo>
                    <a:pt x="475" y="79"/>
                  </a:moveTo>
                  <a:cubicBezTo>
                    <a:pt x="475" y="101"/>
                    <a:pt x="475" y="101"/>
                    <a:pt x="475" y="101"/>
                  </a:cubicBezTo>
                  <a:cubicBezTo>
                    <a:pt x="474" y="101"/>
                    <a:pt x="474" y="101"/>
                    <a:pt x="472" y="101"/>
                  </a:cubicBezTo>
                  <a:cubicBezTo>
                    <a:pt x="472" y="103"/>
                    <a:pt x="472" y="104"/>
                    <a:pt x="471" y="105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2" y="79"/>
                    <a:pt x="474" y="79"/>
                    <a:pt x="475" y="79"/>
                  </a:cubicBezTo>
                  <a:close/>
                  <a:moveTo>
                    <a:pt x="475" y="107"/>
                  </a:moveTo>
                  <a:cubicBezTo>
                    <a:pt x="475" y="111"/>
                    <a:pt x="475" y="111"/>
                    <a:pt x="475" y="111"/>
                  </a:cubicBezTo>
                  <a:cubicBezTo>
                    <a:pt x="475" y="110"/>
                    <a:pt x="475" y="109"/>
                    <a:pt x="475" y="107"/>
                  </a:cubicBezTo>
                  <a:cubicBezTo>
                    <a:pt x="475" y="107"/>
                    <a:pt x="475" y="107"/>
                    <a:pt x="475" y="107"/>
                  </a:cubicBezTo>
                  <a:close/>
                  <a:moveTo>
                    <a:pt x="475" y="117"/>
                  </a:moveTo>
                  <a:cubicBezTo>
                    <a:pt x="475" y="135"/>
                    <a:pt x="475" y="135"/>
                    <a:pt x="475" y="135"/>
                  </a:cubicBezTo>
                  <a:cubicBezTo>
                    <a:pt x="474" y="134"/>
                    <a:pt x="472" y="133"/>
                    <a:pt x="471" y="133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4" y="117"/>
                    <a:pt x="475" y="117"/>
                  </a:cubicBezTo>
                  <a:close/>
                  <a:moveTo>
                    <a:pt x="475" y="137"/>
                  </a:moveTo>
                  <a:cubicBezTo>
                    <a:pt x="475" y="147"/>
                    <a:pt x="475" y="147"/>
                    <a:pt x="475" y="147"/>
                  </a:cubicBezTo>
                  <a:cubicBezTo>
                    <a:pt x="474" y="147"/>
                    <a:pt x="472" y="147"/>
                    <a:pt x="471" y="147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2" y="136"/>
                    <a:pt x="474" y="137"/>
                    <a:pt x="475" y="137"/>
                  </a:cubicBezTo>
                  <a:close/>
                  <a:moveTo>
                    <a:pt x="475" y="178"/>
                  </a:moveTo>
                  <a:cubicBezTo>
                    <a:pt x="475" y="183"/>
                    <a:pt x="475" y="183"/>
                    <a:pt x="475" y="183"/>
                  </a:cubicBezTo>
                  <a:cubicBezTo>
                    <a:pt x="474" y="183"/>
                    <a:pt x="473" y="182"/>
                    <a:pt x="472" y="182"/>
                  </a:cubicBezTo>
                  <a:cubicBezTo>
                    <a:pt x="473" y="189"/>
                    <a:pt x="473" y="194"/>
                    <a:pt x="475" y="198"/>
                  </a:cubicBezTo>
                  <a:cubicBezTo>
                    <a:pt x="475" y="207"/>
                    <a:pt x="475" y="207"/>
                    <a:pt x="475" y="207"/>
                  </a:cubicBezTo>
                  <a:cubicBezTo>
                    <a:pt x="474" y="207"/>
                    <a:pt x="472" y="206"/>
                    <a:pt x="471" y="205"/>
                  </a:cubicBezTo>
                  <a:cubicBezTo>
                    <a:pt x="471" y="177"/>
                    <a:pt x="471" y="177"/>
                    <a:pt x="471" y="177"/>
                  </a:cubicBezTo>
                  <a:cubicBezTo>
                    <a:pt x="472" y="177"/>
                    <a:pt x="474" y="178"/>
                    <a:pt x="475" y="178"/>
                  </a:cubicBezTo>
                  <a:close/>
                  <a:moveTo>
                    <a:pt x="475" y="231"/>
                  </a:moveTo>
                  <a:cubicBezTo>
                    <a:pt x="475" y="243"/>
                    <a:pt x="475" y="243"/>
                    <a:pt x="475" y="243"/>
                  </a:cubicBezTo>
                  <a:cubicBezTo>
                    <a:pt x="475" y="243"/>
                    <a:pt x="475" y="243"/>
                    <a:pt x="475" y="243"/>
                  </a:cubicBezTo>
                  <a:cubicBezTo>
                    <a:pt x="475" y="242"/>
                    <a:pt x="475" y="241"/>
                    <a:pt x="475" y="241"/>
                  </a:cubicBezTo>
                  <a:cubicBezTo>
                    <a:pt x="474" y="240"/>
                    <a:pt x="472" y="239"/>
                    <a:pt x="471" y="238"/>
                  </a:cubicBezTo>
                  <a:cubicBezTo>
                    <a:pt x="471" y="229"/>
                    <a:pt x="471" y="229"/>
                    <a:pt x="471" y="229"/>
                  </a:cubicBezTo>
                  <a:cubicBezTo>
                    <a:pt x="471" y="229"/>
                    <a:pt x="472" y="230"/>
                    <a:pt x="472" y="230"/>
                  </a:cubicBezTo>
                  <a:cubicBezTo>
                    <a:pt x="473" y="230"/>
                    <a:pt x="474" y="231"/>
                    <a:pt x="475" y="231"/>
                  </a:cubicBezTo>
                  <a:close/>
                  <a:moveTo>
                    <a:pt x="475" y="250"/>
                  </a:moveTo>
                  <a:cubicBezTo>
                    <a:pt x="475" y="260"/>
                    <a:pt x="475" y="260"/>
                    <a:pt x="475" y="260"/>
                  </a:cubicBezTo>
                  <a:cubicBezTo>
                    <a:pt x="474" y="260"/>
                    <a:pt x="472" y="259"/>
                    <a:pt x="471" y="259"/>
                  </a:cubicBezTo>
                  <a:cubicBezTo>
                    <a:pt x="471" y="249"/>
                    <a:pt x="471" y="249"/>
                    <a:pt x="471" y="249"/>
                  </a:cubicBezTo>
                  <a:cubicBezTo>
                    <a:pt x="475" y="250"/>
                    <a:pt x="475" y="250"/>
                    <a:pt x="475" y="250"/>
                  </a:cubicBezTo>
                  <a:close/>
                  <a:moveTo>
                    <a:pt x="475" y="267"/>
                  </a:moveTo>
                  <a:cubicBezTo>
                    <a:pt x="475" y="287"/>
                    <a:pt x="475" y="287"/>
                    <a:pt x="475" y="287"/>
                  </a:cubicBezTo>
                  <a:cubicBezTo>
                    <a:pt x="474" y="289"/>
                    <a:pt x="472" y="290"/>
                    <a:pt x="471" y="291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72" y="267"/>
                    <a:pt x="472" y="267"/>
                    <a:pt x="472" y="267"/>
                  </a:cubicBezTo>
                  <a:cubicBezTo>
                    <a:pt x="473" y="267"/>
                    <a:pt x="474" y="267"/>
                    <a:pt x="475" y="267"/>
                  </a:cubicBezTo>
                  <a:close/>
                  <a:moveTo>
                    <a:pt x="475" y="307"/>
                  </a:moveTo>
                  <a:cubicBezTo>
                    <a:pt x="475" y="310"/>
                    <a:pt x="475" y="310"/>
                    <a:pt x="475" y="310"/>
                  </a:cubicBezTo>
                  <a:cubicBezTo>
                    <a:pt x="474" y="311"/>
                    <a:pt x="474" y="312"/>
                    <a:pt x="473" y="312"/>
                  </a:cubicBezTo>
                  <a:cubicBezTo>
                    <a:pt x="473" y="313"/>
                    <a:pt x="473" y="314"/>
                    <a:pt x="473" y="315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5" y="321"/>
                    <a:pt x="475" y="321"/>
                    <a:pt x="475" y="321"/>
                  </a:cubicBezTo>
                  <a:cubicBezTo>
                    <a:pt x="474" y="320"/>
                    <a:pt x="473" y="319"/>
                    <a:pt x="471" y="319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2" y="308"/>
                    <a:pt x="474" y="308"/>
                    <a:pt x="475" y="307"/>
                  </a:cubicBezTo>
                  <a:close/>
                  <a:moveTo>
                    <a:pt x="475" y="328"/>
                  </a:moveTo>
                  <a:cubicBezTo>
                    <a:pt x="475" y="333"/>
                    <a:pt x="475" y="333"/>
                    <a:pt x="475" y="333"/>
                  </a:cubicBezTo>
                  <a:cubicBezTo>
                    <a:pt x="475" y="332"/>
                    <a:pt x="474" y="331"/>
                    <a:pt x="473" y="330"/>
                  </a:cubicBezTo>
                  <a:cubicBezTo>
                    <a:pt x="472" y="332"/>
                    <a:pt x="472" y="335"/>
                    <a:pt x="471" y="337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5"/>
                    <a:pt x="474" y="326"/>
                    <a:pt x="475" y="328"/>
                  </a:cubicBezTo>
                  <a:close/>
                  <a:moveTo>
                    <a:pt x="475" y="344"/>
                  </a:moveTo>
                  <a:cubicBezTo>
                    <a:pt x="475" y="357"/>
                    <a:pt x="475" y="357"/>
                    <a:pt x="475" y="357"/>
                  </a:cubicBezTo>
                  <a:cubicBezTo>
                    <a:pt x="474" y="355"/>
                    <a:pt x="473" y="353"/>
                    <a:pt x="471" y="351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45"/>
                    <a:pt x="472" y="346"/>
                    <a:pt x="472" y="347"/>
                  </a:cubicBezTo>
                  <a:cubicBezTo>
                    <a:pt x="474" y="347"/>
                    <a:pt x="475" y="346"/>
                    <a:pt x="475" y="344"/>
                  </a:cubicBezTo>
                  <a:close/>
                  <a:moveTo>
                    <a:pt x="475" y="447"/>
                  </a:moveTo>
                  <a:cubicBezTo>
                    <a:pt x="475" y="454"/>
                    <a:pt x="475" y="454"/>
                    <a:pt x="475" y="454"/>
                  </a:cubicBezTo>
                  <a:cubicBezTo>
                    <a:pt x="474" y="455"/>
                    <a:pt x="473" y="456"/>
                    <a:pt x="472" y="458"/>
                  </a:cubicBezTo>
                  <a:cubicBezTo>
                    <a:pt x="473" y="459"/>
                    <a:pt x="474" y="459"/>
                    <a:pt x="475" y="459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5" y="463"/>
                    <a:pt x="475" y="463"/>
                    <a:pt x="475" y="463"/>
                  </a:cubicBezTo>
                  <a:cubicBezTo>
                    <a:pt x="474" y="463"/>
                    <a:pt x="472" y="463"/>
                    <a:pt x="471" y="463"/>
                  </a:cubicBezTo>
                  <a:cubicBezTo>
                    <a:pt x="471" y="453"/>
                    <a:pt x="471" y="453"/>
                    <a:pt x="471" y="453"/>
                  </a:cubicBezTo>
                  <a:cubicBezTo>
                    <a:pt x="472" y="452"/>
                    <a:pt x="473" y="451"/>
                    <a:pt x="474" y="450"/>
                  </a:cubicBezTo>
                  <a:cubicBezTo>
                    <a:pt x="474" y="449"/>
                    <a:pt x="475" y="448"/>
                    <a:pt x="475" y="447"/>
                  </a:cubicBezTo>
                  <a:close/>
                  <a:moveTo>
                    <a:pt x="475" y="469"/>
                  </a:moveTo>
                  <a:cubicBezTo>
                    <a:pt x="475" y="476"/>
                    <a:pt x="475" y="476"/>
                    <a:pt x="475" y="476"/>
                  </a:cubicBezTo>
                  <a:cubicBezTo>
                    <a:pt x="474" y="477"/>
                    <a:pt x="472" y="478"/>
                    <a:pt x="471" y="480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2" y="476"/>
                    <a:pt x="472" y="475"/>
                    <a:pt x="474" y="474"/>
                  </a:cubicBezTo>
                  <a:cubicBezTo>
                    <a:pt x="473" y="474"/>
                    <a:pt x="472" y="474"/>
                    <a:pt x="471" y="474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3" y="469"/>
                    <a:pt x="474" y="469"/>
                    <a:pt x="475" y="469"/>
                  </a:cubicBezTo>
                  <a:close/>
                  <a:moveTo>
                    <a:pt x="475" y="485"/>
                  </a:moveTo>
                  <a:cubicBezTo>
                    <a:pt x="475" y="498"/>
                    <a:pt x="475" y="498"/>
                    <a:pt x="475" y="498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3" y="488"/>
                    <a:pt x="474" y="486"/>
                    <a:pt x="475" y="485"/>
                  </a:cubicBezTo>
                  <a:close/>
                  <a:moveTo>
                    <a:pt x="475" y="514"/>
                  </a:moveTo>
                  <a:cubicBezTo>
                    <a:pt x="475" y="522"/>
                    <a:pt x="475" y="522"/>
                    <a:pt x="475" y="522"/>
                  </a:cubicBezTo>
                  <a:cubicBezTo>
                    <a:pt x="475" y="522"/>
                    <a:pt x="474" y="522"/>
                    <a:pt x="474" y="523"/>
                  </a:cubicBezTo>
                  <a:cubicBezTo>
                    <a:pt x="472" y="522"/>
                    <a:pt x="472" y="521"/>
                    <a:pt x="471" y="520"/>
                  </a:cubicBezTo>
                  <a:cubicBezTo>
                    <a:pt x="471" y="507"/>
                    <a:pt x="471" y="507"/>
                    <a:pt x="471" y="507"/>
                  </a:cubicBezTo>
                  <a:cubicBezTo>
                    <a:pt x="474" y="507"/>
                    <a:pt x="474" y="507"/>
                    <a:pt x="474" y="507"/>
                  </a:cubicBezTo>
                  <a:cubicBezTo>
                    <a:pt x="474" y="510"/>
                    <a:pt x="475" y="512"/>
                    <a:pt x="475" y="514"/>
                  </a:cubicBezTo>
                  <a:close/>
                  <a:moveTo>
                    <a:pt x="475" y="526"/>
                  </a:moveTo>
                  <a:cubicBezTo>
                    <a:pt x="475" y="545"/>
                    <a:pt x="475" y="545"/>
                    <a:pt x="475" y="545"/>
                  </a:cubicBezTo>
                  <a:cubicBezTo>
                    <a:pt x="474" y="546"/>
                    <a:pt x="473" y="546"/>
                    <a:pt x="471" y="547"/>
                  </a:cubicBezTo>
                  <a:cubicBezTo>
                    <a:pt x="471" y="540"/>
                    <a:pt x="471" y="540"/>
                    <a:pt x="471" y="540"/>
                  </a:cubicBezTo>
                  <a:cubicBezTo>
                    <a:pt x="475" y="538"/>
                    <a:pt x="475" y="538"/>
                    <a:pt x="475" y="538"/>
                  </a:cubicBezTo>
                  <a:cubicBezTo>
                    <a:pt x="474" y="537"/>
                    <a:pt x="474" y="536"/>
                    <a:pt x="474" y="535"/>
                  </a:cubicBezTo>
                  <a:cubicBezTo>
                    <a:pt x="473" y="535"/>
                    <a:pt x="472" y="535"/>
                    <a:pt x="471" y="535"/>
                  </a:cubicBezTo>
                  <a:cubicBezTo>
                    <a:pt x="471" y="526"/>
                    <a:pt x="471" y="526"/>
                    <a:pt x="471" y="526"/>
                  </a:cubicBezTo>
                  <a:cubicBezTo>
                    <a:pt x="472" y="526"/>
                    <a:pt x="474" y="526"/>
                    <a:pt x="475" y="526"/>
                  </a:cubicBezTo>
                  <a:close/>
                  <a:moveTo>
                    <a:pt x="475" y="552"/>
                  </a:moveTo>
                  <a:cubicBezTo>
                    <a:pt x="475" y="562"/>
                    <a:pt x="475" y="562"/>
                    <a:pt x="475" y="562"/>
                  </a:cubicBezTo>
                  <a:cubicBezTo>
                    <a:pt x="474" y="563"/>
                    <a:pt x="472" y="564"/>
                    <a:pt x="471" y="565"/>
                  </a:cubicBezTo>
                  <a:cubicBezTo>
                    <a:pt x="471" y="554"/>
                    <a:pt x="471" y="554"/>
                    <a:pt x="471" y="554"/>
                  </a:cubicBezTo>
                  <a:cubicBezTo>
                    <a:pt x="472" y="554"/>
                    <a:pt x="474" y="553"/>
                    <a:pt x="475" y="552"/>
                  </a:cubicBezTo>
                  <a:close/>
                  <a:moveTo>
                    <a:pt x="475" y="569"/>
                  </a:moveTo>
                  <a:cubicBezTo>
                    <a:pt x="475" y="584"/>
                    <a:pt x="475" y="584"/>
                    <a:pt x="475" y="584"/>
                  </a:cubicBezTo>
                  <a:cubicBezTo>
                    <a:pt x="474" y="584"/>
                    <a:pt x="473" y="584"/>
                    <a:pt x="472" y="583"/>
                  </a:cubicBezTo>
                  <a:cubicBezTo>
                    <a:pt x="471" y="584"/>
                    <a:pt x="471" y="584"/>
                    <a:pt x="471" y="584"/>
                  </a:cubicBezTo>
                  <a:cubicBezTo>
                    <a:pt x="471" y="571"/>
                    <a:pt x="471" y="571"/>
                    <a:pt x="471" y="571"/>
                  </a:cubicBezTo>
                  <a:cubicBezTo>
                    <a:pt x="472" y="570"/>
                    <a:pt x="474" y="570"/>
                    <a:pt x="475" y="569"/>
                  </a:cubicBezTo>
                  <a:close/>
                  <a:moveTo>
                    <a:pt x="475" y="596"/>
                  </a:moveTo>
                  <a:cubicBezTo>
                    <a:pt x="475" y="602"/>
                    <a:pt x="475" y="602"/>
                    <a:pt x="475" y="602"/>
                  </a:cubicBezTo>
                  <a:cubicBezTo>
                    <a:pt x="474" y="602"/>
                    <a:pt x="473" y="603"/>
                    <a:pt x="471" y="603"/>
                  </a:cubicBezTo>
                  <a:cubicBezTo>
                    <a:pt x="473" y="605"/>
                    <a:pt x="474" y="606"/>
                    <a:pt x="475" y="607"/>
                  </a:cubicBezTo>
                  <a:cubicBezTo>
                    <a:pt x="475" y="613"/>
                    <a:pt x="475" y="613"/>
                    <a:pt x="475" y="613"/>
                  </a:cubicBezTo>
                  <a:cubicBezTo>
                    <a:pt x="474" y="611"/>
                    <a:pt x="473" y="610"/>
                    <a:pt x="471" y="609"/>
                  </a:cubicBezTo>
                  <a:cubicBezTo>
                    <a:pt x="471" y="598"/>
                    <a:pt x="471" y="598"/>
                    <a:pt x="471" y="598"/>
                  </a:cubicBezTo>
                  <a:cubicBezTo>
                    <a:pt x="472" y="597"/>
                    <a:pt x="473" y="597"/>
                    <a:pt x="474" y="596"/>
                  </a:cubicBezTo>
                  <a:cubicBezTo>
                    <a:pt x="474" y="596"/>
                    <a:pt x="475" y="596"/>
                    <a:pt x="475" y="596"/>
                  </a:cubicBezTo>
                  <a:close/>
                  <a:moveTo>
                    <a:pt x="475" y="620"/>
                  </a:moveTo>
                  <a:cubicBezTo>
                    <a:pt x="475" y="626"/>
                    <a:pt x="475" y="626"/>
                    <a:pt x="475" y="626"/>
                  </a:cubicBezTo>
                  <a:cubicBezTo>
                    <a:pt x="474" y="627"/>
                    <a:pt x="472" y="627"/>
                    <a:pt x="471" y="628"/>
                  </a:cubicBezTo>
                  <a:cubicBezTo>
                    <a:pt x="471" y="621"/>
                    <a:pt x="471" y="621"/>
                    <a:pt x="471" y="621"/>
                  </a:cubicBezTo>
                  <a:cubicBezTo>
                    <a:pt x="472" y="621"/>
                    <a:pt x="474" y="620"/>
                    <a:pt x="475" y="620"/>
                  </a:cubicBezTo>
                  <a:close/>
                  <a:moveTo>
                    <a:pt x="475" y="740"/>
                  </a:moveTo>
                  <a:cubicBezTo>
                    <a:pt x="475" y="749"/>
                    <a:pt x="475" y="749"/>
                    <a:pt x="475" y="749"/>
                  </a:cubicBezTo>
                  <a:cubicBezTo>
                    <a:pt x="474" y="749"/>
                    <a:pt x="473" y="749"/>
                    <a:pt x="471" y="749"/>
                  </a:cubicBezTo>
                  <a:cubicBezTo>
                    <a:pt x="471" y="741"/>
                    <a:pt x="471" y="741"/>
                    <a:pt x="471" y="741"/>
                  </a:cubicBezTo>
                  <a:cubicBezTo>
                    <a:pt x="472" y="741"/>
                    <a:pt x="474" y="741"/>
                    <a:pt x="475" y="740"/>
                  </a:cubicBezTo>
                  <a:close/>
                  <a:moveTo>
                    <a:pt x="468" y="7"/>
                  </a:moveTo>
                  <a:cubicBezTo>
                    <a:pt x="469" y="7"/>
                    <a:pt x="470" y="7"/>
                    <a:pt x="471" y="7"/>
                  </a:cubicBezTo>
                  <a:cubicBezTo>
                    <a:pt x="471" y="16"/>
                    <a:pt x="471" y="16"/>
                    <a:pt x="471" y="16"/>
                  </a:cubicBezTo>
                  <a:cubicBezTo>
                    <a:pt x="470" y="16"/>
                    <a:pt x="469" y="16"/>
                    <a:pt x="468" y="15"/>
                  </a:cubicBezTo>
                  <a:cubicBezTo>
                    <a:pt x="468" y="7"/>
                    <a:pt x="468" y="7"/>
                    <a:pt x="468" y="7"/>
                  </a:cubicBezTo>
                  <a:close/>
                  <a:moveTo>
                    <a:pt x="471" y="787"/>
                  </a:moveTo>
                  <a:cubicBezTo>
                    <a:pt x="470" y="787"/>
                    <a:pt x="469" y="787"/>
                    <a:pt x="468" y="787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9" y="779"/>
                    <a:pt x="470" y="779"/>
                    <a:pt x="471" y="779"/>
                  </a:cubicBezTo>
                  <a:cubicBezTo>
                    <a:pt x="471" y="787"/>
                    <a:pt x="471" y="787"/>
                    <a:pt x="471" y="787"/>
                  </a:cubicBezTo>
                  <a:close/>
                  <a:moveTo>
                    <a:pt x="471" y="46"/>
                  </a:moveTo>
                  <a:cubicBezTo>
                    <a:pt x="471" y="54"/>
                    <a:pt x="471" y="54"/>
                    <a:pt x="471" y="54"/>
                  </a:cubicBezTo>
                  <a:cubicBezTo>
                    <a:pt x="470" y="53"/>
                    <a:pt x="469" y="53"/>
                    <a:pt x="468" y="52"/>
                  </a:cubicBezTo>
                  <a:cubicBezTo>
                    <a:pt x="468" y="43"/>
                    <a:pt x="468" y="43"/>
                    <a:pt x="468" y="43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71" y="46"/>
                    <a:pt x="471" y="46"/>
                    <a:pt x="471" y="46"/>
                  </a:cubicBezTo>
                  <a:close/>
                  <a:moveTo>
                    <a:pt x="471" y="78"/>
                  </a:moveTo>
                  <a:cubicBezTo>
                    <a:pt x="471" y="105"/>
                    <a:pt x="471" y="105"/>
                    <a:pt x="471" y="105"/>
                  </a:cubicBezTo>
                  <a:cubicBezTo>
                    <a:pt x="469" y="109"/>
                    <a:pt x="468" y="113"/>
                    <a:pt x="469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1" y="133"/>
                    <a:pt x="471" y="133"/>
                    <a:pt x="471" y="133"/>
                  </a:cubicBezTo>
                  <a:cubicBezTo>
                    <a:pt x="470" y="132"/>
                    <a:pt x="469" y="132"/>
                    <a:pt x="468" y="131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8"/>
                    <a:pt x="470" y="78"/>
                    <a:pt x="471" y="78"/>
                  </a:cubicBezTo>
                  <a:close/>
                  <a:moveTo>
                    <a:pt x="471" y="136"/>
                  </a:moveTo>
                  <a:cubicBezTo>
                    <a:pt x="471" y="147"/>
                    <a:pt x="471" y="147"/>
                    <a:pt x="471" y="147"/>
                  </a:cubicBezTo>
                  <a:cubicBezTo>
                    <a:pt x="470" y="146"/>
                    <a:pt x="469" y="146"/>
                    <a:pt x="468" y="146"/>
                  </a:cubicBezTo>
                  <a:cubicBezTo>
                    <a:pt x="468" y="134"/>
                    <a:pt x="468" y="134"/>
                    <a:pt x="468" y="134"/>
                  </a:cubicBezTo>
                  <a:cubicBezTo>
                    <a:pt x="469" y="135"/>
                    <a:pt x="470" y="135"/>
                    <a:pt x="471" y="136"/>
                  </a:cubicBezTo>
                  <a:close/>
                  <a:moveTo>
                    <a:pt x="471" y="177"/>
                  </a:moveTo>
                  <a:cubicBezTo>
                    <a:pt x="471" y="205"/>
                    <a:pt x="471" y="205"/>
                    <a:pt x="471" y="205"/>
                  </a:cubicBezTo>
                  <a:cubicBezTo>
                    <a:pt x="470" y="205"/>
                    <a:pt x="469" y="204"/>
                    <a:pt x="468" y="204"/>
                  </a:cubicBezTo>
                  <a:cubicBezTo>
                    <a:pt x="468" y="199"/>
                    <a:pt x="468" y="199"/>
                    <a:pt x="468" y="199"/>
                  </a:cubicBezTo>
                  <a:cubicBezTo>
                    <a:pt x="469" y="199"/>
                    <a:pt x="469" y="199"/>
                    <a:pt x="469" y="199"/>
                  </a:cubicBezTo>
                  <a:cubicBezTo>
                    <a:pt x="468" y="198"/>
                    <a:pt x="468" y="196"/>
                    <a:pt x="468" y="195"/>
                  </a:cubicBezTo>
                  <a:cubicBezTo>
                    <a:pt x="468" y="176"/>
                    <a:pt x="468" y="176"/>
                    <a:pt x="468" y="176"/>
                  </a:cubicBezTo>
                  <a:cubicBezTo>
                    <a:pt x="469" y="176"/>
                    <a:pt x="470" y="177"/>
                    <a:pt x="471" y="177"/>
                  </a:cubicBezTo>
                  <a:close/>
                  <a:moveTo>
                    <a:pt x="471" y="229"/>
                  </a:moveTo>
                  <a:cubicBezTo>
                    <a:pt x="471" y="238"/>
                    <a:pt x="471" y="238"/>
                    <a:pt x="471" y="238"/>
                  </a:cubicBezTo>
                  <a:cubicBezTo>
                    <a:pt x="470" y="238"/>
                    <a:pt x="469" y="238"/>
                    <a:pt x="468" y="237"/>
                  </a:cubicBezTo>
                  <a:cubicBezTo>
                    <a:pt x="468" y="218"/>
                    <a:pt x="468" y="218"/>
                    <a:pt x="468" y="218"/>
                  </a:cubicBezTo>
                  <a:cubicBezTo>
                    <a:pt x="469" y="217"/>
                    <a:pt x="469" y="217"/>
                    <a:pt x="470" y="217"/>
                  </a:cubicBezTo>
                  <a:cubicBezTo>
                    <a:pt x="470" y="222"/>
                    <a:pt x="469" y="225"/>
                    <a:pt x="471" y="229"/>
                  </a:cubicBezTo>
                  <a:close/>
                  <a:moveTo>
                    <a:pt x="471" y="249"/>
                  </a:moveTo>
                  <a:cubicBezTo>
                    <a:pt x="471" y="259"/>
                    <a:pt x="471" y="259"/>
                    <a:pt x="471" y="259"/>
                  </a:cubicBezTo>
                  <a:cubicBezTo>
                    <a:pt x="470" y="259"/>
                    <a:pt x="469" y="258"/>
                    <a:pt x="468" y="258"/>
                  </a:cubicBezTo>
                  <a:cubicBezTo>
                    <a:pt x="468" y="248"/>
                    <a:pt x="468" y="248"/>
                    <a:pt x="468" y="248"/>
                  </a:cubicBezTo>
                  <a:cubicBezTo>
                    <a:pt x="469" y="248"/>
                    <a:pt x="469" y="249"/>
                    <a:pt x="470" y="249"/>
                  </a:cubicBezTo>
                  <a:cubicBezTo>
                    <a:pt x="471" y="249"/>
                    <a:pt x="471" y="249"/>
                    <a:pt x="471" y="249"/>
                  </a:cubicBezTo>
                  <a:close/>
                  <a:moveTo>
                    <a:pt x="471" y="267"/>
                  </a:moveTo>
                  <a:cubicBezTo>
                    <a:pt x="471" y="280"/>
                    <a:pt x="471" y="280"/>
                    <a:pt x="471" y="280"/>
                  </a:cubicBezTo>
                  <a:cubicBezTo>
                    <a:pt x="471" y="278"/>
                    <a:pt x="470" y="275"/>
                    <a:pt x="470" y="273"/>
                  </a:cubicBezTo>
                  <a:cubicBezTo>
                    <a:pt x="469" y="273"/>
                    <a:pt x="469" y="273"/>
                    <a:pt x="468" y="273"/>
                  </a:cubicBezTo>
                  <a:cubicBezTo>
                    <a:pt x="468" y="266"/>
                    <a:pt x="468" y="266"/>
                    <a:pt x="468" y="266"/>
                  </a:cubicBezTo>
                  <a:cubicBezTo>
                    <a:pt x="469" y="266"/>
                    <a:pt x="470" y="266"/>
                    <a:pt x="471" y="267"/>
                  </a:cubicBezTo>
                  <a:close/>
                  <a:moveTo>
                    <a:pt x="471" y="280"/>
                  </a:moveTo>
                  <a:cubicBezTo>
                    <a:pt x="471" y="291"/>
                    <a:pt x="471" y="291"/>
                    <a:pt x="471" y="291"/>
                  </a:cubicBezTo>
                  <a:cubicBezTo>
                    <a:pt x="470" y="291"/>
                    <a:pt x="469" y="292"/>
                    <a:pt x="468" y="293"/>
                  </a:cubicBezTo>
                  <a:cubicBezTo>
                    <a:pt x="468" y="283"/>
                    <a:pt x="468" y="283"/>
                    <a:pt x="468" y="283"/>
                  </a:cubicBezTo>
                  <a:cubicBezTo>
                    <a:pt x="468" y="282"/>
                    <a:pt x="469" y="281"/>
                    <a:pt x="469" y="280"/>
                  </a:cubicBezTo>
                  <a:cubicBezTo>
                    <a:pt x="471" y="280"/>
                    <a:pt x="471" y="280"/>
                    <a:pt x="471" y="280"/>
                  </a:cubicBezTo>
                  <a:close/>
                  <a:moveTo>
                    <a:pt x="471" y="310"/>
                  </a:moveTo>
                  <a:cubicBezTo>
                    <a:pt x="471" y="319"/>
                    <a:pt x="471" y="319"/>
                    <a:pt x="471" y="319"/>
                  </a:cubicBezTo>
                  <a:cubicBezTo>
                    <a:pt x="470" y="319"/>
                    <a:pt x="469" y="318"/>
                    <a:pt x="468" y="318"/>
                  </a:cubicBezTo>
                  <a:cubicBezTo>
                    <a:pt x="468" y="313"/>
                    <a:pt x="468" y="313"/>
                    <a:pt x="468" y="313"/>
                  </a:cubicBezTo>
                  <a:cubicBezTo>
                    <a:pt x="469" y="312"/>
                    <a:pt x="470" y="311"/>
                    <a:pt x="471" y="310"/>
                  </a:cubicBezTo>
                  <a:close/>
                  <a:moveTo>
                    <a:pt x="471" y="323"/>
                  </a:moveTo>
                  <a:cubicBezTo>
                    <a:pt x="471" y="337"/>
                    <a:pt x="471" y="337"/>
                    <a:pt x="471" y="337"/>
                  </a:cubicBezTo>
                  <a:cubicBezTo>
                    <a:pt x="471" y="339"/>
                    <a:pt x="470" y="342"/>
                    <a:pt x="471" y="344"/>
                  </a:cubicBezTo>
                  <a:cubicBezTo>
                    <a:pt x="471" y="351"/>
                    <a:pt x="471" y="351"/>
                    <a:pt x="471" y="351"/>
                  </a:cubicBezTo>
                  <a:cubicBezTo>
                    <a:pt x="470" y="350"/>
                    <a:pt x="469" y="349"/>
                    <a:pt x="468" y="347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8" y="330"/>
                    <a:pt x="468" y="329"/>
                    <a:pt x="468" y="327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8" y="320"/>
                    <a:pt x="469" y="321"/>
                    <a:pt x="471" y="323"/>
                  </a:cubicBezTo>
                  <a:close/>
                  <a:moveTo>
                    <a:pt x="471" y="453"/>
                  </a:moveTo>
                  <a:cubicBezTo>
                    <a:pt x="471" y="463"/>
                    <a:pt x="471" y="463"/>
                    <a:pt x="471" y="463"/>
                  </a:cubicBezTo>
                  <a:cubicBezTo>
                    <a:pt x="470" y="463"/>
                    <a:pt x="469" y="464"/>
                    <a:pt x="468" y="464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6"/>
                    <a:pt x="470" y="454"/>
                    <a:pt x="471" y="453"/>
                  </a:cubicBezTo>
                  <a:close/>
                  <a:moveTo>
                    <a:pt x="471" y="470"/>
                  </a:moveTo>
                  <a:cubicBezTo>
                    <a:pt x="471" y="474"/>
                    <a:pt x="471" y="474"/>
                    <a:pt x="471" y="474"/>
                  </a:cubicBezTo>
                  <a:cubicBezTo>
                    <a:pt x="470" y="473"/>
                    <a:pt x="469" y="473"/>
                    <a:pt x="468" y="473"/>
                  </a:cubicBezTo>
                  <a:cubicBezTo>
                    <a:pt x="468" y="468"/>
                    <a:pt x="468" y="468"/>
                    <a:pt x="468" y="468"/>
                  </a:cubicBezTo>
                  <a:cubicBezTo>
                    <a:pt x="471" y="470"/>
                    <a:pt x="471" y="470"/>
                    <a:pt x="471" y="470"/>
                  </a:cubicBezTo>
                  <a:close/>
                  <a:moveTo>
                    <a:pt x="471" y="476"/>
                  </a:moveTo>
                  <a:cubicBezTo>
                    <a:pt x="471" y="480"/>
                    <a:pt x="471" y="480"/>
                    <a:pt x="471" y="480"/>
                  </a:cubicBezTo>
                  <a:cubicBezTo>
                    <a:pt x="468" y="482"/>
                    <a:pt x="467" y="485"/>
                    <a:pt x="471" y="490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68" y="491"/>
                    <a:pt x="468" y="491"/>
                    <a:pt x="468" y="491"/>
                  </a:cubicBezTo>
                  <a:cubicBezTo>
                    <a:pt x="468" y="478"/>
                    <a:pt x="468" y="478"/>
                    <a:pt x="468" y="478"/>
                  </a:cubicBezTo>
                  <a:cubicBezTo>
                    <a:pt x="469" y="477"/>
                    <a:pt x="470" y="477"/>
                    <a:pt x="471" y="476"/>
                  </a:cubicBezTo>
                  <a:close/>
                  <a:moveTo>
                    <a:pt x="471" y="507"/>
                  </a:moveTo>
                  <a:cubicBezTo>
                    <a:pt x="471" y="520"/>
                    <a:pt x="471" y="520"/>
                    <a:pt x="471" y="520"/>
                  </a:cubicBezTo>
                  <a:cubicBezTo>
                    <a:pt x="468" y="517"/>
                    <a:pt x="468" y="512"/>
                    <a:pt x="468" y="507"/>
                  </a:cubicBezTo>
                  <a:cubicBezTo>
                    <a:pt x="471" y="507"/>
                    <a:pt x="471" y="507"/>
                    <a:pt x="471" y="507"/>
                  </a:cubicBezTo>
                  <a:close/>
                  <a:moveTo>
                    <a:pt x="471" y="526"/>
                  </a:moveTo>
                  <a:cubicBezTo>
                    <a:pt x="471" y="535"/>
                    <a:pt x="471" y="535"/>
                    <a:pt x="471" y="535"/>
                  </a:cubicBezTo>
                  <a:cubicBezTo>
                    <a:pt x="470" y="536"/>
                    <a:pt x="469" y="536"/>
                    <a:pt x="468" y="536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9" y="527"/>
                    <a:pt x="470" y="526"/>
                    <a:pt x="471" y="526"/>
                  </a:cubicBezTo>
                  <a:close/>
                  <a:moveTo>
                    <a:pt x="471" y="540"/>
                  </a:moveTo>
                  <a:cubicBezTo>
                    <a:pt x="471" y="547"/>
                    <a:pt x="471" y="547"/>
                    <a:pt x="471" y="547"/>
                  </a:cubicBezTo>
                  <a:cubicBezTo>
                    <a:pt x="470" y="548"/>
                    <a:pt x="470" y="548"/>
                    <a:pt x="470" y="548"/>
                  </a:cubicBezTo>
                  <a:cubicBezTo>
                    <a:pt x="470" y="548"/>
                    <a:pt x="470" y="549"/>
                    <a:pt x="470" y="550"/>
                  </a:cubicBezTo>
                  <a:cubicBezTo>
                    <a:pt x="469" y="550"/>
                    <a:pt x="469" y="550"/>
                    <a:pt x="468" y="551"/>
                  </a:cubicBezTo>
                  <a:cubicBezTo>
                    <a:pt x="468" y="542"/>
                    <a:pt x="468" y="542"/>
                    <a:pt x="468" y="542"/>
                  </a:cubicBezTo>
                  <a:cubicBezTo>
                    <a:pt x="471" y="540"/>
                    <a:pt x="471" y="540"/>
                    <a:pt x="471" y="540"/>
                  </a:cubicBezTo>
                  <a:close/>
                  <a:moveTo>
                    <a:pt x="471" y="554"/>
                  </a:moveTo>
                  <a:cubicBezTo>
                    <a:pt x="471" y="565"/>
                    <a:pt x="471" y="565"/>
                    <a:pt x="471" y="565"/>
                  </a:cubicBezTo>
                  <a:cubicBezTo>
                    <a:pt x="470" y="565"/>
                    <a:pt x="469" y="565"/>
                    <a:pt x="468" y="566"/>
                  </a:cubicBezTo>
                  <a:cubicBezTo>
                    <a:pt x="468" y="556"/>
                    <a:pt x="468" y="556"/>
                    <a:pt x="468" y="556"/>
                  </a:cubicBezTo>
                  <a:cubicBezTo>
                    <a:pt x="469" y="555"/>
                    <a:pt x="470" y="555"/>
                    <a:pt x="471" y="554"/>
                  </a:cubicBezTo>
                  <a:close/>
                  <a:moveTo>
                    <a:pt x="471" y="571"/>
                  </a:moveTo>
                  <a:cubicBezTo>
                    <a:pt x="471" y="584"/>
                    <a:pt x="471" y="584"/>
                    <a:pt x="471" y="584"/>
                  </a:cubicBezTo>
                  <a:cubicBezTo>
                    <a:pt x="468" y="585"/>
                    <a:pt x="468" y="585"/>
                    <a:pt x="468" y="585"/>
                  </a:cubicBezTo>
                  <a:cubicBezTo>
                    <a:pt x="468" y="573"/>
                    <a:pt x="468" y="573"/>
                    <a:pt x="468" y="573"/>
                  </a:cubicBezTo>
                  <a:cubicBezTo>
                    <a:pt x="469" y="572"/>
                    <a:pt x="470" y="572"/>
                    <a:pt x="471" y="571"/>
                  </a:cubicBezTo>
                  <a:close/>
                  <a:moveTo>
                    <a:pt x="471" y="598"/>
                  </a:moveTo>
                  <a:cubicBezTo>
                    <a:pt x="471" y="609"/>
                    <a:pt x="471" y="609"/>
                    <a:pt x="471" y="609"/>
                  </a:cubicBezTo>
                  <a:cubicBezTo>
                    <a:pt x="470" y="609"/>
                    <a:pt x="469" y="609"/>
                    <a:pt x="468" y="608"/>
                  </a:cubicBezTo>
                  <a:cubicBezTo>
                    <a:pt x="468" y="599"/>
                    <a:pt x="468" y="599"/>
                    <a:pt x="468" y="599"/>
                  </a:cubicBezTo>
                  <a:cubicBezTo>
                    <a:pt x="469" y="599"/>
                    <a:pt x="470" y="598"/>
                    <a:pt x="471" y="598"/>
                  </a:cubicBezTo>
                  <a:close/>
                  <a:moveTo>
                    <a:pt x="471" y="621"/>
                  </a:moveTo>
                  <a:cubicBezTo>
                    <a:pt x="471" y="628"/>
                    <a:pt x="471" y="628"/>
                    <a:pt x="471" y="628"/>
                  </a:cubicBezTo>
                  <a:cubicBezTo>
                    <a:pt x="470" y="628"/>
                    <a:pt x="469" y="628"/>
                    <a:pt x="468" y="628"/>
                  </a:cubicBezTo>
                  <a:cubicBezTo>
                    <a:pt x="468" y="622"/>
                    <a:pt x="468" y="622"/>
                    <a:pt x="468" y="622"/>
                  </a:cubicBezTo>
                  <a:cubicBezTo>
                    <a:pt x="469" y="621"/>
                    <a:pt x="470" y="621"/>
                    <a:pt x="471" y="621"/>
                  </a:cubicBezTo>
                  <a:close/>
                  <a:moveTo>
                    <a:pt x="471" y="741"/>
                  </a:moveTo>
                  <a:cubicBezTo>
                    <a:pt x="471" y="749"/>
                    <a:pt x="471" y="749"/>
                    <a:pt x="471" y="749"/>
                  </a:cubicBezTo>
                  <a:cubicBezTo>
                    <a:pt x="470" y="749"/>
                    <a:pt x="469" y="749"/>
                    <a:pt x="468" y="750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469" y="742"/>
                    <a:pt x="470" y="742"/>
                    <a:pt x="471" y="741"/>
                  </a:cubicBezTo>
                  <a:close/>
                  <a:moveTo>
                    <a:pt x="471" y="764"/>
                  </a:moveTo>
                  <a:cubicBezTo>
                    <a:pt x="471" y="776"/>
                    <a:pt x="471" y="776"/>
                    <a:pt x="471" y="776"/>
                  </a:cubicBezTo>
                  <a:cubicBezTo>
                    <a:pt x="468" y="772"/>
                    <a:pt x="468" y="772"/>
                    <a:pt x="468" y="772"/>
                  </a:cubicBezTo>
                  <a:cubicBezTo>
                    <a:pt x="468" y="760"/>
                    <a:pt x="468" y="760"/>
                    <a:pt x="468" y="760"/>
                  </a:cubicBezTo>
                  <a:cubicBezTo>
                    <a:pt x="469" y="762"/>
                    <a:pt x="470" y="763"/>
                    <a:pt x="471" y="764"/>
                  </a:cubicBezTo>
                  <a:close/>
                  <a:moveTo>
                    <a:pt x="467" y="6"/>
                  </a:moveTo>
                  <a:cubicBezTo>
                    <a:pt x="468" y="7"/>
                    <a:pt x="468" y="7"/>
                    <a:pt x="468" y="7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7" y="6"/>
                    <a:pt x="467" y="6"/>
                    <a:pt x="467" y="6"/>
                  </a:cubicBezTo>
                  <a:close/>
                  <a:moveTo>
                    <a:pt x="468" y="787"/>
                  </a:moveTo>
                  <a:cubicBezTo>
                    <a:pt x="467" y="787"/>
                    <a:pt x="467" y="787"/>
                    <a:pt x="467" y="787"/>
                  </a:cubicBezTo>
                  <a:cubicBezTo>
                    <a:pt x="467" y="780"/>
                    <a:pt x="467" y="780"/>
                    <a:pt x="467" y="780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8" y="787"/>
                    <a:pt x="468" y="787"/>
                    <a:pt x="468" y="787"/>
                  </a:cubicBezTo>
                  <a:close/>
                  <a:moveTo>
                    <a:pt x="468" y="43"/>
                  </a:moveTo>
                  <a:cubicBezTo>
                    <a:pt x="468" y="52"/>
                    <a:pt x="468" y="52"/>
                    <a:pt x="468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8" y="43"/>
                    <a:pt x="468" y="43"/>
                    <a:pt x="468" y="43"/>
                  </a:cubicBezTo>
                  <a:close/>
                  <a:moveTo>
                    <a:pt x="468" y="77"/>
                  </a:moveTo>
                  <a:cubicBezTo>
                    <a:pt x="468" y="131"/>
                    <a:pt x="468" y="131"/>
                    <a:pt x="468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68" y="77"/>
                    <a:pt x="468" y="77"/>
                    <a:pt x="468" y="77"/>
                  </a:cubicBezTo>
                  <a:close/>
                  <a:moveTo>
                    <a:pt x="468" y="134"/>
                  </a:moveTo>
                  <a:cubicBezTo>
                    <a:pt x="468" y="146"/>
                    <a:pt x="468" y="146"/>
                    <a:pt x="468" y="146"/>
                  </a:cubicBezTo>
                  <a:cubicBezTo>
                    <a:pt x="467" y="146"/>
                    <a:pt x="467" y="145"/>
                    <a:pt x="467" y="145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4"/>
                    <a:pt x="467" y="134"/>
                    <a:pt x="468" y="134"/>
                  </a:cubicBezTo>
                  <a:close/>
                  <a:moveTo>
                    <a:pt x="468" y="176"/>
                  </a:moveTo>
                  <a:cubicBezTo>
                    <a:pt x="468" y="195"/>
                    <a:pt x="468" y="195"/>
                    <a:pt x="468" y="195"/>
                  </a:cubicBezTo>
                  <a:cubicBezTo>
                    <a:pt x="467" y="193"/>
                    <a:pt x="467" y="191"/>
                    <a:pt x="467" y="190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8" y="176"/>
                    <a:pt x="468" y="176"/>
                    <a:pt x="468" y="176"/>
                  </a:cubicBezTo>
                  <a:close/>
                  <a:moveTo>
                    <a:pt x="468" y="199"/>
                  </a:moveTo>
                  <a:cubicBezTo>
                    <a:pt x="468" y="204"/>
                    <a:pt x="468" y="204"/>
                    <a:pt x="468" y="204"/>
                  </a:cubicBezTo>
                  <a:cubicBezTo>
                    <a:pt x="467" y="203"/>
                    <a:pt x="467" y="203"/>
                    <a:pt x="467" y="203"/>
                  </a:cubicBezTo>
                  <a:cubicBezTo>
                    <a:pt x="467" y="199"/>
                    <a:pt x="467" y="199"/>
                    <a:pt x="467" y="199"/>
                  </a:cubicBezTo>
                  <a:cubicBezTo>
                    <a:pt x="468" y="199"/>
                    <a:pt x="468" y="199"/>
                    <a:pt x="468" y="199"/>
                  </a:cubicBezTo>
                  <a:close/>
                  <a:moveTo>
                    <a:pt x="468" y="218"/>
                  </a:moveTo>
                  <a:cubicBezTo>
                    <a:pt x="468" y="237"/>
                    <a:pt x="468" y="237"/>
                    <a:pt x="468" y="237"/>
                  </a:cubicBezTo>
                  <a:cubicBezTo>
                    <a:pt x="467" y="237"/>
                    <a:pt x="467" y="237"/>
                    <a:pt x="467" y="237"/>
                  </a:cubicBezTo>
                  <a:cubicBezTo>
                    <a:pt x="467" y="218"/>
                    <a:pt x="467" y="218"/>
                    <a:pt x="467" y="218"/>
                  </a:cubicBezTo>
                  <a:cubicBezTo>
                    <a:pt x="468" y="218"/>
                    <a:pt x="468" y="218"/>
                    <a:pt x="468" y="218"/>
                  </a:cubicBezTo>
                  <a:close/>
                  <a:moveTo>
                    <a:pt x="468" y="248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58"/>
                    <a:pt x="467" y="258"/>
                    <a:pt x="467" y="258"/>
                  </a:cubicBezTo>
                  <a:cubicBezTo>
                    <a:pt x="467" y="247"/>
                    <a:pt x="467" y="247"/>
                    <a:pt x="467" y="247"/>
                  </a:cubicBezTo>
                  <a:cubicBezTo>
                    <a:pt x="467" y="248"/>
                    <a:pt x="467" y="248"/>
                    <a:pt x="468" y="248"/>
                  </a:cubicBezTo>
                  <a:close/>
                  <a:moveTo>
                    <a:pt x="468" y="266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7" y="273"/>
                    <a:pt x="467" y="273"/>
                    <a:pt x="467" y="273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8" y="266"/>
                    <a:pt x="468" y="266"/>
                    <a:pt x="468" y="266"/>
                  </a:cubicBezTo>
                  <a:close/>
                  <a:moveTo>
                    <a:pt x="468" y="283"/>
                  </a:moveTo>
                  <a:cubicBezTo>
                    <a:pt x="468" y="293"/>
                    <a:pt x="468" y="293"/>
                    <a:pt x="468" y="293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7" y="283"/>
                    <a:pt x="467" y="283"/>
                    <a:pt x="468" y="283"/>
                  </a:cubicBezTo>
                  <a:close/>
                  <a:moveTo>
                    <a:pt x="468" y="313"/>
                  </a:moveTo>
                  <a:cubicBezTo>
                    <a:pt x="468" y="318"/>
                    <a:pt x="468" y="318"/>
                    <a:pt x="468" y="318"/>
                  </a:cubicBezTo>
                  <a:cubicBezTo>
                    <a:pt x="467" y="318"/>
                    <a:pt x="467" y="318"/>
                    <a:pt x="467" y="318"/>
                  </a:cubicBezTo>
                  <a:cubicBezTo>
                    <a:pt x="468" y="318"/>
                    <a:pt x="468" y="319"/>
                    <a:pt x="468" y="319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6"/>
                    <a:pt x="467" y="325"/>
                    <a:pt x="467" y="325"/>
                  </a:cubicBezTo>
                  <a:cubicBezTo>
                    <a:pt x="467" y="314"/>
                    <a:pt x="467" y="314"/>
                    <a:pt x="467" y="314"/>
                  </a:cubicBezTo>
                  <a:cubicBezTo>
                    <a:pt x="467" y="314"/>
                    <a:pt x="467" y="313"/>
                    <a:pt x="468" y="313"/>
                  </a:cubicBezTo>
                  <a:close/>
                  <a:moveTo>
                    <a:pt x="468" y="332"/>
                  </a:moveTo>
                  <a:cubicBezTo>
                    <a:pt x="468" y="347"/>
                    <a:pt x="468" y="347"/>
                    <a:pt x="468" y="347"/>
                  </a:cubicBezTo>
                  <a:cubicBezTo>
                    <a:pt x="467" y="347"/>
                    <a:pt x="467" y="346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7" y="335"/>
                    <a:pt x="467" y="335"/>
                    <a:pt x="467" y="335"/>
                  </a:cubicBezTo>
                  <a:cubicBezTo>
                    <a:pt x="467" y="334"/>
                    <a:pt x="468" y="333"/>
                    <a:pt x="468" y="332"/>
                  </a:cubicBezTo>
                  <a:close/>
                  <a:moveTo>
                    <a:pt x="468" y="457"/>
                  </a:moveTo>
                  <a:cubicBezTo>
                    <a:pt x="468" y="464"/>
                    <a:pt x="468" y="464"/>
                    <a:pt x="468" y="464"/>
                  </a:cubicBezTo>
                  <a:cubicBezTo>
                    <a:pt x="467" y="464"/>
                    <a:pt x="467" y="465"/>
                    <a:pt x="467" y="465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8" y="457"/>
                    <a:pt x="468" y="457"/>
                    <a:pt x="468" y="457"/>
                  </a:cubicBezTo>
                  <a:close/>
                  <a:moveTo>
                    <a:pt x="468" y="468"/>
                  </a:moveTo>
                  <a:cubicBezTo>
                    <a:pt x="468" y="473"/>
                    <a:pt x="468" y="473"/>
                    <a:pt x="468" y="473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7" y="468"/>
                    <a:pt x="467" y="468"/>
                    <a:pt x="467" y="468"/>
                  </a:cubicBezTo>
                  <a:cubicBezTo>
                    <a:pt x="468" y="468"/>
                    <a:pt x="468" y="468"/>
                    <a:pt x="468" y="468"/>
                  </a:cubicBezTo>
                  <a:close/>
                  <a:moveTo>
                    <a:pt x="468" y="478"/>
                  </a:moveTo>
                  <a:cubicBezTo>
                    <a:pt x="468" y="491"/>
                    <a:pt x="468" y="491"/>
                    <a:pt x="468" y="491"/>
                  </a:cubicBezTo>
                  <a:cubicBezTo>
                    <a:pt x="467" y="490"/>
                    <a:pt x="467" y="490"/>
                    <a:pt x="467" y="490"/>
                  </a:cubicBezTo>
                  <a:cubicBezTo>
                    <a:pt x="467" y="478"/>
                    <a:pt x="467" y="478"/>
                    <a:pt x="467" y="478"/>
                  </a:cubicBezTo>
                  <a:cubicBezTo>
                    <a:pt x="468" y="478"/>
                    <a:pt x="468" y="478"/>
                    <a:pt x="468" y="478"/>
                  </a:cubicBezTo>
                  <a:close/>
                  <a:moveTo>
                    <a:pt x="468" y="527"/>
                  </a:moveTo>
                  <a:cubicBezTo>
                    <a:pt x="468" y="536"/>
                    <a:pt x="468" y="536"/>
                    <a:pt x="468" y="536"/>
                  </a:cubicBezTo>
                  <a:cubicBezTo>
                    <a:pt x="467" y="536"/>
                    <a:pt x="467" y="536"/>
                    <a:pt x="467" y="537"/>
                  </a:cubicBezTo>
                  <a:cubicBezTo>
                    <a:pt x="467" y="528"/>
                    <a:pt x="467" y="528"/>
                    <a:pt x="467" y="528"/>
                  </a:cubicBezTo>
                  <a:cubicBezTo>
                    <a:pt x="467" y="528"/>
                    <a:pt x="467" y="527"/>
                    <a:pt x="468" y="527"/>
                  </a:cubicBezTo>
                  <a:close/>
                  <a:moveTo>
                    <a:pt x="468" y="542"/>
                  </a:moveTo>
                  <a:cubicBezTo>
                    <a:pt x="468" y="551"/>
                    <a:pt x="468" y="551"/>
                    <a:pt x="468" y="551"/>
                  </a:cubicBezTo>
                  <a:cubicBezTo>
                    <a:pt x="467" y="551"/>
                    <a:pt x="467" y="551"/>
                    <a:pt x="467" y="551"/>
                  </a:cubicBezTo>
                  <a:cubicBezTo>
                    <a:pt x="467" y="542"/>
                    <a:pt x="467" y="542"/>
                    <a:pt x="467" y="542"/>
                  </a:cubicBezTo>
                  <a:cubicBezTo>
                    <a:pt x="468" y="542"/>
                    <a:pt x="468" y="542"/>
                    <a:pt x="468" y="542"/>
                  </a:cubicBezTo>
                  <a:close/>
                  <a:moveTo>
                    <a:pt x="468" y="556"/>
                  </a:moveTo>
                  <a:cubicBezTo>
                    <a:pt x="468" y="566"/>
                    <a:pt x="468" y="566"/>
                    <a:pt x="468" y="566"/>
                  </a:cubicBezTo>
                  <a:cubicBezTo>
                    <a:pt x="467" y="567"/>
                    <a:pt x="467" y="567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ubicBezTo>
                    <a:pt x="468" y="556"/>
                    <a:pt x="468" y="556"/>
                    <a:pt x="468" y="556"/>
                  </a:cubicBezTo>
                  <a:close/>
                  <a:moveTo>
                    <a:pt x="468" y="573"/>
                  </a:moveTo>
                  <a:cubicBezTo>
                    <a:pt x="468" y="585"/>
                    <a:pt x="468" y="585"/>
                    <a:pt x="468" y="585"/>
                  </a:cubicBezTo>
                  <a:cubicBezTo>
                    <a:pt x="467" y="585"/>
                    <a:pt x="467" y="585"/>
                    <a:pt x="467" y="585"/>
                  </a:cubicBezTo>
                  <a:cubicBezTo>
                    <a:pt x="467" y="573"/>
                    <a:pt x="467" y="573"/>
                    <a:pt x="467" y="573"/>
                  </a:cubicBezTo>
                  <a:cubicBezTo>
                    <a:pt x="468" y="573"/>
                    <a:pt x="468" y="573"/>
                    <a:pt x="468" y="573"/>
                  </a:cubicBezTo>
                  <a:close/>
                  <a:moveTo>
                    <a:pt x="468" y="599"/>
                  </a:moveTo>
                  <a:cubicBezTo>
                    <a:pt x="468" y="608"/>
                    <a:pt x="468" y="608"/>
                    <a:pt x="468" y="608"/>
                  </a:cubicBezTo>
                  <a:cubicBezTo>
                    <a:pt x="467" y="608"/>
                    <a:pt x="467" y="608"/>
                    <a:pt x="467" y="608"/>
                  </a:cubicBezTo>
                  <a:cubicBezTo>
                    <a:pt x="467" y="600"/>
                    <a:pt x="467" y="600"/>
                    <a:pt x="467" y="600"/>
                  </a:cubicBezTo>
                  <a:cubicBezTo>
                    <a:pt x="468" y="599"/>
                    <a:pt x="468" y="599"/>
                    <a:pt x="468" y="599"/>
                  </a:cubicBezTo>
                  <a:close/>
                  <a:moveTo>
                    <a:pt x="468" y="622"/>
                  </a:moveTo>
                  <a:cubicBezTo>
                    <a:pt x="468" y="628"/>
                    <a:pt x="468" y="628"/>
                    <a:pt x="468" y="628"/>
                  </a:cubicBezTo>
                  <a:cubicBezTo>
                    <a:pt x="467" y="629"/>
                    <a:pt x="467" y="629"/>
                    <a:pt x="467" y="629"/>
                  </a:cubicBezTo>
                  <a:cubicBezTo>
                    <a:pt x="467" y="621"/>
                    <a:pt x="467" y="621"/>
                    <a:pt x="467" y="621"/>
                  </a:cubicBezTo>
                  <a:cubicBezTo>
                    <a:pt x="467" y="622"/>
                    <a:pt x="467" y="622"/>
                    <a:pt x="467" y="622"/>
                  </a:cubicBezTo>
                  <a:cubicBezTo>
                    <a:pt x="468" y="622"/>
                    <a:pt x="468" y="622"/>
                    <a:pt x="468" y="622"/>
                  </a:cubicBezTo>
                  <a:close/>
                  <a:moveTo>
                    <a:pt x="468" y="742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7" y="750"/>
                    <a:pt x="467" y="750"/>
                    <a:pt x="467" y="750"/>
                  </a:cubicBezTo>
                  <a:cubicBezTo>
                    <a:pt x="467" y="742"/>
                    <a:pt x="467" y="742"/>
                    <a:pt x="467" y="742"/>
                  </a:cubicBezTo>
                  <a:cubicBezTo>
                    <a:pt x="468" y="742"/>
                    <a:pt x="468" y="742"/>
                    <a:pt x="468" y="742"/>
                  </a:cubicBezTo>
                  <a:close/>
                  <a:moveTo>
                    <a:pt x="468" y="760"/>
                  </a:moveTo>
                  <a:cubicBezTo>
                    <a:pt x="468" y="772"/>
                    <a:pt x="468" y="772"/>
                    <a:pt x="468" y="772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7" y="759"/>
                    <a:pt x="467" y="759"/>
                    <a:pt x="467" y="759"/>
                  </a:cubicBezTo>
                  <a:cubicBezTo>
                    <a:pt x="468" y="760"/>
                    <a:pt x="468" y="760"/>
                    <a:pt x="468" y="760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58" y="5"/>
                  </a:moveTo>
                  <a:cubicBezTo>
                    <a:pt x="461" y="6"/>
                    <a:pt x="464" y="6"/>
                    <a:pt x="467" y="6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4" y="14"/>
                    <a:pt x="461" y="14"/>
                    <a:pt x="458" y="14"/>
                  </a:cubicBezTo>
                  <a:cubicBezTo>
                    <a:pt x="458" y="5"/>
                    <a:pt x="458" y="5"/>
                    <a:pt x="458" y="5"/>
                  </a:cubicBezTo>
                  <a:close/>
                  <a:moveTo>
                    <a:pt x="467" y="787"/>
                  </a:moveTo>
                  <a:cubicBezTo>
                    <a:pt x="464" y="788"/>
                    <a:pt x="461" y="788"/>
                    <a:pt x="458" y="789"/>
                  </a:cubicBezTo>
                  <a:cubicBezTo>
                    <a:pt x="458" y="781"/>
                    <a:pt x="458" y="781"/>
                    <a:pt x="458" y="781"/>
                  </a:cubicBezTo>
                  <a:cubicBezTo>
                    <a:pt x="461" y="781"/>
                    <a:pt x="464" y="781"/>
                    <a:pt x="467" y="780"/>
                  </a:cubicBezTo>
                  <a:cubicBezTo>
                    <a:pt x="467" y="787"/>
                    <a:pt x="467" y="787"/>
                    <a:pt x="467" y="787"/>
                  </a:cubicBezTo>
                  <a:close/>
                  <a:moveTo>
                    <a:pt x="467" y="41"/>
                  </a:moveTo>
                  <a:cubicBezTo>
                    <a:pt x="467" y="52"/>
                    <a:pt x="467" y="52"/>
                    <a:pt x="467" y="52"/>
                  </a:cubicBezTo>
                  <a:cubicBezTo>
                    <a:pt x="466" y="51"/>
                    <a:pt x="465" y="51"/>
                    <a:pt x="464" y="50"/>
                  </a:cubicBezTo>
                  <a:cubicBezTo>
                    <a:pt x="462" y="50"/>
                    <a:pt x="460" y="50"/>
                    <a:pt x="458" y="50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61" y="27"/>
                    <a:pt x="464" y="34"/>
                    <a:pt x="467" y="41"/>
                  </a:cubicBezTo>
                  <a:close/>
                  <a:moveTo>
                    <a:pt x="467" y="77"/>
                  </a:moveTo>
                  <a:cubicBezTo>
                    <a:pt x="467" y="131"/>
                    <a:pt x="467" y="131"/>
                    <a:pt x="467" y="131"/>
                  </a:cubicBezTo>
                  <a:cubicBezTo>
                    <a:pt x="466" y="130"/>
                    <a:pt x="465" y="130"/>
                    <a:pt x="464" y="130"/>
                  </a:cubicBezTo>
                  <a:cubicBezTo>
                    <a:pt x="465" y="131"/>
                    <a:pt x="465" y="133"/>
                    <a:pt x="467" y="133"/>
                  </a:cubicBezTo>
                  <a:cubicBezTo>
                    <a:pt x="467" y="145"/>
                    <a:pt x="467" y="145"/>
                    <a:pt x="467" y="145"/>
                  </a:cubicBezTo>
                  <a:cubicBezTo>
                    <a:pt x="465" y="145"/>
                    <a:pt x="463" y="144"/>
                    <a:pt x="461" y="143"/>
                  </a:cubicBezTo>
                  <a:cubicBezTo>
                    <a:pt x="459" y="145"/>
                    <a:pt x="459" y="147"/>
                    <a:pt x="458" y="149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1"/>
                    <a:pt x="459" y="110"/>
                    <a:pt x="461" y="99"/>
                  </a:cubicBezTo>
                  <a:cubicBezTo>
                    <a:pt x="460" y="99"/>
                    <a:pt x="459" y="99"/>
                    <a:pt x="458" y="99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59" y="70"/>
                    <a:pt x="460" y="71"/>
                    <a:pt x="461" y="72"/>
                  </a:cubicBezTo>
                  <a:cubicBezTo>
                    <a:pt x="461" y="73"/>
                    <a:pt x="461" y="74"/>
                    <a:pt x="461" y="75"/>
                  </a:cubicBezTo>
                  <a:cubicBezTo>
                    <a:pt x="463" y="75"/>
                    <a:pt x="465" y="76"/>
                    <a:pt x="467" y="77"/>
                  </a:cubicBezTo>
                  <a:close/>
                  <a:moveTo>
                    <a:pt x="467" y="176"/>
                  </a:moveTo>
                  <a:cubicBezTo>
                    <a:pt x="467" y="190"/>
                    <a:pt x="467" y="190"/>
                    <a:pt x="467" y="190"/>
                  </a:cubicBezTo>
                  <a:cubicBezTo>
                    <a:pt x="466" y="184"/>
                    <a:pt x="464" y="180"/>
                    <a:pt x="458" y="178"/>
                  </a:cubicBezTo>
                  <a:cubicBezTo>
                    <a:pt x="458" y="172"/>
                    <a:pt x="458" y="172"/>
                    <a:pt x="458" y="172"/>
                  </a:cubicBezTo>
                  <a:cubicBezTo>
                    <a:pt x="460" y="173"/>
                    <a:pt x="463" y="174"/>
                    <a:pt x="465" y="175"/>
                  </a:cubicBezTo>
                  <a:cubicBezTo>
                    <a:pt x="466" y="175"/>
                    <a:pt x="466" y="175"/>
                    <a:pt x="467" y="176"/>
                  </a:cubicBezTo>
                  <a:close/>
                  <a:moveTo>
                    <a:pt x="467" y="199"/>
                  </a:moveTo>
                  <a:cubicBezTo>
                    <a:pt x="467" y="203"/>
                    <a:pt x="467" y="203"/>
                    <a:pt x="467" y="203"/>
                  </a:cubicBezTo>
                  <a:cubicBezTo>
                    <a:pt x="464" y="202"/>
                    <a:pt x="461" y="201"/>
                    <a:pt x="458" y="200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59" y="195"/>
                    <a:pt x="462" y="197"/>
                    <a:pt x="465" y="199"/>
                  </a:cubicBezTo>
                  <a:cubicBezTo>
                    <a:pt x="467" y="199"/>
                    <a:pt x="467" y="199"/>
                    <a:pt x="467" y="199"/>
                  </a:cubicBezTo>
                  <a:close/>
                  <a:moveTo>
                    <a:pt x="467" y="218"/>
                  </a:moveTo>
                  <a:cubicBezTo>
                    <a:pt x="467" y="237"/>
                    <a:pt x="467" y="237"/>
                    <a:pt x="467" y="237"/>
                  </a:cubicBezTo>
                  <a:cubicBezTo>
                    <a:pt x="464" y="236"/>
                    <a:pt x="461" y="235"/>
                    <a:pt x="458" y="234"/>
                  </a:cubicBezTo>
                  <a:cubicBezTo>
                    <a:pt x="458" y="224"/>
                    <a:pt x="458" y="224"/>
                    <a:pt x="458" y="224"/>
                  </a:cubicBezTo>
                  <a:cubicBezTo>
                    <a:pt x="458" y="224"/>
                    <a:pt x="459" y="224"/>
                    <a:pt x="459" y="224"/>
                  </a:cubicBezTo>
                  <a:cubicBezTo>
                    <a:pt x="463" y="221"/>
                    <a:pt x="464" y="220"/>
                    <a:pt x="467" y="218"/>
                  </a:cubicBezTo>
                  <a:close/>
                  <a:moveTo>
                    <a:pt x="467" y="247"/>
                  </a:moveTo>
                  <a:cubicBezTo>
                    <a:pt x="467" y="258"/>
                    <a:pt x="467" y="258"/>
                    <a:pt x="467" y="258"/>
                  </a:cubicBezTo>
                  <a:cubicBezTo>
                    <a:pt x="464" y="257"/>
                    <a:pt x="461" y="256"/>
                    <a:pt x="458" y="255"/>
                  </a:cubicBezTo>
                  <a:cubicBezTo>
                    <a:pt x="458" y="245"/>
                    <a:pt x="458" y="245"/>
                    <a:pt x="458" y="245"/>
                  </a:cubicBezTo>
                  <a:cubicBezTo>
                    <a:pt x="461" y="246"/>
                    <a:pt x="464" y="246"/>
                    <a:pt x="467" y="247"/>
                  </a:cubicBezTo>
                  <a:close/>
                  <a:moveTo>
                    <a:pt x="467" y="265"/>
                  </a:moveTo>
                  <a:cubicBezTo>
                    <a:pt x="467" y="273"/>
                    <a:pt x="467" y="273"/>
                    <a:pt x="467" y="273"/>
                  </a:cubicBezTo>
                  <a:cubicBezTo>
                    <a:pt x="464" y="273"/>
                    <a:pt x="461" y="272"/>
                    <a:pt x="458" y="271"/>
                  </a:cubicBezTo>
                  <a:cubicBezTo>
                    <a:pt x="458" y="263"/>
                    <a:pt x="458" y="263"/>
                    <a:pt x="458" y="263"/>
                  </a:cubicBezTo>
                  <a:cubicBezTo>
                    <a:pt x="461" y="264"/>
                    <a:pt x="464" y="264"/>
                    <a:pt x="467" y="265"/>
                  </a:cubicBezTo>
                  <a:close/>
                  <a:moveTo>
                    <a:pt x="467" y="283"/>
                  </a:moveTo>
                  <a:cubicBezTo>
                    <a:pt x="467" y="293"/>
                    <a:pt x="467" y="293"/>
                    <a:pt x="467" y="293"/>
                  </a:cubicBezTo>
                  <a:cubicBezTo>
                    <a:pt x="466" y="294"/>
                    <a:pt x="464" y="295"/>
                    <a:pt x="462" y="296"/>
                  </a:cubicBezTo>
                  <a:cubicBezTo>
                    <a:pt x="460" y="295"/>
                    <a:pt x="459" y="295"/>
                    <a:pt x="458" y="294"/>
                  </a:cubicBezTo>
                  <a:cubicBezTo>
                    <a:pt x="458" y="285"/>
                    <a:pt x="458" y="285"/>
                    <a:pt x="458" y="285"/>
                  </a:cubicBezTo>
                  <a:cubicBezTo>
                    <a:pt x="461" y="285"/>
                    <a:pt x="465" y="285"/>
                    <a:pt x="467" y="283"/>
                  </a:cubicBezTo>
                  <a:close/>
                  <a:moveTo>
                    <a:pt x="467" y="314"/>
                  </a:moveTo>
                  <a:cubicBezTo>
                    <a:pt x="467" y="325"/>
                    <a:pt x="467" y="325"/>
                    <a:pt x="467" y="325"/>
                  </a:cubicBezTo>
                  <a:cubicBezTo>
                    <a:pt x="466" y="323"/>
                    <a:pt x="465" y="322"/>
                    <a:pt x="463" y="320"/>
                  </a:cubicBezTo>
                  <a:cubicBezTo>
                    <a:pt x="463" y="328"/>
                    <a:pt x="461" y="333"/>
                    <a:pt x="465" y="339"/>
                  </a:cubicBezTo>
                  <a:cubicBezTo>
                    <a:pt x="466" y="338"/>
                    <a:pt x="467" y="336"/>
                    <a:pt x="467" y="335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0"/>
                    <a:pt x="461" y="340"/>
                    <a:pt x="458" y="334"/>
                  </a:cubicBezTo>
                  <a:cubicBezTo>
                    <a:pt x="458" y="334"/>
                    <a:pt x="458" y="334"/>
                    <a:pt x="458" y="334"/>
                  </a:cubicBezTo>
                  <a:cubicBezTo>
                    <a:pt x="458" y="329"/>
                    <a:pt x="458" y="329"/>
                    <a:pt x="458" y="329"/>
                  </a:cubicBezTo>
                  <a:cubicBezTo>
                    <a:pt x="459" y="324"/>
                    <a:pt x="459" y="321"/>
                    <a:pt x="458" y="318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60" y="313"/>
                    <a:pt x="461" y="315"/>
                    <a:pt x="463" y="317"/>
                  </a:cubicBezTo>
                  <a:cubicBezTo>
                    <a:pt x="465" y="316"/>
                    <a:pt x="466" y="315"/>
                    <a:pt x="467" y="314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58" y="386"/>
                    <a:pt x="458" y="386"/>
                    <a:pt x="458" y="386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67" y="458"/>
                  </a:moveTo>
                  <a:cubicBezTo>
                    <a:pt x="467" y="465"/>
                    <a:pt x="467" y="465"/>
                    <a:pt x="467" y="465"/>
                  </a:cubicBezTo>
                  <a:cubicBezTo>
                    <a:pt x="466" y="465"/>
                    <a:pt x="465" y="466"/>
                    <a:pt x="464" y="467"/>
                  </a:cubicBezTo>
                  <a:cubicBezTo>
                    <a:pt x="465" y="467"/>
                    <a:pt x="466" y="468"/>
                    <a:pt x="467" y="468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4" y="472"/>
                    <a:pt x="461" y="472"/>
                    <a:pt x="458" y="473"/>
                  </a:cubicBezTo>
                  <a:cubicBezTo>
                    <a:pt x="458" y="469"/>
                    <a:pt x="458" y="469"/>
                    <a:pt x="458" y="469"/>
                  </a:cubicBezTo>
                  <a:cubicBezTo>
                    <a:pt x="461" y="465"/>
                    <a:pt x="464" y="462"/>
                    <a:pt x="467" y="458"/>
                  </a:cubicBezTo>
                  <a:close/>
                  <a:moveTo>
                    <a:pt x="467" y="478"/>
                  </a:moveTo>
                  <a:cubicBezTo>
                    <a:pt x="467" y="490"/>
                    <a:pt x="467" y="490"/>
                    <a:pt x="467" y="490"/>
                  </a:cubicBezTo>
                  <a:cubicBezTo>
                    <a:pt x="465" y="488"/>
                    <a:pt x="465" y="488"/>
                    <a:pt x="465" y="488"/>
                  </a:cubicBezTo>
                  <a:cubicBezTo>
                    <a:pt x="464" y="488"/>
                    <a:pt x="464" y="488"/>
                    <a:pt x="463" y="488"/>
                  </a:cubicBezTo>
                  <a:cubicBezTo>
                    <a:pt x="461" y="489"/>
                    <a:pt x="459" y="490"/>
                    <a:pt x="458" y="492"/>
                  </a:cubicBezTo>
                  <a:cubicBezTo>
                    <a:pt x="458" y="486"/>
                    <a:pt x="458" y="486"/>
                    <a:pt x="458" y="486"/>
                  </a:cubicBezTo>
                  <a:cubicBezTo>
                    <a:pt x="459" y="486"/>
                    <a:pt x="461" y="485"/>
                    <a:pt x="463" y="483"/>
                  </a:cubicBezTo>
                  <a:cubicBezTo>
                    <a:pt x="461" y="482"/>
                    <a:pt x="459" y="482"/>
                    <a:pt x="458" y="481"/>
                  </a:cubicBezTo>
                  <a:cubicBezTo>
                    <a:pt x="458" y="476"/>
                    <a:pt x="458" y="476"/>
                    <a:pt x="458" y="476"/>
                  </a:cubicBezTo>
                  <a:cubicBezTo>
                    <a:pt x="460" y="477"/>
                    <a:pt x="463" y="478"/>
                    <a:pt x="465" y="479"/>
                  </a:cubicBezTo>
                  <a:cubicBezTo>
                    <a:pt x="467" y="478"/>
                    <a:pt x="467" y="478"/>
                    <a:pt x="467" y="478"/>
                  </a:cubicBezTo>
                  <a:close/>
                  <a:moveTo>
                    <a:pt x="467" y="528"/>
                  </a:moveTo>
                  <a:cubicBezTo>
                    <a:pt x="467" y="537"/>
                    <a:pt x="467" y="537"/>
                    <a:pt x="467" y="537"/>
                  </a:cubicBezTo>
                  <a:cubicBezTo>
                    <a:pt x="464" y="537"/>
                    <a:pt x="461" y="539"/>
                    <a:pt x="458" y="541"/>
                  </a:cubicBezTo>
                  <a:cubicBezTo>
                    <a:pt x="458" y="533"/>
                    <a:pt x="458" y="533"/>
                    <a:pt x="458" y="533"/>
                  </a:cubicBezTo>
                  <a:cubicBezTo>
                    <a:pt x="461" y="531"/>
                    <a:pt x="464" y="529"/>
                    <a:pt x="467" y="528"/>
                  </a:cubicBezTo>
                  <a:close/>
                  <a:moveTo>
                    <a:pt x="467" y="542"/>
                  </a:moveTo>
                  <a:cubicBezTo>
                    <a:pt x="467" y="551"/>
                    <a:pt x="467" y="551"/>
                    <a:pt x="467" y="551"/>
                  </a:cubicBezTo>
                  <a:cubicBezTo>
                    <a:pt x="464" y="553"/>
                    <a:pt x="461" y="555"/>
                    <a:pt x="458" y="556"/>
                  </a:cubicBezTo>
                  <a:cubicBezTo>
                    <a:pt x="458" y="547"/>
                    <a:pt x="458" y="547"/>
                    <a:pt x="458" y="547"/>
                  </a:cubicBezTo>
                  <a:cubicBezTo>
                    <a:pt x="460" y="546"/>
                    <a:pt x="463" y="544"/>
                    <a:pt x="467" y="542"/>
                  </a:cubicBezTo>
                  <a:close/>
                  <a:moveTo>
                    <a:pt x="467" y="556"/>
                  </a:moveTo>
                  <a:cubicBezTo>
                    <a:pt x="464" y="558"/>
                    <a:pt x="461" y="559"/>
                    <a:pt x="458" y="560"/>
                  </a:cubicBezTo>
                  <a:cubicBezTo>
                    <a:pt x="458" y="571"/>
                    <a:pt x="458" y="571"/>
                    <a:pt x="458" y="571"/>
                  </a:cubicBezTo>
                  <a:cubicBezTo>
                    <a:pt x="461" y="570"/>
                    <a:pt x="464" y="568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lose/>
                  <a:moveTo>
                    <a:pt x="467" y="573"/>
                  </a:moveTo>
                  <a:cubicBezTo>
                    <a:pt x="467" y="585"/>
                    <a:pt x="467" y="585"/>
                    <a:pt x="467" y="585"/>
                  </a:cubicBezTo>
                  <a:cubicBezTo>
                    <a:pt x="463" y="586"/>
                    <a:pt x="460" y="587"/>
                    <a:pt x="458" y="588"/>
                  </a:cubicBezTo>
                  <a:cubicBezTo>
                    <a:pt x="458" y="577"/>
                    <a:pt x="458" y="577"/>
                    <a:pt x="458" y="577"/>
                  </a:cubicBezTo>
                  <a:cubicBezTo>
                    <a:pt x="461" y="576"/>
                    <a:pt x="464" y="575"/>
                    <a:pt x="467" y="573"/>
                  </a:cubicBezTo>
                  <a:close/>
                  <a:moveTo>
                    <a:pt x="467" y="600"/>
                  </a:moveTo>
                  <a:cubicBezTo>
                    <a:pt x="467" y="608"/>
                    <a:pt x="467" y="608"/>
                    <a:pt x="467" y="608"/>
                  </a:cubicBezTo>
                  <a:cubicBezTo>
                    <a:pt x="464" y="607"/>
                    <a:pt x="461" y="607"/>
                    <a:pt x="458" y="608"/>
                  </a:cubicBezTo>
                  <a:cubicBezTo>
                    <a:pt x="458" y="603"/>
                    <a:pt x="458" y="603"/>
                    <a:pt x="458" y="603"/>
                  </a:cubicBezTo>
                  <a:cubicBezTo>
                    <a:pt x="461" y="602"/>
                    <a:pt x="464" y="601"/>
                    <a:pt x="467" y="600"/>
                  </a:cubicBezTo>
                  <a:close/>
                  <a:moveTo>
                    <a:pt x="467" y="621"/>
                  </a:moveTo>
                  <a:cubicBezTo>
                    <a:pt x="467" y="629"/>
                    <a:pt x="467" y="629"/>
                    <a:pt x="467" y="629"/>
                  </a:cubicBezTo>
                  <a:cubicBezTo>
                    <a:pt x="464" y="630"/>
                    <a:pt x="461" y="630"/>
                    <a:pt x="458" y="631"/>
                  </a:cubicBezTo>
                  <a:cubicBezTo>
                    <a:pt x="458" y="626"/>
                    <a:pt x="458" y="626"/>
                    <a:pt x="458" y="626"/>
                  </a:cubicBezTo>
                  <a:cubicBezTo>
                    <a:pt x="459" y="625"/>
                    <a:pt x="460" y="625"/>
                    <a:pt x="462" y="624"/>
                  </a:cubicBezTo>
                  <a:cubicBezTo>
                    <a:pt x="460" y="623"/>
                    <a:pt x="459" y="622"/>
                    <a:pt x="458" y="621"/>
                  </a:cubicBezTo>
                  <a:cubicBezTo>
                    <a:pt x="458" y="613"/>
                    <a:pt x="458" y="613"/>
                    <a:pt x="458" y="613"/>
                  </a:cubicBezTo>
                  <a:cubicBezTo>
                    <a:pt x="461" y="615"/>
                    <a:pt x="464" y="618"/>
                    <a:pt x="467" y="621"/>
                  </a:cubicBezTo>
                  <a:close/>
                  <a:moveTo>
                    <a:pt x="467" y="742"/>
                  </a:moveTo>
                  <a:cubicBezTo>
                    <a:pt x="467" y="750"/>
                    <a:pt x="467" y="750"/>
                    <a:pt x="467" y="750"/>
                  </a:cubicBezTo>
                  <a:cubicBezTo>
                    <a:pt x="465" y="750"/>
                    <a:pt x="463" y="751"/>
                    <a:pt x="461" y="752"/>
                  </a:cubicBezTo>
                  <a:cubicBezTo>
                    <a:pt x="463" y="754"/>
                    <a:pt x="465" y="757"/>
                    <a:pt x="467" y="759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3" y="767"/>
                    <a:pt x="460" y="764"/>
                    <a:pt x="458" y="762"/>
                  </a:cubicBezTo>
                  <a:cubicBezTo>
                    <a:pt x="458" y="745"/>
                    <a:pt x="458" y="745"/>
                    <a:pt x="458" y="745"/>
                  </a:cubicBezTo>
                  <a:cubicBezTo>
                    <a:pt x="461" y="744"/>
                    <a:pt x="464" y="743"/>
                    <a:pt x="467" y="742"/>
                  </a:cubicBezTo>
                  <a:close/>
                  <a:moveTo>
                    <a:pt x="458" y="706"/>
                  </a:moveTo>
                  <a:cubicBezTo>
                    <a:pt x="458" y="666"/>
                    <a:pt x="458" y="666"/>
                    <a:pt x="458" y="666"/>
                  </a:cubicBezTo>
                  <a:cubicBezTo>
                    <a:pt x="459" y="666"/>
                    <a:pt x="459" y="666"/>
                    <a:pt x="459" y="666"/>
                  </a:cubicBezTo>
                  <a:cubicBezTo>
                    <a:pt x="461" y="679"/>
                    <a:pt x="464" y="692"/>
                    <a:pt x="466" y="705"/>
                  </a:cubicBezTo>
                  <a:cubicBezTo>
                    <a:pt x="463" y="705"/>
                    <a:pt x="461" y="706"/>
                    <a:pt x="458" y="706"/>
                  </a:cubicBezTo>
                  <a:close/>
                  <a:moveTo>
                    <a:pt x="458" y="526"/>
                  </a:moveTo>
                  <a:cubicBezTo>
                    <a:pt x="458" y="511"/>
                    <a:pt x="458" y="511"/>
                    <a:pt x="458" y="511"/>
                  </a:cubicBezTo>
                  <a:cubicBezTo>
                    <a:pt x="458" y="510"/>
                    <a:pt x="459" y="510"/>
                    <a:pt x="459" y="509"/>
                  </a:cubicBezTo>
                  <a:cubicBezTo>
                    <a:pt x="460" y="509"/>
                    <a:pt x="461" y="510"/>
                    <a:pt x="462" y="510"/>
                  </a:cubicBezTo>
                  <a:cubicBezTo>
                    <a:pt x="462" y="515"/>
                    <a:pt x="464" y="524"/>
                    <a:pt x="458" y="526"/>
                  </a:cubicBezTo>
                  <a:close/>
                  <a:moveTo>
                    <a:pt x="456" y="5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57" y="14"/>
                    <a:pt x="457" y="14"/>
                    <a:pt x="456" y="14"/>
                  </a:cubicBezTo>
                  <a:cubicBezTo>
                    <a:pt x="456" y="5"/>
                    <a:pt x="456" y="5"/>
                    <a:pt x="456" y="5"/>
                  </a:cubicBezTo>
                  <a:close/>
                  <a:moveTo>
                    <a:pt x="458" y="789"/>
                  </a:moveTo>
                  <a:cubicBezTo>
                    <a:pt x="457" y="789"/>
                    <a:pt x="457" y="789"/>
                    <a:pt x="456" y="789"/>
                  </a:cubicBezTo>
                  <a:cubicBezTo>
                    <a:pt x="456" y="781"/>
                    <a:pt x="456" y="781"/>
                    <a:pt x="456" y="781"/>
                  </a:cubicBezTo>
                  <a:cubicBezTo>
                    <a:pt x="457" y="781"/>
                    <a:pt x="457" y="781"/>
                    <a:pt x="458" y="781"/>
                  </a:cubicBezTo>
                  <a:cubicBezTo>
                    <a:pt x="458" y="789"/>
                    <a:pt x="458" y="789"/>
                    <a:pt x="458" y="789"/>
                  </a:cubicBezTo>
                  <a:close/>
                  <a:moveTo>
                    <a:pt x="458" y="20"/>
                  </a:moveTo>
                  <a:cubicBezTo>
                    <a:pt x="458" y="50"/>
                    <a:pt x="458" y="50"/>
                    <a:pt x="458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6" y="41"/>
                    <a:pt x="456" y="40"/>
                    <a:pt x="456" y="39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58" y="70"/>
                  </a:moveTo>
                  <a:cubicBezTo>
                    <a:pt x="458" y="99"/>
                    <a:pt x="458" y="99"/>
                    <a:pt x="458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70"/>
                    <a:pt x="456" y="70"/>
                    <a:pt x="456" y="70"/>
                  </a:cubicBezTo>
                  <a:cubicBezTo>
                    <a:pt x="456" y="70"/>
                    <a:pt x="457" y="70"/>
                    <a:pt x="458" y="70"/>
                  </a:cubicBezTo>
                  <a:close/>
                  <a:moveTo>
                    <a:pt x="458" y="113"/>
                  </a:moveTo>
                  <a:cubicBezTo>
                    <a:pt x="458" y="149"/>
                    <a:pt x="458" y="149"/>
                    <a:pt x="458" y="149"/>
                  </a:cubicBezTo>
                  <a:cubicBezTo>
                    <a:pt x="457" y="150"/>
                    <a:pt x="457" y="151"/>
                    <a:pt x="456" y="152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7"/>
                    <a:pt x="456" y="126"/>
                  </a:cubicBezTo>
                  <a:cubicBezTo>
                    <a:pt x="456" y="126"/>
                    <a:pt x="456" y="126"/>
                    <a:pt x="456" y="126"/>
                  </a:cubicBezTo>
                  <a:cubicBezTo>
                    <a:pt x="456" y="114"/>
                    <a:pt x="456" y="114"/>
                    <a:pt x="456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458" y="113"/>
                    <a:pt x="458" y="113"/>
                    <a:pt x="458" y="113"/>
                  </a:cubicBezTo>
                  <a:close/>
                  <a:moveTo>
                    <a:pt x="458" y="172"/>
                  </a:moveTo>
                  <a:cubicBezTo>
                    <a:pt x="458" y="178"/>
                    <a:pt x="458" y="178"/>
                    <a:pt x="458" y="178"/>
                  </a:cubicBezTo>
                  <a:cubicBezTo>
                    <a:pt x="457" y="178"/>
                    <a:pt x="457" y="177"/>
                    <a:pt x="456" y="177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57" y="171"/>
                    <a:pt x="457" y="172"/>
                    <a:pt x="458" y="172"/>
                  </a:cubicBezTo>
                  <a:close/>
                  <a:moveTo>
                    <a:pt x="458" y="193"/>
                  </a:moveTo>
                  <a:cubicBezTo>
                    <a:pt x="458" y="200"/>
                    <a:pt x="458" y="200"/>
                    <a:pt x="458" y="200"/>
                  </a:cubicBezTo>
                  <a:cubicBezTo>
                    <a:pt x="457" y="200"/>
                    <a:pt x="457" y="200"/>
                    <a:pt x="456" y="200"/>
                  </a:cubicBezTo>
                  <a:cubicBezTo>
                    <a:pt x="456" y="190"/>
                    <a:pt x="456" y="190"/>
                    <a:pt x="456" y="190"/>
                  </a:cubicBezTo>
                  <a:cubicBezTo>
                    <a:pt x="456" y="191"/>
                    <a:pt x="457" y="192"/>
                    <a:pt x="458" y="193"/>
                  </a:cubicBezTo>
                  <a:close/>
                  <a:moveTo>
                    <a:pt x="458" y="224"/>
                  </a:moveTo>
                  <a:cubicBezTo>
                    <a:pt x="458" y="234"/>
                    <a:pt x="458" y="234"/>
                    <a:pt x="458" y="234"/>
                  </a:cubicBezTo>
                  <a:cubicBezTo>
                    <a:pt x="457" y="234"/>
                    <a:pt x="456" y="234"/>
                    <a:pt x="456" y="234"/>
                  </a:cubicBezTo>
                  <a:cubicBezTo>
                    <a:pt x="456" y="224"/>
                    <a:pt x="456" y="224"/>
                    <a:pt x="456" y="224"/>
                  </a:cubicBezTo>
                  <a:cubicBezTo>
                    <a:pt x="457" y="224"/>
                    <a:pt x="457" y="224"/>
                    <a:pt x="458" y="224"/>
                  </a:cubicBezTo>
                  <a:close/>
                  <a:moveTo>
                    <a:pt x="458" y="245"/>
                  </a:move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6" y="255"/>
                    <a:pt x="456" y="255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458" y="245"/>
                    <a:pt x="458" y="245"/>
                    <a:pt x="458" y="245"/>
                  </a:cubicBezTo>
                  <a:close/>
                  <a:moveTo>
                    <a:pt x="458" y="263"/>
                  </a:moveTo>
                  <a:cubicBezTo>
                    <a:pt x="458" y="271"/>
                    <a:pt x="458" y="271"/>
                    <a:pt x="458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6" y="262"/>
                    <a:pt x="456" y="262"/>
                    <a:pt x="456" y="262"/>
                  </a:cubicBezTo>
                  <a:cubicBezTo>
                    <a:pt x="458" y="263"/>
                    <a:pt x="458" y="263"/>
                    <a:pt x="458" y="263"/>
                  </a:cubicBezTo>
                  <a:close/>
                  <a:moveTo>
                    <a:pt x="458" y="285"/>
                  </a:moveTo>
                  <a:cubicBezTo>
                    <a:pt x="458" y="294"/>
                    <a:pt x="458" y="294"/>
                    <a:pt x="458" y="294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7" y="285"/>
                    <a:pt x="458" y="285"/>
                  </a:cubicBezTo>
                  <a:close/>
                  <a:moveTo>
                    <a:pt x="458" y="312"/>
                  </a:moveTo>
                  <a:cubicBezTo>
                    <a:pt x="458" y="318"/>
                    <a:pt x="458" y="318"/>
                    <a:pt x="458" y="318"/>
                  </a:cubicBezTo>
                  <a:cubicBezTo>
                    <a:pt x="457" y="317"/>
                    <a:pt x="457" y="317"/>
                    <a:pt x="456" y="316"/>
                  </a:cubicBezTo>
                  <a:cubicBezTo>
                    <a:pt x="456" y="310"/>
                    <a:pt x="456" y="310"/>
                    <a:pt x="456" y="310"/>
                  </a:cubicBezTo>
                  <a:cubicBezTo>
                    <a:pt x="457" y="311"/>
                    <a:pt x="457" y="311"/>
                    <a:pt x="458" y="312"/>
                  </a:cubicBezTo>
                  <a:close/>
                  <a:moveTo>
                    <a:pt x="458" y="329"/>
                  </a:moveTo>
                  <a:cubicBezTo>
                    <a:pt x="458" y="334"/>
                    <a:pt x="458" y="334"/>
                    <a:pt x="458" y="334"/>
                  </a:cubicBezTo>
                  <a:cubicBezTo>
                    <a:pt x="457" y="334"/>
                    <a:pt x="456" y="334"/>
                    <a:pt x="456" y="334"/>
                  </a:cubicBezTo>
                  <a:cubicBezTo>
                    <a:pt x="456" y="330"/>
                    <a:pt x="456" y="330"/>
                    <a:pt x="456" y="330"/>
                  </a:cubicBezTo>
                  <a:cubicBezTo>
                    <a:pt x="456" y="330"/>
                    <a:pt x="457" y="330"/>
                    <a:pt x="457" y="331"/>
                  </a:cubicBezTo>
                  <a:cubicBezTo>
                    <a:pt x="457" y="330"/>
                    <a:pt x="457" y="330"/>
                    <a:pt x="458" y="329"/>
                  </a:cubicBezTo>
                  <a:close/>
                  <a:moveTo>
                    <a:pt x="458" y="378"/>
                  </a:moveTo>
                  <a:cubicBezTo>
                    <a:pt x="458" y="386"/>
                    <a:pt x="458" y="386"/>
                    <a:pt x="458" y="386"/>
                  </a:cubicBezTo>
                  <a:cubicBezTo>
                    <a:pt x="456" y="387"/>
                    <a:pt x="456" y="387"/>
                    <a:pt x="456" y="387"/>
                  </a:cubicBezTo>
                  <a:cubicBezTo>
                    <a:pt x="456" y="378"/>
                    <a:pt x="456" y="378"/>
                    <a:pt x="456" y="378"/>
                  </a:cubicBezTo>
                  <a:cubicBezTo>
                    <a:pt x="458" y="378"/>
                    <a:pt x="458" y="378"/>
                    <a:pt x="458" y="378"/>
                  </a:cubicBezTo>
                  <a:close/>
                  <a:moveTo>
                    <a:pt x="458" y="469"/>
                  </a:moveTo>
                  <a:cubicBezTo>
                    <a:pt x="458" y="473"/>
                    <a:pt x="458" y="473"/>
                    <a:pt x="458" y="473"/>
                  </a:cubicBezTo>
                  <a:cubicBezTo>
                    <a:pt x="457" y="473"/>
                    <a:pt x="457" y="473"/>
                    <a:pt x="456" y="474"/>
                  </a:cubicBezTo>
                  <a:cubicBezTo>
                    <a:pt x="456" y="474"/>
                    <a:pt x="456" y="475"/>
                    <a:pt x="456" y="476"/>
                  </a:cubicBezTo>
                  <a:cubicBezTo>
                    <a:pt x="457" y="476"/>
                    <a:pt x="457" y="476"/>
                    <a:pt x="458" y="476"/>
                  </a:cubicBezTo>
                  <a:cubicBezTo>
                    <a:pt x="458" y="481"/>
                    <a:pt x="458" y="481"/>
                    <a:pt x="458" y="481"/>
                  </a:cubicBezTo>
                  <a:cubicBezTo>
                    <a:pt x="457" y="481"/>
                    <a:pt x="456" y="481"/>
                    <a:pt x="456" y="481"/>
                  </a:cubicBezTo>
                  <a:cubicBezTo>
                    <a:pt x="456" y="470"/>
                    <a:pt x="456" y="470"/>
                    <a:pt x="456" y="470"/>
                  </a:cubicBezTo>
                  <a:cubicBezTo>
                    <a:pt x="457" y="469"/>
                    <a:pt x="457" y="469"/>
                    <a:pt x="458" y="469"/>
                  </a:cubicBezTo>
                  <a:close/>
                  <a:moveTo>
                    <a:pt x="458" y="486"/>
                  </a:moveTo>
                  <a:cubicBezTo>
                    <a:pt x="458" y="492"/>
                    <a:pt x="458" y="492"/>
                    <a:pt x="458" y="492"/>
                  </a:cubicBezTo>
                  <a:cubicBezTo>
                    <a:pt x="457" y="492"/>
                    <a:pt x="456" y="492"/>
                    <a:pt x="456" y="493"/>
                  </a:cubicBezTo>
                  <a:cubicBezTo>
                    <a:pt x="456" y="486"/>
                    <a:pt x="456" y="486"/>
                    <a:pt x="456" y="486"/>
                  </a:cubicBezTo>
                  <a:cubicBezTo>
                    <a:pt x="457" y="486"/>
                    <a:pt x="457" y="486"/>
                    <a:pt x="458" y="486"/>
                  </a:cubicBezTo>
                  <a:close/>
                  <a:moveTo>
                    <a:pt x="458" y="511"/>
                  </a:moveTo>
                  <a:cubicBezTo>
                    <a:pt x="458" y="526"/>
                    <a:pt x="458" y="526"/>
                    <a:pt x="458" y="526"/>
                  </a:cubicBezTo>
                  <a:cubicBezTo>
                    <a:pt x="457" y="526"/>
                    <a:pt x="457" y="526"/>
                    <a:pt x="457" y="526"/>
                  </a:cubicBezTo>
                  <a:cubicBezTo>
                    <a:pt x="457" y="525"/>
                    <a:pt x="456" y="525"/>
                    <a:pt x="456" y="525"/>
                  </a:cubicBezTo>
                  <a:cubicBezTo>
                    <a:pt x="456" y="512"/>
                    <a:pt x="456" y="512"/>
                    <a:pt x="456" y="512"/>
                  </a:cubicBezTo>
                  <a:cubicBezTo>
                    <a:pt x="456" y="512"/>
                    <a:pt x="457" y="512"/>
                    <a:pt x="457" y="512"/>
                  </a:cubicBezTo>
                  <a:cubicBezTo>
                    <a:pt x="457" y="511"/>
                    <a:pt x="457" y="511"/>
                    <a:pt x="458" y="511"/>
                  </a:cubicBezTo>
                  <a:close/>
                  <a:moveTo>
                    <a:pt x="458" y="533"/>
                  </a:moveTo>
                  <a:cubicBezTo>
                    <a:pt x="458" y="541"/>
                    <a:pt x="458" y="541"/>
                    <a:pt x="458" y="541"/>
                  </a:cubicBezTo>
                  <a:cubicBezTo>
                    <a:pt x="457" y="541"/>
                    <a:pt x="456" y="541"/>
                    <a:pt x="456" y="542"/>
                  </a:cubicBezTo>
                  <a:cubicBezTo>
                    <a:pt x="456" y="534"/>
                    <a:pt x="456" y="534"/>
                    <a:pt x="456" y="534"/>
                  </a:cubicBezTo>
                  <a:cubicBezTo>
                    <a:pt x="456" y="533"/>
                    <a:pt x="457" y="533"/>
                    <a:pt x="458" y="533"/>
                  </a:cubicBezTo>
                  <a:close/>
                  <a:moveTo>
                    <a:pt x="458" y="547"/>
                  </a:moveTo>
                  <a:cubicBezTo>
                    <a:pt x="458" y="556"/>
                    <a:pt x="458" y="556"/>
                    <a:pt x="458" y="556"/>
                  </a:cubicBezTo>
                  <a:cubicBezTo>
                    <a:pt x="457" y="557"/>
                    <a:pt x="456" y="557"/>
                    <a:pt x="456" y="557"/>
                  </a:cubicBezTo>
                  <a:cubicBezTo>
                    <a:pt x="456" y="548"/>
                    <a:pt x="456" y="548"/>
                    <a:pt x="456" y="548"/>
                  </a:cubicBezTo>
                  <a:cubicBezTo>
                    <a:pt x="458" y="547"/>
                    <a:pt x="458" y="547"/>
                    <a:pt x="458" y="547"/>
                  </a:cubicBezTo>
                  <a:close/>
                  <a:moveTo>
                    <a:pt x="458" y="560"/>
                  </a:moveTo>
                  <a:cubicBezTo>
                    <a:pt x="458" y="571"/>
                    <a:pt x="458" y="571"/>
                    <a:pt x="458" y="571"/>
                  </a:cubicBezTo>
                  <a:cubicBezTo>
                    <a:pt x="457" y="571"/>
                    <a:pt x="457" y="572"/>
                    <a:pt x="456" y="572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56" y="561"/>
                    <a:pt x="457" y="561"/>
                    <a:pt x="458" y="560"/>
                  </a:cubicBezTo>
                  <a:close/>
                  <a:moveTo>
                    <a:pt x="458" y="577"/>
                  </a:moveTo>
                  <a:cubicBezTo>
                    <a:pt x="458" y="588"/>
                    <a:pt x="458" y="588"/>
                    <a:pt x="458" y="588"/>
                  </a:cubicBezTo>
                  <a:cubicBezTo>
                    <a:pt x="457" y="588"/>
                    <a:pt x="456" y="588"/>
                    <a:pt x="456" y="588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56" y="578"/>
                    <a:pt x="457" y="578"/>
                    <a:pt x="458" y="577"/>
                  </a:cubicBezTo>
                  <a:close/>
                  <a:moveTo>
                    <a:pt x="458" y="603"/>
                  </a:moveTo>
                  <a:cubicBezTo>
                    <a:pt x="458" y="608"/>
                    <a:pt x="458" y="608"/>
                    <a:pt x="458" y="608"/>
                  </a:cubicBezTo>
                  <a:cubicBezTo>
                    <a:pt x="457" y="608"/>
                    <a:pt x="456" y="608"/>
                    <a:pt x="456" y="609"/>
                  </a:cubicBezTo>
                  <a:cubicBezTo>
                    <a:pt x="456" y="604"/>
                    <a:pt x="456" y="604"/>
                    <a:pt x="456" y="604"/>
                  </a:cubicBezTo>
                  <a:cubicBezTo>
                    <a:pt x="457" y="604"/>
                    <a:pt x="457" y="603"/>
                    <a:pt x="458" y="603"/>
                  </a:cubicBezTo>
                  <a:close/>
                  <a:moveTo>
                    <a:pt x="458" y="613"/>
                  </a:moveTo>
                  <a:cubicBezTo>
                    <a:pt x="458" y="621"/>
                    <a:pt x="458" y="621"/>
                    <a:pt x="458" y="62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8" y="613"/>
                    <a:pt x="458" y="613"/>
                    <a:pt x="458" y="613"/>
                  </a:cubicBezTo>
                  <a:close/>
                  <a:moveTo>
                    <a:pt x="458" y="626"/>
                  </a:moveTo>
                  <a:cubicBezTo>
                    <a:pt x="458" y="631"/>
                    <a:pt x="458" y="631"/>
                    <a:pt x="458" y="631"/>
                  </a:cubicBezTo>
                  <a:cubicBezTo>
                    <a:pt x="456" y="631"/>
                    <a:pt x="456" y="631"/>
                    <a:pt x="456" y="631"/>
                  </a:cubicBezTo>
                  <a:cubicBezTo>
                    <a:pt x="456" y="626"/>
                    <a:pt x="456" y="626"/>
                    <a:pt x="456" y="626"/>
                  </a:cubicBezTo>
                  <a:cubicBezTo>
                    <a:pt x="458" y="626"/>
                    <a:pt x="458" y="626"/>
                    <a:pt x="458" y="626"/>
                  </a:cubicBezTo>
                  <a:close/>
                  <a:moveTo>
                    <a:pt x="458" y="666"/>
                  </a:moveTo>
                  <a:cubicBezTo>
                    <a:pt x="458" y="706"/>
                    <a:pt x="458" y="706"/>
                    <a:pt x="458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666"/>
                    <a:pt x="456" y="666"/>
                    <a:pt x="456" y="666"/>
                  </a:cubicBezTo>
                  <a:cubicBezTo>
                    <a:pt x="458" y="666"/>
                    <a:pt x="458" y="666"/>
                    <a:pt x="458" y="666"/>
                  </a:cubicBezTo>
                  <a:close/>
                  <a:moveTo>
                    <a:pt x="458" y="745"/>
                  </a:moveTo>
                  <a:cubicBezTo>
                    <a:pt x="458" y="762"/>
                    <a:pt x="458" y="762"/>
                    <a:pt x="458" y="762"/>
                  </a:cubicBezTo>
                  <a:cubicBezTo>
                    <a:pt x="457" y="761"/>
                    <a:pt x="457" y="761"/>
                    <a:pt x="456" y="760"/>
                  </a:cubicBezTo>
                  <a:cubicBezTo>
                    <a:pt x="456" y="745"/>
                    <a:pt x="456" y="745"/>
                    <a:pt x="456" y="745"/>
                  </a:cubicBezTo>
                  <a:cubicBezTo>
                    <a:pt x="457" y="745"/>
                    <a:pt x="457" y="745"/>
                    <a:pt x="458" y="745"/>
                  </a:cubicBezTo>
                  <a:close/>
                  <a:moveTo>
                    <a:pt x="452" y="5"/>
                  </a:moveTo>
                  <a:cubicBezTo>
                    <a:pt x="453" y="5"/>
                    <a:pt x="455" y="5"/>
                    <a:pt x="456" y="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39"/>
                    <a:pt x="456" y="39"/>
                    <a:pt x="456" y="39"/>
                  </a:cubicBezTo>
                  <a:cubicBezTo>
                    <a:pt x="455" y="36"/>
                    <a:pt x="453" y="32"/>
                    <a:pt x="452" y="29"/>
                  </a:cubicBezTo>
                  <a:cubicBezTo>
                    <a:pt x="452" y="5"/>
                    <a:pt x="452" y="5"/>
                    <a:pt x="452" y="5"/>
                  </a:cubicBezTo>
                  <a:close/>
                  <a:moveTo>
                    <a:pt x="456" y="789"/>
                  </a:moveTo>
                  <a:cubicBezTo>
                    <a:pt x="455" y="789"/>
                    <a:pt x="453" y="789"/>
                    <a:pt x="452" y="789"/>
                  </a:cubicBezTo>
                  <a:cubicBezTo>
                    <a:pt x="452" y="781"/>
                    <a:pt x="452" y="781"/>
                    <a:pt x="452" y="781"/>
                  </a:cubicBezTo>
                  <a:cubicBezTo>
                    <a:pt x="452" y="781"/>
                    <a:pt x="453" y="781"/>
                    <a:pt x="453" y="781"/>
                  </a:cubicBezTo>
                  <a:cubicBezTo>
                    <a:pt x="454" y="781"/>
                    <a:pt x="455" y="781"/>
                    <a:pt x="456" y="781"/>
                  </a:cubicBezTo>
                  <a:cubicBezTo>
                    <a:pt x="456" y="789"/>
                    <a:pt x="456" y="789"/>
                    <a:pt x="456" y="789"/>
                  </a:cubicBezTo>
                  <a:close/>
                  <a:moveTo>
                    <a:pt x="456" y="42"/>
                  </a:moveTo>
                  <a:cubicBezTo>
                    <a:pt x="456" y="50"/>
                    <a:pt x="456" y="50"/>
                    <a:pt x="456" y="50"/>
                  </a:cubicBezTo>
                  <a:cubicBezTo>
                    <a:pt x="455" y="50"/>
                    <a:pt x="453" y="50"/>
                    <a:pt x="452" y="50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56" y="42"/>
                    <a:pt x="456" y="42"/>
                    <a:pt x="456" y="42"/>
                  </a:cubicBezTo>
                  <a:close/>
                  <a:moveTo>
                    <a:pt x="456" y="70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4" y="105"/>
                    <a:pt x="457" y="108"/>
                    <a:pt x="452" y="110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3" y="71"/>
                    <a:pt x="455" y="70"/>
                    <a:pt x="456" y="70"/>
                  </a:cubicBezTo>
                  <a:close/>
                  <a:moveTo>
                    <a:pt x="456" y="114"/>
                  </a:moveTo>
                  <a:cubicBezTo>
                    <a:pt x="456" y="126"/>
                    <a:pt x="456" y="126"/>
                    <a:pt x="456" y="126"/>
                  </a:cubicBezTo>
                  <a:cubicBezTo>
                    <a:pt x="455" y="126"/>
                    <a:pt x="453" y="126"/>
                    <a:pt x="452" y="12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5" y="114"/>
                    <a:pt x="456" y="114"/>
                  </a:cubicBezTo>
                  <a:close/>
                  <a:moveTo>
                    <a:pt x="456" y="128"/>
                  </a:moveTo>
                  <a:cubicBezTo>
                    <a:pt x="456" y="152"/>
                    <a:pt x="456" y="152"/>
                    <a:pt x="456" y="152"/>
                  </a:cubicBezTo>
                  <a:cubicBezTo>
                    <a:pt x="455" y="153"/>
                    <a:pt x="454" y="154"/>
                    <a:pt x="452" y="155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53" y="128"/>
                    <a:pt x="455" y="128"/>
                    <a:pt x="456" y="128"/>
                  </a:cubicBezTo>
                  <a:close/>
                  <a:moveTo>
                    <a:pt x="456" y="171"/>
                  </a:moveTo>
                  <a:cubicBezTo>
                    <a:pt x="456" y="177"/>
                    <a:pt x="456" y="177"/>
                    <a:pt x="456" y="177"/>
                  </a:cubicBezTo>
                  <a:cubicBezTo>
                    <a:pt x="455" y="177"/>
                    <a:pt x="454" y="177"/>
                    <a:pt x="452" y="177"/>
                  </a:cubicBezTo>
                  <a:cubicBezTo>
                    <a:pt x="454" y="182"/>
                    <a:pt x="454" y="186"/>
                    <a:pt x="456" y="190"/>
                  </a:cubicBezTo>
                  <a:cubicBezTo>
                    <a:pt x="456" y="200"/>
                    <a:pt x="456" y="200"/>
                    <a:pt x="456" y="200"/>
                  </a:cubicBezTo>
                  <a:cubicBezTo>
                    <a:pt x="455" y="199"/>
                    <a:pt x="453" y="199"/>
                    <a:pt x="452" y="199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3" y="170"/>
                    <a:pt x="455" y="171"/>
                    <a:pt x="456" y="171"/>
                  </a:cubicBezTo>
                  <a:close/>
                  <a:moveTo>
                    <a:pt x="456" y="224"/>
                  </a:moveTo>
                  <a:cubicBezTo>
                    <a:pt x="456" y="234"/>
                    <a:pt x="456" y="234"/>
                    <a:pt x="456" y="234"/>
                  </a:cubicBezTo>
                  <a:cubicBezTo>
                    <a:pt x="455" y="234"/>
                    <a:pt x="453" y="234"/>
                    <a:pt x="452" y="234"/>
                  </a:cubicBezTo>
                  <a:cubicBezTo>
                    <a:pt x="452" y="224"/>
                    <a:pt x="452" y="224"/>
                    <a:pt x="452" y="224"/>
                  </a:cubicBezTo>
                  <a:cubicBezTo>
                    <a:pt x="453" y="224"/>
                    <a:pt x="455" y="224"/>
                    <a:pt x="456" y="224"/>
                  </a:cubicBezTo>
                  <a:close/>
                  <a:moveTo>
                    <a:pt x="456" y="245"/>
                  </a:move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3" y="255"/>
                    <a:pt x="452" y="254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453" y="244"/>
                    <a:pt x="455" y="244"/>
                    <a:pt x="456" y="245"/>
                  </a:cubicBezTo>
                  <a:close/>
                  <a:moveTo>
                    <a:pt x="456" y="262"/>
                  </a:move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3" y="270"/>
                    <a:pt x="452" y="270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62"/>
                    <a:pt x="455" y="262"/>
                    <a:pt x="456" y="262"/>
                  </a:cubicBezTo>
                  <a:close/>
                  <a:moveTo>
                    <a:pt x="456" y="285"/>
                  </a:moveTo>
                  <a:cubicBezTo>
                    <a:pt x="456" y="294"/>
                    <a:pt x="456" y="294"/>
                    <a:pt x="456" y="294"/>
                  </a:cubicBezTo>
                  <a:cubicBezTo>
                    <a:pt x="454" y="294"/>
                    <a:pt x="453" y="293"/>
                    <a:pt x="452" y="293"/>
                  </a:cubicBezTo>
                  <a:cubicBezTo>
                    <a:pt x="452" y="283"/>
                    <a:pt x="452" y="283"/>
                    <a:pt x="452" y="283"/>
                  </a:cubicBezTo>
                  <a:cubicBezTo>
                    <a:pt x="453" y="284"/>
                    <a:pt x="455" y="285"/>
                    <a:pt x="456" y="285"/>
                  </a:cubicBezTo>
                  <a:close/>
                  <a:moveTo>
                    <a:pt x="456" y="310"/>
                  </a:moveTo>
                  <a:cubicBezTo>
                    <a:pt x="456" y="316"/>
                    <a:pt x="456" y="316"/>
                    <a:pt x="456" y="316"/>
                  </a:cubicBezTo>
                  <a:cubicBezTo>
                    <a:pt x="455" y="315"/>
                    <a:pt x="454" y="314"/>
                    <a:pt x="453" y="314"/>
                  </a:cubicBezTo>
                  <a:cubicBezTo>
                    <a:pt x="453" y="319"/>
                    <a:pt x="453" y="323"/>
                    <a:pt x="453" y="329"/>
                  </a:cubicBezTo>
                  <a:cubicBezTo>
                    <a:pt x="455" y="329"/>
                    <a:pt x="455" y="329"/>
                    <a:pt x="456" y="330"/>
                  </a:cubicBezTo>
                  <a:cubicBezTo>
                    <a:pt x="456" y="334"/>
                    <a:pt x="456" y="334"/>
                    <a:pt x="456" y="334"/>
                  </a:cubicBezTo>
                  <a:cubicBezTo>
                    <a:pt x="454" y="333"/>
                    <a:pt x="453" y="332"/>
                    <a:pt x="452" y="331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3" y="308"/>
                    <a:pt x="455" y="309"/>
                    <a:pt x="456" y="310"/>
                  </a:cubicBezTo>
                  <a:close/>
                  <a:moveTo>
                    <a:pt x="456" y="378"/>
                  </a:moveTo>
                  <a:cubicBezTo>
                    <a:pt x="456" y="387"/>
                    <a:pt x="456" y="387"/>
                    <a:pt x="456" y="387"/>
                  </a:cubicBezTo>
                  <a:cubicBezTo>
                    <a:pt x="452" y="390"/>
                    <a:pt x="452" y="390"/>
                    <a:pt x="452" y="390"/>
                  </a:cubicBezTo>
                  <a:cubicBezTo>
                    <a:pt x="452" y="378"/>
                    <a:pt x="452" y="378"/>
                    <a:pt x="452" y="378"/>
                  </a:cubicBezTo>
                  <a:cubicBezTo>
                    <a:pt x="456" y="378"/>
                    <a:pt x="456" y="378"/>
                    <a:pt x="456" y="378"/>
                  </a:cubicBezTo>
                  <a:close/>
                  <a:moveTo>
                    <a:pt x="456" y="470"/>
                  </a:moveTo>
                  <a:cubicBezTo>
                    <a:pt x="456" y="481"/>
                    <a:pt x="456" y="481"/>
                    <a:pt x="456" y="481"/>
                  </a:cubicBezTo>
                  <a:cubicBezTo>
                    <a:pt x="455" y="480"/>
                    <a:pt x="453" y="480"/>
                    <a:pt x="452" y="480"/>
                  </a:cubicBezTo>
                  <a:cubicBezTo>
                    <a:pt x="452" y="474"/>
                    <a:pt x="452" y="474"/>
                    <a:pt x="452" y="474"/>
                  </a:cubicBezTo>
                  <a:cubicBezTo>
                    <a:pt x="452" y="473"/>
                    <a:pt x="453" y="473"/>
                    <a:pt x="453" y="472"/>
                  </a:cubicBezTo>
                  <a:cubicBezTo>
                    <a:pt x="454" y="471"/>
                    <a:pt x="455" y="471"/>
                    <a:pt x="456" y="470"/>
                  </a:cubicBezTo>
                  <a:close/>
                  <a:moveTo>
                    <a:pt x="456" y="486"/>
                  </a:moveTo>
                  <a:cubicBezTo>
                    <a:pt x="456" y="493"/>
                    <a:pt x="456" y="493"/>
                    <a:pt x="456" y="493"/>
                  </a:cubicBezTo>
                  <a:cubicBezTo>
                    <a:pt x="455" y="493"/>
                    <a:pt x="453" y="494"/>
                    <a:pt x="452" y="495"/>
                  </a:cubicBezTo>
                  <a:cubicBezTo>
                    <a:pt x="452" y="491"/>
                    <a:pt x="452" y="491"/>
                    <a:pt x="452" y="491"/>
                  </a:cubicBezTo>
                  <a:cubicBezTo>
                    <a:pt x="452" y="491"/>
                    <a:pt x="453" y="491"/>
                    <a:pt x="453" y="490"/>
                  </a:cubicBezTo>
                  <a:cubicBezTo>
                    <a:pt x="453" y="490"/>
                    <a:pt x="452" y="490"/>
                    <a:pt x="452" y="4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4" y="486"/>
                    <a:pt x="455" y="486"/>
                    <a:pt x="456" y="486"/>
                  </a:cubicBezTo>
                  <a:close/>
                  <a:moveTo>
                    <a:pt x="456" y="512"/>
                  </a:moveTo>
                  <a:cubicBezTo>
                    <a:pt x="456" y="525"/>
                    <a:pt x="456" y="525"/>
                    <a:pt x="456" y="525"/>
                  </a:cubicBezTo>
                  <a:cubicBezTo>
                    <a:pt x="455" y="524"/>
                    <a:pt x="453" y="523"/>
                    <a:pt x="452" y="523"/>
                  </a:cubicBezTo>
                  <a:cubicBezTo>
                    <a:pt x="452" y="511"/>
                    <a:pt x="452" y="511"/>
                    <a:pt x="452" y="511"/>
                  </a:cubicBezTo>
                  <a:cubicBezTo>
                    <a:pt x="453" y="511"/>
                    <a:pt x="455" y="512"/>
                    <a:pt x="456" y="512"/>
                  </a:cubicBezTo>
                  <a:close/>
                  <a:moveTo>
                    <a:pt x="456" y="534"/>
                  </a:moveTo>
                  <a:cubicBezTo>
                    <a:pt x="456" y="542"/>
                    <a:pt x="456" y="542"/>
                    <a:pt x="456" y="542"/>
                  </a:cubicBezTo>
                  <a:cubicBezTo>
                    <a:pt x="455" y="542"/>
                    <a:pt x="453" y="543"/>
                    <a:pt x="452" y="544"/>
                  </a:cubicBezTo>
                  <a:cubicBezTo>
                    <a:pt x="452" y="535"/>
                    <a:pt x="452" y="535"/>
                    <a:pt x="452" y="535"/>
                  </a:cubicBezTo>
                  <a:cubicBezTo>
                    <a:pt x="453" y="535"/>
                    <a:pt x="455" y="534"/>
                    <a:pt x="456" y="534"/>
                  </a:cubicBezTo>
                  <a:close/>
                  <a:moveTo>
                    <a:pt x="456" y="548"/>
                  </a:moveTo>
                  <a:cubicBezTo>
                    <a:pt x="456" y="557"/>
                    <a:pt x="456" y="557"/>
                    <a:pt x="456" y="557"/>
                  </a:cubicBezTo>
                  <a:cubicBezTo>
                    <a:pt x="455" y="558"/>
                    <a:pt x="453" y="558"/>
                    <a:pt x="452" y="559"/>
                  </a:cubicBezTo>
                  <a:cubicBezTo>
                    <a:pt x="452" y="550"/>
                    <a:pt x="452" y="550"/>
                    <a:pt x="452" y="550"/>
                  </a:cubicBezTo>
                  <a:cubicBezTo>
                    <a:pt x="453" y="550"/>
                    <a:pt x="454" y="549"/>
                    <a:pt x="456" y="548"/>
                  </a:cubicBezTo>
                  <a:close/>
                  <a:moveTo>
                    <a:pt x="456" y="561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55" y="572"/>
                    <a:pt x="453" y="573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ubicBezTo>
                    <a:pt x="453" y="563"/>
                    <a:pt x="455" y="562"/>
                    <a:pt x="456" y="561"/>
                  </a:cubicBezTo>
                  <a:close/>
                  <a:moveTo>
                    <a:pt x="456" y="578"/>
                  </a:moveTo>
                  <a:cubicBezTo>
                    <a:pt x="456" y="588"/>
                    <a:pt x="456" y="588"/>
                    <a:pt x="456" y="588"/>
                  </a:cubicBezTo>
                  <a:cubicBezTo>
                    <a:pt x="455" y="588"/>
                    <a:pt x="453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3" y="579"/>
                    <a:pt x="455" y="578"/>
                    <a:pt x="456" y="578"/>
                  </a:cubicBezTo>
                  <a:close/>
                  <a:moveTo>
                    <a:pt x="456" y="604"/>
                  </a:moveTo>
                  <a:cubicBezTo>
                    <a:pt x="456" y="609"/>
                    <a:pt x="456" y="609"/>
                    <a:pt x="456" y="609"/>
                  </a:cubicBezTo>
                  <a:cubicBezTo>
                    <a:pt x="455" y="609"/>
                    <a:pt x="454" y="609"/>
                    <a:pt x="453" y="609"/>
                  </a:cubicBezTo>
                  <a:cubicBezTo>
                    <a:pt x="454" y="610"/>
                    <a:pt x="455" y="611"/>
                    <a:pt x="456" y="61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5" y="618"/>
                    <a:pt x="453" y="617"/>
                    <a:pt x="452" y="616"/>
                  </a:cubicBezTo>
                  <a:cubicBezTo>
                    <a:pt x="452" y="605"/>
                    <a:pt x="452" y="605"/>
                    <a:pt x="452" y="605"/>
                  </a:cubicBezTo>
                  <a:cubicBezTo>
                    <a:pt x="453" y="605"/>
                    <a:pt x="455" y="604"/>
                    <a:pt x="456" y="604"/>
                  </a:cubicBezTo>
                  <a:close/>
                  <a:moveTo>
                    <a:pt x="456" y="626"/>
                  </a:moveTo>
                  <a:cubicBezTo>
                    <a:pt x="456" y="631"/>
                    <a:pt x="456" y="631"/>
                    <a:pt x="456" y="631"/>
                  </a:cubicBezTo>
                  <a:cubicBezTo>
                    <a:pt x="455" y="632"/>
                    <a:pt x="453" y="632"/>
                    <a:pt x="452" y="632"/>
                  </a:cubicBezTo>
                  <a:cubicBezTo>
                    <a:pt x="452" y="627"/>
                    <a:pt x="452" y="627"/>
                    <a:pt x="452" y="627"/>
                  </a:cubicBezTo>
                  <a:cubicBezTo>
                    <a:pt x="453" y="627"/>
                    <a:pt x="455" y="626"/>
                    <a:pt x="456" y="626"/>
                  </a:cubicBezTo>
                  <a:close/>
                  <a:moveTo>
                    <a:pt x="456" y="666"/>
                  </a:moveTo>
                  <a:cubicBezTo>
                    <a:pt x="456" y="706"/>
                    <a:pt x="456" y="706"/>
                    <a:pt x="456" y="706"/>
                  </a:cubicBezTo>
                  <a:cubicBezTo>
                    <a:pt x="454" y="698"/>
                    <a:pt x="453" y="692"/>
                    <a:pt x="452" y="688"/>
                  </a:cubicBezTo>
                  <a:cubicBezTo>
                    <a:pt x="452" y="666"/>
                    <a:pt x="452" y="666"/>
                    <a:pt x="452" y="666"/>
                  </a:cubicBezTo>
                  <a:cubicBezTo>
                    <a:pt x="453" y="666"/>
                    <a:pt x="455" y="666"/>
                    <a:pt x="456" y="666"/>
                  </a:cubicBezTo>
                  <a:close/>
                  <a:moveTo>
                    <a:pt x="456" y="745"/>
                  </a:moveTo>
                  <a:cubicBezTo>
                    <a:pt x="456" y="760"/>
                    <a:pt x="456" y="760"/>
                    <a:pt x="456" y="760"/>
                  </a:cubicBezTo>
                  <a:cubicBezTo>
                    <a:pt x="455" y="759"/>
                    <a:pt x="453" y="758"/>
                    <a:pt x="452" y="757"/>
                  </a:cubicBezTo>
                  <a:cubicBezTo>
                    <a:pt x="452" y="745"/>
                    <a:pt x="452" y="745"/>
                    <a:pt x="452" y="745"/>
                  </a:cubicBezTo>
                  <a:cubicBezTo>
                    <a:pt x="455" y="745"/>
                    <a:pt x="455" y="745"/>
                    <a:pt x="455" y="745"/>
                  </a:cubicBezTo>
                  <a:lnTo>
                    <a:pt x="456" y="745"/>
                  </a:lnTo>
                  <a:close/>
                  <a:moveTo>
                    <a:pt x="445" y="4"/>
                  </a:moveTo>
                  <a:cubicBezTo>
                    <a:pt x="447" y="4"/>
                    <a:pt x="450" y="4"/>
                    <a:pt x="452" y="5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0" y="24"/>
                    <a:pt x="448" y="20"/>
                    <a:pt x="445" y="16"/>
                  </a:cubicBezTo>
                  <a:cubicBezTo>
                    <a:pt x="445" y="4"/>
                    <a:pt x="445" y="4"/>
                    <a:pt x="445" y="4"/>
                  </a:cubicBezTo>
                  <a:close/>
                  <a:moveTo>
                    <a:pt x="452" y="789"/>
                  </a:moveTo>
                  <a:cubicBezTo>
                    <a:pt x="451" y="789"/>
                    <a:pt x="450" y="789"/>
                    <a:pt x="449" y="789"/>
                  </a:cubicBezTo>
                  <a:cubicBezTo>
                    <a:pt x="448" y="789"/>
                    <a:pt x="446" y="790"/>
                    <a:pt x="445" y="790"/>
                  </a:cubicBezTo>
                  <a:cubicBezTo>
                    <a:pt x="445" y="776"/>
                    <a:pt x="445" y="776"/>
                    <a:pt x="445" y="776"/>
                  </a:cubicBezTo>
                  <a:cubicBezTo>
                    <a:pt x="447" y="777"/>
                    <a:pt x="450" y="779"/>
                    <a:pt x="452" y="781"/>
                  </a:cubicBezTo>
                  <a:cubicBezTo>
                    <a:pt x="452" y="789"/>
                    <a:pt x="452" y="789"/>
                    <a:pt x="452" y="789"/>
                  </a:cubicBezTo>
                  <a:close/>
                  <a:moveTo>
                    <a:pt x="452" y="42"/>
                  </a:moveTo>
                  <a:cubicBezTo>
                    <a:pt x="452" y="50"/>
                    <a:pt x="452" y="50"/>
                    <a:pt x="452" y="50"/>
                  </a:cubicBezTo>
                  <a:cubicBezTo>
                    <a:pt x="450" y="50"/>
                    <a:pt x="447" y="50"/>
                    <a:pt x="445" y="50"/>
                  </a:cubicBezTo>
                  <a:cubicBezTo>
                    <a:pt x="445" y="43"/>
                    <a:pt x="445" y="43"/>
                    <a:pt x="445" y="43"/>
                  </a:cubicBezTo>
                  <a:cubicBezTo>
                    <a:pt x="448" y="42"/>
                    <a:pt x="450" y="42"/>
                    <a:pt x="452" y="42"/>
                  </a:cubicBezTo>
                  <a:close/>
                  <a:moveTo>
                    <a:pt x="452" y="72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51" y="111"/>
                    <a:pt x="449" y="112"/>
                    <a:pt x="447" y="113"/>
                  </a:cubicBezTo>
                  <a:cubicBezTo>
                    <a:pt x="447" y="114"/>
                    <a:pt x="447" y="114"/>
                    <a:pt x="448" y="114"/>
                  </a:cubicBezTo>
                  <a:cubicBezTo>
                    <a:pt x="449" y="114"/>
                    <a:pt x="450" y="114"/>
                    <a:pt x="452" y="114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0" y="125"/>
                    <a:pt x="448" y="125"/>
                    <a:pt x="445" y="124"/>
                  </a:cubicBezTo>
                  <a:cubicBezTo>
                    <a:pt x="445" y="73"/>
                    <a:pt x="445" y="73"/>
                    <a:pt x="445" y="73"/>
                  </a:cubicBezTo>
                  <a:cubicBezTo>
                    <a:pt x="447" y="73"/>
                    <a:pt x="449" y="73"/>
                    <a:pt x="451" y="73"/>
                  </a:cubicBezTo>
                  <a:cubicBezTo>
                    <a:pt x="451" y="72"/>
                    <a:pt x="452" y="72"/>
                    <a:pt x="452" y="72"/>
                  </a:cubicBezTo>
                  <a:close/>
                  <a:moveTo>
                    <a:pt x="452" y="128"/>
                  </a:moveTo>
                  <a:cubicBezTo>
                    <a:pt x="452" y="155"/>
                    <a:pt x="452" y="155"/>
                    <a:pt x="452" y="155"/>
                  </a:cubicBezTo>
                  <a:cubicBezTo>
                    <a:pt x="452" y="156"/>
                    <a:pt x="451" y="156"/>
                    <a:pt x="451" y="156"/>
                  </a:cubicBezTo>
                  <a:cubicBezTo>
                    <a:pt x="450" y="155"/>
                    <a:pt x="450" y="155"/>
                    <a:pt x="449" y="154"/>
                  </a:cubicBezTo>
                  <a:cubicBezTo>
                    <a:pt x="449" y="150"/>
                    <a:pt x="449" y="145"/>
                    <a:pt x="449" y="140"/>
                  </a:cubicBezTo>
                  <a:cubicBezTo>
                    <a:pt x="448" y="139"/>
                    <a:pt x="446" y="139"/>
                    <a:pt x="445" y="139"/>
                  </a:cubicBezTo>
                  <a:cubicBezTo>
                    <a:pt x="445" y="127"/>
                    <a:pt x="445" y="127"/>
                    <a:pt x="445" y="127"/>
                  </a:cubicBezTo>
                  <a:cubicBezTo>
                    <a:pt x="448" y="127"/>
                    <a:pt x="450" y="128"/>
                    <a:pt x="452" y="128"/>
                  </a:cubicBezTo>
                  <a:close/>
                  <a:moveTo>
                    <a:pt x="452" y="170"/>
                  </a:moveTo>
                  <a:cubicBezTo>
                    <a:pt x="452" y="199"/>
                    <a:pt x="452" y="199"/>
                    <a:pt x="452" y="199"/>
                  </a:cubicBezTo>
                  <a:cubicBezTo>
                    <a:pt x="450" y="198"/>
                    <a:pt x="448" y="198"/>
                    <a:pt x="445" y="197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50" y="193"/>
                    <a:pt x="450" y="193"/>
                    <a:pt x="450" y="193"/>
                  </a:cubicBezTo>
                  <a:cubicBezTo>
                    <a:pt x="448" y="186"/>
                    <a:pt x="448" y="181"/>
                    <a:pt x="445" y="178"/>
                  </a:cubicBezTo>
                  <a:cubicBezTo>
                    <a:pt x="445" y="168"/>
                    <a:pt x="445" y="168"/>
                    <a:pt x="445" y="168"/>
                  </a:cubicBezTo>
                  <a:cubicBezTo>
                    <a:pt x="448" y="169"/>
                    <a:pt x="450" y="169"/>
                    <a:pt x="452" y="170"/>
                  </a:cubicBezTo>
                  <a:close/>
                  <a:moveTo>
                    <a:pt x="452" y="224"/>
                  </a:moveTo>
                  <a:cubicBezTo>
                    <a:pt x="452" y="234"/>
                    <a:pt x="452" y="234"/>
                    <a:pt x="452" y="234"/>
                  </a:cubicBezTo>
                  <a:cubicBezTo>
                    <a:pt x="450" y="234"/>
                    <a:pt x="447" y="234"/>
                    <a:pt x="445" y="235"/>
                  </a:cubicBezTo>
                  <a:cubicBezTo>
                    <a:pt x="445" y="224"/>
                    <a:pt x="445" y="224"/>
                    <a:pt x="445" y="224"/>
                  </a:cubicBezTo>
                  <a:cubicBezTo>
                    <a:pt x="447" y="224"/>
                    <a:pt x="450" y="224"/>
                    <a:pt x="452" y="224"/>
                  </a:cubicBezTo>
                  <a:close/>
                  <a:moveTo>
                    <a:pt x="452" y="244"/>
                  </a:moveTo>
                  <a:cubicBezTo>
                    <a:pt x="452" y="254"/>
                    <a:pt x="452" y="254"/>
                    <a:pt x="452" y="254"/>
                  </a:cubicBezTo>
                  <a:cubicBezTo>
                    <a:pt x="450" y="254"/>
                    <a:pt x="448" y="253"/>
                    <a:pt x="445" y="253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47" y="243"/>
                    <a:pt x="449" y="243"/>
                    <a:pt x="452" y="244"/>
                  </a:cubicBezTo>
                  <a:close/>
                  <a:moveTo>
                    <a:pt x="452" y="262"/>
                  </a:moveTo>
                  <a:cubicBezTo>
                    <a:pt x="452" y="270"/>
                    <a:pt x="452" y="270"/>
                    <a:pt x="452" y="270"/>
                  </a:cubicBezTo>
                  <a:cubicBezTo>
                    <a:pt x="450" y="270"/>
                    <a:pt x="448" y="269"/>
                    <a:pt x="445" y="269"/>
                  </a:cubicBezTo>
                  <a:cubicBezTo>
                    <a:pt x="445" y="259"/>
                    <a:pt x="445" y="259"/>
                    <a:pt x="445" y="259"/>
                  </a:cubicBezTo>
                  <a:cubicBezTo>
                    <a:pt x="447" y="260"/>
                    <a:pt x="450" y="261"/>
                    <a:pt x="452" y="262"/>
                  </a:cubicBezTo>
                  <a:close/>
                  <a:moveTo>
                    <a:pt x="452" y="283"/>
                  </a:moveTo>
                  <a:cubicBezTo>
                    <a:pt x="452" y="293"/>
                    <a:pt x="452" y="293"/>
                    <a:pt x="452" y="293"/>
                  </a:cubicBezTo>
                  <a:cubicBezTo>
                    <a:pt x="449" y="292"/>
                    <a:pt x="447" y="291"/>
                    <a:pt x="445" y="291"/>
                  </a:cubicBezTo>
                  <a:cubicBezTo>
                    <a:pt x="445" y="281"/>
                    <a:pt x="445" y="281"/>
                    <a:pt x="445" y="281"/>
                  </a:cubicBezTo>
                  <a:cubicBezTo>
                    <a:pt x="447" y="282"/>
                    <a:pt x="450" y="283"/>
                    <a:pt x="452" y="283"/>
                  </a:cubicBezTo>
                  <a:close/>
                  <a:moveTo>
                    <a:pt x="452" y="308"/>
                  </a:moveTo>
                  <a:cubicBezTo>
                    <a:pt x="452" y="331"/>
                    <a:pt x="452" y="331"/>
                    <a:pt x="452" y="331"/>
                  </a:cubicBezTo>
                  <a:cubicBezTo>
                    <a:pt x="451" y="330"/>
                    <a:pt x="450" y="329"/>
                    <a:pt x="450" y="327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6" y="322"/>
                    <a:pt x="447" y="322"/>
                    <a:pt x="448" y="322"/>
                  </a:cubicBezTo>
                  <a:cubicBezTo>
                    <a:pt x="448" y="318"/>
                    <a:pt x="448" y="314"/>
                    <a:pt x="448" y="310"/>
                  </a:cubicBezTo>
                  <a:cubicBezTo>
                    <a:pt x="447" y="309"/>
                    <a:pt x="446" y="309"/>
                    <a:pt x="445" y="309"/>
                  </a:cubicBezTo>
                  <a:cubicBezTo>
                    <a:pt x="445" y="304"/>
                    <a:pt x="445" y="304"/>
                    <a:pt x="445" y="304"/>
                  </a:cubicBezTo>
                  <a:cubicBezTo>
                    <a:pt x="448" y="305"/>
                    <a:pt x="450" y="306"/>
                    <a:pt x="452" y="308"/>
                  </a:cubicBezTo>
                  <a:close/>
                  <a:moveTo>
                    <a:pt x="452" y="378"/>
                  </a:moveTo>
                  <a:cubicBezTo>
                    <a:pt x="452" y="390"/>
                    <a:pt x="452" y="390"/>
                    <a:pt x="452" y="390"/>
                  </a:cubicBezTo>
                  <a:cubicBezTo>
                    <a:pt x="445" y="395"/>
                    <a:pt x="445" y="395"/>
                    <a:pt x="445" y="395"/>
                  </a:cubicBezTo>
                  <a:cubicBezTo>
                    <a:pt x="445" y="378"/>
                    <a:pt x="445" y="378"/>
                    <a:pt x="445" y="378"/>
                  </a:cubicBezTo>
                  <a:cubicBezTo>
                    <a:pt x="452" y="378"/>
                    <a:pt x="452" y="378"/>
                    <a:pt x="452" y="378"/>
                  </a:cubicBezTo>
                  <a:close/>
                  <a:moveTo>
                    <a:pt x="452" y="474"/>
                  </a:moveTo>
                  <a:cubicBezTo>
                    <a:pt x="452" y="480"/>
                    <a:pt x="452" y="480"/>
                    <a:pt x="452" y="480"/>
                  </a:cubicBezTo>
                  <a:cubicBezTo>
                    <a:pt x="450" y="480"/>
                    <a:pt x="449" y="480"/>
                    <a:pt x="446" y="480"/>
                  </a:cubicBezTo>
                  <a:cubicBezTo>
                    <a:pt x="446" y="481"/>
                    <a:pt x="446" y="482"/>
                    <a:pt x="446" y="483"/>
                  </a:cubicBezTo>
                  <a:cubicBezTo>
                    <a:pt x="448" y="484"/>
                    <a:pt x="450" y="485"/>
                    <a:pt x="452" y="486"/>
                  </a:cubicBezTo>
                  <a:cubicBezTo>
                    <a:pt x="452" y="490"/>
                    <a:pt x="452" y="490"/>
                    <a:pt x="452" y="490"/>
                  </a:cubicBezTo>
                  <a:cubicBezTo>
                    <a:pt x="449" y="488"/>
                    <a:pt x="447" y="487"/>
                    <a:pt x="445" y="487"/>
                  </a:cubicBezTo>
                  <a:cubicBezTo>
                    <a:pt x="445" y="479"/>
                    <a:pt x="445" y="479"/>
                    <a:pt x="445" y="479"/>
                  </a:cubicBezTo>
                  <a:cubicBezTo>
                    <a:pt x="448" y="478"/>
                    <a:pt x="450" y="476"/>
                    <a:pt x="452" y="474"/>
                  </a:cubicBezTo>
                  <a:close/>
                  <a:moveTo>
                    <a:pt x="452" y="491"/>
                  </a:moveTo>
                  <a:cubicBezTo>
                    <a:pt x="452" y="495"/>
                    <a:pt x="452" y="495"/>
                    <a:pt x="452" y="495"/>
                  </a:cubicBezTo>
                  <a:cubicBezTo>
                    <a:pt x="450" y="496"/>
                    <a:pt x="448" y="497"/>
                    <a:pt x="445" y="499"/>
                  </a:cubicBezTo>
                  <a:cubicBezTo>
                    <a:pt x="445" y="493"/>
                    <a:pt x="445" y="493"/>
                    <a:pt x="445" y="493"/>
                  </a:cubicBezTo>
                  <a:cubicBezTo>
                    <a:pt x="448" y="493"/>
                    <a:pt x="450" y="493"/>
                    <a:pt x="452" y="491"/>
                  </a:cubicBezTo>
                  <a:close/>
                  <a:moveTo>
                    <a:pt x="452" y="511"/>
                  </a:moveTo>
                  <a:cubicBezTo>
                    <a:pt x="452" y="523"/>
                    <a:pt x="452" y="523"/>
                    <a:pt x="452" y="523"/>
                  </a:cubicBezTo>
                  <a:cubicBezTo>
                    <a:pt x="450" y="522"/>
                    <a:pt x="447" y="521"/>
                    <a:pt x="445" y="521"/>
                  </a:cubicBezTo>
                  <a:cubicBezTo>
                    <a:pt x="445" y="511"/>
                    <a:pt x="445" y="511"/>
                    <a:pt x="445" y="511"/>
                  </a:cubicBezTo>
                  <a:cubicBezTo>
                    <a:pt x="448" y="511"/>
                    <a:pt x="450" y="511"/>
                    <a:pt x="452" y="511"/>
                  </a:cubicBezTo>
                  <a:close/>
                  <a:moveTo>
                    <a:pt x="452" y="535"/>
                  </a:moveTo>
                  <a:cubicBezTo>
                    <a:pt x="452" y="544"/>
                    <a:pt x="452" y="544"/>
                    <a:pt x="452" y="544"/>
                  </a:cubicBezTo>
                  <a:cubicBezTo>
                    <a:pt x="450" y="546"/>
                    <a:pt x="447" y="547"/>
                    <a:pt x="445" y="548"/>
                  </a:cubicBezTo>
                  <a:cubicBezTo>
                    <a:pt x="445" y="539"/>
                    <a:pt x="445" y="539"/>
                    <a:pt x="445" y="539"/>
                  </a:cubicBezTo>
                  <a:cubicBezTo>
                    <a:pt x="446" y="539"/>
                    <a:pt x="446" y="538"/>
                    <a:pt x="446" y="537"/>
                  </a:cubicBezTo>
                  <a:cubicBezTo>
                    <a:pt x="448" y="537"/>
                    <a:pt x="450" y="536"/>
                    <a:pt x="452" y="535"/>
                  </a:cubicBezTo>
                  <a:close/>
                  <a:moveTo>
                    <a:pt x="452" y="550"/>
                  </a:moveTo>
                  <a:cubicBezTo>
                    <a:pt x="452" y="559"/>
                    <a:pt x="452" y="559"/>
                    <a:pt x="452" y="559"/>
                  </a:cubicBezTo>
                  <a:cubicBezTo>
                    <a:pt x="450" y="560"/>
                    <a:pt x="448" y="560"/>
                    <a:pt x="446" y="560"/>
                  </a:cubicBezTo>
                  <a:cubicBezTo>
                    <a:pt x="446" y="563"/>
                    <a:pt x="446" y="565"/>
                    <a:pt x="445" y="567"/>
                  </a:cubicBezTo>
                  <a:cubicBezTo>
                    <a:pt x="445" y="553"/>
                    <a:pt x="445" y="553"/>
                    <a:pt x="445" y="553"/>
                  </a:cubicBezTo>
                  <a:cubicBezTo>
                    <a:pt x="447" y="552"/>
                    <a:pt x="449" y="552"/>
                    <a:pt x="452" y="550"/>
                  </a:cubicBezTo>
                  <a:close/>
                  <a:moveTo>
                    <a:pt x="452" y="563"/>
                  </a:moveTo>
                  <a:cubicBezTo>
                    <a:pt x="450" y="565"/>
                    <a:pt x="447" y="566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6" y="589"/>
                    <a:pt x="447" y="590"/>
                    <a:pt x="448" y="590"/>
                  </a:cubicBezTo>
                  <a:cubicBezTo>
                    <a:pt x="449" y="590"/>
                    <a:pt x="451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1" y="579"/>
                    <a:pt x="450" y="579"/>
                    <a:pt x="450" y="579"/>
                  </a:cubicBezTo>
                  <a:cubicBezTo>
                    <a:pt x="450" y="577"/>
                    <a:pt x="450" y="576"/>
                    <a:pt x="450" y="574"/>
                  </a:cubicBezTo>
                  <a:cubicBezTo>
                    <a:pt x="450" y="574"/>
                    <a:pt x="451" y="574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lose/>
                  <a:moveTo>
                    <a:pt x="452" y="605"/>
                  </a:moveTo>
                  <a:cubicBezTo>
                    <a:pt x="452" y="616"/>
                    <a:pt x="452" y="616"/>
                    <a:pt x="452" y="616"/>
                  </a:cubicBezTo>
                  <a:cubicBezTo>
                    <a:pt x="450" y="614"/>
                    <a:pt x="448" y="613"/>
                    <a:pt x="445" y="613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47" y="606"/>
                    <a:pt x="450" y="605"/>
                    <a:pt x="452" y="605"/>
                  </a:cubicBezTo>
                  <a:close/>
                  <a:moveTo>
                    <a:pt x="452" y="627"/>
                  </a:moveTo>
                  <a:cubicBezTo>
                    <a:pt x="452" y="632"/>
                    <a:pt x="452" y="632"/>
                    <a:pt x="452" y="632"/>
                  </a:cubicBezTo>
                  <a:cubicBezTo>
                    <a:pt x="450" y="632"/>
                    <a:pt x="449" y="632"/>
                    <a:pt x="448" y="633"/>
                  </a:cubicBezTo>
                  <a:cubicBezTo>
                    <a:pt x="447" y="633"/>
                    <a:pt x="446" y="633"/>
                    <a:pt x="445" y="634"/>
                  </a:cubicBezTo>
                  <a:cubicBezTo>
                    <a:pt x="445" y="624"/>
                    <a:pt x="445" y="624"/>
                    <a:pt x="445" y="624"/>
                  </a:cubicBezTo>
                  <a:cubicBezTo>
                    <a:pt x="447" y="626"/>
                    <a:pt x="448" y="627"/>
                    <a:pt x="450" y="628"/>
                  </a:cubicBezTo>
                  <a:cubicBezTo>
                    <a:pt x="452" y="627"/>
                    <a:pt x="452" y="627"/>
                    <a:pt x="452" y="627"/>
                  </a:cubicBezTo>
                  <a:close/>
                  <a:moveTo>
                    <a:pt x="452" y="666"/>
                  </a:moveTo>
                  <a:cubicBezTo>
                    <a:pt x="452" y="688"/>
                    <a:pt x="452" y="688"/>
                    <a:pt x="452" y="688"/>
                  </a:cubicBezTo>
                  <a:cubicBezTo>
                    <a:pt x="450" y="680"/>
                    <a:pt x="450" y="680"/>
                    <a:pt x="449" y="679"/>
                  </a:cubicBezTo>
                  <a:cubicBezTo>
                    <a:pt x="448" y="681"/>
                    <a:pt x="446" y="683"/>
                    <a:pt x="445" y="684"/>
                  </a:cubicBezTo>
                  <a:cubicBezTo>
                    <a:pt x="445" y="672"/>
                    <a:pt x="445" y="672"/>
                    <a:pt x="445" y="672"/>
                  </a:cubicBezTo>
                  <a:cubicBezTo>
                    <a:pt x="448" y="668"/>
                    <a:pt x="448" y="668"/>
                    <a:pt x="449" y="666"/>
                  </a:cubicBezTo>
                  <a:cubicBezTo>
                    <a:pt x="450" y="666"/>
                    <a:pt x="451" y="666"/>
                    <a:pt x="452" y="666"/>
                  </a:cubicBezTo>
                  <a:close/>
                  <a:moveTo>
                    <a:pt x="452" y="745"/>
                  </a:moveTo>
                  <a:cubicBezTo>
                    <a:pt x="452" y="757"/>
                    <a:pt x="452" y="757"/>
                    <a:pt x="452" y="757"/>
                  </a:cubicBezTo>
                  <a:cubicBezTo>
                    <a:pt x="449" y="754"/>
                    <a:pt x="449" y="754"/>
                    <a:pt x="449" y="754"/>
                  </a:cubicBezTo>
                  <a:cubicBezTo>
                    <a:pt x="445" y="754"/>
                    <a:pt x="445" y="754"/>
                    <a:pt x="445" y="754"/>
                  </a:cubicBezTo>
                  <a:cubicBezTo>
                    <a:pt x="445" y="745"/>
                    <a:pt x="445" y="745"/>
                    <a:pt x="445" y="745"/>
                  </a:cubicBezTo>
                  <a:cubicBezTo>
                    <a:pt x="452" y="745"/>
                    <a:pt x="452" y="745"/>
                    <a:pt x="452" y="745"/>
                  </a:cubicBezTo>
                  <a:close/>
                  <a:moveTo>
                    <a:pt x="445" y="535"/>
                  </a:moveTo>
                  <a:cubicBezTo>
                    <a:pt x="445" y="526"/>
                    <a:pt x="445" y="526"/>
                    <a:pt x="445" y="526"/>
                  </a:cubicBezTo>
                  <a:cubicBezTo>
                    <a:pt x="446" y="526"/>
                    <a:pt x="446" y="526"/>
                    <a:pt x="446" y="526"/>
                  </a:cubicBezTo>
                  <a:cubicBezTo>
                    <a:pt x="449" y="529"/>
                    <a:pt x="449" y="529"/>
                    <a:pt x="449" y="533"/>
                  </a:cubicBezTo>
                  <a:cubicBezTo>
                    <a:pt x="448" y="535"/>
                    <a:pt x="448" y="535"/>
                    <a:pt x="445" y="535"/>
                  </a:cubicBezTo>
                  <a:close/>
                  <a:moveTo>
                    <a:pt x="439" y="3"/>
                  </a:moveTo>
                  <a:cubicBezTo>
                    <a:pt x="441" y="3"/>
                    <a:pt x="443" y="3"/>
                    <a:pt x="445" y="4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444" y="14"/>
                    <a:pt x="442" y="13"/>
                    <a:pt x="439" y="12"/>
                  </a:cubicBezTo>
                  <a:cubicBezTo>
                    <a:pt x="439" y="3"/>
                    <a:pt x="439" y="3"/>
                    <a:pt x="439" y="3"/>
                  </a:cubicBezTo>
                  <a:close/>
                  <a:moveTo>
                    <a:pt x="445" y="790"/>
                  </a:moveTo>
                  <a:cubicBezTo>
                    <a:pt x="443" y="790"/>
                    <a:pt x="441" y="791"/>
                    <a:pt x="439" y="791"/>
                  </a:cubicBezTo>
                  <a:cubicBezTo>
                    <a:pt x="439" y="783"/>
                    <a:pt x="439" y="783"/>
                    <a:pt x="439" y="783"/>
                  </a:cubicBezTo>
                  <a:cubicBezTo>
                    <a:pt x="439" y="769"/>
                    <a:pt x="439" y="769"/>
                    <a:pt x="439" y="769"/>
                  </a:cubicBezTo>
                  <a:cubicBezTo>
                    <a:pt x="441" y="772"/>
                    <a:pt x="443" y="774"/>
                    <a:pt x="445" y="776"/>
                  </a:cubicBezTo>
                  <a:cubicBezTo>
                    <a:pt x="445" y="790"/>
                    <a:pt x="445" y="790"/>
                    <a:pt x="445" y="790"/>
                  </a:cubicBezTo>
                  <a:close/>
                  <a:moveTo>
                    <a:pt x="445" y="43"/>
                  </a:moveTo>
                  <a:cubicBezTo>
                    <a:pt x="445" y="50"/>
                    <a:pt x="445" y="50"/>
                    <a:pt x="445" y="50"/>
                  </a:cubicBezTo>
                  <a:cubicBezTo>
                    <a:pt x="443" y="50"/>
                    <a:pt x="441" y="49"/>
                    <a:pt x="439" y="48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1" y="40"/>
                    <a:pt x="443" y="42"/>
                    <a:pt x="445" y="43"/>
                  </a:cubicBezTo>
                  <a:cubicBezTo>
                    <a:pt x="445" y="43"/>
                    <a:pt x="445" y="43"/>
                    <a:pt x="445" y="43"/>
                  </a:cubicBezTo>
                  <a:close/>
                  <a:moveTo>
                    <a:pt x="445" y="73"/>
                  </a:moveTo>
                  <a:cubicBezTo>
                    <a:pt x="445" y="124"/>
                    <a:pt x="445" y="124"/>
                    <a:pt x="445" y="124"/>
                  </a:cubicBezTo>
                  <a:cubicBezTo>
                    <a:pt x="443" y="124"/>
                    <a:pt x="441" y="124"/>
                    <a:pt x="439" y="124"/>
                  </a:cubicBezTo>
                  <a:cubicBezTo>
                    <a:pt x="439" y="99"/>
                    <a:pt x="439" y="99"/>
                    <a:pt x="439" y="99"/>
                  </a:cubicBezTo>
                  <a:cubicBezTo>
                    <a:pt x="440" y="98"/>
                    <a:pt x="441" y="98"/>
                    <a:pt x="442" y="98"/>
                  </a:cubicBezTo>
                  <a:cubicBezTo>
                    <a:pt x="442" y="97"/>
                    <a:pt x="442" y="97"/>
                    <a:pt x="443" y="96"/>
                  </a:cubicBezTo>
                  <a:cubicBezTo>
                    <a:pt x="439" y="96"/>
                    <a:pt x="439" y="96"/>
                    <a:pt x="439" y="96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6"/>
                    <a:pt x="441" y="86"/>
                    <a:pt x="442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1" y="73"/>
                    <a:pt x="443" y="73"/>
                    <a:pt x="445" y="73"/>
                  </a:cubicBezTo>
                  <a:close/>
                  <a:moveTo>
                    <a:pt x="445" y="127"/>
                  </a:moveTo>
                  <a:cubicBezTo>
                    <a:pt x="445" y="139"/>
                    <a:pt x="445" y="139"/>
                    <a:pt x="445" y="139"/>
                  </a:cubicBezTo>
                  <a:cubicBezTo>
                    <a:pt x="443" y="139"/>
                    <a:pt x="441" y="138"/>
                    <a:pt x="439" y="138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1" y="126"/>
                    <a:pt x="443" y="127"/>
                    <a:pt x="445" y="127"/>
                  </a:cubicBezTo>
                  <a:close/>
                  <a:moveTo>
                    <a:pt x="445" y="168"/>
                  </a:moveTo>
                  <a:cubicBezTo>
                    <a:pt x="445" y="178"/>
                    <a:pt x="445" y="178"/>
                    <a:pt x="445" y="178"/>
                  </a:cubicBezTo>
                  <a:cubicBezTo>
                    <a:pt x="444" y="177"/>
                    <a:pt x="442" y="175"/>
                    <a:pt x="439" y="174"/>
                  </a:cubicBezTo>
                  <a:cubicBezTo>
                    <a:pt x="439" y="167"/>
                    <a:pt x="439" y="167"/>
                    <a:pt x="439" y="167"/>
                  </a:cubicBezTo>
                  <a:cubicBezTo>
                    <a:pt x="441" y="167"/>
                    <a:pt x="443" y="168"/>
                    <a:pt x="445" y="168"/>
                  </a:cubicBezTo>
                  <a:close/>
                  <a:moveTo>
                    <a:pt x="445" y="193"/>
                  </a:moveTo>
                  <a:cubicBezTo>
                    <a:pt x="445" y="197"/>
                    <a:pt x="445" y="197"/>
                    <a:pt x="445" y="197"/>
                  </a:cubicBezTo>
                  <a:cubicBezTo>
                    <a:pt x="443" y="197"/>
                    <a:pt x="441" y="196"/>
                    <a:pt x="439" y="196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0" y="191"/>
                    <a:pt x="442" y="192"/>
                    <a:pt x="444" y="193"/>
                  </a:cubicBezTo>
                  <a:cubicBezTo>
                    <a:pt x="445" y="193"/>
                    <a:pt x="445" y="193"/>
                    <a:pt x="445" y="193"/>
                  </a:cubicBezTo>
                  <a:close/>
                  <a:moveTo>
                    <a:pt x="445" y="224"/>
                  </a:moveTo>
                  <a:cubicBezTo>
                    <a:pt x="445" y="235"/>
                    <a:pt x="445" y="235"/>
                    <a:pt x="445" y="235"/>
                  </a:cubicBezTo>
                  <a:cubicBezTo>
                    <a:pt x="444" y="235"/>
                    <a:pt x="443" y="236"/>
                    <a:pt x="441" y="236"/>
                  </a:cubicBezTo>
                  <a:cubicBezTo>
                    <a:pt x="441" y="239"/>
                    <a:pt x="443" y="240"/>
                    <a:pt x="445" y="241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3" y="253"/>
                    <a:pt x="441" y="253"/>
                    <a:pt x="439" y="253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41" y="224"/>
                    <a:pt x="443" y="224"/>
                    <a:pt x="445" y="224"/>
                  </a:cubicBezTo>
                  <a:close/>
                  <a:moveTo>
                    <a:pt x="445" y="259"/>
                  </a:moveTo>
                  <a:cubicBezTo>
                    <a:pt x="445" y="269"/>
                    <a:pt x="445" y="269"/>
                    <a:pt x="445" y="269"/>
                  </a:cubicBezTo>
                  <a:cubicBezTo>
                    <a:pt x="443" y="268"/>
                    <a:pt x="441" y="268"/>
                    <a:pt x="439" y="268"/>
                  </a:cubicBezTo>
                  <a:cubicBezTo>
                    <a:pt x="439" y="257"/>
                    <a:pt x="439" y="257"/>
                    <a:pt x="439" y="257"/>
                  </a:cubicBezTo>
                  <a:cubicBezTo>
                    <a:pt x="441" y="258"/>
                    <a:pt x="443" y="259"/>
                    <a:pt x="445" y="259"/>
                  </a:cubicBezTo>
                  <a:close/>
                  <a:moveTo>
                    <a:pt x="445" y="281"/>
                  </a:moveTo>
                  <a:cubicBezTo>
                    <a:pt x="445" y="291"/>
                    <a:pt x="445" y="291"/>
                    <a:pt x="445" y="291"/>
                  </a:cubicBezTo>
                  <a:cubicBezTo>
                    <a:pt x="443" y="290"/>
                    <a:pt x="441" y="289"/>
                    <a:pt x="439" y="289"/>
                  </a:cubicBezTo>
                  <a:cubicBezTo>
                    <a:pt x="439" y="277"/>
                    <a:pt x="439" y="277"/>
                    <a:pt x="439" y="277"/>
                  </a:cubicBezTo>
                  <a:cubicBezTo>
                    <a:pt x="441" y="279"/>
                    <a:pt x="443" y="280"/>
                    <a:pt x="445" y="281"/>
                  </a:cubicBezTo>
                  <a:close/>
                  <a:moveTo>
                    <a:pt x="445" y="304"/>
                  </a:moveTo>
                  <a:cubicBezTo>
                    <a:pt x="445" y="309"/>
                    <a:pt x="445" y="309"/>
                    <a:pt x="445" y="309"/>
                  </a:cubicBezTo>
                  <a:cubicBezTo>
                    <a:pt x="444" y="308"/>
                    <a:pt x="443" y="308"/>
                    <a:pt x="442" y="307"/>
                  </a:cubicBezTo>
                  <a:cubicBezTo>
                    <a:pt x="442" y="314"/>
                    <a:pt x="442" y="317"/>
                    <a:pt x="445" y="323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0" y="324"/>
                    <a:pt x="440" y="324"/>
                    <a:pt x="440" y="324"/>
                  </a:cubicBezTo>
                  <a:cubicBezTo>
                    <a:pt x="440" y="323"/>
                    <a:pt x="440" y="322"/>
                    <a:pt x="440" y="321"/>
                  </a:cubicBezTo>
                  <a:cubicBezTo>
                    <a:pt x="440" y="321"/>
                    <a:pt x="440" y="321"/>
                    <a:pt x="439" y="321"/>
                  </a:cubicBezTo>
                  <a:cubicBezTo>
                    <a:pt x="439" y="302"/>
                    <a:pt x="439" y="302"/>
                    <a:pt x="439" y="302"/>
                  </a:cubicBezTo>
                  <a:cubicBezTo>
                    <a:pt x="441" y="302"/>
                    <a:pt x="443" y="303"/>
                    <a:pt x="445" y="304"/>
                  </a:cubicBezTo>
                  <a:close/>
                  <a:moveTo>
                    <a:pt x="445" y="378"/>
                  </a:moveTo>
                  <a:cubicBezTo>
                    <a:pt x="445" y="395"/>
                    <a:pt x="445" y="395"/>
                    <a:pt x="445" y="395"/>
                  </a:cubicBezTo>
                  <a:cubicBezTo>
                    <a:pt x="439" y="400"/>
                    <a:pt x="439" y="400"/>
                    <a:pt x="439" y="400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45" y="378"/>
                    <a:pt x="445" y="378"/>
                    <a:pt x="445" y="378"/>
                  </a:cubicBezTo>
                  <a:close/>
                  <a:moveTo>
                    <a:pt x="445" y="479"/>
                  </a:moveTo>
                  <a:cubicBezTo>
                    <a:pt x="445" y="487"/>
                    <a:pt x="445" y="487"/>
                    <a:pt x="445" y="487"/>
                  </a:cubicBezTo>
                  <a:cubicBezTo>
                    <a:pt x="443" y="486"/>
                    <a:pt x="442" y="486"/>
                    <a:pt x="439" y="486"/>
                  </a:cubicBezTo>
                  <a:cubicBezTo>
                    <a:pt x="439" y="482"/>
                    <a:pt x="439" y="482"/>
                    <a:pt x="439" y="482"/>
                  </a:cubicBezTo>
                  <a:cubicBezTo>
                    <a:pt x="441" y="482"/>
                    <a:pt x="443" y="480"/>
                    <a:pt x="445" y="479"/>
                  </a:cubicBezTo>
                  <a:close/>
                  <a:moveTo>
                    <a:pt x="445" y="493"/>
                  </a:moveTo>
                  <a:cubicBezTo>
                    <a:pt x="445" y="499"/>
                    <a:pt x="445" y="499"/>
                    <a:pt x="445" y="499"/>
                  </a:cubicBezTo>
                  <a:cubicBezTo>
                    <a:pt x="443" y="499"/>
                    <a:pt x="441" y="501"/>
                    <a:pt x="439" y="501"/>
                  </a:cubicBezTo>
                  <a:cubicBezTo>
                    <a:pt x="439" y="498"/>
                    <a:pt x="439" y="498"/>
                    <a:pt x="439" y="498"/>
                  </a:cubicBezTo>
                  <a:cubicBezTo>
                    <a:pt x="440" y="498"/>
                    <a:pt x="440" y="498"/>
                    <a:pt x="440" y="498"/>
                  </a:cubicBezTo>
                  <a:cubicBezTo>
                    <a:pt x="440" y="497"/>
                    <a:pt x="440" y="496"/>
                    <a:pt x="439" y="495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0" y="491"/>
                    <a:pt x="441" y="492"/>
                    <a:pt x="443" y="493"/>
                  </a:cubicBezTo>
                  <a:cubicBezTo>
                    <a:pt x="444" y="493"/>
                    <a:pt x="444" y="493"/>
                    <a:pt x="445" y="493"/>
                  </a:cubicBezTo>
                  <a:close/>
                  <a:moveTo>
                    <a:pt x="445" y="511"/>
                  </a:moveTo>
                  <a:cubicBezTo>
                    <a:pt x="445" y="521"/>
                    <a:pt x="445" y="521"/>
                    <a:pt x="445" y="521"/>
                  </a:cubicBezTo>
                  <a:cubicBezTo>
                    <a:pt x="443" y="521"/>
                    <a:pt x="441" y="521"/>
                    <a:pt x="439" y="522"/>
                  </a:cubicBezTo>
                  <a:cubicBezTo>
                    <a:pt x="439" y="511"/>
                    <a:pt x="439" y="511"/>
                    <a:pt x="439" y="511"/>
                  </a:cubicBezTo>
                  <a:cubicBezTo>
                    <a:pt x="441" y="511"/>
                    <a:pt x="443" y="511"/>
                    <a:pt x="445" y="511"/>
                  </a:cubicBezTo>
                  <a:close/>
                  <a:moveTo>
                    <a:pt x="445" y="526"/>
                  </a:moveTo>
                  <a:cubicBezTo>
                    <a:pt x="445" y="535"/>
                    <a:pt x="445" y="535"/>
                    <a:pt x="445" y="535"/>
                  </a:cubicBezTo>
                  <a:cubicBezTo>
                    <a:pt x="445" y="535"/>
                    <a:pt x="444" y="536"/>
                    <a:pt x="443" y="536"/>
                  </a:cubicBezTo>
                  <a:cubicBezTo>
                    <a:pt x="441" y="533"/>
                    <a:pt x="441" y="531"/>
                    <a:pt x="441" y="528"/>
                  </a:cubicBezTo>
                  <a:cubicBezTo>
                    <a:pt x="442" y="526"/>
                    <a:pt x="442" y="526"/>
                    <a:pt x="445" y="526"/>
                  </a:cubicBezTo>
                  <a:close/>
                  <a:moveTo>
                    <a:pt x="445" y="539"/>
                  </a:moveTo>
                  <a:cubicBezTo>
                    <a:pt x="445" y="548"/>
                    <a:pt x="445" y="548"/>
                    <a:pt x="445" y="548"/>
                  </a:cubicBezTo>
                  <a:cubicBezTo>
                    <a:pt x="444" y="549"/>
                    <a:pt x="443" y="549"/>
                    <a:pt x="442" y="550"/>
                  </a:cubicBezTo>
                  <a:cubicBezTo>
                    <a:pt x="442" y="551"/>
                    <a:pt x="442" y="553"/>
                    <a:pt x="442" y="554"/>
                  </a:cubicBezTo>
                  <a:cubicBezTo>
                    <a:pt x="443" y="554"/>
                    <a:pt x="444" y="554"/>
                    <a:pt x="445" y="553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3" y="586"/>
                    <a:pt x="441" y="582"/>
                    <a:pt x="439" y="577"/>
                  </a:cubicBezTo>
                  <a:cubicBezTo>
                    <a:pt x="439" y="546"/>
                    <a:pt x="439" y="546"/>
                    <a:pt x="439" y="546"/>
                  </a:cubicBezTo>
                  <a:cubicBezTo>
                    <a:pt x="441" y="544"/>
                    <a:pt x="444" y="541"/>
                    <a:pt x="445" y="539"/>
                  </a:cubicBezTo>
                  <a:close/>
                  <a:moveTo>
                    <a:pt x="445" y="606"/>
                  </a:moveTo>
                  <a:cubicBezTo>
                    <a:pt x="445" y="613"/>
                    <a:pt x="445" y="613"/>
                    <a:pt x="445" y="613"/>
                  </a:cubicBezTo>
                  <a:cubicBezTo>
                    <a:pt x="444" y="613"/>
                    <a:pt x="442" y="613"/>
                    <a:pt x="439" y="613"/>
                  </a:cubicBezTo>
                  <a:cubicBezTo>
                    <a:pt x="439" y="607"/>
                    <a:pt x="439" y="607"/>
                    <a:pt x="439" y="607"/>
                  </a:cubicBezTo>
                  <a:cubicBezTo>
                    <a:pt x="441" y="607"/>
                    <a:pt x="443" y="606"/>
                    <a:pt x="445" y="606"/>
                  </a:cubicBezTo>
                  <a:close/>
                  <a:moveTo>
                    <a:pt x="445" y="624"/>
                  </a:moveTo>
                  <a:cubicBezTo>
                    <a:pt x="445" y="634"/>
                    <a:pt x="445" y="634"/>
                    <a:pt x="445" y="634"/>
                  </a:cubicBezTo>
                  <a:cubicBezTo>
                    <a:pt x="443" y="634"/>
                    <a:pt x="441" y="635"/>
                    <a:pt x="439" y="635"/>
                  </a:cubicBezTo>
                  <a:cubicBezTo>
                    <a:pt x="439" y="630"/>
                    <a:pt x="439" y="630"/>
                    <a:pt x="439" y="630"/>
                  </a:cubicBezTo>
                  <a:cubicBezTo>
                    <a:pt x="440" y="630"/>
                    <a:pt x="440" y="629"/>
                    <a:pt x="441" y="629"/>
                  </a:cubicBezTo>
                  <a:cubicBezTo>
                    <a:pt x="441" y="628"/>
                    <a:pt x="440" y="627"/>
                    <a:pt x="439" y="626"/>
                  </a:cubicBezTo>
                  <a:cubicBezTo>
                    <a:pt x="439" y="617"/>
                    <a:pt x="439" y="617"/>
                    <a:pt x="439" y="617"/>
                  </a:cubicBezTo>
                  <a:cubicBezTo>
                    <a:pt x="441" y="620"/>
                    <a:pt x="443" y="622"/>
                    <a:pt x="445" y="624"/>
                  </a:cubicBezTo>
                  <a:close/>
                  <a:moveTo>
                    <a:pt x="445" y="672"/>
                  </a:moveTo>
                  <a:cubicBezTo>
                    <a:pt x="445" y="684"/>
                    <a:pt x="445" y="684"/>
                    <a:pt x="445" y="684"/>
                  </a:cubicBezTo>
                  <a:cubicBezTo>
                    <a:pt x="445" y="685"/>
                    <a:pt x="445" y="685"/>
                    <a:pt x="445" y="685"/>
                  </a:cubicBezTo>
                  <a:cubicBezTo>
                    <a:pt x="443" y="683"/>
                    <a:pt x="441" y="681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ubicBezTo>
                    <a:pt x="442" y="675"/>
                    <a:pt x="444" y="673"/>
                    <a:pt x="445" y="672"/>
                  </a:cubicBezTo>
                  <a:close/>
                  <a:moveTo>
                    <a:pt x="445" y="745"/>
                  </a:moveTo>
                  <a:cubicBezTo>
                    <a:pt x="445" y="754"/>
                    <a:pt x="445" y="754"/>
                    <a:pt x="445" y="754"/>
                  </a:cubicBezTo>
                  <a:cubicBezTo>
                    <a:pt x="442" y="754"/>
                    <a:pt x="440" y="754"/>
                    <a:pt x="439" y="754"/>
                  </a:cubicBezTo>
                  <a:cubicBezTo>
                    <a:pt x="439" y="745"/>
                    <a:pt x="439" y="745"/>
                    <a:pt x="439" y="745"/>
                  </a:cubicBezTo>
                  <a:cubicBezTo>
                    <a:pt x="445" y="745"/>
                    <a:pt x="445" y="745"/>
                    <a:pt x="445" y="745"/>
                  </a:cubicBezTo>
                  <a:close/>
                  <a:moveTo>
                    <a:pt x="439" y="462"/>
                  </a:moveTo>
                  <a:cubicBezTo>
                    <a:pt x="439" y="459"/>
                    <a:pt x="439" y="459"/>
                    <a:pt x="439" y="459"/>
                  </a:cubicBezTo>
                  <a:cubicBezTo>
                    <a:pt x="440" y="461"/>
                    <a:pt x="440" y="462"/>
                    <a:pt x="440" y="463"/>
                  </a:cubicBezTo>
                  <a:lnTo>
                    <a:pt x="439" y="462"/>
                  </a:lnTo>
                  <a:close/>
                  <a:moveTo>
                    <a:pt x="435" y="2"/>
                  </a:moveTo>
                  <a:cubicBezTo>
                    <a:pt x="436" y="2"/>
                    <a:pt x="436" y="2"/>
                    <a:pt x="437" y="2"/>
                  </a:cubicBezTo>
                  <a:cubicBezTo>
                    <a:pt x="438" y="2"/>
                    <a:pt x="438" y="2"/>
                    <a:pt x="439" y="3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1"/>
                    <a:pt x="436" y="11"/>
                    <a:pt x="435" y="10"/>
                  </a:cubicBezTo>
                  <a:cubicBezTo>
                    <a:pt x="435" y="2"/>
                    <a:pt x="435" y="2"/>
                    <a:pt x="435" y="2"/>
                  </a:cubicBezTo>
                  <a:close/>
                  <a:moveTo>
                    <a:pt x="439" y="791"/>
                  </a:moveTo>
                  <a:cubicBezTo>
                    <a:pt x="438" y="791"/>
                    <a:pt x="436" y="791"/>
                    <a:pt x="435" y="791"/>
                  </a:cubicBezTo>
                  <a:cubicBezTo>
                    <a:pt x="435" y="785"/>
                    <a:pt x="435" y="785"/>
                    <a:pt x="435" y="785"/>
                  </a:cubicBezTo>
                  <a:cubicBezTo>
                    <a:pt x="437" y="784"/>
                    <a:pt x="438" y="784"/>
                    <a:pt x="439" y="783"/>
                  </a:cubicBezTo>
                  <a:cubicBezTo>
                    <a:pt x="439" y="791"/>
                    <a:pt x="439" y="791"/>
                    <a:pt x="439" y="791"/>
                  </a:cubicBezTo>
                  <a:close/>
                  <a:moveTo>
                    <a:pt x="439" y="39"/>
                  </a:moveTo>
                  <a:cubicBezTo>
                    <a:pt x="439" y="48"/>
                    <a:pt x="439" y="48"/>
                    <a:pt x="439" y="48"/>
                  </a:cubicBezTo>
                  <a:cubicBezTo>
                    <a:pt x="438" y="48"/>
                    <a:pt x="436" y="47"/>
                    <a:pt x="435" y="47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6" y="36"/>
                    <a:pt x="438" y="37"/>
                    <a:pt x="439" y="39"/>
                  </a:cubicBezTo>
                  <a:close/>
                  <a:moveTo>
                    <a:pt x="439" y="73"/>
                  </a:moveTo>
                  <a:cubicBezTo>
                    <a:pt x="439" y="85"/>
                    <a:pt x="439" y="85"/>
                    <a:pt x="439" y="85"/>
                  </a:cubicBezTo>
                  <a:cubicBezTo>
                    <a:pt x="438" y="85"/>
                    <a:pt x="436" y="84"/>
                    <a:pt x="435" y="84"/>
                  </a:cubicBezTo>
                  <a:cubicBezTo>
                    <a:pt x="435" y="75"/>
                    <a:pt x="435" y="75"/>
                    <a:pt x="435" y="75"/>
                  </a:cubicBezTo>
                  <a:cubicBezTo>
                    <a:pt x="436" y="74"/>
                    <a:pt x="438" y="73"/>
                    <a:pt x="439" y="73"/>
                  </a:cubicBezTo>
                  <a:close/>
                  <a:moveTo>
                    <a:pt x="439" y="87"/>
                  </a:moveTo>
                  <a:cubicBezTo>
                    <a:pt x="439" y="96"/>
                    <a:pt x="439" y="96"/>
                    <a:pt x="439" y="96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3"/>
                    <a:pt x="438" y="90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lose/>
                  <a:moveTo>
                    <a:pt x="439" y="99"/>
                  </a:moveTo>
                  <a:cubicBezTo>
                    <a:pt x="439" y="124"/>
                    <a:pt x="439" y="124"/>
                    <a:pt x="439" y="124"/>
                  </a:cubicBezTo>
                  <a:cubicBezTo>
                    <a:pt x="438" y="124"/>
                    <a:pt x="436" y="124"/>
                    <a:pt x="435" y="124"/>
                  </a:cubicBezTo>
                  <a:cubicBezTo>
                    <a:pt x="435" y="99"/>
                    <a:pt x="435" y="99"/>
                    <a:pt x="435" y="99"/>
                  </a:cubicBezTo>
                  <a:cubicBezTo>
                    <a:pt x="436" y="99"/>
                    <a:pt x="438" y="99"/>
                    <a:pt x="439" y="99"/>
                  </a:cubicBezTo>
                  <a:close/>
                  <a:moveTo>
                    <a:pt x="439" y="126"/>
                  </a:moveTo>
                  <a:cubicBezTo>
                    <a:pt x="439" y="138"/>
                    <a:pt x="439" y="138"/>
                    <a:pt x="439" y="138"/>
                  </a:cubicBezTo>
                  <a:cubicBezTo>
                    <a:pt x="438" y="138"/>
                    <a:pt x="436" y="138"/>
                    <a:pt x="435" y="13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6" y="126"/>
                    <a:pt x="438" y="126"/>
                    <a:pt x="439" y="126"/>
                  </a:cubicBezTo>
                  <a:close/>
                  <a:moveTo>
                    <a:pt x="439" y="167"/>
                  </a:moveTo>
                  <a:cubicBezTo>
                    <a:pt x="439" y="174"/>
                    <a:pt x="439" y="174"/>
                    <a:pt x="439" y="174"/>
                  </a:cubicBezTo>
                  <a:cubicBezTo>
                    <a:pt x="438" y="173"/>
                    <a:pt x="436" y="173"/>
                    <a:pt x="435" y="173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6" y="167"/>
                    <a:pt x="438" y="167"/>
                    <a:pt x="439" y="167"/>
                  </a:cubicBezTo>
                  <a:close/>
                  <a:moveTo>
                    <a:pt x="439" y="189"/>
                  </a:moveTo>
                  <a:cubicBezTo>
                    <a:pt x="439" y="196"/>
                    <a:pt x="439" y="196"/>
                    <a:pt x="439" y="196"/>
                  </a:cubicBezTo>
                  <a:cubicBezTo>
                    <a:pt x="438" y="196"/>
                    <a:pt x="436" y="195"/>
                    <a:pt x="435" y="195"/>
                  </a:cubicBezTo>
                  <a:cubicBezTo>
                    <a:pt x="435" y="180"/>
                    <a:pt x="435" y="180"/>
                    <a:pt x="435" y="180"/>
                  </a:cubicBezTo>
                  <a:cubicBezTo>
                    <a:pt x="436" y="183"/>
                    <a:pt x="437" y="187"/>
                    <a:pt x="439" y="189"/>
                  </a:cubicBezTo>
                  <a:close/>
                  <a:moveTo>
                    <a:pt x="439" y="224"/>
                  </a:moveTo>
                  <a:cubicBezTo>
                    <a:pt x="439" y="253"/>
                    <a:pt x="439" y="253"/>
                    <a:pt x="439" y="253"/>
                  </a:cubicBezTo>
                  <a:cubicBezTo>
                    <a:pt x="439" y="253"/>
                    <a:pt x="438" y="253"/>
                    <a:pt x="438" y="253"/>
                  </a:cubicBezTo>
                  <a:cubicBezTo>
                    <a:pt x="438" y="254"/>
                    <a:pt x="438" y="255"/>
                    <a:pt x="438" y="256"/>
                  </a:cubicBezTo>
                  <a:cubicBezTo>
                    <a:pt x="438" y="256"/>
                    <a:pt x="439" y="256"/>
                    <a:pt x="439" y="257"/>
                  </a:cubicBezTo>
                  <a:cubicBezTo>
                    <a:pt x="439" y="268"/>
                    <a:pt x="439" y="268"/>
                    <a:pt x="439" y="268"/>
                  </a:cubicBezTo>
                  <a:cubicBezTo>
                    <a:pt x="438" y="268"/>
                    <a:pt x="437" y="268"/>
                    <a:pt x="436" y="268"/>
                  </a:cubicBezTo>
                  <a:cubicBezTo>
                    <a:pt x="435" y="272"/>
                    <a:pt x="437" y="275"/>
                    <a:pt x="439" y="277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438" y="289"/>
                    <a:pt x="436" y="288"/>
                    <a:pt x="435" y="288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6" y="225"/>
                    <a:pt x="438" y="225"/>
                    <a:pt x="439" y="224"/>
                  </a:cubicBezTo>
                  <a:close/>
                  <a:moveTo>
                    <a:pt x="439" y="302"/>
                  </a:moveTo>
                  <a:cubicBezTo>
                    <a:pt x="439" y="321"/>
                    <a:pt x="439" y="321"/>
                    <a:pt x="439" y="321"/>
                  </a:cubicBezTo>
                  <a:cubicBezTo>
                    <a:pt x="438" y="321"/>
                    <a:pt x="436" y="320"/>
                    <a:pt x="435" y="320"/>
                  </a:cubicBezTo>
                  <a:cubicBezTo>
                    <a:pt x="435" y="317"/>
                    <a:pt x="435" y="317"/>
                    <a:pt x="435" y="317"/>
                  </a:cubicBezTo>
                  <a:cubicBezTo>
                    <a:pt x="436" y="317"/>
                    <a:pt x="436" y="318"/>
                    <a:pt x="437" y="318"/>
                  </a:cubicBezTo>
                  <a:cubicBezTo>
                    <a:pt x="438" y="313"/>
                    <a:pt x="438" y="308"/>
                    <a:pt x="435" y="305"/>
                  </a:cubicBezTo>
                  <a:cubicBezTo>
                    <a:pt x="435" y="300"/>
                    <a:pt x="435" y="300"/>
                    <a:pt x="435" y="300"/>
                  </a:cubicBezTo>
                  <a:cubicBezTo>
                    <a:pt x="436" y="301"/>
                    <a:pt x="438" y="301"/>
                    <a:pt x="439" y="302"/>
                  </a:cubicBezTo>
                  <a:close/>
                  <a:moveTo>
                    <a:pt x="439" y="378"/>
                  </a:moveTo>
                  <a:cubicBezTo>
                    <a:pt x="439" y="400"/>
                    <a:pt x="439" y="400"/>
                    <a:pt x="439" y="400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5" y="378"/>
                    <a:pt x="435" y="378"/>
                    <a:pt x="435" y="378"/>
                  </a:cubicBezTo>
                  <a:cubicBezTo>
                    <a:pt x="439" y="378"/>
                    <a:pt x="439" y="378"/>
                    <a:pt x="439" y="378"/>
                  </a:cubicBezTo>
                  <a:close/>
                  <a:moveTo>
                    <a:pt x="439" y="459"/>
                  </a:moveTo>
                  <a:cubicBezTo>
                    <a:pt x="439" y="462"/>
                    <a:pt x="439" y="462"/>
                    <a:pt x="439" y="462"/>
                  </a:cubicBezTo>
                  <a:cubicBezTo>
                    <a:pt x="435" y="459"/>
                    <a:pt x="435" y="459"/>
                    <a:pt x="435" y="459"/>
                  </a:cubicBezTo>
                  <a:cubicBezTo>
                    <a:pt x="435" y="445"/>
                    <a:pt x="435" y="445"/>
                    <a:pt x="435" y="445"/>
                  </a:cubicBezTo>
                  <a:cubicBezTo>
                    <a:pt x="437" y="450"/>
                    <a:pt x="438" y="455"/>
                    <a:pt x="439" y="459"/>
                  </a:cubicBezTo>
                  <a:close/>
                  <a:moveTo>
                    <a:pt x="439" y="482"/>
                  </a:moveTo>
                  <a:cubicBezTo>
                    <a:pt x="439" y="486"/>
                    <a:pt x="439" y="486"/>
                    <a:pt x="439" y="486"/>
                  </a:cubicBezTo>
                  <a:cubicBezTo>
                    <a:pt x="438" y="486"/>
                    <a:pt x="437" y="486"/>
                    <a:pt x="436" y="486"/>
                  </a:cubicBezTo>
                  <a:cubicBezTo>
                    <a:pt x="436" y="487"/>
                    <a:pt x="436" y="488"/>
                    <a:pt x="436" y="489"/>
                  </a:cubicBezTo>
                  <a:cubicBezTo>
                    <a:pt x="437" y="489"/>
                    <a:pt x="438" y="489"/>
                    <a:pt x="439" y="490"/>
                  </a:cubicBezTo>
                  <a:cubicBezTo>
                    <a:pt x="439" y="495"/>
                    <a:pt x="439" y="495"/>
                    <a:pt x="439" y="495"/>
                  </a:cubicBezTo>
                  <a:cubicBezTo>
                    <a:pt x="438" y="494"/>
                    <a:pt x="436" y="493"/>
                    <a:pt x="435" y="492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6" y="484"/>
                    <a:pt x="438" y="483"/>
                    <a:pt x="439" y="482"/>
                  </a:cubicBezTo>
                  <a:close/>
                  <a:moveTo>
                    <a:pt x="439" y="498"/>
                  </a:moveTo>
                  <a:cubicBezTo>
                    <a:pt x="439" y="501"/>
                    <a:pt x="439" y="501"/>
                    <a:pt x="439" y="501"/>
                  </a:cubicBezTo>
                  <a:cubicBezTo>
                    <a:pt x="438" y="502"/>
                    <a:pt x="436" y="503"/>
                    <a:pt x="435" y="503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36" y="499"/>
                    <a:pt x="438" y="499"/>
                    <a:pt x="439" y="498"/>
                  </a:cubicBezTo>
                  <a:close/>
                  <a:moveTo>
                    <a:pt x="439" y="511"/>
                  </a:moveTo>
                  <a:cubicBezTo>
                    <a:pt x="439" y="522"/>
                    <a:pt x="439" y="522"/>
                    <a:pt x="439" y="522"/>
                  </a:cubicBezTo>
                  <a:cubicBezTo>
                    <a:pt x="438" y="523"/>
                    <a:pt x="436" y="523"/>
                    <a:pt x="435" y="524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6" y="511"/>
                    <a:pt x="438" y="511"/>
                    <a:pt x="439" y="511"/>
                  </a:cubicBezTo>
                  <a:close/>
                  <a:moveTo>
                    <a:pt x="439" y="546"/>
                  </a:moveTo>
                  <a:cubicBezTo>
                    <a:pt x="439" y="577"/>
                    <a:pt x="439" y="577"/>
                    <a:pt x="439" y="577"/>
                  </a:cubicBezTo>
                  <a:cubicBezTo>
                    <a:pt x="437" y="571"/>
                    <a:pt x="436" y="565"/>
                    <a:pt x="435" y="559"/>
                  </a:cubicBezTo>
                  <a:cubicBezTo>
                    <a:pt x="435" y="549"/>
                    <a:pt x="435" y="549"/>
                    <a:pt x="435" y="549"/>
                  </a:cubicBezTo>
                  <a:cubicBezTo>
                    <a:pt x="436" y="548"/>
                    <a:pt x="438" y="547"/>
                    <a:pt x="439" y="546"/>
                  </a:cubicBezTo>
                  <a:close/>
                  <a:moveTo>
                    <a:pt x="439" y="607"/>
                  </a:moveTo>
                  <a:cubicBezTo>
                    <a:pt x="439" y="613"/>
                    <a:pt x="439" y="613"/>
                    <a:pt x="439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38" y="615"/>
                    <a:pt x="438" y="616"/>
                    <a:pt x="439" y="617"/>
                  </a:cubicBezTo>
                  <a:cubicBezTo>
                    <a:pt x="439" y="626"/>
                    <a:pt x="439" y="626"/>
                    <a:pt x="439" y="626"/>
                  </a:cubicBezTo>
                  <a:cubicBezTo>
                    <a:pt x="438" y="625"/>
                    <a:pt x="436" y="623"/>
                    <a:pt x="435" y="622"/>
                  </a:cubicBezTo>
                  <a:cubicBezTo>
                    <a:pt x="435" y="608"/>
                    <a:pt x="435" y="608"/>
                    <a:pt x="435" y="608"/>
                  </a:cubicBezTo>
                  <a:cubicBezTo>
                    <a:pt x="436" y="608"/>
                    <a:pt x="437" y="607"/>
                    <a:pt x="438" y="607"/>
                  </a:cubicBezTo>
                  <a:cubicBezTo>
                    <a:pt x="439" y="607"/>
                    <a:pt x="439" y="607"/>
                    <a:pt x="439" y="607"/>
                  </a:cubicBezTo>
                  <a:close/>
                  <a:moveTo>
                    <a:pt x="439" y="630"/>
                  </a:moveTo>
                  <a:cubicBezTo>
                    <a:pt x="439" y="635"/>
                    <a:pt x="439" y="635"/>
                    <a:pt x="439" y="635"/>
                  </a:cubicBezTo>
                  <a:cubicBezTo>
                    <a:pt x="438" y="635"/>
                    <a:pt x="436" y="636"/>
                    <a:pt x="435" y="636"/>
                  </a:cubicBezTo>
                  <a:cubicBezTo>
                    <a:pt x="435" y="631"/>
                    <a:pt x="435" y="631"/>
                    <a:pt x="435" y="631"/>
                  </a:cubicBezTo>
                  <a:cubicBezTo>
                    <a:pt x="437" y="630"/>
                    <a:pt x="438" y="630"/>
                    <a:pt x="439" y="630"/>
                  </a:cubicBezTo>
                  <a:close/>
                  <a:moveTo>
                    <a:pt x="439" y="678"/>
                  </a:moveTo>
                  <a:cubicBezTo>
                    <a:pt x="439" y="679"/>
                    <a:pt x="439" y="679"/>
                    <a:pt x="439" y="679"/>
                  </a:cubicBezTo>
                  <a:cubicBezTo>
                    <a:pt x="439" y="679"/>
                    <a:pt x="439" y="679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lose/>
                  <a:moveTo>
                    <a:pt x="439" y="745"/>
                  </a:moveTo>
                  <a:cubicBezTo>
                    <a:pt x="439" y="754"/>
                    <a:pt x="439" y="754"/>
                    <a:pt x="439" y="754"/>
                  </a:cubicBezTo>
                  <a:cubicBezTo>
                    <a:pt x="437" y="754"/>
                    <a:pt x="436" y="754"/>
                    <a:pt x="435" y="754"/>
                  </a:cubicBezTo>
                  <a:cubicBezTo>
                    <a:pt x="435" y="746"/>
                    <a:pt x="435" y="746"/>
                    <a:pt x="435" y="746"/>
                  </a:cubicBezTo>
                  <a:cubicBezTo>
                    <a:pt x="436" y="746"/>
                    <a:pt x="436" y="746"/>
                    <a:pt x="437" y="745"/>
                  </a:cubicBezTo>
                  <a:cubicBezTo>
                    <a:pt x="439" y="745"/>
                    <a:pt x="439" y="745"/>
                    <a:pt x="439" y="745"/>
                  </a:cubicBezTo>
                  <a:close/>
                  <a:moveTo>
                    <a:pt x="439" y="769"/>
                  </a:moveTo>
                  <a:cubicBezTo>
                    <a:pt x="438" y="768"/>
                    <a:pt x="436" y="766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6" y="779"/>
                    <a:pt x="438" y="781"/>
                    <a:pt x="439" y="783"/>
                  </a:cubicBezTo>
                  <a:lnTo>
                    <a:pt x="439" y="769"/>
                  </a:lnTo>
                  <a:close/>
                  <a:moveTo>
                    <a:pt x="427" y="2"/>
                  </a:moveTo>
                  <a:cubicBezTo>
                    <a:pt x="430" y="2"/>
                    <a:pt x="432" y="2"/>
                    <a:pt x="435" y="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10"/>
                    <a:pt x="430" y="10"/>
                    <a:pt x="427" y="10"/>
                  </a:cubicBezTo>
                  <a:cubicBezTo>
                    <a:pt x="427" y="2"/>
                    <a:pt x="427" y="2"/>
                    <a:pt x="427" y="2"/>
                  </a:cubicBezTo>
                  <a:close/>
                  <a:moveTo>
                    <a:pt x="435" y="791"/>
                  </a:moveTo>
                  <a:cubicBezTo>
                    <a:pt x="432" y="792"/>
                    <a:pt x="430" y="792"/>
                    <a:pt x="427" y="792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31" y="785"/>
                    <a:pt x="433" y="785"/>
                    <a:pt x="435" y="785"/>
                  </a:cubicBezTo>
                  <a:cubicBezTo>
                    <a:pt x="435" y="791"/>
                    <a:pt x="435" y="791"/>
                    <a:pt x="435" y="791"/>
                  </a:cubicBezTo>
                  <a:close/>
                  <a:moveTo>
                    <a:pt x="435" y="35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4" y="46"/>
                    <a:pt x="433" y="46"/>
                    <a:pt x="433" y="46"/>
                  </a:cubicBezTo>
                  <a:cubicBezTo>
                    <a:pt x="431" y="46"/>
                    <a:pt x="429" y="46"/>
                    <a:pt x="427" y="46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9" y="27"/>
                    <a:pt x="431" y="31"/>
                    <a:pt x="435" y="35"/>
                  </a:cubicBezTo>
                  <a:close/>
                  <a:moveTo>
                    <a:pt x="435" y="75"/>
                  </a:moveTo>
                  <a:cubicBezTo>
                    <a:pt x="435" y="84"/>
                    <a:pt x="435" y="84"/>
                    <a:pt x="435" y="84"/>
                  </a:cubicBezTo>
                  <a:cubicBezTo>
                    <a:pt x="434" y="84"/>
                    <a:pt x="434" y="84"/>
                    <a:pt x="434" y="84"/>
                  </a:cubicBezTo>
                  <a:cubicBezTo>
                    <a:pt x="434" y="81"/>
                    <a:pt x="434" y="78"/>
                    <a:pt x="434" y="75"/>
                  </a:cubicBezTo>
                  <a:cubicBezTo>
                    <a:pt x="434" y="75"/>
                    <a:pt x="435" y="75"/>
                    <a:pt x="435" y="75"/>
                  </a:cubicBezTo>
                  <a:close/>
                  <a:moveTo>
                    <a:pt x="435" y="99"/>
                  </a:moveTo>
                  <a:cubicBezTo>
                    <a:pt x="435" y="124"/>
                    <a:pt x="435" y="124"/>
                    <a:pt x="435" y="124"/>
                  </a:cubicBezTo>
                  <a:cubicBezTo>
                    <a:pt x="432" y="124"/>
                    <a:pt x="430" y="123"/>
                    <a:pt x="427" y="123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0"/>
                    <a:pt x="430" y="110"/>
                    <a:pt x="431" y="110"/>
                  </a:cubicBezTo>
                  <a:cubicBezTo>
                    <a:pt x="427" y="106"/>
                    <a:pt x="426" y="105"/>
                    <a:pt x="429" y="99"/>
                  </a:cubicBezTo>
                  <a:cubicBezTo>
                    <a:pt x="431" y="99"/>
                    <a:pt x="433" y="99"/>
                    <a:pt x="435" y="99"/>
                  </a:cubicBezTo>
                  <a:close/>
                  <a:moveTo>
                    <a:pt x="435" y="126"/>
                  </a:moveTo>
                  <a:cubicBezTo>
                    <a:pt x="435" y="137"/>
                    <a:pt x="435" y="137"/>
                    <a:pt x="435" y="137"/>
                  </a:cubicBezTo>
                  <a:cubicBezTo>
                    <a:pt x="432" y="137"/>
                    <a:pt x="429" y="137"/>
                    <a:pt x="427" y="136"/>
                  </a:cubicBezTo>
                  <a:cubicBezTo>
                    <a:pt x="427" y="126"/>
                    <a:pt x="427" y="126"/>
                    <a:pt x="427" y="126"/>
                  </a:cubicBezTo>
                  <a:cubicBezTo>
                    <a:pt x="429" y="125"/>
                    <a:pt x="432" y="125"/>
                    <a:pt x="435" y="126"/>
                  </a:cubicBezTo>
                  <a:close/>
                  <a:moveTo>
                    <a:pt x="435" y="166"/>
                  </a:moveTo>
                  <a:cubicBezTo>
                    <a:pt x="435" y="173"/>
                    <a:pt x="435" y="173"/>
                    <a:pt x="435" y="173"/>
                  </a:cubicBezTo>
                  <a:cubicBezTo>
                    <a:pt x="434" y="173"/>
                    <a:pt x="433" y="172"/>
                    <a:pt x="432" y="172"/>
                  </a:cubicBezTo>
                  <a:cubicBezTo>
                    <a:pt x="433" y="175"/>
                    <a:pt x="434" y="177"/>
                    <a:pt x="435" y="180"/>
                  </a:cubicBezTo>
                  <a:cubicBezTo>
                    <a:pt x="435" y="195"/>
                    <a:pt x="435" y="195"/>
                    <a:pt x="435" y="195"/>
                  </a:cubicBezTo>
                  <a:cubicBezTo>
                    <a:pt x="432" y="195"/>
                    <a:pt x="429" y="194"/>
                    <a:pt x="427" y="194"/>
                  </a:cubicBezTo>
                  <a:cubicBezTo>
                    <a:pt x="427" y="190"/>
                    <a:pt x="427" y="190"/>
                    <a:pt x="427" y="190"/>
                  </a:cubicBezTo>
                  <a:cubicBezTo>
                    <a:pt x="429" y="189"/>
                    <a:pt x="430" y="189"/>
                    <a:pt x="432" y="189"/>
                  </a:cubicBezTo>
                  <a:cubicBezTo>
                    <a:pt x="430" y="184"/>
                    <a:pt x="429" y="180"/>
                    <a:pt x="427" y="177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30" y="166"/>
                    <a:pt x="432" y="166"/>
                    <a:pt x="435" y="166"/>
                  </a:cubicBezTo>
                  <a:close/>
                  <a:moveTo>
                    <a:pt x="435" y="226"/>
                  </a:moveTo>
                  <a:cubicBezTo>
                    <a:pt x="435" y="288"/>
                    <a:pt x="435" y="288"/>
                    <a:pt x="435" y="288"/>
                  </a:cubicBezTo>
                  <a:cubicBezTo>
                    <a:pt x="433" y="288"/>
                    <a:pt x="433" y="288"/>
                    <a:pt x="433" y="288"/>
                  </a:cubicBezTo>
                  <a:cubicBezTo>
                    <a:pt x="429" y="283"/>
                    <a:pt x="428" y="282"/>
                    <a:pt x="427" y="279"/>
                  </a:cubicBezTo>
                  <a:cubicBezTo>
                    <a:pt x="427" y="263"/>
                    <a:pt x="427" y="263"/>
                    <a:pt x="427" y="263"/>
                  </a:cubicBezTo>
                  <a:cubicBezTo>
                    <a:pt x="428" y="257"/>
                    <a:pt x="429" y="247"/>
                    <a:pt x="432" y="230"/>
                  </a:cubicBezTo>
                  <a:cubicBezTo>
                    <a:pt x="433" y="228"/>
                    <a:pt x="433" y="227"/>
                    <a:pt x="435" y="226"/>
                  </a:cubicBezTo>
                  <a:close/>
                  <a:moveTo>
                    <a:pt x="435" y="300"/>
                  </a:moveTo>
                  <a:cubicBezTo>
                    <a:pt x="435" y="305"/>
                    <a:pt x="435" y="305"/>
                    <a:pt x="435" y="305"/>
                  </a:cubicBezTo>
                  <a:cubicBezTo>
                    <a:pt x="433" y="304"/>
                    <a:pt x="432" y="303"/>
                    <a:pt x="429" y="304"/>
                  </a:cubicBezTo>
                  <a:cubicBezTo>
                    <a:pt x="430" y="308"/>
                    <a:pt x="431" y="312"/>
                    <a:pt x="432" y="316"/>
                  </a:cubicBezTo>
                  <a:cubicBezTo>
                    <a:pt x="433" y="316"/>
                    <a:pt x="434" y="317"/>
                    <a:pt x="435" y="317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2" y="319"/>
                    <a:pt x="430" y="318"/>
                    <a:pt x="427" y="317"/>
                  </a:cubicBezTo>
                  <a:cubicBezTo>
                    <a:pt x="427" y="298"/>
                    <a:pt x="427" y="298"/>
                    <a:pt x="427" y="298"/>
                  </a:cubicBezTo>
                  <a:cubicBezTo>
                    <a:pt x="430" y="298"/>
                    <a:pt x="432" y="299"/>
                    <a:pt x="435" y="300"/>
                  </a:cubicBezTo>
                  <a:close/>
                  <a:moveTo>
                    <a:pt x="435" y="378"/>
                  </a:moveTo>
                  <a:cubicBezTo>
                    <a:pt x="435" y="403"/>
                    <a:pt x="435" y="403"/>
                    <a:pt x="435" y="403"/>
                  </a:cubicBezTo>
                  <a:cubicBezTo>
                    <a:pt x="427" y="409"/>
                    <a:pt x="427" y="409"/>
                    <a:pt x="427" y="409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35" y="378"/>
                    <a:pt x="435" y="378"/>
                    <a:pt x="435" y="378"/>
                  </a:cubicBezTo>
                  <a:close/>
                  <a:moveTo>
                    <a:pt x="435" y="445"/>
                  </a:moveTo>
                  <a:cubicBezTo>
                    <a:pt x="435" y="459"/>
                    <a:pt x="435" y="459"/>
                    <a:pt x="435" y="459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7" y="420"/>
                    <a:pt x="427" y="420"/>
                    <a:pt x="427" y="420"/>
                  </a:cubicBezTo>
                  <a:cubicBezTo>
                    <a:pt x="429" y="427"/>
                    <a:pt x="432" y="436"/>
                    <a:pt x="435" y="445"/>
                  </a:cubicBezTo>
                  <a:close/>
                  <a:moveTo>
                    <a:pt x="435" y="484"/>
                  </a:moveTo>
                  <a:cubicBezTo>
                    <a:pt x="435" y="492"/>
                    <a:pt x="435" y="492"/>
                    <a:pt x="435" y="492"/>
                  </a:cubicBezTo>
                  <a:cubicBezTo>
                    <a:pt x="433" y="491"/>
                    <a:pt x="430" y="490"/>
                    <a:pt x="427" y="491"/>
                  </a:cubicBezTo>
                  <a:cubicBezTo>
                    <a:pt x="427" y="487"/>
                    <a:pt x="427" y="487"/>
                    <a:pt x="427" y="487"/>
                  </a:cubicBezTo>
                  <a:cubicBezTo>
                    <a:pt x="430" y="486"/>
                    <a:pt x="432" y="485"/>
                    <a:pt x="435" y="484"/>
                  </a:cubicBezTo>
                  <a:close/>
                  <a:moveTo>
                    <a:pt x="435" y="499"/>
                  </a:moveTo>
                  <a:cubicBezTo>
                    <a:pt x="435" y="503"/>
                    <a:pt x="435" y="503"/>
                    <a:pt x="435" y="503"/>
                  </a:cubicBezTo>
                  <a:cubicBezTo>
                    <a:pt x="432" y="504"/>
                    <a:pt x="430" y="505"/>
                    <a:pt x="427" y="506"/>
                  </a:cubicBezTo>
                  <a:cubicBezTo>
                    <a:pt x="427" y="503"/>
                    <a:pt x="427" y="503"/>
                    <a:pt x="427" y="503"/>
                  </a:cubicBezTo>
                  <a:cubicBezTo>
                    <a:pt x="429" y="503"/>
                    <a:pt x="429" y="503"/>
                    <a:pt x="429" y="503"/>
                  </a:cubicBezTo>
                  <a:cubicBezTo>
                    <a:pt x="428" y="502"/>
                    <a:pt x="428" y="501"/>
                    <a:pt x="427" y="500"/>
                  </a:cubicBezTo>
                  <a:cubicBezTo>
                    <a:pt x="427" y="495"/>
                    <a:pt x="427" y="495"/>
                    <a:pt x="427" y="495"/>
                  </a:cubicBezTo>
                  <a:cubicBezTo>
                    <a:pt x="429" y="496"/>
                    <a:pt x="431" y="498"/>
                    <a:pt x="432" y="499"/>
                  </a:cubicBezTo>
                  <a:cubicBezTo>
                    <a:pt x="435" y="499"/>
                    <a:pt x="435" y="499"/>
                    <a:pt x="435" y="499"/>
                  </a:cubicBezTo>
                  <a:close/>
                  <a:moveTo>
                    <a:pt x="435" y="512"/>
                  </a:moveTo>
                  <a:cubicBezTo>
                    <a:pt x="435" y="524"/>
                    <a:pt x="435" y="524"/>
                    <a:pt x="435" y="524"/>
                  </a:cubicBezTo>
                  <a:cubicBezTo>
                    <a:pt x="432" y="526"/>
                    <a:pt x="430" y="528"/>
                    <a:pt x="427" y="530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9" y="515"/>
                    <a:pt x="431" y="513"/>
                    <a:pt x="435" y="512"/>
                  </a:cubicBezTo>
                  <a:close/>
                  <a:moveTo>
                    <a:pt x="435" y="549"/>
                  </a:moveTo>
                  <a:cubicBezTo>
                    <a:pt x="435" y="559"/>
                    <a:pt x="435" y="559"/>
                    <a:pt x="435" y="559"/>
                  </a:cubicBezTo>
                  <a:cubicBezTo>
                    <a:pt x="434" y="555"/>
                    <a:pt x="434" y="552"/>
                    <a:pt x="434" y="550"/>
                  </a:cubicBezTo>
                  <a:cubicBezTo>
                    <a:pt x="435" y="549"/>
                    <a:pt x="435" y="549"/>
                    <a:pt x="435" y="549"/>
                  </a:cubicBezTo>
                  <a:close/>
                  <a:moveTo>
                    <a:pt x="435" y="608"/>
                  </a:moveTo>
                  <a:cubicBezTo>
                    <a:pt x="435" y="622"/>
                    <a:pt x="435" y="622"/>
                    <a:pt x="435" y="622"/>
                  </a:cubicBezTo>
                  <a:cubicBezTo>
                    <a:pt x="433" y="619"/>
                    <a:pt x="430" y="617"/>
                    <a:pt x="427" y="616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30" y="609"/>
                    <a:pt x="432" y="609"/>
                    <a:pt x="435" y="608"/>
                  </a:cubicBezTo>
                  <a:close/>
                  <a:moveTo>
                    <a:pt x="435" y="631"/>
                  </a:moveTo>
                  <a:cubicBezTo>
                    <a:pt x="435" y="636"/>
                    <a:pt x="435" y="636"/>
                    <a:pt x="435" y="636"/>
                  </a:cubicBezTo>
                  <a:cubicBezTo>
                    <a:pt x="432" y="637"/>
                    <a:pt x="430" y="637"/>
                    <a:pt x="427" y="637"/>
                  </a:cubicBezTo>
                  <a:cubicBezTo>
                    <a:pt x="427" y="629"/>
                    <a:pt x="427" y="629"/>
                    <a:pt x="427" y="629"/>
                  </a:cubicBezTo>
                  <a:cubicBezTo>
                    <a:pt x="428" y="630"/>
                    <a:pt x="429" y="630"/>
                    <a:pt x="430" y="631"/>
                  </a:cubicBezTo>
                  <a:cubicBezTo>
                    <a:pt x="432" y="631"/>
                    <a:pt x="434" y="631"/>
                    <a:pt x="435" y="631"/>
                  </a:cubicBezTo>
                  <a:close/>
                  <a:moveTo>
                    <a:pt x="435" y="746"/>
                  </a:moveTo>
                  <a:cubicBezTo>
                    <a:pt x="435" y="754"/>
                    <a:pt x="435" y="754"/>
                    <a:pt x="435" y="754"/>
                  </a:cubicBezTo>
                  <a:cubicBezTo>
                    <a:pt x="433" y="754"/>
                    <a:pt x="433" y="755"/>
                    <a:pt x="431" y="755"/>
                  </a:cubicBezTo>
                  <a:cubicBezTo>
                    <a:pt x="432" y="758"/>
                    <a:pt x="433" y="761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2" y="773"/>
                    <a:pt x="430" y="770"/>
                    <a:pt x="427" y="766"/>
                  </a:cubicBezTo>
                  <a:cubicBezTo>
                    <a:pt x="427" y="747"/>
                    <a:pt x="427" y="747"/>
                    <a:pt x="427" y="747"/>
                  </a:cubicBezTo>
                  <a:cubicBezTo>
                    <a:pt x="430" y="747"/>
                    <a:pt x="432" y="747"/>
                    <a:pt x="435" y="746"/>
                  </a:cubicBezTo>
                  <a:close/>
                  <a:moveTo>
                    <a:pt x="427" y="711"/>
                  </a:moveTo>
                  <a:cubicBezTo>
                    <a:pt x="427" y="704"/>
                    <a:pt x="427" y="704"/>
                    <a:pt x="427" y="704"/>
                  </a:cubicBezTo>
                  <a:cubicBezTo>
                    <a:pt x="427" y="711"/>
                    <a:pt x="427" y="711"/>
                    <a:pt x="427" y="711"/>
                  </a:cubicBezTo>
                  <a:cubicBezTo>
                    <a:pt x="427" y="711"/>
                    <a:pt x="427" y="711"/>
                    <a:pt x="427" y="711"/>
                  </a:cubicBezTo>
                  <a:close/>
                  <a:moveTo>
                    <a:pt x="427" y="548"/>
                  </a:moveTo>
                  <a:cubicBezTo>
                    <a:pt x="427" y="535"/>
                    <a:pt x="427" y="535"/>
                    <a:pt x="427" y="535"/>
                  </a:cubicBezTo>
                  <a:cubicBezTo>
                    <a:pt x="429" y="533"/>
                    <a:pt x="431" y="533"/>
                    <a:pt x="434" y="533"/>
                  </a:cubicBezTo>
                  <a:cubicBezTo>
                    <a:pt x="434" y="539"/>
                    <a:pt x="431" y="545"/>
                    <a:pt x="427" y="548"/>
                  </a:cubicBezTo>
                  <a:close/>
                  <a:moveTo>
                    <a:pt x="424" y="3"/>
                  </a:moveTo>
                  <a:cubicBezTo>
                    <a:pt x="425" y="3"/>
                    <a:pt x="426" y="3"/>
                    <a:pt x="427" y="2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26" y="10"/>
                    <a:pt x="425" y="10"/>
                    <a:pt x="424" y="10"/>
                  </a:cubicBezTo>
                  <a:cubicBezTo>
                    <a:pt x="424" y="3"/>
                    <a:pt x="424" y="3"/>
                    <a:pt x="424" y="3"/>
                  </a:cubicBezTo>
                  <a:close/>
                  <a:moveTo>
                    <a:pt x="427" y="792"/>
                  </a:moveTo>
                  <a:cubicBezTo>
                    <a:pt x="426" y="792"/>
                    <a:pt x="425" y="792"/>
                    <a:pt x="424" y="792"/>
                  </a:cubicBezTo>
                  <a:cubicBezTo>
                    <a:pt x="424" y="785"/>
                    <a:pt x="424" y="785"/>
                    <a:pt x="424" y="785"/>
                  </a:cubicBezTo>
                  <a:cubicBezTo>
                    <a:pt x="426" y="786"/>
                    <a:pt x="426" y="786"/>
                    <a:pt x="426" y="786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27" y="792"/>
                    <a:pt x="427" y="792"/>
                    <a:pt x="427" y="792"/>
                  </a:cubicBezTo>
                  <a:close/>
                  <a:moveTo>
                    <a:pt x="427" y="22"/>
                  </a:moveTo>
                  <a:cubicBezTo>
                    <a:pt x="427" y="46"/>
                    <a:pt x="427" y="46"/>
                    <a:pt x="427" y="46"/>
                  </a:cubicBezTo>
                  <a:cubicBezTo>
                    <a:pt x="426" y="46"/>
                    <a:pt x="425" y="46"/>
                    <a:pt x="424" y="46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5" y="37"/>
                    <a:pt x="425" y="35"/>
                    <a:pt x="424" y="3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25" y="17"/>
                    <a:pt x="426" y="20"/>
                    <a:pt x="427" y="22"/>
                  </a:cubicBezTo>
                  <a:close/>
                  <a:moveTo>
                    <a:pt x="427" y="110"/>
                  </a:moveTo>
                  <a:cubicBezTo>
                    <a:pt x="427" y="123"/>
                    <a:pt x="427" y="123"/>
                    <a:pt x="427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09"/>
                    <a:pt x="424" y="109"/>
                    <a:pt x="424" y="109"/>
                  </a:cubicBezTo>
                  <a:cubicBezTo>
                    <a:pt x="425" y="109"/>
                    <a:pt x="426" y="109"/>
                    <a:pt x="427" y="110"/>
                  </a:cubicBezTo>
                  <a:close/>
                  <a:moveTo>
                    <a:pt x="427" y="126"/>
                  </a:moveTo>
                  <a:cubicBezTo>
                    <a:pt x="427" y="136"/>
                    <a:pt x="427" y="136"/>
                    <a:pt x="427" y="136"/>
                  </a:cubicBezTo>
                  <a:cubicBezTo>
                    <a:pt x="426" y="136"/>
                    <a:pt x="425" y="135"/>
                    <a:pt x="424" y="13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6"/>
                    <a:pt x="426" y="126"/>
                    <a:pt x="427" y="126"/>
                  </a:cubicBezTo>
                  <a:close/>
                  <a:moveTo>
                    <a:pt x="427" y="166"/>
                  </a:moveTo>
                  <a:cubicBezTo>
                    <a:pt x="427" y="177"/>
                    <a:pt x="427" y="177"/>
                    <a:pt x="427" y="177"/>
                  </a:cubicBezTo>
                  <a:cubicBezTo>
                    <a:pt x="426" y="176"/>
                    <a:pt x="425" y="174"/>
                    <a:pt x="424" y="173"/>
                  </a:cubicBezTo>
                  <a:cubicBezTo>
                    <a:pt x="424" y="165"/>
                    <a:pt x="424" y="165"/>
                    <a:pt x="424" y="165"/>
                  </a:cubicBezTo>
                  <a:cubicBezTo>
                    <a:pt x="425" y="165"/>
                    <a:pt x="426" y="166"/>
                    <a:pt x="427" y="166"/>
                  </a:cubicBezTo>
                  <a:close/>
                  <a:moveTo>
                    <a:pt x="427" y="190"/>
                  </a:moveTo>
                  <a:cubicBezTo>
                    <a:pt x="427" y="194"/>
                    <a:pt x="427" y="194"/>
                    <a:pt x="427" y="194"/>
                  </a:cubicBezTo>
                  <a:cubicBezTo>
                    <a:pt x="426" y="194"/>
                    <a:pt x="425" y="194"/>
                    <a:pt x="424" y="194"/>
                  </a:cubicBezTo>
                  <a:cubicBezTo>
                    <a:pt x="424" y="189"/>
                    <a:pt x="424" y="189"/>
                    <a:pt x="424" y="189"/>
                  </a:cubicBezTo>
                  <a:cubicBezTo>
                    <a:pt x="424" y="189"/>
                    <a:pt x="425" y="190"/>
                    <a:pt x="425" y="190"/>
                  </a:cubicBezTo>
                  <a:cubicBezTo>
                    <a:pt x="427" y="190"/>
                    <a:pt x="427" y="190"/>
                    <a:pt x="427" y="190"/>
                  </a:cubicBezTo>
                  <a:close/>
                  <a:moveTo>
                    <a:pt x="427" y="263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6" y="278"/>
                    <a:pt x="426" y="277"/>
                  </a:cubicBezTo>
                  <a:cubicBezTo>
                    <a:pt x="426" y="272"/>
                    <a:pt x="426" y="270"/>
                    <a:pt x="427" y="263"/>
                  </a:cubicBezTo>
                  <a:close/>
                  <a:moveTo>
                    <a:pt x="427" y="298"/>
                  </a:moveTo>
                  <a:cubicBezTo>
                    <a:pt x="427" y="317"/>
                    <a:pt x="427" y="317"/>
                    <a:pt x="427" y="317"/>
                  </a:cubicBezTo>
                  <a:cubicBezTo>
                    <a:pt x="426" y="317"/>
                    <a:pt x="425" y="317"/>
                    <a:pt x="424" y="317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5" y="313"/>
                    <a:pt x="425" y="313"/>
                    <a:pt x="426" y="313"/>
                  </a:cubicBezTo>
                  <a:cubicBezTo>
                    <a:pt x="426" y="309"/>
                    <a:pt x="426" y="305"/>
                    <a:pt x="424" y="303"/>
                  </a:cubicBezTo>
                  <a:cubicBezTo>
                    <a:pt x="424" y="297"/>
                    <a:pt x="424" y="297"/>
                    <a:pt x="424" y="297"/>
                  </a:cubicBezTo>
                  <a:cubicBezTo>
                    <a:pt x="425" y="297"/>
                    <a:pt x="426" y="298"/>
                    <a:pt x="427" y="298"/>
                  </a:cubicBezTo>
                  <a:close/>
                  <a:moveTo>
                    <a:pt x="427" y="378"/>
                  </a:moveTo>
                  <a:cubicBezTo>
                    <a:pt x="427" y="409"/>
                    <a:pt x="427" y="409"/>
                    <a:pt x="427" y="409"/>
                  </a:cubicBezTo>
                  <a:cubicBezTo>
                    <a:pt x="425" y="411"/>
                    <a:pt x="425" y="411"/>
                    <a:pt x="425" y="411"/>
                  </a:cubicBezTo>
                  <a:cubicBezTo>
                    <a:pt x="425" y="411"/>
                    <a:pt x="426" y="415"/>
                    <a:pt x="427" y="420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4" y="451"/>
                    <a:pt x="424" y="451"/>
                    <a:pt x="424" y="451"/>
                  </a:cubicBezTo>
                  <a:cubicBezTo>
                    <a:pt x="424" y="378"/>
                    <a:pt x="424" y="378"/>
                    <a:pt x="424" y="378"/>
                  </a:cubicBezTo>
                  <a:cubicBezTo>
                    <a:pt x="427" y="378"/>
                    <a:pt x="427" y="378"/>
                    <a:pt x="427" y="378"/>
                  </a:cubicBezTo>
                  <a:close/>
                  <a:moveTo>
                    <a:pt x="427" y="487"/>
                  </a:moveTo>
                  <a:cubicBezTo>
                    <a:pt x="427" y="491"/>
                    <a:pt x="427" y="491"/>
                    <a:pt x="427" y="491"/>
                  </a:cubicBezTo>
                  <a:cubicBezTo>
                    <a:pt x="426" y="491"/>
                    <a:pt x="425" y="491"/>
                    <a:pt x="424" y="492"/>
                  </a:cubicBezTo>
                  <a:cubicBezTo>
                    <a:pt x="425" y="493"/>
                    <a:pt x="426" y="494"/>
                    <a:pt x="427" y="495"/>
                  </a:cubicBezTo>
                  <a:cubicBezTo>
                    <a:pt x="427" y="500"/>
                    <a:pt x="427" y="500"/>
                    <a:pt x="427" y="500"/>
                  </a:cubicBezTo>
                  <a:cubicBezTo>
                    <a:pt x="426" y="499"/>
                    <a:pt x="425" y="497"/>
                    <a:pt x="424" y="497"/>
                  </a:cubicBezTo>
                  <a:cubicBezTo>
                    <a:pt x="424" y="488"/>
                    <a:pt x="424" y="488"/>
                    <a:pt x="424" y="488"/>
                  </a:cubicBezTo>
                  <a:cubicBezTo>
                    <a:pt x="425" y="488"/>
                    <a:pt x="426" y="487"/>
                    <a:pt x="427" y="487"/>
                  </a:cubicBezTo>
                  <a:close/>
                  <a:moveTo>
                    <a:pt x="427" y="503"/>
                  </a:moveTo>
                  <a:cubicBezTo>
                    <a:pt x="427" y="506"/>
                    <a:pt x="427" y="506"/>
                    <a:pt x="427" y="506"/>
                  </a:cubicBezTo>
                  <a:cubicBezTo>
                    <a:pt x="426" y="506"/>
                    <a:pt x="425" y="507"/>
                    <a:pt x="424" y="507"/>
                  </a:cubicBezTo>
                  <a:cubicBezTo>
                    <a:pt x="424" y="503"/>
                    <a:pt x="424" y="503"/>
                    <a:pt x="424" y="503"/>
                  </a:cubicBezTo>
                  <a:cubicBezTo>
                    <a:pt x="427" y="503"/>
                    <a:pt x="427" y="503"/>
                    <a:pt x="427" y="503"/>
                  </a:cubicBezTo>
                  <a:close/>
                  <a:moveTo>
                    <a:pt x="427" y="518"/>
                  </a:moveTo>
                  <a:cubicBezTo>
                    <a:pt x="427" y="530"/>
                    <a:pt x="427" y="530"/>
                    <a:pt x="427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1"/>
                    <a:pt x="425" y="531"/>
                    <a:pt x="424" y="531"/>
                  </a:cubicBezTo>
                  <a:cubicBezTo>
                    <a:pt x="424" y="520"/>
                    <a:pt x="424" y="520"/>
                    <a:pt x="424" y="520"/>
                  </a:cubicBezTo>
                  <a:cubicBezTo>
                    <a:pt x="425" y="519"/>
                    <a:pt x="426" y="519"/>
                    <a:pt x="427" y="518"/>
                  </a:cubicBezTo>
                  <a:close/>
                  <a:moveTo>
                    <a:pt x="427" y="535"/>
                  </a:moveTo>
                  <a:cubicBezTo>
                    <a:pt x="427" y="548"/>
                    <a:pt x="427" y="548"/>
                    <a:pt x="427" y="548"/>
                  </a:cubicBezTo>
                  <a:cubicBezTo>
                    <a:pt x="426" y="549"/>
                    <a:pt x="425" y="550"/>
                    <a:pt x="424" y="550"/>
                  </a:cubicBezTo>
                  <a:cubicBezTo>
                    <a:pt x="424" y="538"/>
                    <a:pt x="424" y="538"/>
                    <a:pt x="424" y="538"/>
                  </a:cubicBezTo>
                  <a:cubicBezTo>
                    <a:pt x="425" y="537"/>
                    <a:pt x="426" y="535"/>
                    <a:pt x="427" y="535"/>
                  </a:cubicBezTo>
                  <a:close/>
                  <a:moveTo>
                    <a:pt x="427" y="610"/>
                  </a:moveTo>
                  <a:cubicBezTo>
                    <a:pt x="427" y="616"/>
                    <a:pt x="427" y="616"/>
                    <a:pt x="427" y="616"/>
                  </a:cubicBezTo>
                  <a:cubicBezTo>
                    <a:pt x="426" y="615"/>
                    <a:pt x="425" y="615"/>
                    <a:pt x="424" y="615"/>
                  </a:cubicBezTo>
                  <a:cubicBezTo>
                    <a:pt x="424" y="610"/>
                    <a:pt x="424" y="610"/>
                    <a:pt x="424" y="610"/>
                  </a:cubicBezTo>
                  <a:cubicBezTo>
                    <a:pt x="425" y="610"/>
                    <a:pt x="426" y="610"/>
                    <a:pt x="427" y="610"/>
                  </a:cubicBezTo>
                  <a:close/>
                  <a:moveTo>
                    <a:pt x="427" y="629"/>
                  </a:moveTo>
                  <a:cubicBezTo>
                    <a:pt x="427" y="637"/>
                    <a:pt x="427" y="637"/>
                    <a:pt x="427" y="637"/>
                  </a:cubicBezTo>
                  <a:cubicBezTo>
                    <a:pt x="426" y="637"/>
                    <a:pt x="425" y="638"/>
                    <a:pt x="424" y="638"/>
                  </a:cubicBezTo>
                  <a:cubicBezTo>
                    <a:pt x="424" y="626"/>
                    <a:pt x="424" y="626"/>
                    <a:pt x="424" y="626"/>
                  </a:cubicBezTo>
                  <a:cubicBezTo>
                    <a:pt x="425" y="627"/>
                    <a:pt x="426" y="628"/>
                    <a:pt x="427" y="629"/>
                  </a:cubicBezTo>
                  <a:close/>
                  <a:moveTo>
                    <a:pt x="427" y="704"/>
                  </a:moveTo>
                  <a:cubicBezTo>
                    <a:pt x="427" y="711"/>
                    <a:pt x="427" y="711"/>
                    <a:pt x="427" y="711"/>
                  </a:cubicBezTo>
                  <a:cubicBezTo>
                    <a:pt x="426" y="711"/>
                    <a:pt x="425" y="711"/>
                    <a:pt x="424" y="711"/>
                  </a:cubicBezTo>
                  <a:cubicBezTo>
                    <a:pt x="424" y="670"/>
                    <a:pt x="424" y="670"/>
                    <a:pt x="424" y="670"/>
                  </a:cubicBezTo>
                  <a:cubicBezTo>
                    <a:pt x="424" y="670"/>
                    <a:pt x="425" y="670"/>
                    <a:pt x="425" y="670"/>
                  </a:cubicBezTo>
                  <a:cubicBezTo>
                    <a:pt x="426" y="681"/>
                    <a:pt x="427" y="693"/>
                    <a:pt x="427" y="704"/>
                  </a:cubicBezTo>
                  <a:close/>
                  <a:moveTo>
                    <a:pt x="427" y="747"/>
                  </a:moveTo>
                  <a:cubicBezTo>
                    <a:pt x="427" y="766"/>
                    <a:pt x="427" y="766"/>
                    <a:pt x="427" y="766"/>
                  </a:cubicBezTo>
                  <a:cubicBezTo>
                    <a:pt x="426" y="765"/>
                    <a:pt x="425" y="764"/>
                    <a:pt x="424" y="763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5" y="748"/>
                    <a:pt x="426" y="748"/>
                    <a:pt x="427" y="747"/>
                  </a:cubicBezTo>
                  <a:close/>
                  <a:moveTo>
                    <a:pt x="419" y="3"/>
                  </a:moveTo>
                  <a:cubicBezTo>
                    <a:pt x="421" y="3"/>
                    <a:pt x="422" y="3"/>
                    <a:pt x="424" y="3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3" y="10"/>
                    <a:pt x="423" y="10"/>
                    <a:pt x="422" y="10"/>
                  </a:cubicBezTo>
                  <a:cubicBezTo>
                    <a:pt x="423" y="12"/>
                    <a:pt x="423" y="13"/>
                    <a:pt x="424" y="1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2" y="30"/>
                    <a:pt x="420" y="27"/>
                    <a:pt x="419" y="24"/>
                  </a:cubicBezTo>
                  <a:cubicBezTo>
                    <a:pt x="419" y="3"/>
                    <a:pt x="419" y="3"/>
                    <a:pt x="419" y="3"/>
                  </a:cubicBezTo>
                  <a:close/>
                  <a:moveTo>
                    <a:pt x="424" y="792"/>
                  </a:moveTo>
                  <a:cubicBezTo>
                    <a:pt x="422" y="793"/>
                    <a:pt x="421" y="793"/>
                    <a:pt x="419" y="793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21" y="784"/>
                    <a:pt x="422" y="785"/>
                    <a:pt x="424" y="785"/>
                  </a:cubicBezTo>
                  <a:cubicBezTo>
                    <a:pt x="424" y="792"/>
                    <a:pt x="424" y="792"/>
                    <a:pt x="424" y="792"/>
                  </a:cubicBezTo>
                  <a:close/>
                  <a:moveTo>
                    <a:pt x="424" y="38"/>
                  </a:moveTo>
                  <a:cubicBezTo>
                    <a:pt x="424" y="46"/>
                    <a:pt x="424" y="46"/>
                    <a:pt x="424" y="46"/>
                  </a:cubicBezTo>
                  <a:cubicBezTo>
                    <a:pt x="422" y="47"/>
                    <a:pt x="421" y="46"/>
                    <a:pt x="419" y="46"/>
                  </a:cubicBezTo>
                  <a:cubicBezTo>
                    <a:pt x="419" y="39"/>
                    <a:pt x="419" y="39"/>
                    <a:pt x="419" y="39"/>
                  </a:cubicBezTo>
                  <a:cubicBezTo>
                    <a:pt x="421" y="39"/>
                    <a:pt x="422" y="38"/>
                    <a:pt x="424" y="38"/>
                  </a:cubicBezTo>
                  <a:close/>
                  <a:moveTo>
                    <a:pt x="424" y="109"/>
                  </a:moveTo>
                  <a:cubicBezTo>
                    <a:pt x="424" y="122"/>
                    <a:pt x="424" y="122"/>
                    <a:pt x="424" y="122"/>
                  </a:cubicBezTo>
                  <a:cubicBezTo>
                    <a:pt x="422" y="122"/>
                    <a:pt x="420" y="122"/>
                    <a:pt x="419" y="121"/>
                  </a:cubicBezTo>
                  <a:cubicBezTo>
                    <a:pt x="419" y="109"/>
                    <a:pt x="419" y="109"/>
                    <a:pt x="419" y="109"/>
                  </a:cubicBezTo>
                  <a:cubicBezTo>
                    <a:pt x="420" y="109"/>
                    <a:pt x="422" y="109"/>
                    <a:pt x="424" y="109"/>
                  </a:cubicBezTo>
                  <a:close/>
                  <a:moveTo>
                    <a:pt x="424" y="126"/>
                  </a:moveTo>
                  <a:cubicBezTo>
                    <a:pt x="424" y="135"/>
                    <a:pt x="424" y="135"/>
                    <a:pt x="424" y="135"/>
                  </a:cubicBezTo>
                  <a:cubicBezTo>
                    <a:pt x="423" y="134"/>
                    <a:pt x="421" y="133"/>
                    <a:pt x="420" y="133"/>
                  </a:cubicBezTo>
                  <a:cubicBezTo>
                    <a:pt x="420" y="131"/>
                    <a:pt x="420" y="130"/>
                    <a:pt x="420" y="128"/>
                  </a:cubicBezTo>
                  <a:cubicBezTo>
                    <a:pt x="421" y="128"/>
                    <a:pt x="422" y="127"/>
                    <a:pt x="424" y="126"/>
                  </a:cubicBezTo>
                  <a:close/>
                  <a:moveTo>
                    <a:pt x="424" y="165"/>
                  </a:moveTo>
                  <a:cubicBezTo>
                    <a:pt x="424" y="173"/>
                    <a:pt x="424" y="173"/>
                    <a:pt x="424" y="173"/>
                  </a:cubicBezTo>
                  <a:cubicBezTo>
                    <a:pt x="423" y="172"/>
                    <a:pt x="421" y="171"/>
                    <a:pt x="419" y="171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21" y="165"/>
                    <a:pt x="422" y="165"/>
                    <a:pt x="424" y="165"/>
                  </a:cubicBezTo>
                  <a:close/>
                  <a:moveTo>
                    <a:pt x="424" y="189"/>
                  </a:moveTo>
                  <a:cubicBezTo>
                    <a:pt x="424" y="194"/>
                    <a:pt x="424" y="194"/>
                    <a:pt x="424" y="194"/>
                  </a:cubicBezTo>
                  <a:cubicBezTo>
                    <a:pt x="423" y="194"/>
                    <a:pt x="423" y="194"/>
                    <a:pt x="423" y="194"/>
                  </a:cubicBezTo>
                  <a:cubicBezTo>
                    <a:pt x="421" y="193"/>
                    <a:pt x="420" y="193"/>
                    <a:pt x="419" y="193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20" y="186"/>
                    <a:pt x="422" y="188"/>
                    <a:pt x="424" y="189"/>
                  </a:cubicBezTo>
                  <a:close/>
                  <a:moveTo>
                    <a:pt x="424" y="297"/>
                  </a:moveTo>
                  <a:cubicBezTo>
                    <a:pt x="424" y="303"/>
                    <a:pt x="424" y="303"/>
                    <a:pt x="424" y="303"/>
                  </a:cubicBezTo>
                  <a:cubicBezTo>
                    <a:pt x="423" y="301"/>
                    <a:pt x="421" y="300"/>
                    <a:pt x="419" y="300"/>
                  </a:cubicBezTo>
                  <a:cubicBezTo>
                    <a:pt x="419" y="296"/>
                    <a:pt x="419" y="296"/>
                    <a:pt x="419" y="296"/>
                  </a:cubicBezTo>
                  <a:cubicBezTo>
                    <a:pt x="420" y="296"/>
                    <a:pt x="422" y="297"/>
                    <a:pt x="424" y="297"/>
                  </a:cubicBezTo>
                  <a:close/>
                  <a:moveTo>
                    <a:pt x="424" y="313"/>
                  </a:moveTo>
                  <a:cubicBezTo>
                    <a:pt x="424" y="317"/>
                    <a:pt x="424" y="317"/>
                    <a:pt x="424" y="317"/>
                  </a:cubicBezTo>
                  <a:cubicBezTo>
                    <a:pt x="423" y="317"/>
                    <a:pt x="423" y="316"/>
                    <a:pt x="423" y="316"/>
                  </a:cubicBezTo>
                  <a:cubicBezTo>
                    <a:pt x="422" y="315"/>
                    <a:pt x="420" y="315"/>
                    <a:pt x="419" y="314"/>
                  </a:cubicBezTo>
                  <a:cubicBezTo>
                    <a:pt x="419" y="305"/>
                    <a:pt x="419" y="305"/>
                    <a:pt x="419" y="305"/>
                  </a:cubicBezTo>
                  <a:cubicBezTo>
                    <a:pt x="422" y="311"/>
                    <a:pt x="422" y="312"/>
                    <a:pt x="424" y="313"/>
                  </a:cubicBezTo>
                  <a:close/>
                  <a:moveTo>
                    <a:pt x="424" y="378"/>
                  </a:moveTo>
                  <a:cubicBezTo>
                    <a:pt x="424" y="451"/>
                    <a:pt x="424" y="451"/>
                    <a:pt x="424" y="451"/>
                  </a:cubicBezTo>
                  <a:cubicBezTo>
                    <a:pt x="419" y="448"/>
                    <a:pt x="419" y="448"/>
                    <a:pt x="419" y="448"/>
                  </a:cubicBezTo>
                  <a:cubicBezTo>
                    <a:pt x="419" y="378"/>
                    <a:pt x="419" y="378"/>
                    <a:pt x="419" y="378"/>
                  </a:cubicBezTo>
                  <a:cubicBezTo>
                    <a:pt x="424" y="378"/>
                    <a:pt x="424" y="378"/>
                    <a:pt x="424" y="378"/>
                  </a:cubicBezTo>
                  <a:close/>
                  <a:moveTo>
                    <a:pt x="424" y="488"/>
                  </a:moveTo>
                  <a:cubicBezTo>
                    <a:pt x="424" y="497"/>
                    <a:pt x="424" y="497"/>
                    <a:pt x="424" y="497"/>
                  </a:cubicBezTo>
                  <a:cubicBezTo>
                    <a:pt x="423" y="495"/>
                    <a:pt x="421" y="495"/>
                    <a:pt x="419" y="495"/>
                  </a:cubicBezTo>
                  <a:cubicBezTo>
                    <a:pt x="419" y="489"/>
                    <a:pt x="419" y="489"/>
                    <a:pt x="419" y="489"/>
                  </a:cubicBezTo>
                  <a:cubicBezTo>
                    <a:pt x="420" y="489"/>
                    <a:pt x="422" y="488"/>
                    <a:pt x="424" y="488"/>
                  </a:cubicBezTo>
                  <a:close/>
                  <a:moveTo>
                    <a:pt x="424" y="503"/>
                  </a:moveTo>
                  <a:cubicBezTo>
                    <a:pt x="424" y="507"/>
                    <a:pt x="424" y="507"/>
                    <a:pt x="424" y="507"/>
                  </a:cubicBezTo>
                  <a:cubicBezTo>
                    <a:pt x="422" y="507"/>
                    <a:pt x="421" y="508"/>
                    <a:pt x="419" y="508"/>
                  </a:cubicBezTo>
                  <a:cubicBezTo>
                    <a:pt x="419" y="502"/>
                    <a:pt x="419" y="502"/>
                    <a:pt x="419" y="502"/>
                  </a:cubicBezTo>
                  <a:cubicBezTo>
                    <a:pt x="419" y="503"/>
                    <a:pt x="419" y="503"/>
                    <a:pt x="419" y="503"/>
                  </a:cubicBezTo>
                  <a:cubicBezTo>
                    <a:pt x="424" y="503"/>
                    <a:pt x="424" y="503"/>
                    <a:pt x="424" y="503"/>
                  </a:cubicBezTo>
                  <a:close/>
                  <a:moveTo>
                    <a:pt x="424" y="520"/>
                  </a:moveTo>
                  <a:cubicBezTo>
                    <a:pt x="424" y="531"/>
                    <a:pt x="424" y="531"/>
                    <a:pt x="424" y="531"/>
                  </a:cubicBezTo>
                  <a:cubicBezTo>
                    <a:pt x="423" y="531"/>
                    <a:pt x="423" y="531"/>
                    <a:pt x="422" y="531"/>
                  </a:cubicBezTo>
                  <a:cubicBezTo>
                    <a:pt x="421" y="527"/>
                    <a:pt x="421" y="523"/>
                    <a:pt x="424" y="520"/>
                  </a:cubicBezTo>
                  <a:close/>
                  <a:moveTo>
                    <a:pt x="424" y="538"/>
                  </a:moveTo>
                  <a:cubicBezTo>
                    <a:pt x="424" y="550"/>
                    <a:pt x="424" y="550"/>
                    <a:pt x="424" y="550"/>
                  </a:cubicBezTo>
                  <a:cubicBezTo>
                    <a:pt x="423" y="550"/>
                    <a:pt x="422" y="551"/>
                    <a:pt x="421" y="551"/>
                  </a:cubicBezTo>
                  <a:cubicBezTo>
                    <a:pt x="420" y="547"/>
                    <a:pt x="421" y="541"/>
                    <a:pt x="424" y="538"/>
                  </a:cubicBezTo>
                  <a:close/>
                  <a:moveTo>
                    <a:pt x="424" y="610"/>
                  </a:moveTo>
                  <a:cubicBezTo>
                    <a:pt x="424" y="615"/>
                    <a:pt x="424" y="615"/>
                    <a:pt x="424" y="615"/>
                  </a:cubicBezTo>
                  <a:cubicBezTo>
                    <a:pt x="422" y="615"/>
                    <a:pt x="421" y="615"/>
                    <a:pt x="419" y="616"/>
                  </a:cubicBezTo>
                  <a:cubicBezTo>
                    <a:pt x="419" y="611"/>
                    <a:pt x="419" y="611"/>
                    <a:pt x="419" y="611"/>
                  </a:cubicBezTo>
                  <a:cubicBezTo>
                    <a:pt x="421" y="611"/>
                    <a:pt x="422" y="610"/>
                    <a:pt x="424" y="610"/>
                  </a:cubicBezTo>
                  <a:close/>
                  <a:moveTo>
                    <a:pt x="424" y="626"/>
                  </a:moveTo>
                  <a:cubicBezTo>
                    <a:pt x="424" y="638"/>
                    <a:pt x="424" y="638"/>
                    <a:pt x="424" y="638"/>
                  </a:cubicBezTo>
                  <a:cubicBezTo>
                    <a:pt x="422" y="638"/>
                    <a:pt x="421" y="638"/>
                    <a:pt x="419" y="638"/>
                  </a:cubicBezTo>
                  <a:cubicBezTo>
                    <a:pt x="419" y="633"/>
                    <a:pt x="419" y="633"/>
                    <a:pt x="419" y="633"/>
                  </a:cubicBezTo>
                  <a:cubicBezTo>
                    <a:pt x="419" y="632"/>
                    <a:pt x="420" y="632"/>
                    <a:pt x="421" y="632"/>
                  </a:cubicBezTo>
                  <a:cubicBezTo>
                    <a:pt x="420" y="631"/>
                    <a:pt x="419" y="629"/>
                    <a:pt x="419" y="628"/>
                  </a:cubicBezTo>
                  <a:cubicBezTo>
                    <a:pt x="419" y="619"/>
                    <a:pt x="419" y="619"/>
                    <a:pt x="419" y="619"/>
                  </a:cubicBezTo>
                  <a:cubicBezTo>
                    <a:pt x="421" y="622"/>
                    <a:pt x="422" y="624"/>
                    <a:pt x="424" y="626"/>
                  </a:cubicBezTo>
                  <a:close/>
                  <a:moveTo>
                    <a:pt x="424" y="670"/>
                  </a:moveTo>
                  <a:cubicBezTo>
                    <a:pt x="424" y="711"/>
                    <a:pt x="424" y="711"/>
                    <a:pt x="424" y="711"/>
                  </a:cubicBezTo>
                  <a:cubicBezTo>
                    <a:pt x="422" y="712"/>
                    <a:pt x="421" y="712"/>
                    <a:pt x="419" y="712"/>
                  </a:cubicBezTo>
                  <a:cubicBezTo>
                    <a:pt x="419" y="671"/>
                    <a:pt x="419" y="671"/>
                    <a:pt x="419" y="671"/>
                  </a:cubicBezTo>
                  <a:cubicBezTo>
                    <a:pt x="420" y="671"/>
                    <a:pt x="422" y="670"/>
                    <a:pt x="424" y="670"/>
                  </a:cubicBezTo>
                  <a:close/>
                  <a:moveTo>
                    <a:pt x="424" y="748"/>
                  </a:moveTo>
                  <a:cubicBezTo>
                    <a:pt x="424" y="763"/>
                    <a:pt x="424" y="763"/>
                    <a:pt x="424" y="763"/>
                  </a:cubicBezTo>
                  <a:cubicBezTo>
                    <a:pt x="422" y="761"/>
                    <a:pt x="421" y="760"/>
                    <a:pt x="419" y="759"/>
                  </a:cubicBezTo>
                  <a:cubicBezTo>
                    <a:pt x="419" y="748"/>
                    <a:pt x="419" y="748"/>
                    <a:pt x="419" y="748"/>
                  </a:cubicBezTo>
                  <a:cubicBezTo>
                    <a:pt x="421" y="748"/>
                    <a:pt x="422" y="748"/>
                    <a:pt x="424" y="748"/>
                  </a:cubicBezTo>
                  <a:close/>
                  <a:moveTo>
                    <a:pt x="415" y="2"/>
                  </a:moveTo>
                  <a:cubicBezTo>
                    <a:pt x="416" y="2"/>
                    <a:pt x="417" y="3"/>
                    <a:pt x="419" y="3"/>
                  </a:cubicBezTo>
                  <a:cubicBezTo>
                    <a:pt x="419" y="24"/>
                    <a:pt x="419" y="24"/>
                    <a:pt x="419" y="24"/>
                  </a:cubicBezTo>
                  <a:cubicBezTo>
                    <a:pt x="417" y="21"/>
                    <a:pt x="416" y="19"/>
                    <a:pt x="415" y="17"/>
                  </a:cubicBezTo>
                  <a:cubicBezTo>
                    <a:pt x="415" y="2"/>
                    <a:pt x="415" y="2"/>
                    <a:pt x="415" y="2"/>
                  </a:cubicBezTo>
                  <a:close/>
                  <a:moveTo>
                    <a:pt x="419" y="793"/>
                  </a:moveTo>
                  <a:cubicBezTo>
                    <a:pt x="417" y="793"/>
                    <a:pt x="416" y="793"/>
                    <a:pt x="415" y="793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19" y="793"/>
                    <a:pt x="419" y="793"/>
                    <a:pt x="419" y="793"/>
                  </a:cubicBezTo>
                  <a:close/>
                  <a:moveTo>
                    <a:pt x="419" y="39"/>
                  </a:moveTo>
                  <a:cubicBezTo>
                    <a:pt x="419" y="46"/>
                    <a:pt x="419" y="46"/>
                    <a:pt x="419" y="46"/>
                  </a:cubicBezTo>
                  <a:cubicBezTo>
                    <a:pt x="417" y="46"/>
                    <a:pt x="416" y="46"/>
                    <a:pt x="415" y="46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9" y="39"/>
                    <a:pt x="419" y="39"/>
                    <a:pt x="419" y="39"/>
                  </a:cubicBezTo>
                  <a:close/>
                  <a:moveTo>
                    <a:pt x="419" y="109"/>
                  </a:moveTo>
                  <a:cubicBezTo>
                    <a:pt x="419" y="121"/>
                    <a:pt x="419" y="121"/>
                    <a:pt x="419" y="121"/>
                  </a:cubicBezTo>
                  <a:cubicBezTo>
                    <a:pt x="417" y="120"/>
                    <a:pt x="416" y="120"/>
                    <a:pt x="415" y="119"/>
                  </a:cubicBezTo>
                  <a:cubicBezTo>
                    <a:pt x="415" y="110"/>
                    <a:pt x="415" y="110"/>
                    <a:pt x="415" y="110"/>
                  </a:cubicBezTo>
                  <a:cubicBezTo>
                    <a:pt x="416" y="109"/>
                    <a:pt x="417" y="109"/>
                    <a:pt x="419" y="109"/>
                  </a:cubicBezTo>
                  <a:close/>
                  <a:moveTo>
                    <a:pt x="419" y="165"/>
                  </a:moveTo>
                  <a:cubicBezTo>
                    <a:pt x="419" y="171"/>
                    <a:pt x="419" y="171"/>
                    <a:pt x="419" y="171"/>
                  </a:cubicBezTo>
                  <a:cubicBezTo>
                    <a:pt x="418" y="171"/>
                    <a:pt x="416" y="171"/>
                    <a:pt x="415" y="171"/>
                  </a:cubicBezTo>
                  <a:cubicBezTo>
                    <a:pt x="415" y="165"/>
                    <a:pt x="415" y="165"/>
                    <a:pt x="415" y="165"/>
                  </a:cubicBezTo>
                  <a:cubicBezTo>
                    <a:pt x="416" y="165"/>
                    <a:pt x="417" y="165"/>
                    <a:pt x="419" y="165"/>
                  </a:cubicBezTo>
                  <a:close/>
                  <a:moveTo>
                    <a:pt x="419" y="183"/>
                  </a:moveTo>
                  <a:cubicBezTo>
                    <a:pt x="419" y="193"/>
                    <a:pt x="419" y="193"/>
                    <a:pt x="419" y="193"/>
                  </a:cubicBezTo>
                  <a:cubicBezTo>
                    <a:pt x="418" y="193"/>
                    <a:pt x="416" y="193"/>
                    <a:pt x="415" y="193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6" y="179"/>
                    <a:pt x="417" y="181"/>
                    <a:pt x="419" y="183"/>
                  </a:cubicBezTo>
                  <a:close/>
                  <a:moveTo>
                    <a:pt x="419" y="296"/>
                  </a:moveTo>
                  <a:cubicBezTo>
                    <a:pt x="419" y="300"/>
                    <a:pt x="419" y="300"/>
                    <a:pt x="419" y="300"/>
                  </a:cubicBezTo>
                  <a:cubicBezTo>
                    <a:pt x="418" y="300"/>
                    <a:pt x="417" y="300"/>
                    <a:pt x="416" y="300"/>
                  </a:cubicBezTo>
                  <a:cubicBezTo>
                    <a:pt x="417" y="302"/>
                    <a:pt x="418" y="304"/>
                    <a:pt x="419" y="305"/>
                  </a:cubicBezTo>
                  <a:cubicBezTo>
                    <a:pt x="419" y="314"/>
                    <a:pt x="419" y="314"/>
                    <a:pt x="419" y="314"/>
                  </a:cubicBezTo>
                  <a:cubicBezTo>
                    <a:pt x="417" y="314"/>
                    <a:pt x="416" y="313"/>
                    <a:pt x="415" y="313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7"/>
                    <a:pt x="415" y="307"/>
                    <a:pt x="415" y="307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6" y="296"/>
                    <a:pt x="417" y="296"/>
                    <a:pt x="419" y="296"/>
                  </a:cubicBezTo>
                  <a:close/>
                  <a:moveTo>
                    <a:pt x="419" y="37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5" y="445"/>
                    <a:pt x="415" y="445"/>
                    <a:pt x="415" y="445"/>
                  </a:cubicBezTo>
                  <a:cubicBezTo>
                    <a:pt x="415" y="378"/>
                    <a:pt x="415" y="378"/>
                    <a:pt x="415" y="378"/>
                  </a:cubicBezTo>
                  <a:cubicBezTo>
                    <a:pt x="419" y="378"/>
                    <a:pt x="419" y="378"/>
                    <a:pt x="419" y="378"/>
                  </a:cubicBezTo>
                  <a:close/>
                  <a:moveTo>
                    <a:pt x="419" y="489"/>
                  </a:moveTo>
                  <a:cubicBezTo>
                    <a:pt x="419" y="495"/>
                    <a:pt x="419" y="495"/>
                    <a:pt x="419" y="495"/>
                  </a:cubicBezTo>
                  <a:cubicBezTo>
                    <a:pt x="418" y="494"/>
                    <a:pt x="416" y="494"/>
                    <a:pt x="415" y="494"/>
                  </a:cubicBezTo>
                  <a:cubicBezTo>
                    <a:pt x="415" y="490"/>
                    <a:pt x="415" y="490"/>
                    <a:pt x="415" y="490"/>
                  </a:cubicBezTo>
                  <a:cubicBezTo>
                    <a:pt x="416" y="490"/>
                    <a:pt x="417" y="490"/>
                    <a:pt x="419" y="489"/>
                  </a:cubicBezTo>
                  <a:close/>
                  <a:moveTo>
                    <a:pt x="419" y="502"/>
                  </a:moveTo>
                  <a:cubicBezTo>
                    <a:pt x="419" y="508"/>
                    <a:pt x="419" y="508"/>
                    <a:pt x="419" y="508"/>
                  </a:cubicBezTo>
                  <a:cubicBezTo>
                    <a:pt x="417" y="509"/>
                    <a:pt x="416" y="509"/>
                    <a:pt x="415" y="510"/>
                  </a:cubicBezTo>
                  <a:cubicBezTo>
                    <a:pt x="415" y="505"/>
                    <a:pt x="415" y="505"/>
                    <a:pt x="415" y="505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6" y="497"/>
                    <a:pt x="417" y="499"/>
                    <a:pt x="419" y="502"/>
                  </a:cubicBezTo>
                  <a:close/>
                  <a:moveTo>
                    <a:pt x="419" y="611"/>
                  </a:moveTo>
                  <a:cubicBezTo>
                    <a:pt x="419" y="616"/>
                    <a:pt x="419" y="616"/>
                    <a:pt x="419" y="616"/>
                  </a:cubicBezTo>
                  <a:cubicBezTo>
                    <a:pt x="418" y="616"/>
                    <a:pt x="418" y="616"/>
                    <a:pt x="417" y="617"/>
                  </a:cubicBezTo>
                  <a:cubicBezTo>
                    <a:pt x="418" y="617"/>
                    <a:pt x="418" y="618"/>
                    <a:pt x="419" y="619"/>
                  </a:cubicBezTo>
                  <a:cubicBezTo>
                    <a:pt x="419" y="628"/>
                    <a:pt x="419" y="628"/>
                    <a:pt x="419" y="628"/>
                  </a:cubicBezTo>
                  <a:cubicBezTo>
                    <a:pt x="418" y="626"/>
                    <a:pt x="416" y="624"/>
                    <a:pt x="415" y="622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1"/>
                    <a:pt x="417" y="611"/>
                    <a:pt x="419" y="611"/>
                  </a:cubicBezTo>
                  <a:close/>
                  <a:moveTo>
                    <a:pt x="419" y="633"/>
                  </a:moveTo>
                  <a:cubicBezTo>
                    <a:pt x="419" y="638"/>
                    <a:pt x="419" y="638"/>
                    <a:pt x="419" y="638"/>
                  </a:cubicBezTo>
                  <a:cubicBezTo>
                    <a:pt x="417" y="638"/>
                    <a:pt x="416" y="638"/>
                    <a:pt x="415" y="639"/>
                  </a:cubicBezTo>
                  <a:cubicBezTo>
                    <a:pt x="415" y="633"/>
                    <a:pt x="415" y="633"/>
                    <a:pt x="415" y="633"/>
                  </a:cubicBezTo>
                  <a:cubicBezTo>
                    <a:pt x="416" y="633"/>
                    <a:pt x="417" y="633"/>
                    <a:pt x="419" y="633"/>
                  </a:cubicBezTo>
                  <a:close/>
                  <a:moveTo>
                    <a:pt x="419" y="671"/>
                  </a:moveTo>
                  <a:cubicBezTo>
                    <a:pt x="419" y="712"/>
                    <a:pt x="419" y="712"/>
                    <a:pt x="419" y="712"/>
                  </a:cubicBezTo>
                  <a:cubicBezTo>
                    <a:pt x="417" y="712"/>
                    <a:pt x="417" y="712"/>
                    <a:pt x="417" y="712"/>
                  </a:cubicBezTo>
                  <a:cubicBezTo>
                    <a:pt x="416" y="704"/>
                    <a:pt x="416" y="696"/>
                    <a:pt x="415" y="687"/>
                  </a:cubicBezTo>
                  <a:cubicBezTo>
                    <a:pt x="415" y="673"/>
                    <a:pt x="415" y="673"/>
                    <a:pt x="415" y="673"/>
                  </a:cubicBezTo>
                  <a:cubicBezTo>
                    <a:pt x="416" y="672"/>
                    <a:pt x="417" y="672"/>
                    <a:pt x="419" y="671"/>
                  </a:cubicBezTo>
                  <a:close/>
                  <a:moveTo>
                    <a:pt x="419" y="748"/>
                  </a:moveTo>
                  <a:cubicBezTo>
                    <a:pt x="419" y="759"/>
                    <a:pt x="419" y="759"/>
                    <a:pt x="419" y="759"/>
                  </a:cubicBezTo>
                  <a:cubicBezTo>
                    <a:pt x="417" y="758"/>
                    <a:pt x="416" y="757"/>
                    <a:pt x="415" y="757"/>
                  </a:cubicBezTo>
                  <a:cubicBezTo>
                    <a:pt x="415" y="749"/>
                    <a:pt x="415" y="749"/>
                    <a:pt x="415" y="749"/>
                  </a:cubicBezTo>
                  <a:cubicBezTo>
                    <a:pt x="416" y="748"/>
                    <a:pt x="417" y="748"/>
                    <a:pt x="419" y="748"/>
                  </a:cubicBezTo>
                  <a:close/>
                  <a:moveTo>
                    <a:pt x="412" y="2"/>
                  </a:moveTo>
                  <a:cubicBezTo>
                    <a:pt x="413" y="2"/>
                    <a:pt x="414" y="2"/>
                    <a:pt x="415" y="2"/>
                  </a:cubicBezTo>
                  <a:cubicBezTo>
                    <a:pt x="415" y="17"/>
                    <a:pt x="415" y="17"/>
                    <a:pt x="415" y="17"/>
                  </a:cubicBezTo>
                  <a:cubicBezTo>
                    <a:pt x="414" y="16"/>
                    <a:pt x="413" y="15"/>
                    <a:pt x="412" y="14"/>
                  </a:cubicBezTo>
                  <a:cubicBezTo>
                    <a:pt x="412" y="2"/>
                    <a:pt x="412" y="2"/>
                    <a:pt x="412" y="2"/>
                  </a:cubicBezTo>
                  <a:close/>
                  <a:moveTo>
                    <a:pt x="415" y="793"/>
                  </a:moveTo>
                  <a:cubicBezTo>
                    <a:pt x="414" y="793"/>
                    <a:pt x="413" y="793"/>
                    <a:pt x="412" y="793"/>
                  </a:cubicBezTo>
                  <a:cubicBezTo>
                    <a:pt x="412" y="779"/>
                    <a:pt x="412" y="779"/>
                    <a:pt x="412" y="779"/>
                  </a:cubicBezTo>
                  <a:cubicBezTo>
                    <a:pt x="413" y="780"/>
                    <a:pt x="414" y="781"/>
                    <a:pt x="414" y="782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5" y="793"/>
                    <a:pt x="415" y="793"/>
                    <a:pt x="415" y="793"/>
                  </a:cubicBezTo>
                  <a:close/>
                  <a:moveTo>
                    <a:pt x="415" y="39"/>
                  </a:moveTo>
                  <a:cubicBezTo>
                    <a:pt x="415" y="46"/>
                    <a:pt x="415" y="46"/>
                    <a:pt x="415" y="46"/>
                  </a:cubicBezTo>
                  <a:cubicBezTo>
                    <a:pt x="412" y="46"/>
                    <a:pt x="412" y="46"/>
                    <a:pt x="412" y="46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5" y="39"/>
                    <a:pt x="415" y="39"/>
                    <a:pt x="415" y="39"/>
                  </a:cubicBezTo>
                  <a:close/>
                  <a:moveTo>
                    <a:pt x="415" y="110"/>
                  </a:moveTo>
                  <a:cubicBezTo>
                    <a:pt x="415" y="119"/>
                    <a:pt x="415" y="119"/>
                    <a:pt x="415" y="119"/>
                  </a:cubicBezTo>
                  <a:cubicBezTo>
                    <a:pt x="414" y="118"/>
                    <a:pt x="413" y="118"/>
                    <a:pt x="412" y="117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3" y="112"/>
                    <a:pt x="414" y="111"/>
                    <a:pt x="415" y="110"/>
                  </a:cubicBezTo>
                  <a:close/>
                  <a:moveTo>
                    <a:pt x="415" y="165"/>
                  </a:moveTo>
                  <a:cubicBezTo>
                    <a:pt x="415" y="171"/>
                    <a:pt x="415" y="171"/>
                    <a:pt x="415" y="171"/>
                  </a:cubicBezTo>
                  <a:cubicBezTo>
                    <a:pt x="414" y="171"/>
                    <a:pt x="413" y="171"/>
                    <a:pt x="412" y="171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3" y="165"/>
                    <a:pt x="414" y="165"/>
                    <a:pt x="415" y="165"/>
                  </a:cubicBezTo>
                  <a:close/>
                  <a:moveTo>
                    <a:pt x="415" y="177"/>
                  </a:moveTo>
                  <a:cubicBezTo>
                    <a:pt x="415" y="193"/>
                    <a:pt x="415" y="193"/>
                    <a:pt x="415" y="193"/>
                  </a:cubicBezTo>
                  <a:cubicBezTo>
                    <a:pt x="414" y="193"/>
                    <a:pt x="413" y="193"/>
                    <a:pt x="412" y="193"/>
                  </a:cubicBezTo>
                  <a:cubicBezTo>
                    <a:pt x="412" y="187"/>
                    <a:pt x="412" y="187"/>
                    <a:pt x="412" y="187"/>
                  </a:cubicBezTo>
                  <a:cubicBezTo>
                    <a:pt x="413" y="187"/>
                    <a:pt x="413" y="187"/>
                    <a:pt x="413" y="187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2" y="173"/>
                    <a:pt x="412" y="173"/>
                    <a:pt x="412" y="173"/>
                  </a:cubicBezTo>
                  <a:cubicBezTo>
                    <a:pt x="413" y="174"/>
                    <a:pt x="414" y="175"/>
                    <a:pt x="415" y="177"/>
                  </a:cubicBezTo>
                  <a:close/>
                  <a:moveTo>
                    <a:pt x="415" y="295"/>
                  </a:moveTo>
                  <a:cubicBezTo>
                    <a:pt x="415" y="307"/>
                    <a:pt x="415" y="307"/>
                    <a:pt x="415" y="307"/>
                  </a:cubicBezTo>
                  <a:cubicBezTo>
                    <a:pt x="414" y="305"/>
                    <a:pt x="413" y="302"/>
                    <a:pt x="412" y="300"/>
                  </a:cubicBezTo>
                  <a:cubicBezTo>
                    <a:pt x="412" y="295"/>
                    <a:pt x="412" y="295"/>
                    <a:pt x="412" y="295"/>
                  </a:cubicBezTo>
                  <a:cubicBezTo>
                    <a:pt x="413" y="295"/>
                    <a:pt x="414" y="295"/>
                    <a:pt x="415" y="295"/>
                  </a:cubicBezTo>
                  <a:close/>
                  <a:moveTo>
                    <a:pt x="415" y="309"/>
                  </a:moveTo>
                  <a:cubicBezTo>
                    <a:pt x="415" y="313"/>
                    <a:pt x="415" y="313"/>
                    <a:pt x="415" y="313"/>
                  </a:cubicBezTo>
                  <a:cubicBezTo>
                    <a:pt x="414" y="313"/>
                    <a:pt x="413" y="313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ubicBezTo>
                    <a:pt x="413" y="309"/>
                    <a:pt x="414" y="309"/>
                    <a:pt x="415" y="309"/>
                  </a:cubicBezTo>
                  <a:close/>
                  <a:moveTo>
                    <a:pt x="415" y="378"/>
                  </a:moveTo>
                  <a:cubicBezTo>
                    <a:pt x="415" y="445"/>
                    <a:pt x="415" y="445"/>
                    <a:pt x="415" y="445"/>
                  </a:cubicBezTo>
                  <a:cubicBezTo>
                    <a:pt x="412" y="443"/>
                    <a:pt x="412" y="443"/>
                    <a:pt x="412" y="443"/>
                  </a:cubicBezTo>
                  <a:cubicBezTo>
                    <a:pt x="412" y="375"/>
                    <a:pt x="412" y="375"/>
                    <a:pt x="412" y="375"/>
                  </a:cubicBezTo>
                  <a:cubicBezTo>
                    <a:pt x="413" y="378"/>
                    <a:pt x="413" y="378"/>
                    <a:pt x="413" y="378"/>
                  </a:cubicBezTo>
                  <a:cubicBezTo>
                    <a:pt x="415" y="378"/>
                    <a:pt x="415" y="378"/>
                    <a:pt x="415" y="378"/>
                  </a:cubicBezTo>
                  <a:close/>
                  <a:moveTo>
                    <a:pt x="415" y="490"/>
                  </a:moveTo>
                  <a:cubicBezTo>
                    <a:pt x="415" y="494"/>
                    <a:pt x="415" y="494"/>
                    <a:pt x="415" y="494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4" y="503"/>
                    <a:pt x="413" y="502"/>
                    <a:pt x="412" y="501"/>
                  </a:cubicBezTo>
                  <a:cubicBezTo>
                    <a:pt x="412" y="491"/>
                    <a:pt x="412" y="491"/>
                    <a:pt x="412" y="491"/>
                  </a:cubicBezTo>
                  <a:cubicBezTo>
                    <a:pt x="413" y="491"/>
                    <a:pt x="414" y="491"/>
                    <a:pt x="415" y="490"/>
                  </a:cubicBezTo>
                  <a:close/>
                  <a:moveTo>
                    <a:pt x="415" y="505"/>
                  </a:moveTo>
                  <a:cubicBezTo>
                    <a:pt x="415" y="510"/>
                    <a:pt x="415" y="510"/>
                    <a:pt x="415" y="510"/>
                  </a:cubicBezTo>
                  <a:cubicBezTo>
                    <a:pt x="414" y="510"/>
                    <a:pt x="413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ubicBezTo>
                    <a:pt x="413" y="506"/>
                    <a:pt x="414" y="505"/>
                    <a:pt x="415" y="505"/>
                  </a:cubicBezTo>
                  <a:close/>
                  <a:moveTo>
                    <a:pt x="415" y="611"/>
                  </a:moveTo>
                  <a:cubicBezTo>
                    <a:pt x="415" y="622"/>
                    <a:pt x="415" y="622"/>
                    <a:pt x="415" y="622"/>
                  </a:cubicBezTo>
                  <a:cubicBezTo>
                    <a:pt x="414" y="621"/>
                    <a:pt x="413" y="620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3" y="611"/>
                    <a:pt x="414" y="611"/>
                    <a:pt x="415" y="611"/>
                  </a:cubicBezTo>
                  <a:close/>
                  <a:moveTo>
                    <a:pt x="415" y="633"/>
                  </a:moveTo>
                  <a:cubicBezTo>
                    <a:pt x="415" y="639"/>
                    <a:pt x="415" y="639"/>
                    <a:pt x="415" y="639"/>
                  </a:cubicBezTo>
                  <a:cubicBezTo>
                    <a:pt x="414" y="639"/>
                    <a:pt x="413" y="639"/>
                    <a:pt x="412" y="639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15" y="633"/>
                    <a:pt x="415" y="633"/>
                    <a:pt x="415" y="633"/>
                  </a:cubicBezTo>
                  <a:close/>
                  <a:moveTo>
                    <a:pt x="415" y="673"/>
                  </a:moveTo>
                  <a:cubicBezTo>
                    <a:pt x="415" y="687"/>
                    <a:pt x="415" y="687"/>
                    <a:pt x="415" y="687"/>
                  </a:cubicBezTo>
                  <a:cubicBezTo>
                    <a:pt x="414" y="684"/>
                    <a:pt x="414" y="684"/>
                    <a:pt x="414" y="684"/>
                  </a:cubicBezTo>
                  <a:cubicBezTo>
                    <a:pt x="414" y="685"/>
                    <a:pt x="413" y="685"/>
                    <a:pt x="412" y="685"/>
                  </a:cubicBezTo>
                  <a:cubicBezTo>
                    <a:pt x="412" y="674"/>
                    <a:pt x="412" y="674"/>
                    <a:pt x="412" y="674"/>
                  </a:cubicBezTo>
                  <a:cubicBezTo>
                    <a:pt x="413" y="673"/>
                    <a:pt x="414" y="673"/>
                    <a:pt x="415" y="673"/>
                  </a:cubicBezTo>
                  <a:close/>
                  <a:moveTo>
                    <a:pt x="415" y="749"/>
                  </a:moveTo>
                  <a:cubicBezTo>
                    <a:pt x="415" y="757"/>
                    <a:pt x="415" y="757"/>
                    <a:pt x="415" y="757"/>
                  </a:cubicBezTo>
                  <a:cubicBezTo>
                    <a:pt x="414" y="757"/>
                    <a:pt x="413" y="756"/>
                    <a:pt x="412" y="756"/>
                  </a:cubicBezTo>
                  <a:cubicBezTo>
                    <a:pt x="412" y="749"/>
                    <a:pt x="412" y="749"/>
                    <a:pt x="412" y="749"/>
                  </a:cubicBezTo>
                  <a:lnTo>
                    <a:pt x="415" y="749"/>
                  </a:lnTo>
                  <a:close/>
                  <a:moveTo>
                    <a:pt x="403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9" y="1"/>
                    <a:pt x="411" y="1"/>
                    <a:pt x="412" y="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0" y="12"/>
                    <a:pt x="407" y="10"/>
                    <a:pt x="403" y="9"/>
                  </a:cubicBezTo>
                  <a:cubicBezTo>
                    <a:pt x="403" y="0"/>
                    <a:pt x="403" y="0"/>
                    <a:pt x="403" y="0"/>
                  </a:cubicBezTo>
                  <a:close/>
                  <a:moveTo>
                    <a:pt x="412" y="793"/>
                  </a:moveTo>
                  <a:cubicBezTo>
                    <a:pt x="411" y="793"/>
                    <a:pt x="409" y="793"/>
                    <a:pt x="408" y="794"/>
                  </a:cubicBezTo>
                  <a:cubicBezTo>
                    <a:pt x="406" y="794"/>
                    <a:pt x="405" y="794"/>
                    <a:pt x="403" y="794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6" y="785"/>
                    <a:pt x="406" y="785"/>
                    <a:pt x="406" y="785"/>
                  </a:cubicBezTo>
                  <a:cubicBezTo>
                    <a:pt x="405" y="784"/>
                    <a:pt x="404" y="782"/>
                    <a:pt x="403" y="781"/>
                  </a:cubicBezTo>
                  <a:cubicBezTo>
                    <a:pt x="403" y="766"/>
                    <a:pt x="403" y="766"/>
                    <a:pt x="403" y="766"/>
                  </a:cubicBezTo>
                  <a:cubicBezTo>
                    <a:pt x="408" y="774"/>
                    <a:pt x="410" y="776"/>
                    <a:pt x="412" y="779"/>
                  </a:cubicBezTo>
                  <a:cubicBezTo>
                    <a:pt x="412" y="793"/>
                    <a:pt x="412" y="793"/>
                    <a:pt x="412" y="793"/>
                  </a:cubicBezTo>
                  <a:close/>
                  <a:moveTo>
                    <a:pt x="412" y="39"/>
                  </a:moveTo>
                  <a:cubicBezTo>
                    <a:pt x="412" y="46"/>
                    <a:pt x="412" y="46"/>
                    <a:pt x="412" y="46"/>
                  </a:cubicBezTo>
                  <a:cubicBezTo>
                    <a:pt x="409" y="46"/>
                    <a:pt x="406" y="46"/>
                    <a:pt x="403" y="46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5"/>
                    <a:pt x="404" y="35"/>
                    <a:pt x="404" y="35"/>
                  </a:cubicBezTo>
                  <a:cubicBezTo>
                    <a:pt x="406" y="36"/>
                    <a:pt x="408" y="38"/>
                    <a:pt x="411" y="39"/>
                  </a:cubicBezTo>
                  <a:cubicBezTo>
                    <a:pt x="412" y="39"/>
                    <a:pt x="412" y="39"/>
                    <a:pt x="412" y="39"/>
                  </a:cubicBezTo>
                  <a:close/>
                  <a:moveTo>
                    <a:pt x="412" y="113"/>
                  </a:moveTo>
                  <a:cubicBezTo>
                    <a:pt x="412" y="117"/>
                    <a:pt x="412" y="117"/>
                    <a:pt x="412" y="117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12" y="115"/>
                    <a:pt x="412" y="114"/>
                    <a:pt x="412" y="113"/>
                  </a:cubicBezTo>
                  <a:close/>
                  <a:moveTo>
                    <a:pt x="412" y="165"/>
                  </a:moveTo>
                  <a:cubicBezTo>
                    <a:pt x="412" y="171"/>
                    <a:pt x="412" y="171"/>
                    <a:pt x="412" y="171"/>
                  </a:cubicBezTo>
                  <a:cubicBezTo>
                    <a:pt x="412" y="171"/>
                    <a:pt x="412" y="171"/>
                    <a:pt x="411" y="171"/>
                  </a:cubicBezTo>
                  <a:cubicBezTo>
                    <a:pt x="412" y="171"/>
                    <a:pt x="412" y="172"/>
                    <a:pt x="412" y="173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0" y="178"/>
                    <a:pt x="407" y="173"/>
                    <a:pt x="403" y="171"/>
                  </a:cubicBezTo>
                  <a:cubicBezTo>
                    <a:pt x="403" y="165"/>
                    <a:pt x="403" y="165"/>
                    <a:pt x="403" y="165"/>
                  </a:cubicBezTo>
                  <a:cubicBezTo>
                    <a:pt x="406" y="165"/>
                    <a:pt x="410" y="165"/>
                    <a:pt x="412" y="165"/>
                  </a:cubicBezTo>
                  <a:close/>
                  <a:moveTo>
                    <a:pt x="412" y="187"/>
                  </a:moveTo>
                  <a:cubicBezTo>
                    <a:pt x="412" y="193"/>
                    <a:pt x="412" y="193"/>
                    <a:pt x="412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9" y="227"/>
                    <a:pt x="409" y="261"/>
                    <a:pt x="409" y="295"/>
                  </a:cubicBezTo>
                  <a:cubicBezTo>
                    <a:pt x="410" y="295"/>
                    <a:pt x="411" y="295"/>
                    <a:pt x="412" y="295"/>
                  </a:cubicBezTo>
                  <a:cubicBezTo>
                    <a:pt x="412" y="300"/>
                    <a:pt x="412" y="300"/>
                    <a:pt x="412" y="300"/>
                  </a:cubicBezTo>
                  <a:cubicBezTo>
                    <a:pt x="412" y="299"/>
                    <a:pt x="412" y="299"/>
                    <a:pt x="412" y="299"/>
                  </a:cubicBezTo>
                  <a:cubicBezTo>
                    <a:pt x="406" y="298"/>
                    <a:pt x="406" y="298"/>
                    <a:pt x="403" y="298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05" y="293"/>
                    <a:pt x="405" y="293"/>
                    <a:pt x="405" y="293"/>
                  </a:cubicBezTo>
                  <a:cubicBezTo>
                    <a:pt x="405" y="291"/>
                    <a:pt x="404" y="289"/>
                    <a:pt x="404" y="287"/>
                  </a:cubicBezTo>
                  <a:cubicBezTo>
                    <a:pt x="404" y="287"/>
                    <a:pt x="404" y="287"/>
                    <a:pt x="403" y="287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4" y="282"/>
                    <a:pt x="404" y="282"/>
                    <a:pt x="404" y="282"/>
                  </a:cubicBezTo>
                  <a:cubicBezTo>
                    <a:pt x="404" y="279"/>
                    <a:pt x="405" y="277"/>
                    <a:pt x="405" y="274"/>
                  </a:cubicBezTo>
                  <a:cubicBezTo>
                    <a:pt x="404" y="274"/>
                    <a:pt x="404" y="275"/>
                    <a:pt x="403" y="275"/>
                  </a:cubicBezTo>
                  <a:cubicBezTo>
                    <a:pt x="403" y="269"/>
                    <a:pt x="403" y="269"/>
                    <a:pt x="403" y="269"/>
                  </a:cubicBezTo>
                  <a:cubicBezTo>
                    <a:pt x="404" y="267"/>
                    <a:pt x="405" y="265"/>
                    <a:pt x="405" y="262"/>
                  </a:cubicBezTo>
                  <a:cubicBezTo>
                    <a:pt x="405" y="262"/>
                    <a:pt x="404" y="262"/>
                    <a:pt x="403" y="262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404" y="257"/>
                    <a:pt x="404" y="257"/>
                    <a:pt x="404" y="257"/>
                  </a:cubicBezTo>
                  <a:cubicBezTo>
                    <a:pt x="404" y="254"/>
                    <a:pt x="404" y="251"/>
                    <a:pt x="404" y="249"/>
                  </a:cubicBezTo>
                  <a:cubicBezTo>
                    <a:pt x="404" y="249"/>
                    <a:pt x="404" y="249"/>
                    <a:pt x="403" y="249"/>
                  </a:cubicBezTo>
                  <a:cubicBezTo>
                    <a:pt x="403" y="244"/>
                    <a:pt x="403" y="244"/>
                    <a:pt x="403" y="244"/>
                  </a:cubicBezTo>
                  <a:cubicBezTo>
                    <a:pt x="404" y="243"/>
                    <a:pt x="405" y="240"/>
                    <a:pt x="405" y="237"/>
                  </a:cubicBezTo>
                  <a:cubicBezTo>
                    <a:pt x="403" y="237"/>
                    <a:pt x="403" y="237"/>
                    <a:pt x="403" y="237"/>
                  </a:cubicBezTo>
                  <a:cubicBezTo>
                    <a:pt x="403" y="233"/>
                    <a:pt x="403" y="233"/>
                    <a:pt x="403" y="233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0"/>
                    <a:pt x="404" y="227"/>
                    <a:pt x="404" y="224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4" y="220"/>
                    <a:pt x="404" y="220"/>
                    <a:pt x="404" y="219"/>
                  </a:cubicBezTo>
                  <a:cubicBezTo>
                    <a:pt x="404" y="217"/>
                    <a:pt x="405" y="215"/>
                    <a:pt x="405" y="212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208"/>
                    <a:pt x="403" y="208"/>
                    <a:pt x="403" y="208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2"/>
                    <a:pt x="404" y="200"/>
                  </a:cubicBezTo>
                  <a:cubicBezTo>
                    <a:pt x="403" y="200"/>
                    <a:pt x="403" y="200"/>
                    <a:pt x="403" y="200"/>
                  </a:cubicBezTo>
                  <a:cubicBezTo>
                    <a:pt x="403" y="195"/>
                    <a:pt x="403" y="195"/>
                    <a:pt x="403" y="195"/>
                  </a:cubicBezTo>
                  <a:cubicBezTo>
                    <a:pt x="404" y="194"/>
                    <a:pt x="405" y="193"/>
                    <a:pt x="405" y="192"/>
                  </a:cubicBezTo>
                  <a:cubicBezTo>
                    <a:pt x="404" y="192"/>
                    <a:pt x="404" y="192"/>
                    <a:pt x="403" y="192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407" y="187"/>
                    <a:pt x="410" y="187"/>
                    <a:pt x="412" y="187"/>
                  </a:cubicBezTo>
                  <a:close/>
                  <a:moveTo>
                    <a:pt x="412" y="309"/>
                  </a:moveTo>
                  <a:cubicBezTo>
                    <a:pt x="412" y="309"/>
                    <a:pt x="411" y="310"/>
                    <a:pt x="410" y="310"/>
                  </a:cubicBezTo>
                  <a:cubicBezTo>
                    <a:pt x="408" y="306"/>
                    <a:pt x="406" y="302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8"/>
                    <a:pt x="404" y="308"/>
                    <a:pt x="404" y="308"/>
                  </a:cubicBezTo>
                  <a:cubicBezTo>
                    <a:pt x="403" y="308"/>
                    <a:pt x="403" y="308"/>
                    <a:pt x="403" y="308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07" y="311"/>
                    <a:pt x="410" y="312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lose/>
                  <a:moveTo>
                    <a:pt x="412" y="375"/>
                  </a:moveTo>
                  <a:cubicBezTo>
                    <a:pt x="412" y="443"/>
                    <a:pt x="412" y="443"/>
                    <a:pt x="412" y="443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406" y="353"/>
                    <a:pt x="408" y="362"/>
                    <a:pt x="412" y="375"/>
                  </a:cubicBezTo>
                  <a:close/>
                  <a:moveTo>
                    <a:pt x="412" y="491"/>
                  </a:moveTo>
                  <a:cubicBezTo>
                    <a:pt x="412" y="501"/>
                    <a:pt x="412" y="501"/>
                    <a:pt x="412" y="501"/>
                  </a:cubicBezTo>
                  <a:cubicBezTo>
                    <a:pt x="410" y="498"/>
                    <a:pt x="408" y="497"/>
                    <a:pt x="403" y="496"/>
                  </a:cubicBezTo>
                  <a:cubicBezTo>
                    <a:pt x="403" y="492"/>
                    <a:pt x="403" y="492"/>
                    <a:pt x="403" y="492"/>
                  </a:cubicBezTo>
                  <a:cubicBezTo>
                    <a:pt x="405" y="492"/>
                    <a:pt x="407" y="492"/>
                    <a:pt x="410" y="492"/>
                  </a:cubicBezTo>
                  <a:cubicBezTo>
                    <a:pt x="411" y="491"/>
                    <a:pt x="412" y="491"/>
                    <a:pt x="412" y="491"/>
                  </a:cubicBezTo>
                  <a:close/>
                  <a:moveTo>
                    <a:pt x="412" y="506"/>
                  </a:moveTo>
                  <a:cubicBezTo>
                    <a:pt x="412" y="506"/>
                    <a:pt x="411" y="506"/>
                    <a:pt x="410" y="506"/>
                  </a:cubicBezTo>
                  <a:cubicBezTo>
                    <a:pt x="408" y="504"/>
                    <a:pt x="405" y="502"/>
                    <a:pt x="403" y="500"/>
                  </a:cubicBezTo>
                  <a:cubicBezTo>
                    <a:pt x="403" y="510"/>
                    <a:pt x="403" y="510"/>
                    <a:pt x="403" y="510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04" y="511"/>
                    <a:pt x="404" y="512"/>
                    <a:pt x="403" y="513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4" y="520"/>
                    <a:pt x="404" y="523"/>
                    <a:pt x="404" y="525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5" y="530"/>
                    <a:pt x="405" y="530"/>
                    <a:pt x="405" y="530"/>
                  </a:cubicBezTo>
                  <a:cubicBezTo>
                    <a:pt x="405" y="533"/>
                    <a:pt x="404" y="535"/>
                    <a:pt x="403" y="537"/>
                  </a:cubicBezTo>
                  <a:cubicBezTo>
                    <a:pt x="403" y="543"/>
                    <a:pt x="403" y="543"/>
                    <a:pt x="403" y="543"/>
                  </a:cubicBezTo>
                  <a:cubicBezTo>
                    <a:pt x="405" y="543"/>
                    <a:pt x="405" y="543"/>
                    <a:pt x="405" y="543"/>
                  </a:cubicBezTo>
                  <a:cubicBezTo>
                    <a:pt x="405" y="545"/>
                    <a:pt x="404" y="548"/>
                    <a:pt x="404" y="550"/>
                  </a:cubicBezTo>
                  <a:cubicBezTo>
                    <a:pt x="403" y="550"/>
                    <a:pt x="403" y="550"/>
                    <a:pt x="403" y="550"/>
                  </a:cubicBezTo>
                  <a:cubicBezTo>
                    <a:pt x="403" y="555"/>
                    <a:pt x="403" y="555"/>
                    <a:pt x="403" y="555"/>
                  </a:cubicBezTo>
                  <a:cubicBezTo>
                    <a:pt x="404" y="555"/>
                    <a:pt x="405" y="555"/>
                    <a:pt x="405" y="554"/>
                  </a:cubicBezTo>
                  <a:cubicBezTo>
                    <a:pt x="405" y="557"/>
                    <a:pt x="405" y="560"/>
                    <a:pt x="405" y="563"/>
                  </a:cubicBezTo>
                  <a:cubicBezTo>
                    <a:pt x="403" y="563"/>
                    <a:pt x="403" y="563"/>
                    <a:pt x="403" y="563"/>
                  </a:cubicBezTo>
                  <a:cubicBezTo>
                    <a:pt x="403" y="568"/>
                    <a:pt x="403" y="568"/>
                    <a:pt x="403" y="568"/>
                  </a:cubicBezTo>
                  <a:cubicBezTo>
                    <a:pt x="404" y="568"/>
                    <a:pt x="404" y="568"/>
                    <a:pt x="405" y="567"/>
                  </a:cubicBezTo>
                  <a:cubicBezTo>
                    <a:pt x="405" y="570"/>
                    <a:pt x="404" y="572"/>
                    <a:pt x="404" y="575"/>
                  </a:cubicBezTo>
                  <a:cubicBezTo>
                    <a:pt x="404" y="575"/>
                    <a:pt x="404" y="575"/>
                    <a:pt x="403" y="575"/>
                  </a:cubicBezTo>
                  <a:cubicBezTo>
                    <a:pt x="403" y="580"/>
                    <a:pt x="403" y="580"/>
                    <a:pt x="403" y="580"/>
                  </a:cubicBezTo>
                  <a:cubicBezTo>
                    <a:pt x="404" y="579"/>
                    <a:pt x="404" y="579"/>
                    <a:pt x="404" y="579"/>
                  </a:cubicBezTo>
                  <a:cubicBezTo>
                    <a:pt x="404" y="582"/>
                    <a:pt x="404" y="585"/>
                    <a:pt x="404" y="588"/>
                  </a:cubicBezTo>
                  <a:cubicBezTo>
                    <a:pt x="403" y="588"/>
                    <a:pt x="403" y="588"/>
                    <a:pt x="403" y="588"/>
                  </a:cubicBezTo>
                  <a:cubicBezTo>
                    <a:pt x="403" y="593"/>
                    <a:pt x="403" y="593"/>
                    <a:pt x="403" y="593"/>
                  </a:cubicBezTo>
                  <a:cubicBezTo>
                    <a:pt x="405" y="592"/>
                    <a:pt x="405" y="592"/>
                    <a:pt x="405" y="592"/>
                  </a:cubicBezTo>
                  <a:cubicBezTo>
                    <a:pt x="405" y="596"/>
                    <a:pt x="404" y="598"/>
                    <a:pt x="403" y="599"/>
                  </a:cubicBezTo>
                  <a:cubicBezTo>
                    <a:pt x="403" y="605"/>
                    <a:pt x="403" y="605"/>
                    <a:pt x="403" y="605"/>
                  </a:cubicBezTo>
                  <a:cubicBezTo>
                    <a:pt x="404" y="605"/>
                    <a:pt x="404" y="604"/>
                    <a:pt x="404" y="604"/>
                  </a:cubicBezTo>
                  <a:cubicBezTo>
                    <a:pt x="404" y="607"/>
                    <a:pt x="405" y="609"/>
                    <a:pt x="405" y="611"/>
                  </a:cubicBezTo>
                  <a:cubicBezTo>
                    <a:pt x="403" y="611"/>
                    <a:pt x="403" y="611"/>
                    <a:pt x="403" y="611"/>
                  </a:cubicBezTo>
                  <a:cubicBezTo>
                    <a:pt x="403" y="617"/>
                    <a:pt x="403" y="617"/>
                    <a:pt x="403" y="617"/>
                  </a:cubicBezTo>
                  <a:cubicBezTo>
                    <a:pt x="407" y="617"/>
                    <a:pt x="410" y="618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2" y="612"/>
                    <a:pt x="411" y="612"/>
                    <a:pt x="410" y="612"/>
                  </a:cubicBezTo>
                  <a:cubicBezTo>
                    <a:pt x="410" y="578"/>
                    <a:pt x="410" y="544"/>
                    <a:pt x="410" y="511"/>
                  </a:cubicBezTo>
                  <a:cubicBezTo>
                    <a:pt x="410" y="510"/>
                    <a:pt x="412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lose/>
                  <a:moveTo>
                    <a:pt x="412" y="633"/>
                  </a:moveTo>
                  <a:cubicBezTo>
                    <a:pt x="412" y="639"/>
                    <a:pt x="412" y="639"/>
                    <a:pt x="412" y="639"/>
                  </a:cubicBezTo>
                  <a:cubicBezTo>
                    <a:pt x="410" y="639"/>
                    <a:pt x="406" y="639"/>
                    <a:pt x="403" y="639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5" y="629"/>
                    <a:pt x="407" y="631"/>
                    <a:pt x="410" y="633"/>
                  </a:cubicBezTo>
                  <a:cubicBezTo>
                    <a:pt x="412" y="633"/>
                    <a:pt x="412" y="633"/>
                    <a:pt x="412" y="633"/>
                  </a:cubicBezTo>
                  <a:close/>
                  <a:moveTo>
                    <a:pt x="412" y="674"/>
                  </a:moveTo>
                  <a:cubicBezTo>
                    <a:pt x="412" y="685"/>
                    <a:pt x="412" y="685"/>
                    <a:pt x="412" y="685"/>
                  </a:cubicBezTo>
                  <a:cubicBezTo>
                    <a:pt x="411" y="686"/>
                    <a:pt x="410" y="687"/>
                    <a:pt x="408" y="688"/>
                  </a:cubicBezTo>
                  <a:cubicBezTo>
                    <a:pt x="406" y="686"/>
                    <a:pt x="403" y="684"/>
                    <a:pt x="403" y="681"/>
                  </a:cubicBezTo>
                  <a:cubicBezTo>
                    <a:pt x="407" y="678"/>
                    <a:pt x="410" y="675"/>
                    <a:pt x="412" y="674"/>
                  </a:cubicBezTo>
                  <a:close/>
                  <a:moveTo>
                    <a:pt x="412" y="749"/>
                  </a:moveTo>
                  <a:cubicBezTo>
                    <a:pt x="412" y="756"/>
                    <a:pt x="412" y="756"/>
                    <a:pt x="412" y="756"/>
                  </a:cubicBezTo>
                  <a:cubicBezTo>
                    <a:pt x="410" y="756"/>
                    <a:pt x="407" y="756"/>
                    <a:pt x="403" y="756"/>
                  </a:cubicBezTo>
                  <a:cubicBezTo>
                    <a:pt x="403" y="749"/>
                    <a:pt x="403" y="749"/>
                    <a:pt x="403" y="749"/>
                  </a:cubicBezTo>
                  <a:cubicBezTo>
                    <a:pt x="406" y="749"/>
                    <a:pt x="410" y="749"/>
                    <a:pt x="412" y="749"/>
                  </a:cubicBezTo>
                  <a:close/>
                  <a:moveTo>
                    <a:pt x="402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03" y="9"/>
                    <a:pt x="403" y="9"/>
                    <a:pt x="403" y="9"/>
                  </a:cubicBezTo>
                  <a:cubicBezTo>
                    <a:pt x="403" y="9"/>
                    <a:pt x="403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3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3" y="794"/>
                    <a:pt x="403" y="794"/>
                    <a:pt x="403" y="794"/>
                  </a:cubicBezTo>
                  <a:close/>
                  <a:moveTo>
                    <a:pt x="403" y="34"/>
                  </a:moveTo>
                  <a:cubicBezTo>
                    <a:pt x="403" y="46"/>
                    <a:pt x="403" y="46"/>
                    <a:pt x="403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4"/>
                    <a:pt x="403" y="34"/>
                    <a:pt x="403" y="34"/>
                  </a:cubicBezTo>
                  <a:close/>
                  <a:moveTo>
                    <a:pt x="403" y="165"/>
                  </a:moveTo>
                  <a:cubicBezTo>
                    <a:pt x="403" y="171"/>
                    <a:pt x="403" y="171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3" y="165"/>
                    <a:pt x="403" y="165"/>
                    <a:pt x="403" y="165"/>
                  </a:cubicBezTo>
                  <a:close/>
                  <a:moveTo>
                    <a:pt x="403" y="187"/>
                  </a:moveTo>
                  <a:cubicBezTo>
                    <a:pt x="403" y="192"/>
                    <a:pt x="403" y="192"/>
                    <a:pt x="403" y="192"/>
                  </a:cubicBezTo>
                  <a:cubicBezTo>
                    <a:pt x="403" y="192"/>
                    <a:pt x="403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3" y="186"/>
                    <a:pt x="403" y="186"/>
                    <a:pt x="403" y="187"/>
                  </a:cubicBezTo>
                  <a:close/>
                  <a:moveTo>
                    <a:pt x="403" y="195"/>
                  </a:moveTo>
                  <a:cubicBezTo>
                    <a:pt x="403" y="200"/>
                    <a:pt x="403" y="200"/>
                    <a:pt x="403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3" y="195"/>
                    <a:pt x="403" y="195"/>
                    <a:pt x="403" y="195"/>
                  </a:cubicBezTo>
                  <a:close/>
                  <a:moveTo>
                    <a:pt x="403" y="208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3" y="208"/>
                    <a:pt x="403" y="208"/>
                    <a:pt x="403" y="208"/>
                  </a:cubicBezTo>
                  <a:close/>
                  <a:moveTo>
                    <a:pt x="403" y="220"/>
                  </a:moveTo>
                  <a:cubicBezTo>
                    <a:pt x="403" y="224"/>
                    <a:pt x="403" y="224"/>
                    <a:pt x="403" y="224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3" y="220"/>
                    <a:pt x="403" y="220"/>
                    <a:pt x="403" y="220"/>
                  </a:cubicBezTo>
                  <a:close/>
                  <a:moveTo>
                    <a:pt x="403" y="233"/>
                  </a:moveTo>
                  <a:cubicBezTo>
                    <a:pt x="403" y="237"/>
                    <a:pt x="403" y="237"/>
                    <a:pt x="403" y="237"/>
                  </a:cubicBezTo>
                  <a:cubicBezTo>
                    <a:pt x="402" y="237"/>
                    <a:pt x="402" y="237"/>
                    <a:pt x="402" y="237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3" y="233"/>
                    <a:pt x="403" y="233"/>
                    <a:pt x="403" y="233"/>
                  </a:cubicBezTo>
                  <a:close/>
                  <a:moveTo>
                    <a:pt x="403" y="244"/>
                  </a:moveTo>
                  <a:cubicBezTo>
                    <a:pt x="403" y="249"/>
                    <a:pt x="403" y="249"/>
                    <a:pt x="403" y="249"/>
                  </a:cubicBezTo>
                  <a:cubicBezTo>
                    <a:pt x="403" y="249"/>
                    <a:pt x="403" y="249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4"/>
                    <a:pt x="403" y="244"/>
                  </a:cubicBezTo>
                  <a:close/>
                  <a:moveTo>
                    <a:pt x="403" y="257"/>
                  </a:moveTo>
                  <a:cubicBezTo>
                    <a:pt x="403" y="262"/>
                    <a:pt x="403" y="262"/>
                    <a:pt x="403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3" y="257"/>
                    <a:pt x="403" y="257"/>
                    <a:pt x="403" y="257"/>
                  </a:cubicBezTo>
                  <a:close/>
                  <a:moveTo>
                    <a:pt x="403" y="269"/>
                  </a:moveTo>
                  <a:cubicBezTo>
                    <a:pt x="403" y="275"/>
                    <a:pt x="403" y="275"/>
                    <a:pt x="403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3" y="270"/>
                    <a:pt x="403" y="269"/>
                    <a:pt x="403" y="269"/>
                  </a:cubicBezTo>
                  <a:close/>
                  <a:moveTo>
                    <a:pt x="403" y="282"/>
                  </a:moveTo>
                  <a:cubicBezTo>
                    <a:pt x="403" y="287"/>
                    <a:pt x="403" y="287"/>
                    <a:pt x="403" y="287"/>
                  </a:cubicBezTo>
                  <a:cubicBezTo>
                    <a:pt x="403" y="287"/>
                    <a:pt x="403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3" y="283"/>
                    <a:pt x="403" y="283"/>
                    <a:pt x="403" y="282"/>
                  </a:cubicBezTo>
                  <a:close/>
                  <a:moveTo>
                    <a:pt x="403" y="293"/>
                  </a:move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3" y="306"/>
                    <a:pt x="403" y="306"/>
                    <a:pt x="402" y="305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3"/>
                  </a:cubicBezTo>
                  <a:close/>
                  <a:moveTo>
                    <a:pt x="403" y="308"/>
                  </a:moveTo>
                  <a:cubicBezTo>
                    <a:pt x="403" y="311"/>
                    <a:pt x="403" y="311"/>
                    <a:pt x="403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3" y="308"/>
                    <a:pt x="403" y="308"/>
                    <a:pt x="403" y="308"/>
                  </a:cubicBezTo>
                  <a:close/>
                  <a:moveTo>
                    <a:pt x="403" y="347"/>
                  </a:moveTo>
                  <a:cubicBezTo>
                    <a:pt x="403" y="437"/>
                    <a:pt x="403" y="437"/>
                    <a:pt x="403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2" y="343"/>
                    <a:pt x="402" y="343"/>
                    <a:pt x="402" y="343"/>
                  </a:cubicBezTo>
                  <a:cubicBezTo>
                    <a:pt x="403" y="347"/>
                    <a:pt x="403" y="347"/>
                    <a:pt x="403" y="347"/>
                  </a:cubicBezTo>
                  <a:close/>
                  <a:moveTo>
                    <a:pt x="403" y="492"/>
                  </a:moveTo>
                  <a:cubicBezTo>
                    <a:pt x="403" y="496"/>
                    <a:pt x="403" y="496"/>
                    <a:pt x="403" y="496"/>
                  </a:cubicBezTo>
                  <a:cubicBezTo>
                    <a:pt x="403" y="496"/>
                    <a:pt x="403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3" y="492"/>
                    <a:pt x="403" y="492"/>
                    <a:pt x="403" y="492"/>
                  </a:cubicBezTo>
                  <a:close/>
                  <a:moveTo>
                    <a:pt x="403" y="500"/>
                  </a:moveTo>
                  <a:cubicBezTo>
                    <a:pt x="403" y="510"/>
                    <a:pt x="403" y="510"/>
                    <a:pt x="403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3" y="499"/>
                    <a:pt x="403" y="500"/>
                  </a:cubicBezTo>
                  <a:close/>
                  <a:moveTo>
                    <a:pt x="403" y="513"/>
                  </a:move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3" y="514"/>
                    <a:pt x="403" y="513"/>
                    <a:pt x="403" y="513"/>
                  </a:cubicBezTo>
                  <a:close/>
                  <a:moveTo>
                    <a:pt x="403" y="526"/>
                  </a:moveTo>
                  <a:cubicBezTo>
                    <a:pt x="403" y="530"/>
                    <a:pt x="403" y="530"/>
                    <a:pt x="403" y="530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3" y="526"/>
                    <a:pt x="403" y="526"/>
                    <a:pt x="403" y="526"/>
                  </a:cubicBezTo>
                  <a:close/>
                  <a:moveTo>
                    <a:pt x="403" y="537"/>
                  </a:moveTo>
                  <a:cubicBezTo>
                    <a:pt x="403" y="543"/>
                    <a:pt x="403" y="543"/>
                    <a:pt x="403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8"/>
                    <a:pt x="402" y="538"/>
                    <a:pt x="402" y="538"/>
                  </a:cubicBezTo>
                  <a:cubicBezTo>
                    <a:pt x="403" y="538"/>
                    <a:pt x="403" y="537"/>
                    <a:pt x="403" y="537"/>
                  </a:cubicBezTo>
                  <a:close/>
                  <a:moveTo>
                    <a:pt x="403" y="550"/>
                  </a:moveTo>
                  <a:cubicBezTo>
                    <a:pt x="403" y="555"/>
                    <a:pt x="403" y="555"/>
                    <a:pt x="403" y="555"/>
                  </a:cubicBezTo>
                  <a:cubicBezTo>
                    <a:pt x="403" y="555"/>
                    <a:pt x="403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3" y="550"/>
                    <a:pt x="403" y="550"/>
                    <a:pt x="403" y="550"/>
                  </a:cubicBezTo>
                  <a:close/>
                  <a:moveTo>
                    <a:pt x="403" y="563"/>
                  </a:moveTo>
                  <a:cubicBezTo>
                    <a:pt x="403" y="568"/>
                    <a:pt x="403" y="568"/>
                    <a:pt x="403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3" y="563"/>
                    <a:pt x="403" y="563"/>
                    <a:pt x="403" y="563"/>
                  </a:cubicBezTo>
                  <a:close/>
                  <a:moveTo>
                    <a:pt x="403" y="575"/>
                  </a:moveTo>
                  <a:cubicBezTo>
                    <a:pt x="403" y="580"/>
                    <a:pt x="403" y="580"/>
                    <a:pt x="403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3" y="576"/>
                    <a:pt x="403" y="575"/>
                    <a:pt x="403" y="575"/>
                  </a:cubicBezTo>
                  <a:close/>
                  <a:moveTo>
                    <a:pt x="403" y="588"/>
                  </a:moveTo>
                  <a:cubicBezTo>
                    <a:pt x="403" y="593"/>
                    <a:pt x="403" y="593"/>
                    <a:pt x="403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3" y="588"/>
                    <a:pt x="403" y="588"/>
                    <a:pt x="403" y="588"/>
                  </a:cubicBezTo>
                  <a:close/>
                  <a:moveTo>
                    <a:pt x="403" y="599"/>
                  </a:moveTo>
                  <a:cubicBezTo>
                    <a:pt x="403" y="605"/>
                    <a:pt x="403" y="605"/>
                    <a:pt x="403" y="605"/>
                  </a:cubicBezTo>
                  <a:cubicBezTo>
                    <a:pt x="403" y="605"/>
                    <a:pt x="403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3" y="600"/>
                    <a:pt x="403" y="600"/>
                    <a:pt x="403" y="599"/>
                  </a:cubicBezTo>
                  <a:close/>
                  <a:moveTo>
                    <a:pt x="403" y="611"/>
                  </a:moveTo>
                  <a:cubicBezTo>
                    <a:pt x="403" y="617"/>
                    <a:pt x="403" y="617"/>
                    <a:pt x="403" y="617"/>
                  </a:cubicBezTo>
                  <a:cubicBezTo>
                    <a:pt x="403" y="617"/>
                    <a:pt x="403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3" y="611"/>
                    <a:pt x="403" y="611"/>
                    <a:pt x="403" y="611"/>
                  </a:cubicBezTo>
                  <a:close/>
                  <a:moveTo>
                    <a:pt x="403" y="626"/>
                  </a:moveTo>
                  <a:cubicBezTo>
                    <a:pt x="403" y="639"/>
                    <a:pt x="403" y="639"/>
                    <a:pt x="403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3" y="625"/>
                    <a:pt x="403" y="625"/>
                    <a:pt x="403" y="626"/>
                  </a:cubicBezTo>
                  <a:close/>
                  <a:moveTo>
                    <a:pt x="403" y="749"/>
                  </a:moveTo>
                  <a:cubicBezTo>
                    <a:pt x="403" y="756"/>
                    <a:pt x="403" y="756"/>
                    <a:pt x="403" y="756"/>
                  </a:cubicBezTo>
                  <a:cubicBezTo>
                    <a:pt x="403" y="756"/>
                    <a:pt x="403" y="756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3" y="749"/>
                    <a:pt x="403" y="749"/>
                    <a:pt x="403" y="749"/>
                  </a:cubicBezTo>
                  <a:close/>
                  <a:moveTo>
                    <a:pt x="403" y="766"/>
                  </a:moveTo>
                  <a:cubicBezTo>
                    <a:pt x="403" y="781"/>
                    <a:pt x="403" y="781"/>
                    <a:pt x="403" y="781"/>
                  </a:cubicBezTo>
                  <a:cubicBezTo>
                    <a:pt x="402" y="779"/>
                    <a:pt x="402" y="779"/>
                    <a:pt x="402" y="779"/>
                  </a:cubicBezTo>
                  <a:cubicBezTo>
                    <a:pt x="402" y="764"/>
                    <a:pt x="402" y="764"/>
                    <a:pt x="402" y="764"/>
                  </a:cubicBezTo>
                  <a:lnTo>
                    <a:pt x="403" y="766"/>
                  </a:lnTo>
                  <a:close/>
                  <a:moveTo>
                    <a:pt x="402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2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2" y="32"/>
                    <a:pt x="402" y="32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2" y="196"/>
                    <a:pt x="402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2" y="221"/>
                    <a:pt x="402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7"/>
                    <a:pt x="402" y="237"/>
                    <a:pt x="402" y="237"/>
                  </a:cubicBezTo>
                  <a:cubicBezTo>
                    <a:pt x="402" y="238"/>
                    <a:pt x="402" y="238"/>
                    <a:pt x="402" y="238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2" y="270"/>
                    <a:pt x="402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2" y="287"/>
                    <a:pt x="402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5"/>
                    <a:pt x="402" y="305"/>
                    <a:pt x="402" y="305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2" y="308"/>
                    <a:pt x="402" y="308"/>
                    <a:pt x="402" y="308"/>
                  </a:cubicBezTo>
                  <a:close/>
                  <a:moveTo>
                    <a:pt x="402" y="343"/>
                  </a:moveTo>
                  <a:cubicBezTo>
                    <a:pt x="402" y="436"/>
                    <a:pt x="402" y="436"/>
                    <a:pt x="402" y="436"/>
                  </a:cubicBezTo>
                  <a:cubicBezTo>
                    <a:pt x="402" y="435"/>
                    <a:pt x="402" y="435"/>
                    <a:pt x="402" y="435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2" y="343"/>
                    <a:pt x="402" y="343"/>
                    <a:pt x="402" y="343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2" y="492"/>
                    <a:pt x="402" y="492"/>
                    <a:pt x="402" y="492"/>
                  </a:cubicBezTo>
                  <a:close/>
                  <a:moveTo>
                    <a:pt x="402" y="49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7"/>
                    <a:pt x="402" y="497"/>
                    <a:pt x="402" y="49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2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8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538"/>
                    <a:pt x="402" y="538"/>
                    <a:pt x="402" y="538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2" y="555"/>
                    <a:pt x="402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2" y="576"/>
                    <a:pt x="402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2" y="605"/>
                    <a:pt x="402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2" y="601"/>
                    <a:pt x="402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2" y="617"/>
                    <a:pt x="402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2" y="624"/>
                    <a:pt x="402" y="624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2" y="757"/>
                    <a:pt x="402" y="757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2" y="749"/>
                    <a:pt x="402" y="749"/>
                    <a:pt x="402" y="749"/>
                  </a:cubicBezTo>
                  <a:close/>
                  <a:moveTo>
                    <a:pt x="402" y="764"/>
                  </a:moveTo>
                  <a:cubicBezTo>
                    <a:pt x="402" y="779"/>
                    <a:pt x="402" y="779"/>
                    <a:pt x="402" y="779"/>
                  </a:cubicBezTo>
                  <a:cubicBezTo>
                    <a:pt x="402" y="778"/>
                    <a:pt x="402" y="778"/>
                    <a:pt x="402" y="778"/>
                  </a:cubicBezTo>
                  <a:cubicBezTo>
                    <a:pt x="402" y="763"/>
                    <a:pt x="402" y="763"/>
                    <a:pt x="402" y="763"/>
                  </a:cubicBezTo>
                  <a:lnTo>
                    <a:pt x="402" y="764"/>
                  </a:lnTo>
                  <a:close/>
                  <a:moveTo>
                    <a:pt x="400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1" y="9"/>
                    <a:pt x="401" y="9"/>
                    <a:pt x="400" y="9"/>
                  </a:cubicBezTo>
                  <a:cubicBezTo>
                    <a:pt x="400" y="0"/>
                    <a:pt x="400" y="0"/>
                    <a:pt x="400" y="0"/>
                  </a:cubicBezTo>
                  <a:close/>
                  <a:moveTo>
                    <a:pt x="402" y="794"/>
                  </a:moveTo>
                  <a:cubicBezTo>
                    <a:pt x="400" y="794"/>
                    <a:pt x="400" y="794"/>
                    <a:pt x="400" y="794"/>
                  </a:cubicBezTo>
                  <a:cubicBezTo>
                    <a:pt x="400" y="786"/>
                    <a:pt x="400" y="786"/>
                    <a:pt x="400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30"/>
                    <a:pt x="401" y="31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1" y="171"/>
                    <a:pt x="401" y="170"/>
                    <a:pt x="400" y="170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1" y="192"/>
                    <a:pt x="401" y="192"/>
                    <a:pt x="400" y="192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400" y="183"/>
                    <a:pt x="401" y="184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1" y="200"/>
                    <a:pt x="400" y="200"/>
                    <a:pt x="400" y="200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1" y="196"/>
                    <a:pt x="401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1" y="225"/>
                    <a:pt x="400" y="225"/>
                    <a:pt x="400" y="225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401" y="221"/>
                    <a:pt x="401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8"/>
                    <a:pt x="402" y="238"/>
                    <a:pt x="402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0" y="234"/>
                    <a:pt x="400" y="234"/>
                    <a:pt x="400" y="234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1" y="250"/>
                    <a:pt x="400" y="250"/>
                    <a:pt x="400" y="250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1" y="246"/>
                    <a:pt x="401" y="246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1" y="262"/>
                    <a:pt x="400" y="262"/>
                    <a:pt x="400" y="262"/>
                  </a:cubicBezTo>
                  <a:cubicBezTo>
                    <a:pt x="400" y="258"/>
                    <a:pt x="400" y="258"/>
                    <a:pt x="400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401" y="271"/>
                    <a:pt x="401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1" y="287"/>
                    <a:pt x="401" y="287"/>
                    <a:pt x="400" y="287"/>
                  </a:cubicBezTo>
                  <a:cubicBezTo>
                    <a:pt x="400" y="284"/>
                    <a:pt x="400" y="284"/>
                    <a:pt x="400" y="284"/>
                  </a:cubicBezTo>
                  <a:cubicBezTo>
                    <a:pt x="401" y="283"/>
                    <a:pt x="401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4"/>
                    <a:pt x="402" y="304"/>
                    <a:pt x="402" y="304"/>
                  </a:cubicBezTo>
                  <a:cubicBezTo>
                    <a:pt x="401" y="303"/>
                    <a:pt x="401" y="302"/>
                    <a:pt x="400" y="301"/>
                  </a:cubicBezTo>
                  <a:cubicBezTo>
                    <a:pt x="400" y="293"/>
                    <a:pt x="400" y="293"/>
                    <a:pt x="400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1" y="311"/>
                    <a:pt x="401" y="311"/>
                    <a:pt x="400" y="311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401" y="308"/>
                    <a:pt x="401" y="308"/>
                    <a:pt x="402" y="308"/>
                  </a:cubicBezTo>
                  <a:close/>
                  <a:moveTo>
                    <a:pt x="402" y="342"/>
                  </a:moveTo>
                  <a:cubicBezTo>
                    <a:pt x="402" y="435"/>
                    <a:pt x="402" y="435"/>
                    <a:pt x="402" y="435"/>
                  </a:cubicBezTo>
                  <a:cubicBezTo>
                    <a:pt x="400" y="434"/>
                    <a:pt x="400" y="434"/>
                    <a:pt x="400" y="434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400" y="338"/>
                    <a:pt x="401" y="340"/>
                    <a:pt x="402" y="342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1" y="504"/>
                    <a:pt x="401" y="503"/>
                    <a:pt x="400" y="501"/>
                  </a:cubicBezTo>
                  <a:cubicBezTo>
                    <a:pt x="400" y="493"/>
                    <a:pt x="400" y="493"/>
                    <a:pt x="400" y="493"/>
                  </a:cubicBezTo>
                  <a:cubicBezTo>
                    <a:pt x="401" y="492"/>
                    <a:pt x="401" y="492"/>
                    <a:pt x="402" y="492"/>
                  </a:cubicBezTo>
                  <a:close/>
                  <a:moveTo>
                    <a:pt x="402" y="50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0" y="510"/>
                    <a:pt x="400" y="510"/>
                    <a:pt x="400" y="510"/>
                  </a:cubicBezTo>
                  <a:cubicBezTo>
                    <a:pt x="400" y="507"/>
                    <a:pt x="400" y="507"/>
                    <a:pt x="400" y="507"/>
                  </a:cubicBezTo>
                  <a:cubicBezTo>
                    <a:pt x="401" y="507"/>
                    <a:pt x="401" y="507"/>
                    <a:pt x="402" y="50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1" y="518"/>
                    <a:pt x="400" y="518"/>
                    <a:pt x="400" y="518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1" y="515"/>
                    <a:pt x="401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0" y="531"/>
                    <a:pt x="400" y="531"/>
                    <a:pt x="400" y="531"/>
                  </a:cubicBezTo>
                  <a:cubicBezTo>
                    <a:pt x="400" y="526"/>
                    <a:pt x="400" y="526"/>
                    <a:pt x="400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9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401" y="539"/>
                    <a:pt x="401" y="539"/>
                    <a:pt x="402" y="539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1" y="555"/>
                    <a:pt x="400" y="555"/>
                    <a:pt x="400" y="556"/>
                  </a:cubicBezTo>
                  <a:cubicBezTo>
                    <a:pt x="400" y="551"/>
                    <a:pt x="400" y="551"/>
                    <a:pt x="400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0" y="568"/>
                    <a:pt x="400" y="568"/>
                    <a:pt x="400" y="568"/>
                  </a:cubicBezTo>
                  <a:cubicBezTo>
                    <a:pt x="400" y="564"/>
                    <a:pt x="400" y="564"/>
                    <a:pt x="400" y="564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1" y="580"/>
                    <a:pt x="400" y="580"/>
                    <a:pt x="400" y="580"/>
                  </a:cubicBezTo>
                  <a:cubicBezTo>
                    <a:pt x="400" y="577"/>
                    <a:pt x="400" y="577"/>
                    <a:pt x="400" y="577"/>
                  </a:cubicBezTo>
                  <a:cubicBezTo>
                    <a:pt x="401" y="576"/>
                    <a:pt x="401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0" y="593"/>
                    <a:pt x="400" y="593"/>
                    <a:pt x="400" y="593"/>
                  </a:cubicBezTo>
                  <a:cubicBezTo>
                    <a:pt x="400" y="589"/>
                    <a:pt x="400" y="589"/>
                    <a:pt x="400" y="589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1" y="605"/>
                    <a:pt x="401" y="605"/>
                    <a:pt x="400" y="605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01" y="601"/>
                    <a:pt x="401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1" y="617"/>
                    <a:pt x="401" y="617"/>
                    <a:pt x="400" y="617"/>
                  </a:cubicBezTo>
                  <a:cubicBezTo>
                    <a:pt x="400" y="611"/>
                    <a:pt x="400" y="611"/>
                    <a:pt x="400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0" y="639"/>
                    <a:pt x="400" y="639"/>
                    <a:pt x="400" y="639"/>
                  </a:cubicBezTo>
                  <a:cubicBezTo>
                    <a:pt x="400" y="634"/>
                    <a:pt x="400" y="634"/>
                    <a:pt x="400" y="634"/>
                  </a:cubicBezTo>
                  <a:cubicBezTo>
                    <a:pt x="400" y="634"/>
                    <a:pt x="401" y="634"/>
                    <a:pt x="401" y="634"/>
                  </a:cubicBezTo>
                  <a:cubicBezTo>
                    <a:pt x="401" y="633"/>
                    <a:pt x="400" y="632"/>
                    <a:pt x="400" y="631"/>
                  </a:cubicBezTo>
                  <a:cubicBezTo>
                    <a:pt x="400" y="620"/>
                    <a:pt x="400" y="620"/>
                    <a:pt x="400" y="620"/>
                  </a:cubicBezTo>
                  <a:cubicBezTo>
                    <a:pt x="401" y="622"/>
                    <a:pt x="401" y="622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1" y="757"/>
                    <a:pt x="401" y="757"/>
                    <a:pt x="400" y="757"/>
                  </a:cubicBezTo>
                  <a:cubicBezTo>
                    <a:pt x="400" y="749"/>
                    <a:pt x="400" y="749"/>
                    <a:pt x="400" y="749"/>
                  </a:cubicBezTo>
                  <a:cubicBezTo>
                    <a:pt x="401" y="749"/>
                    <a:pt x="401" y="749"/>
                    <a:pt x="402" y="749"/>
                  </a:cubicBezTo>
                  <a:close/>
                  <a:moveTo>
                    <a:pt x="402" y="763"/>
                  </a:moveTo>
                  <a:cubicBezTo>
                    <a:pt x="402" y="778"/>
                    <a:pt x="402" y="778"/>
                    <a:pt x="402" y="778"/>
                  </a:cubicBezTo>
                  <a:cubicBezTo>
                    <a:pt x="401" y="777"/>
                    <a:pt x="400" y="776"/>
                    <a:pt x="400" y="775"/>
                  </a:cubicBezTo>
                  <a:cubicBezTo>
                    <a:pt x="400" y="760"/>
                    <a:pt x="400" y="760"/>
                    <a:pt x="400" y="760"/>
                  </a:cubicBezTo>
                  <a:lnTo>
                    <a:pt x="402" y="763"/>
                  </a:lnTo>
                  <a:close/>
                  <a:moveTo>
                    <a:pt x="393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398" y="9"/>
                    <a:pt x="395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lose/>
                  <a:moveTo>
                    <a:pt x="400" y="794"/>
                  </a:moveTo>
                  <a:cubicBezTo>
                    <a:pt x="397" y="794"/>
                    <a:pt x="395" y="793"/>
                    <a:pt x="393" y="793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5" y="787"/>
                    <a:pt x="398" y="787"/>
                    <a:pt x="400" y="786"/>
                  </a:cubicBezTo>
                  <a:cubicBezTo>
                    <a:pt x="400" y="794"/>
                    <a:pt x="400" y="794"/>
                    <a:pt x="400" y="794"/>
                  </a:cubicBezTo>
                  <a:close/>
                  <a:moveTo>
                    <a:pt x="400" y="29"/>
                  </a:moveTo>
                  <a:cubicBezTo>
                    <a:pt x="400" y="46"/>
                    <a:pt x="400" y="46"/>
                    <a:pt x="400" y="46"/>
                  </a:cubicBezTo>
                  <a:cubicBezTo>
                    <a:pt x="397" y="46"/>
                    <a:pt x="395" y="46"/>
                    <a:pt x="393" y="46"/>
                  </a:cubicBezTo>
                  <a:cubicBezTo>
                    <a:pt x="393" y="37"/>
                    <a:pt x="393" y="37"/>
                    <a:pt x="393" y="37"/>
                  </a:cubicBezTo>
                  <a:cubicBezTo>
                    <a:pt x="393" y="37"/>
                    <a:pt x="394" y="37"/>
                    <a:pt x="394" y="37"/>
                  </a:cubicBezTo>
                  <a:cubicBezTo>
                    <a:pt x="394" y="36"/>
                    <a:pt x="393" y="36"/>
                    <a:pt x="393" y="35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5" y="20"/>
                    <a:pt x="397" y="24"/>
                    <a:pt x="400" y="29"/>
                  </a:cubicBezTo>
                  <a:close/>
                  <a:moveTo>
                    <a:pt x="400" y="165"/>
                  </a:moveTo>
                  <a:cubicBezTo>
                    <a:pt x="400" y="170"/>
                    <a:pt x="400" y="170"/>
                    <a:pt x="400" y="170"/>
                  </a:cubicBezTo>
                  <a:cubicBezTo>
                    <a:pt x="398" y="170"/>
                    <a:pt x="396" y="170"/>
                    <a:pt x="393" y="170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5" y="165"/>
                    <a:pt x="397" y="165"/>
                    <a:pt x="400" y="165"/>
                  </a:cubicBezTo>
                  <a:close/>
                  <a:moveTo>
                    <a:pt x="400" y="182"/>
                  </a:moveTo>
                  <a:cubicBezTo>
                    <a:pt x="400" y="192"/>
                    <a:pt x="400" y="192"/>
                    <a:pt x="400" y="192"/>
                  </a:cubicBezTo>
                  <a:cubicBezTo>
                    <a:pt x="398" y="192"/>
                    <a:pt x="396" y="192"/>
                    <a:pt x="393" y="192"/>
                  </a:cubicBezTo>
                  <a:cubicBezTo>
                    <a:pt x="393" y="188"/>
                    <a:pt x="393" y="188"/>
                    <a:pt x="393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394" y="186"/>
                    <a:pt x="393" y="186"/>
                    <a:pt x="393" y="184"/>
                  </a:cubicBezTo>
                  <a:cubicBezTo>
                    <a:pt x="393" y="173"/>
                    <a:pt x="393" y="173"/>
                    <a:pt x="393" y="173"/>
                  </a:cubicBezTo>
                  <a:cubicBezTo>
                    <a:pt x="395" y="175"/>
                    <a:pt x="397" y="179"/>
                    <a:pt x="400" y="182"/>
                  </a:cubicBezTo>
                  <a:close/>
                  <a:moveTo>
                    <a:pt x="400" y="197"/>
                  </a:moveTo>
                  <a:cubicBezTo>
                    <a:pt x="400" y="200"/>
                    <a:pt x="400" y="200"/>
                    <a:pt x="400" y="200"/>
                  </a:cubicBezTo>
                  <a:cubicBezTo>
                    <a:pt x="397" y="201"/>
                    <a:pt x="395" y="201"/>
                    <a:pt x="393" y="202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395" y="198"/>
                    <a:pt x="398" y="198"/>
                    <a:pt x="400" y="197"/>
                  </a:cubicBezTo>
                  <a:close/>
                  <a:moveTo>
                    <a:pt x="400" y="209"/>
                  </a:moveTo>
                  <a:cubicBezTo>
                    <a:pt x="400" y="213"/>
                    <a:pt x="400" y="213"/>
                    <a:pt x="400" y="213"/>
                  </a:cubicBezTo>
                  <a:cubicBezTo>
                    <a:pt x="393" y="215"/>
                    <a:pt x="393" y="215"/>
                    <a:pt x="393" y="215"/>
                  </a:cubicBezTo>
                  <a:cubicBezTo>
                    <a:pt x="393" y="211"/>
                    <a:pt x="393" y="211"/>
                    <a:pt x="393" y="211"/>
                  </a:cubicBezTo>
                  <a:cubicBezTo>
                    <a:pt x="395" y="210"/>
                    <a:pt x="397" y="209"/>
                    <a:pt x="400" y="209"/>
                  </a:cubicBezTo>
                  <a:close/>
                  <a:moveTo>
                    <a:pt x="400" y="221"/>
                  </a:moveTo>
                  <a:cubicBezTo>
                    <a:pt x="400" y="225"/>
                    <a:pt x="400" y="225"/>
                    <a:pt x="400" y="225"/>
                  </a:cubicBezTo>
                  <a:cubicBezTo>
                    <a:pt x="397" y="226"/>
                    <a:pt x="395" y="226"/>
                    <a:pt x="393" y="227"/>
                  </a:cubicBezTo>
                  <a:cubicBezTo>
                    <a:pt x="393" y="223"/>
                    <a:pt x="393" y="223"/>
                    <a:pt x="393" y="223"/>
                  </a:cubicBezTo>
                  <a:cubicBezTo>
                    <a:pt x="396" y="222"/>
                    <a:pt x="398" y="222"/>
                    <a:pt x="400" y="221"/>
                  </a:cubicBezTo>
                  <a:close/>
                  <a:moveTo>
                    <a:pt x="400" y="234"/>
                  </a:moveTo>
                  <a:cubicBezTo>
                    <a:pt x="400" y="238"/>
                    <a:pt x="400" y="238"/>
                    <a:pt x="400" y="238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5" y="235"/>
                    <a:pt x="397" y="234"/>
                    <a:pt x="400" y="234"/>
                  </a:cubicBezTo>
                  <a:close/>
                  <a:moveTo>
                    <a:pt x="400" y="246"/>
                  </a:moveTo>
                  <a:cubicBezTo>
                    <a:pt x="400" y="250"/>
                    <a:pt x="400" y="250"/>
                    <a:pt x="400" y="250"/>
                  </a:cubicBezTo>
                  <a:cubicBezTo>
                    <a:pt x="397" y="251"/>
                    <a:pt x="395" y="251"/>
                    <a:pt x="393" y="252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6" y="247"/>
                    <a:pt x="398" y="247"/>
                    <a:pt x="400" y="246"/>
                  </a:cubicBezTo>
                  <a:close/>
                  <a:moveTo>
                    <a:pt x="400" y="258"/>
                  </a:moveTo>
                  <a:cubicBezTo>
                    <a:pt x="400" y="262"/>
                    <a:pt x="400" y="262"/>
                    <a:pt x="400" y="262"/>
                  </a:cubicBezTo>
                  <a:cubicBezTo>
                    <a:pt x="397" y="263"/>
                    <a:pt x="395" y="263"/>
                    <a:pt x="393" y="264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5" y="260"/>
                    <a:pt x="397" y="259"/>
                    <a:pt x="400" y="258"/>
                  </a:cubicBezTo>
                  <a:close/>
                  <a:moveTo>
                    <a:pt x="400" y="271"/>
                  </a:moveTo>
                  <a:cubicBezTo>
                    <a:pt x="400" y="275"/>
                    <a:pt x="400" y="275"/>
                    <a:pt x="400" y="275"/>
                  </a:cubicBezTo>
                  <a:cubicBezTo>
                    <a:pt x="397" y="275"/>
                    <a:pt x="395" y="276"/>
                    <a:pt x="393" y="277"/>
                  </a:cubicBezTo>
                  <a:cubicBezTo>
                    <a:pt x="393" y="272"/>
                    <a:pt x="393" y="272"/>
                    <a:pt x="393" y="272"/>
                  </a:cubicBezTo>
                  <a:cubicBezTo>
                    <a:pt x="396" y="272"/>
                    <a:pt x="398" y="272"/>
                    <a:pt x="400" y="271"/>
                  </a:cubicBezTo>
                  <a:close/>
                  <a:moveTo>
                    <a:pt x="400" y="284"/>
                  </a:moveTo>
                  <a:cubicBezTo>
                    <a:pt x="400" y="287"/>
                    <a:pt x="400" y="287"/>
                    <a:pt x="400" y="287"/>
                  </a:cubicBezTo>
                  <a:cubicBezTo>
                    <a:pt x="397" y="288"/>
                    <a:pt x="395" y="288"/>
                    <a:pt x="393" y="289"/>
                  </a:cubicBezTo>
                  <a:cubicBezTo>
                    <a:pt x="393" y="285"/>
                    <a:pt x="393" y="285"/>
                    <a:pt x="393" y="285"/>
                  </a:cubicBezTo>
                  <a:cubicBezTo>
                    <a:pt x="396" y="285"/>
                    <a:pt x="398" y="284"/>
                    <a:pt x="400" y="284"/>
                  </a:cubicBezTo>
                  <a:close/>
                  <a:moveTo>
                    <a:pt x="400" y="293"/>
                  </a:moveTo>
                  <a:cubicBezTo>
                    <a:pt x="400" y="301"/>
                    <a:pt x="400" y="301"/>
                    <a:pt x="400" y="301"/>
                  </a:cubicBezTo>
                  <a:cubicBezTo>
                    <a:pt x="398" y="299"/>
                    <a:pt x="397" y="298"/>
                    <a:pt x="393" y="298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400" y="293"/>
                    <a:pt x="400" y="293"/>
                    <a:pt x="400" y="293"/>
                  </a:cubicBezTo>
                  <a:close/>
                  <a:moveTo>
                    <a:pt x="400" y="308"/>
                  </a:moveTo>
                  <a:cubicBezTo>
                    <a:pt x="400" y="311"/>
                    <a:pt x="400" y="311"/>
                    <a:pt x="400" y="311"/>
                  </a:cubicBezTo>
                  <a:cubicBezTo>
                    <a:pt x="397" y="311"/>
                    <a:pt x="395" y="311"/>
                    <a:pt x="393" y="311"/>
                  </a:cubicBezTo>
                  <a:cubicBezTo>
                    <a:pt x="393" y="303"/>
                    <a:pt x="393" y="303"/>
                    <a:pt x="393" y="303"/>
                  </a:cubicBezTo>
                  <a:cubicBezTo>
                    <a:pt x="394" y="305"/>
                    <a:pt x="396" y="308"/>
                    <a:pt x="398" y="308"/>
                  </a:cubicBezTo>
                  <a:cubicBezTo>
                    <a:pt x="400" y="308"/>
                    <a:pt x="400" y="308"/>
                    <a:pt x="400" y="308"/>
                  </a:cubicBezTo>
                  <a:close/>
                  <a:moveTo>
                    <a:pt x="400" y="336"/>
                  </a:moveTo>
                  <a:cubicBezTo>
                    <a:pt x="400" y="434"/>
                    <a:pt x="400" y="434"/>
                    <a:pt x="400" y="434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393" y="434"/>
                    <a:pt x="393" y="434"/>
                    <a:pt x="393" y="434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6" y="327"/>
                    <a:pt x="396" y="327"/>
                    <a:pt x="396" y="327"/>
                  </a:cubicBezTo>
                  <a:cubicBezTo>
                    <a:pt x="397" y="330"/>
                    <a:pt x="398" y="331"/>
                    <a:pt x="400" y="336"/>
                  </a:cubicBezTo>
                  <a:close/>
                  <a:moveTo>
                    <a:pt x="400" y="493"/>
                  </a:moveTo>
                  <a:cubicBezTo>
                    <a:pt x="400" y="501"/>
                    <a:pt x="400" y="501"/>
                    <a:pt x="400" y="501"/>
                  </a:cubicBezTo>
                  <a:cubicBezTo>
                    <a:pt x="398" y="499"/>
                    <a:pt x="396" y="497"/>
                    <a:pt x="393" y="496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397" y="493"/>
                    <a:pt x="397" y="493"/>
                    <a:pt x="397" y="493"/>
                  </a:cubicBezTo>
                  <a:cubicBezTo>
                    <a:pt x="398" y="493"/>
                    <a:pt x="399" y="493"/>
                    <a:pt x="400" y="493"/>
                  </a:cubicBezTo>
                  <a:close/>
                  <a:moveTo>
                    <a:pt x="400" y="507"/>
                  </a:moveTo>
                  <a:cubicBezTo>
                    <a:pt x="400" y="510"/>
                    <a:pt x="400" y="510"/>
                    <a:pt x="400" y="510"/>
                  </a:cubicBezTo>
                  <a:cubicBezTo>
                    <a:pt x="397" y="510"/>
                    <a:pt x="395" y="511"/>
                    <a:pt x="393" y="511"/>
                  </a:cubicBezTo>
                  <a:cubicBezTo>
                    <a:pt x="393" y="503"/>
                    <a:pt x="393" y="503"/>
                    <a:pt x="393" y="503"/>
                  </a:cubicBezTo>
                  <a:cubicBezTo>
                    <a:pt x="394" y="505"/>
                    <a:pt x="395" y="506"/>
                    <a:pt x="398" y="507"/>
                  </a:cubicBezTo>
                  <a:cubicBezTo>
                    <a:pt x="399" y="507"/>
                    <a:pt x="399" y="507"/>
                    <a:pt x="400" y="507"/>
                  </a:cubicBezTo>
                  <a:close/>
                  <a:moveTo>
                    <a:pt x="400" y="515"/>
                  </a:moveTo>
                  <a:cubicBezTo>
                    <a:pt x="400" y="518"/>
                    <a:pt x="400" y="518"/>
                    <a:pt x="400" y="518"/>
                  </a:cubicBezTo>
                  <a:cubicBezTo>
                    <a:pt x="397" y="519"/>
                    <a:pt x="395" y="520"/>
                    <a:pt x="393" y="520"/>
                  </a:cubicBezTo>
                  <a:cubicBezTo>
                    <a:pt x="393" y="516"/>
                    <a:pt x="393" y="516"/>
                    <a:pt x="393" y="516"/>
                  </a:cubicBezTo>
                  <a:cubicBezTo>
                    <a:pt x="395" y="516"/>
                    <a:pt x="398" y="516"/>
                    <a:pt x="400" y="515"/>
                  </a:cubicBezTo>
                  <a:close/>
                  <a:moveTo>
                    <a:pt x="400" y="526"/>
                  </a:moveTo>
                  <a:cubicBezTo>
                    <a:pt x="400" y="531"/>
                    <a:pt x="400" y="531"/>
                    <a:pt x="400" y="531"/>
                  </a:cubicBezTo>
                  <a:cubicBezTo>
                    <a:pt x="393" y="533"/>
                    <a:pt x="393" y="533"/>
                    <a:pt x="393" y="533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5" y="528"/>
                    <a:pt x="397" y="527"/>
                    <a:pt x="400" y="526"/>
                  </a:cubicBezTo>
                  <a:close/>
                  <a:moveTo>
                    <a:pt x="400" y="539"/>
                  </a:moveTo>
                  <a:cubicBezTo>
                    <a:pt x="400" y="544"/>
                    <a:pt x="400" y="544"/>
                    <a:pt x="400" y="544"/>
                  </a:cubicBezTo>
                  <a:cubicBezTo>
                    <a:pt x="397" y="544"/>
                    <a:pt x="395" y="545"/>
                    <a:pt x="393" y="545"/>
                  </a:cubicBezTo>
                  <a:cubicBezTo>
                    <a:pt x="393" y="541"/>
                    <a:pt x="393" y="541"/>
                    <a:pt x="393" y="541"/>
                  </a:cubicBezTo>
                  <a:cubicBezTo>
                    <a:pt x="396" y="540"/>
                    <a:pt x="398" y="540"/>
                    <a:pt x="400" y="539"/>
                  </a:cubicBezTo>
                  <a:close/>
                  <a:moveTo>
                    <a:pt x="400" y="551"/>
                  </a:moveTo>
                  <a:cubicBezTo>
                    <a:pt x="400" y="556"/>
                    <a:pt x="400" y="556"/>
                    <a:pt x="400" y="556"/>
                  </a:cubicBezTo>
                  <a:cubicBezTo>
                    <a:pt x="397" y="556"/>
                    <a:pt x="395" y="556"/>
                    <a:pt x="393" y="557"/>
                  </a:cubicBezTo>
                  <a:cubicBezTo>
                    <a:pt x="393" y="553"/>
                    <a:pt x="393" y="553"/>
                    <a:pt x="393" y="553"/>
                  </a:cubicBezTo>
                  <a:cubicBezTo>
                    <a:pt x="395" y="552"/>
                    <a:pt x="397" y="552"/>
                    <a:pt x="400" y="551"/>
                  </a:cubicBezTo>
                  <a:close/>
                  <a:moveTo>
                    <a:pt x="400" y="564"/>
                  </a:moveTo>
                  <a:cubicBezTo>
                    <a:pt x="400" y="568"/>
                    <a:pt x="400" y="568"/>
                    <a:pt x="400" y="568"/>
                  </a:cubicBezTo>
                  <a:cubicBezTo>
                    <a:pt x="397" y="569"/>
                    <a:pt x="395" y="569"/>
                    <a:pt x="393" y="569"/>
                  </a:cubicBezTo>
                  <a:cubicBezTo>
                    <a:pt x="393" y="565"/>
                    <a:pt x="393" y="565"/>
                    <a:pt x="393" y="565"/>
                  </a:cubicBezTo>
                  <a:cubicBezTo>
                    <a:pt x="400" y="564"/>
                    <a:pt x="400" y="564"/>
                    <a:pt x="400" y="564"/>
                  </a:cubicBezTo>
                  <a:close/>
                  <a:moveTo>
                    <a:pt x="400" y="577"/>
                  </a:moveTo>
                  <a:cubicBezTo>
                    <a:pt x="400" y="580"/>
                    <a:pt x="400" y="580"/>
                    <a:pt x="400" y="580"/>
                  </a:cubicBezTo>
                  <a:cubicBezTo>
                    <a:pt x="397" y="581"/>
                    <a:pt x="395" y="581"/>
                    <a:pt x="393" y="582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96" y="577"/>
                    <a:pt x="398" y="577"/>
                    <a:pt x="400" y="577"/>
                  </a:cubicBezTo>
                  <a:close/>
                  <a:moveTo>
                    <a:pt x="400" y="589"/>
                  </a:moveTo>
                  <a:cubicBezTo>
                    <a:pt x="400" y="593"/>
                    <a:pt x="400" y="593"/>
                    <a:pt x="400" y="593"/>
                  </a:cubicBezTo>
                  <a:cubicBezTo>
                    <a:pt x="397" y="594"/>
                    <a:pt x="395" y="594"/>
                    <a:pt x="393" y="595"/>
                  </a:cubicBezTo>
                  <a:cubicBezTo>
                    <a:pt x="393" y="591"/>
                    <a:pt x="393" y="591"/>
                    <a:pt x="393" y="591"/>
                  </a:cubicBezTo>
                  <a:cubicBezTo>
                    <a:pt x="395" y="590"/>
                    <a:pt x="397" y="590"/>
                    <a:pt x="400" y="589"/>
                  </a:cubicBezTo>
                  <a:close/>
                  <a:moveTo>
                    <a:pt x="400" y="602"/>
                  </a:moveTo>
                  <a:cubicBezTo>
                    <a:pt x="400" y="605"/>
                    <a:pt x="400" y="605"/>
                    <a:pt x="400" y="605"/>
                  </a:cubicBezTo>
                  <a:cubicBezTo>
                    <a:pt x="397" y="606"/>
                    <a:pt x="395" y="607"/>
                    <a:pt x="393" y="607"/>
                  </a:cubicBezTo>
                  <a:cubicBezTo>
                    <a:pt x="393" y="603"/>
                    <a:pt x="393" y="603"/>
                    <a:pt x="393" y="603"/>
                  </a:cubicBezTo>
                  <a:cubicBezTo>
                    <a:pt x="396" y="603"/>
                    <a:pt x="398" y="602"/>
                    <a:pt x="400" y="602"/>
                  </a:cubicBezTo>
                  <a:close/>
                  <a:moveTo>
                    <a:pt x="400" y="611"/>
                  </a:moveTo>
                  <a:cubicBezTo>
                    <a:pt x="400" y="617"/>
                    <a:pt x="400" y="617"/>
                    <a:pt x="400" y="617"/>
                  </a:cubicBezTo>
                  <a:cubicBezTo>
                    <a:pt x="400" y="618"/>
                    <a:pt x="399" y="618"/>
                    <a:pt x="398" y="618"/>
                  </a:cubicBezTo>
                  <a:cubicBezTo>
                    <a:pt x="399" y="619"/>
                    <a:pt x="400" y="620"/>
                    <a:pt x="400" y="620"/>
                  </a:cubicBezTo>
                  <a:cubicBezTo>
                    <a:pt x="400" y="631"/>
                    <a:pt x="400" y="631"/>
                    <a:pt x="400" y="631"/>
                  </a:cubicBezTo>
                  <a:cubicBezTo>
                    <a:pt x="397" y="626"/>
                    <a:pt x="395" y="623"/>
                    <a:pt x="393" y="620"/>
                  </a:cubicBezTo>
                  <a:cubicBezTo>
                    <a:pt x="393" y="612"/>
                    <a:pt x="393" y="612"/>
                    <a:pt x="393" y="612"/>
                  </a:cubicBezTo>
                  <a:cubicBezTo>
                    <a:pt x="395" y="612"/>
                    <a:pt x="397" y="612"/>
                    <a:pt x="400" y="611"/>
                  </a:cubicBezTo>
                  <a:close/>
                  <a:moveTo>
                    <a:pt x="400" y="634"/>
                  </a:moveTo>
                  <a:cubicBezTo>
                    <a:pt x="400" y="639"/>
                    <a:pt x="400" y="639"/>
                    <a:pt x="400" y="639"/>
                  </a:cubicBezTo>
                  <a:cubicBezTo>
                    <a:pt x="397" y="639"/>
                    <a:pt x="395" y="639"/>
                    <a:pt x="393" y="639"/>
                  </a:cubicBezTo>
                  <a:cubicBezTo>
                    <a:pt x="393" y="634"/>
                    <a:pt x="393" y="634"/>
                    <a:pt x="393" y="634"/>
                  </a:cubicBezTo>
                  <a:cubicBezTo>
                    <a:pt x="395" y="634"/>
                    <a:pt x="397" y="634"/>
                    <a:pt x="400" y="634"/>
                  </a:cubicBezTo>
                  <a:close/>
                  <a:moveTo>
                    <a:pt x="400" y="749"/>
                  </a:moveTo>
                  <a:cubicBezTo>
                    <a:pt x="400" y="757"/>
                    <a:pt x="400" y="757"/>
                    <a:pt x="400" y="757"/>
                  </a:cubicBezTo>
                  <a:cubicBezTo>
                    <a:pt x="400" y="757"/>
                    <a:pt x="399" y="757"/>
                    <a:pt x="398" y="757"/>
                  </a:cubicBezTo>
                  <a:cubicBezTo>
                    <a:pt x="400" y="760"/>
                    <a:pt x="400" y="760"/>
                    <a:pt x="400" y="760"/>
                  </a:cubicBezTo>
                  <a:cubicBezTo>
                    <a:pt x="400" y="775"/>
                    <a:pt x="400" y="775"/>
                    <a:pt x="400" y="775"/>
                  </a:cubicBezTo>
                  <a:cubicBezTo>
                    <a:pt x="397" y="771"/>
                    <a:pt x="395" y="768"/>
                    <a:pt x="393" y="765"/>
                  </a:cubicBezTo>
                  <a:cubicBezTo>
                    <a:pt x="393" y="750"/>
                    <a:pt x="393" y="750"/>
                    <a:pt x="393" y="750"/>
                  </a:cubicBezTo>
                  <a:cubicBezTo>
                    <a:pt x="395" y="750"/>
                    <a:pt x="397" y="749"/>
                    <a:pt x="400" y="749"/>
                  </a:cubicBezTo>
                  <a:close/>
                  <a:moveTo>
                    <a:pt x="391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2" y="8"/>
                    <a:pt x="392" y="8"/>
                    <a:pt x="391" y="8"/>
                  </a:cubicBezTo>
                  <a:cubicBezTo>
                    <a:pt x="391" y="0"/>
                    <a:pt x="391" y="0"/>
                    <a:pt x="391" y="0"/>
                  </a:cubicBezTo>
                  <a:close/>
                  <a:moveTo>
                    <a:pt x="393" y="793"/>
                  </a:moveTo>
                  <a:cubicBezTo>
                    <a:pt x="391" y="793"/>
                    <a:pt x="391" y="793"/>
                    <a:pt x="391" y="793"/>
                  </a:cubicBezTo>
                  <a:cubicBezTo>
                    <a:pt x="391" y="786"/>
                    <a:pt x="391" y="786"/>
                    <a:pt x="391" y="786"/>
                  </a:cubicBezTo>
                  <a:cubicBezTo>
                    <a:pt x="392" y="787"/>
                    <a:pt x="392" y="787"/>
                    <a:pt x="393" y="787"/>
                  </a:cubicBezTo>
                  <a:cubicBezTo>
                    <a:pt x="393" y="793"/>
                    <a:pt x="393" y="793"/>
                    <a:pt x="393" y="793"/>
                  </a:cubicBezTo>
                  <a:close/>
                  <a:moveTo>
                    <a:pt x="393" y="18"/>
                  </a:moveTo>
                  <a:cubicBezTo>
                    <a:pt x="393" y="35"/>
                    <a:pt x="393" y="35"/>
                    <a:pt x="393" y="35"/>
                  </a:cubicBezTo>
                  <a:cubicBezTo>
                    <a:pt x="392" y="34"/>
                    <a:pt x="392" y="33"/>
                    <a:pt x="391" y="32"/>
                  </a:cubicBezTo>
                  <a:cubicBezTo>
                    <a:pt x="391" y="15"/>
                    <a:pt x="391" y="15"/>
                    <a:pt x="391" y="15"/>
                  </a:cubicBezTo>
                  <a:cubicBezTo>
                    <a:pt x="393" y="18"/>
                    <a:pt x="393" y="18"/>
                    <a:pt x="393" y="18"/>
                  </a:cubicBezTo>
                  <a:close/>
                  <a:moveTo>
                    <a:pt x="393" y="37"/>
                  </a:moveTo>
                  <a:cubicBezTo>
                    <a:pt x="393" y="46"/>
                    <a:pt x="393" y="46"/>
                    <a:pt x="393" y="46"/>
                  </a:cubicBezTo>
                  <a:cubicBezTo>
                    <a:pt x="392" y="46"/>
                    <a:pt x="392" y="46"/>
                    <a:pt x="391" y="46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92" y="38"/>
                    <a:pt x="392" y="38"/>
                    <a:pt x="393" y="37"/>
                  </a:cubicBezTo>
                  <a:close/>
                  <a:moveTo>
                    <a:pt x="393" y="165"/>
                  </a:moveTo>
                  <a:cubicBezTo>
                    <a:pt x="393" y="170"/>
                    <a:pt x="393" y="170"/>
                    <a:pt x="393" y="170"/>
                  </a:cubicBezTo>
                  <a:cubicBezTo>
                    <a:pt x="392" y="171"/>
                    <a:pt x="392" y="171"/>
                    <a:pt x="391" y="171"/>
                  </a:cubicBezTo>
                  <a:cubicBezTo>
                    <a:pt x="392" y="171"/>
                    <a:pt x="392" y="172"/>
                    <a:pt x="393" y="173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92" y="183"/>
                    <a:pt x="392" y="182"/>
                    <a:pt x="391" y="181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3" y="165"/>
                    <a:pt x="393" y="165"/>
                    <a:pt x="393" y="165"/>
                  </a:cubicBezTo>
                  <a:close/>
                  <a:moveTo>
                    <a:pt x="393" y="188"/>
                  </a:moveTo>
                  <a:cubicBezTo>
                    <a:pt x="393" y="192"/>
                    <a:pt x="393" y="192"/>
                    <a:pt x="393" y="192"/>
                  </a:cubicBezTo>
                  <a:cubicBezTo>
                    <a:pt x="391" y="193"/>
                    <a:pt x="391" y="193"/>
                    <a:pt x="391" y="193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3" y="188"/>
                    <a:pt x="393" y="188"/>
                    <a:pt x="393" y="188"/>
                  </a:cubicBezTo>
                  <a:close/>
                  <a:moveTo>
                    <a:pt x="393" y="198"/>
                  </a:moveTo>
                  <a:cubicBezTo>
                    <a:pt x="393" y="202"/>
                    <a:pt x="393" y="202"/>
                    <a:pt x="393" y="202"/>
                  </a:cubicBezTo>
                  <a:cubicBezTo>
                    <a:pt x="392" y="202"/>
                    <a:pt x="392" y="202"/>
                    <a:pt x="391" y="203"/>
                  </a:cubicBezTo>
                  <a:cubicBezTo>
                    <a:pt x="391" y="199"/>
                    <a:pt x="391" y="199"/>
                    <a:pt x="391" y="199"/>
                  </a:cubicBezTo>
                  <a:cubicBezTo>
                    <a:pt x="393" y="198"/>
                    <a:pt x="393" y="198"/>
                    <a:pt x="393" y="198"/>
                  </a:cubicBezTo>
                  <a:close/>
                  <a:moveTo>
                    <a:pt x="393" y="211"/>
                  </a:moveTo>
                  <a:cubicBezTo>
                    <a:pt x="393" y="215"/>
                    <a:pt x="393" y="215"/>
                    <a:pt x="393" y="215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91" y="211"/>
                    <a:pt x="391" y="211"/>
                    <a:pt x="391" y="211"/>
                  </a:cubicBezTo>
                  <a:cubicBezTo>
                    <a:pt x="393" y="211"/>
                    <a:pt x="393" y="211"/>
                    <a:pt x="393" y="211"/>
                  </a:cubicBezTo>
                  <a:close/>
                  <a:moveTo>
                    <a:pt x="393" y="223"/>
                  </a:moveTo>
                  <a:cubicBezTo>
                    <a:pt x="393" y="227"/>
                    <a:pt x="393" y="227"/>
                    <a:pt x="393" y="227"/>
                  </a:cubicBezTo>
                  <a:cubicBezTo>
                    <a:pt x="392" y="227"/>
                    <a:pt x="391" y="227"/>
                    <a:pt x="391" y="228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3" y="223"/>
                    <a:pt x="393" y="223"/>
                    <a:pt x="393" y="223"/>
                  </a:cubicBezTo>
                  <a:close/>
                  <a:moveTo>
                    <a:pt x="393" y="235"/>
                  </a:moveTo>
                  <a:cubicBezTo>
                    <a:pt x="393" y="239"/>
                    <a:pt x="393" y="239"/>
                    <a:pt x="393" y="239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3" y="235"/>
                    <a:pt x="393" y="235"/>
                    <a:pt x="393" y="235"/>
                  </a:cubicBezTo>
                  <a:close/>
                  <a:moveTo>
                    <a:pt x="393" y="248"/>
                  </a:moveTo>
                  <a:cubicBezTo>
                    <a:pt x="393" y="252"/>
                    <a:pt x="393" y="252"/>
                    <a:pt x="393" y="252"/>
                  </a:cubicBezTo>
                  <a:cubicBezTo>
                    <a:pt x="392" y="252"/>
                    <a:pt x="392" y="253"/>
                    <a:pt x="391" y="253"/>
                  </a:cubicBezTo>
                  <a:cubicBezTo>
                    <a:pt x="391" y="248"/>
                    <a:pt x="391" y="248"/>
                    <a:pt x="391" y="248"/>
                  </a:cubicBezTo>
                  <a:cubicBezTo>
                    <a:pt x="392" y="248"/>
                    <a:pt x="392" y="248"/>
                    <a:pt x="393" y="248"/>
                  </a:cubicBezTo>
                  <a:close/>
                  <a:moveTo>
                    <a:pt x="393" y="260"/>
                  </a:moveTo>
                  <a:cubicBezTo>
                    <a:pt x="393" y="264"/>
                    <a:pt x="393" y="264"/>
                    <a:pt x="393" y="264"/>
                  </a:cubicBezTo>
                  <a:cubicBezTo>
                    <a:pt x="392" y="264"/>
                    <a:pt x="392" y="265"/>
                    <a:pt x="391" y="265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3" y="260"/>
                    <a:pt x="393" y="260"/>
                    <a:pt x="393" y="260"/>
                  </a:cubicBezTo>
                  <a:close/>
                  <a:moveTo>
                    <a:pt x="393" y="272"/>
                  </a:moveTo>
                  <a:cubicBezTo>
                    <a:pt x="393" y="277"/>
                    <a:pt x="393" y="277"/>
                    <a:pt x="393" y="277"/>
                  </a:cubicBezTo>
                  <a:cubicBezTo>
                    <a:pt x="392" y="277"/>
                    <a:pt x="392" y="277"/>
                    <a:pt x="391" y="277"/>
                  </a:cubicBezTo>
                  <a:cubicBezTo>
                    <a:pt x="391" y="273"/>
                    <a:pt x="391" y="273"/>
                    <a:pt x="391" y="273"/>
                  </a:cubicBezTo>
                  <a:cubicBezTo>
                    <a:pt x="392" y="272"/>
                    <a:pt x="392" y="272"/>
                    <a:pt x="393" y="272"/>
                  </a:cubicBezTo>
                  <a:close/>
                  <a:moveTo>
                    <a:pt x="393" y="285"/>
                  </a:moveTo>
                  <a:cubicBezTo>
                    <a:pt x="393" y="289"/>
                    <a:pt x="393" y="289"/>
                    <a:pt x="393" y="289"/>
                  </a:cubicBezTo>
                  <a:cubicBezTo>
                    <a:pt x="392" y="289"/>
                    <a:pt x="392" y="290"/>
                    <a:pt x="391" y="290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3" y="285"/>
                    <a:pt x="393" y="285"/>
                    <a:pt x="393" y="285"/>
                  </a:cubicBezTo>
                  <a:close/>
                  <a:moveTo>
                    <a:pt x="393" y="293"/>
                  </a:moveTo>
                  <a:cubicBezTo>
                    <a:pt x="393" y="298"/>
                    <a:pt x="393" y="298"/>
                    <a:pt x="393" y="298"/>
                  </a:cubicBezTo>
                  <a:cubicBezTo>
                    <a:pt x="392" y="298"/>
                    <a:pt x="392" y="298"/>
                    <a:pt x="391" y="298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3" y="293"/>
                    <a:pt x="393" y="293"/>
                    <a:pt x="393" y="293"/>
                  </a:cubicBezTo>
                  <a:close/>
                  <a:moveTo>
                    <a:pt x="393" y="303"/>
                  </a:moveTo>
                  <a:cubicBezTo>
                    <a:pt x="393" y="311"/>
                    <a:pt x="393" y="311"/>
                    <a:pt x="393" y="311"/>
                  </a:cubicBezTo>
                  <a:cubicBezTo>
                    <a:pt x="392" y="312"/>
                    <a:pt x="392" y="312"/>
                    <a:pt x="391" y="312"/>
                  </a:cubicBezTo>
                  <a:cubicBezTo>
                    <a:pt x="391" y="308"/>
                    <a:pt x="391" y="308"/>
                    <a:pt x="391" y="308"/>
                  </a:cubicBezTo>
                  <a:cubicBezTo>
                    <a:pt x="392" y="308"/>
                    <a:pt x="392" y="308"/>
                    <a:pt x="392" y="308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2" y="300"/>
                    <a:pt x="392" y="302"/>
                    <a:pt x="393" y="303"/>
                  </a:cubicBezTo>
                  <a:close/>
                  <a:moveTo>
                    <a:pt x="393" y="338"/>
                  </a:moveTo>
                  <a:cubicBezTo>
                    <a:pt x="393" y="434"/>
                    <a:pt x="393" y="434"/>
                    <a:pt x="393" y="434"/>
                  </a:cubicBezTo>
                  <a:cubicBezTo>
                    <a:pt x="391" y="435"/>
                    <a:pt x="391" y="435"/>
                    <a:pt x="391" y="435"/>
                  </a:cubicBezTo>
                  <a:cubicBezTo>
                    <a:pt x="391" y="343"/>
                    <a:pt x="391" y="343"/>
                    <a:pt x="391" y="343"/>
                  </a:cubicBezTo>
                  <a:cubicBezTo>
                    <a:pt x="393" y="338"/>
                    <a:pt x="393" y="338"/>
                    <a:pt x="393" y="338"/>
                  </a:cubicBezTo>
                  <a:close/>
                  <a:moveTo>
                    <a:pt x="393" y="493"/>
                  </a:moveTo>
                  <a:cubicBezTo>
                    <a:pt x="393" y="496"/>
                    <a:pt x="393" y="496"/>
                    <a:pt x="393" y="496"/>
                  </a:cubicBezTo>
                  <a:cubicBezTo>
                    <a:pt x="392" y="496"/>
                    <a:pt x="392" y="496"/>
                    <a:pt x="391" y="496"/>
                  </a:cubicBezTo>
                  <a:cubicBezTo>
                    <a:pt x="391" y="492"/>
                    <a:pt x="391" y="492"/>
                    <a:pt x="391" y="492"/>
                  </a:cubicBezTo>
                  <a:cubicBezTo>
                    <a:pt x="393" y="493"/>
                    <a:pt x="393" y="493"/>
                    <a:pt x="393" y="493"/>
                  </a:cubicBezTo>
                  <a:close/>
                  <a:moveTo>
                    <a:pt x="393" y="503"/>
                  </a:moveTo>
                  <a:cubicBezTo>
                    <a:pt x="393" y="511"/>
                    <a:pt x="393" y="511"/>
                    <a:pt x="393" y="511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91" y="498"/>
                    <a:pt x="391" y="498"/>
                    <a:pt x="391" y="498"/>
                  </a:cubicBezTo>
                  <a:cubicBezTo>
                    <a:pt x="392" y="500"/>
                    <a:pt x="392" y="501"/>
                    <a:pt x="393" y="503"/>
                  </a:cubicBezTo>
                  <a:close/>
                  <a:moveTo>
                    <a:pt x="393" y="516"/>
                  </a:moveTo>
                  <a:cubicBezTo>
                    <a:pt x="393" y="520"/>
                    <a:pt x="393" y="520"/>
                    <a:pt x="393" y="520"/>
                  </a:cubicBezTo>
                  <a:cubicBezTo>
                    <a:pt x="392" y="520"/>
                    <a:pt x="392" y="521"/>
                    <a:pt x="391" y="521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2" y="516"/>
                    <a:pt x="392" y="516"/>
                    <a:pt x="393" y="516"/>
                  </a:cubicBezTo>
                  <a:close/>
                  <a:moveTo>
                    <a:pt x="393" y="528"/>
                  </a:moveTo>
                  <a:cubicBezTo>
                    <a:pt x="393" y="533"/>
                    <a:pt x="393" y="533"/>
                    <a:pt x="393" y="533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91" y="529"/>
                    <a:pt x="391" y="529"/>
                    <a:pt x="391" y="529"/>
                  </a:cubicBezTo>
                  <a:cubicBezTo>
                    <a:pt x="393" y="528"/>
                    <a:pt x="393" y="528"/>
                    <a:pt x="393" y="528"/>
                  </a:cubicBezTo>
                  <a:close/>
                  <a:moveTo>
                    <a:pt x="393" y="541"/>
                  </a:moveTo>
                  <a:cubicBezTo>
                    <a:pt x="393" y="545"/>
                    <a:pt x="393" y="545"/>
                    <a:pt x="393" y="545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1" y="541"/>
                    <a:pt x="391" y="541"/>
                    <a:pt x="391" y="541"/>
                  </a:cubicBezTo>
                  <a:cubicBezTo>
                    <a:pt x="392" y="541"/>
                    <a:pt x="392" y="541"/>
                    <a:pt x="393" y="541"/>
                  </a:cubicBezTo>
                  <a:close/>
                  <a:moveTo>
                    <a:pt x="393" y="553"/>
                  </a:moveTo>
                  <a:cubicBezTo>
                    <a:pt x="393" y="557"/>
                    <a:pt x="393" y="557"/>
                    <a:pt x="393" y="557"/>
                  </a:cubicBezTo>
                  <a:cubicBezTo>
                    <a:pt x="392" y="557"/>
                    <a:pt x="392" y="558"/>
                    <a:pt x="391" y="558"/>
                  </a:cubicBezTo>
                  <a:cubicBezTo>
                    <a:pt x="391" y="554"/>
                    <a:pt x="391" y="554"/>
                    <a:pt x="391" y="554"/>
                  </a:cubicBezTo>
                  <a:cubicBezTo>
                    <a:pt x="393" y="553"/>
                    <a:pt x="393" y="553"/>
                    <a:pt x="393" y="553"/>
                  </a:cubicBezTo>
                  <a:close/>
                  <a:moveTo>
                    <a:pt x="393" y="565"/>
                  </a:moveTo>
                  <a:cubicBezTo>
                    <a:pt x="393" y="569"/>
                    <a:pt x="393" y="569"/>
                    <a:pt x="393" y="569"/>
                  </a:cubicBezTo>
                  <a:cubicBezTo>
                    <a:pt x="392" y="570"/>
                    <a:pt x="392" y="570"/>
                    <a:pt x="391" y="571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3" y="565"/>
                    <a:pt x="393" y="565"/>
                    <a:pt x="393" y="565"/>
                  </a:cubicBezTo>
                  <a:close/>
                  <a:moveTo>
                    <a:pt x="393" y="578"/>
                  </a:moveTo>
                  <a:cubicBezTo>
                    <a:pt x="393" y="582"/>
                    <a:pt x="393" y="582"/>
                    <a:pt x="393" y="582"/>
                  </a:cubicBezTo>
                  <a:cubicBezTo>
                    <a:pt x="392" y="582"/>
                    <a:pt x="391" y="583"/>
                    <a:pt x="391" y="583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3" y="578"/>
                    <a:pt x="393" y="578"/>
                    <a:pt x="393" y="578"/>
                  </a:cubicBezTo>
                  <a:close/>
                  <a:moveTo>
                    <a:pt x="393" y="591"/>
                  </a:moveTo>
                  <a:cubicBezTo>
                    <a:pt x="393" y="595"/>
                    <a:pt x="393" y="595"/>
                    <a:pt x="393" y="595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3" y="591"/>
                    <a:pt x="393" y="591"/>
                    <a:pt x="393" y="591"/>
                  </a:cubicBezTo>
                  <a:close/>
                  <a:moveTo>
                    <a:pt x="393" y="603"/>
                  </a:moveTo>
                  <a:cubicBezTo>
                    <a:pt x="393" y="607"/>
                    <a:pt x="393" y="607"/>
                    <a:pt x="393" y="607"/>
                  </a:cubicBezTo>
                  <a:cubicBezTo>
                    <a:pt x="392" y="607"/>
                    <a:pt x="392" y="607"/>
                    <a:pt x="391" y="608"/>
                  </a:cubicBezTo>
                  <a:cubicBezTo>
                    <a:pt x="391" y="603"/>
                    <a:pt x="391" y="603"/>
                    <a:pt x="391" y="603"/>
                  </a:cubicBezTo>
                  <a:cubicBezTo>
                    <a:pt x="392" y="603"/>
                    <a:pt x="392" y="603"/>
                    <a:pt x="393" y="603"/>
                  </a:cubicBezTo>
                  <a:close/>
                  <a:moveTo>
                    <a:pt x="393" y="612"/>
                  </a:moveTo>
                  <a:cubicBezTo>
                    <a:pt x="393" y="620"/>
                    <a:pt x="393" y="620"/>
                    <a:pt x="393" y="620"/>
                  </a:cubicBezTo>
                  <a:cubicBezTo>
                    <a:pt x="392" y="620"/>
                    <a:pt x="392" y="619"/>
                    <a:pt x="391" y="619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3" y="612"/>
                    <a:pt x="393" y="612"/>
                    <a:pt x="393" y="612"/>
                  </a:cubicBezTo>
                  <a:close/>
                  <a:moveTo>
                    <a:pt x="393" y="634"/>
                  </a:moveTo>
                  <a:cubicBezTo>
                    <a:pt x="393" y="639"/>
                    <a:pt x="393" y="639"/>
                    <a:pt x="393" y="639"/>
                  </a:cubicBezTo>
                  <a:cubicBezTo>
                    <a:pt x="391" y="639"/>
                    <a:pt x="391" y="639"/>
                    <a:pt x="391" y="639"/>
                  </a:cubicBezTo>
                  <a:cubicBezTo>
                    <a:pt x="391" y="634"/>
                    <a:pt x="391" y="634"/>
                    <a:pt x="391" y="634"/>
                  </a:cubicBezTo>
                  <a:cubicBezTo>
                    <a:pt x="391" y="634"/>
                    <a:pt x="392" y="634"/>
                    <a:pt x="392" y="634"/>
                  </a:cubicBezTo>
                  <a:cubicBezTo>
                    <a:pt x="393" y="634"/>
                    <a:pt x="393" y="634"/>
                    <a:pt x="393" y="634"/>
                  </a:cubicBezTo>
                  <a:close/>
                  <a:moveTo>
                    <a:pt x="393" y="750"/>
                  </a:moveTo>
                  <a:cubicBezTo>
                    <a:pt x="393" y="765"/>
                    <a:pt x="393" y="765"/>
                    <a:pt x="393" y="765"/>
                  </a:cubicBezTo>
                  <a:cubicBezTo>
                    <a:pt x="392" y="764"/>
                    <a:pt x="392" y="763"/>
                    <a:pt x="391" y="763"/>
                  </a:cubicBezTo>
                  <a:cubicBezTo>
                    <a:pt x="391" y="751"/>
                    <a:pt x="391" y="751"/>
                    <a:pt x="391" y="751"/>
                  </a:cubicBezTo>
                  <a:cubicBezTo>
                    <a:pt x="392" y="751"/>
                    <a:pt x="392" y="750"/>
                    <a:pt x="393" y="750"/>
                  </a:cubicBezTo>
                  <a:close/>
                  <a:moveTo>
                    <a:pt x="391" y="694"/>
                  </a:moveTo>
                  <a:cubicBezTo>
                    <a:pt x="391" y="685"/>
                    <a:pt x="391" y="685"/>
                    <a:pt x="391" y="685"/>
                  </a:cubicBezTo>
                  <a:cubicBezTo>
                    <a:pt x="391" y="688"/>
                    <a:pt x="391" y="691"/>
                    <a:pt x="391" y="694"/>
                  </a:cubicBezTo>
                  <a:close/>
                  <a:moveTo>
                    <a:pt x="387" y="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0" y="8"/>
                    <a:pt x="389" y="9"/>
                    <a:pt x="387" y="9"/>
                  </a:cubicBezTo>
                  <a:cubicBezTo>
                    <a:pt x="388" y="10"/>
                    <a:pt x="389" y="11"/>
                    <a:pt x="391" y="15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0" y="29"/>
                    <a:pt x="388" y="27"/>
                    <a:pt x="387" y="25"/>
                  </a:cubicBezTo>
                  <a:cubicBezTo>
                    <a:pt x="387" y="0"/>
                    <a:pt x="387" y="0"/>
                    <a:pt x="387" y="0"/>
                  </a:cubicBezTo>
                  <a:close/>
                  <a:moveTo>
                    <a:pt x="391" y="793"/>
                  </a:moveTo>
                  <a:cubicBezTo>
                    <a:pt x="390" y="793"/>
                    <a:pt x="388" y="793"/>
                    <a:pt x="387" y="793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8" y="785"/>
                    <a:pt x="389" y="786"/>
                    <a:pt x="391" y="786"/>
                  </a:cubicBezTo>
                  <a:cubicBezTo>
                    <a:pt x="391" y="793"/>
                    <a:pt x="391" y="793"/>
                    <a:pt x="391" y="793"/>
                  </a:cubicBezTo>
                  <a:close/>
                  <a:moveTo>
                    <a:pt x="391" y="38"/>
                  </a:moveTo>
                  <a:cubicBezTo>
                    <a:pt x="391" y="46"/>
                    <a:pt x="391" y="46"/>
                    <a:pt x="391" y="46"/>
                  </a:cubicBezTo>
                  <a:cubicBezTo>
                    <a:pt x="390" y="46"/>
                    <a:pt x="389" y="47"/>
                    <a:pt x="389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8" y="39"/>
                    <a:pt x="390" y="39"/>
                    <a:pt x="391" y="38"/>
                  </a:cubicBezTo>
                  <a:close/>
                  <a:moveTo>
                    <a:pt x="391" y="165"/>
                  </a:moveTo>
                  <a:cubicBezTo>
                    <a:pt x="391" y="181"/>
                    <a:pt x="391" y="181"/>
                    <a:pt x="391" y="181"/>
                  </a:cubicBezTo>
                  <a:cubicBezTo>
                    <a:pt x="390" y="178"/>
                    <a:pt x="388" y="176"/>
                    <a:pt x="387" y="174"/>
                  </a:cubicBezTo>
                  <a:cubicBezTo>
                    <a:pt x="387" y="165"/>
                    <a:pt x="387" y="165"/>
                    <a:pt x="387" y="165"/>
                  </a:cubicBezTo>
                  <a:cubicBezTo>
                    <a:pt x="388" y="165"/>
                    <a:pt x="390" y="165"/>
                    <a:pt x="391" y="165"/>
                  </a:cubicBezTo>
                  <a:close/>
                  <a:moveTo>
                    <a:pt x="391" y="188"/>
                  </a:moveTo>
                  <a:cubicBezTo>
                    <a:pt x="391" y="193"/>
                    <a:pt x="391" y="193"/>
                    <a:pt x="391" y="193"/>
                  </a:cubicBezTo>
                  <a:cubicBezTo>
                    <a:pt x="388" y="193"/>
                    <a:pt x="388" y="193"/>
                    <a:pt x="388" y="193"/>
                  </a:cubicBezTo>
                  <a:cubicBezTo>
                    <a:pt x="388" y="195"/>
                    <a:pt x="388" y="197"/>
                    <a:pt x="387" y="199"/>
                  </a:cubicBezTo>
                  <a:cubicBezTo>
                    <a:pt x="389" y="199"/>
                    <a:pt x="390" y="199"/>
                    <a:pt x="391" y="199"/>
                  </a:cubicBezTo>
                  <a:cubicBezTo>
                    <a:pt x="391" y="203"/>
                    <a:pt x="391" y="203"/>
                    <a:pt x="391" y="203"/>
                  </a:cubicBezTo>
                  <a:cubicBezTo>
                    <a:pt x="389" y="205"/>
                    <a:pt x="388" y="207"/>
                    <a:pt x="387" y="212"/>
                  </a:cubicBezTo>
                  <a:cubicBezTo>
                    <a:pt x="389" y="212"/>
                    <a:pt x="390" y="211"/>
                    <a:pt x="391" y="211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8" y="218"/>
                    <a:pt x="388" y="221"/>
                    <a:pt x="387" y="224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89" y="229"/>
                    <a:pt x="388" y="232"/>
                    <a:pt x="387" y="237"/>
                  </a:cubicBezTo>
                  <a:cubicBezTo>
                    <a:pt x="389" y="236"/>
                    <a:pt x="390" y="236"/>
                    <a:pt x="391" y="236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89" y="241"/>
                    <a:pt x="389" y="241"/>
                    <a:pt x="389" y="241"/>
                  </a:cubicBezTo>
                  <a:cubicBezTo>
                    <a:pt x="388" y="243"/>
                    <a:pt x="388" y="246"/>
                    <a:pt x="387" y="249"/>
                  </a:cubicBezTo>
                  <a:cubicBezTo>
                    <a:pt x="389" y="248"/>
                    <a:pt x="390" y="248"/>
                    <a:pt x="391" y="248"/>
                  </a:cubicBezTo>
                  <a:cubicBezTo>
                    <a:pt x="391" y="253"/>
                    <a:pt x="391" y="253"/>
                    <a:pt x="391" y="253"/>
                  </a:cubicBezTo>
                  <a:cubicBezTo>
                    <a:pt x="389" y="254"/>
                    <a:pt x="388" y="257"/>
                    <a:pt x="387" y="262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1" y="265"/>
                    <a:pt x="391" y="265"/>
                    <a:pt x="391" y="265"/>
                  </a:cubicBezTo>
                  <a:cubicBezTo>
                    <a:pt x="389" y="266"/>
                    <a:pt x="388" y="269"/>
                    <a:pt x="387" y="273"/>
                  </a:cubicBezTo>
                  <a:cubicBezTo>
                    <a:pt x="389" y="273"/>
                    <a:pt x="390" y="273"/>
                    <a:pt x="391" y="273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389" y="279"/>
                    <a:pt x="388" y="281"/>
                    <a:pt x="387" y="286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0" y="291"/>
                    <a:pt x="389" y="292"/>
                    <a:pt x="389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8"/>
                    <a:pt x="391" y="298"/>
                    <a:pt x="391" y="298"/>
                  </a:cubicBezTo>
                  <a:cubicBezTo>
                    <a:pt x="391" y="298"/>
                    <a:pt x="391" y="298"/>
                    <a:pt x="390" y="298"/>
                  </a:cubicBezTo>
                  <a:cubicBezTo>
                    <a:pt x="391" y="298"/>
                    <a:pt x="391" y="299"/>
                    <a:pt x="391" y="299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89" y="304"/>
                    <a:pt x="388" y="302"/>
                    <a:pt x="387" y="301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91" y="188"/>
                    <a:pt x="391" y="188"/>
                    <a:pt x="391" y="188"/>
                  </a:cubicBezTo>
                  <a:close/>
                  <a:moveTo>
                    <a:pt x="391" y="308"/>
                  </a:moveTo>
                  <a:cubicBezTo>
                    <a:pt x="391" y="312"/>
                    <a:pt x="391" y="312"/>
                    <a:pt x="391" y="312"/>
                  </a:cubicBezTo>
                  <a:cubicBezTo>
                    <a:pt x="390" y="312"/>
                    <a:pt x="388" y="312"/>
                    <a:pt x="387" y="312"/>
                  </a:cubicBezTo>
                  <a:cubicBezTo>
                    <a:pt x="387" y="308"/>
                    <a:pt x="387" y="308"/>
                    <a:pt x="387" y="308"/>
                  </a:cubicBezTo>
                  <a:cubicBezTo>
                    <a:pt x="388" y="308"/>
                    <a:pt x="390" y="308"/>
                    <a:pt x="391" y="308"/>
                  </a:cubicBezTo>
                  <a:close/>
                  <a:moveTo>
                    <a:pt x="391" y="343"/>
                  </a:moveTo>
                  <a:cubicBezTo>
                    <a:pt x="391" y="435"/>
                    <a:pt x="391" y="435"/>
                    <a:pt x="391" y="435"/>
                  </a:cubicBezTo>
                  <a:cubicBezTo>
                    <a:pt x="387" y="438"/>
                    <a:pt x="387" y="438"/>
                    <a:pt x="387" y="438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91" y="343"/>
                    <a:pt x="391" y="343"/>
                    <a:pt x="391" y="343"/>
                  </a:cubicBezTo>
                  <a:close/>
                  <a:moveTo>
                    <a:pt x="391" y="492"/>
                  </a:moveTo>
                  <a:cubicBezTo>
                    <a:pt x="391" y="496"/>
                    <a:pt x="391" y="496"/>
                    <a:pt x="391" y="496"/>
                  </a:cubicBezTo>
                  <a:cubicBezTo>
                    <a:pt x="391" y="496"/>
                    <a:pt x="390" y="496"/>
                    <a:pt x="390" y="496"/>
                  </a:cubicBezTo>
                  <a:cubicBezTo>
                    <a:pt x="390" y="497"/>
                    <a:pt x="391" y="498"/>
                    <a:pt x="391" y="498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87" y="511"/>
                    <a:pt x="387" y="511"/>
                    <a:pt x="387" y="511"/>
                  </a:cubicBezTo>
                  <a:cubicBezTo>
                    <a:pt x="387" y="513"/>
                    <a:pt x="387" y="515"/>
                    <a:pt x="387" y="517"/>
                  </a:cubicBezTo>
                  <a:cubicBezTo>
                    <a:pt x="388" y="517"/>
                    <a:pt x="390" y="517"/>
                    <a:pt x="391" y="516"/>
                  </a:cubicBezTo>
                  <a:cubicBezTo>
                    <a:pt x="391" y="521"/>
                    <a:pt x="391" y="521"/>
                    <a:pt x="391" y="521"/>
                  </a:cubicBezTo>
                  <a:cubicBezTo>
                    <a:pt x="389" y="522"/>
                    <a:pt x="388" y="525"/>
                    <a:pt x="387" y="530"/>
                  </a:cubicBezTo>
                  <a:cubicBezTo>
                    <a:pt x="389" y="529"/>
                    <a:pt x="390" y="529"/>
                    <a:pt x="391" y="529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388" y="536"/>
                    <a:pt x="388" y="539"/>
                    <a:pt x="387" y="541"/>
                  </a:cubicBezTo>
                  <a:cubicBezTo>
                    <a:pt x="389" y="541"/>
                    <a:pt x="390" y="541"/>
                    <a:pt x="391" y="541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0" y="546"/>
                    <a:pt x="390" y="546"/>
                    <a:pt x="390" y="546"/>
                  </a:cubicBezTo>
                  <a:cubicBezTo>
                    <a:pt x="388" y="549"/>
                    <a:pt x="388" y="549"/>
                    <a:pt x="387" y="554"/>
                  </a:cubicBezTo>
                  <a:cubicBezTo>
                    <a:pt x="389" y="554"/>
                    <a:pt x="390" y="554"/>
                    <a:pt x="391" y="554"/>
                  </a:cubicBezTo>
                  <a:cubicBezTo>
                    <a:pt x="391" y="558"/>
                    <a:pt x="391" y="558"/>
                    <a:pt x="391" y="558"/>
                  </a:cubicBezTo>
                  <a:cubicBezTo>
                    <a:pt x="389" y="560"/>
                    <a:pt x="388" y="562"/>
                    <a:pt x="387" y="566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1" y="571"/>
                    <a:pt x="391" y="571"/>
                    <a:pt x="391" y="571"/>
                  </a:cubicBezTo>
                  <a:cubicBezTo>
                    <a:pt x="389" y="572"/>
                    <a:pt x="388" y="575"/>
                    <a:pt x="387" y="579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1" y="583"/>
                    <a:pt x="391" y="583"/>
                    <a:pt x="391" y="583"/>
                  </a:cubicBezTo>
                  <a:cubicBezTo>
                    <a:pt x="389" y="585"/>
                    <a:pt x="388" y="587"/>
                    <a:pt x="387" y="592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8" y="598"/>
                    <a:pt x="388" y="601"/>
                    <a:pt x="387" y="604"/>
                  </a:cubicBezTo>
                  <a:cubicBezTo>
                    <a:pt x="389" y="604"/>
                    <a:pt x="390" y="603"/>
                    <a:pt x="391" y="603"/>
                  </a:cubicBezTo>
                  <a:cubicBezTo>
                    <a:pt x="391" y="608"/>
                    <a:pt x="391" y="608"/>
                    <a:pt x="391" y="608"/>
                  </a:cubicBezTo>
                  <a:cubicBezTo>
                    <a:pt x="391" y="608"/>
                    <a:pt x="390" y="608"/>
                    <a:pt x="390" y="608"/>
                  </a:cubicBezTo>
                  <a:cubicBezTo>
                    <a:pt x="390" y="610"/>
                    <a:pt x="390" y="611"/>
                    <a:pt x="390" y="612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1" y="619"/>
                    <a:pt x="391" y="619"/>
                    <a:pt x="391" y="619"/>
                  </a:cubicBezTo>
                  <a:cubicBezTo>
                    <a:pt x="390" y="618"/>
                    <a:pt x="389" y="617"/>
                    <a:pt x="387" y="617"/>
                  </a:cubicBezTo>
                  <a:cubicBezTo>
                    <a:pt x="387" y="506"/>
                    <a:pt x="387" y="506"/>
                    <a:pt x="387" y="506"/>
                  </a:cubicBezTo>
                  <a:cubicBezTo>
                    <a:pt x="388" y="506"/>
                    <a:pt x="389" y="505"/>
                    <a:pt x="390" y="505"/>
                  </a:cubicBezTo>
                  <a:cubicBezTo>
                    <a:pt x="389" y="504"/>
                    <a:pt x="388" y="502"/>
                    <a:pt x="387" y="500"/>
                  </a:cubicBezTo>
                  <a:cubicBezTo>
                    <a:pt x="387" y="491"/>
                    <a:pt x="387" y="491"/>
                    <a:pt x="387" y="491"/>
                  </a:cubicBezTo>
                  <a:cubicBezTo>
                    <a:pt x="391" y="492"/>
                    <a:pt x="391" y="492"/>
                    <a:pt x="391" y="492"/>
                  </a:cubicBezTo>
                  <a:close/>
                  <a:moveTo>
                    <a:pt x="391" y="634"/>
                  </a:moveTo>
                  <a:cubicBezTo>
                    <a:pt x="391" y="639"/>
                    <a:pt x="391" y="639"/>
                    <a:pt x="391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0"/>
                    <a:pt x="387" y="630"/>
                    <a:pt x="387" y="630"/>
                  </a:cubicBezTo>
                  <a:cubicBezTo>
                    <a:pt x="388" y="631"/>
                    <a:pt x="389" y="632"/>
                    <a:pt x="391" y="634"/>
                  </a:cubicBezTo>
                  <a:close/>
                  <a:moveTo>
                    <a:pt x="391" y="685"/>
                  </a:moveTo>
                  <a:cubicBezTo>
                    <a:pt x="391" y="694"/>
                    <a:pt x="391" y="694"/>
                    <a:pt x="391" y="694"/>
                  </a:cubicBezTo>
                  <a:cubicBezTo>
                    <a:pt x="390" y="698"/>
                    <a:pt x="389" y="701"/>
                    <a:pt x="387" y="704"/>
                  </a:cubicBezTo>
                  <a:cubicBezTo>
                    <a:pt x="387" y="675"/>
                    <a:pt x="387" y="675"/>
                    <a:pt x="387" y="675"/>
                  </a:cubicBezTo>
                  <a:cubicBezTo>
                    <a:pt x="389" y="678"/>
                    <a:pt x="390" y="681"/>
                    <a:pt x="391" y="685"/>
                  </a:cubicBezTo>
                  <a:close/>
                  <a:moveTo>
                    <a:pt x="391" y="751"/>
                  </a:moveTo>
                  <a:cubicBezTo>
                    <a:pt x="391" y="763"/>
                    <a:pt x="391" y="763"/>
                    <a:pt x="391" y="763"/>
                  </a:cubicBezTo>
                  <a:cubicBezTo>
                    <a:pt x="390" y="761"/>
                    <a:pt x="388" y="760"/>
                    <a:pt x="387" y="759"/>
                  </a:cubicBezTo>
                  <a:cubicBezTo>
                    <a:pt x="387" y="749"/>
                    <a:pt x="387" y="749"/>
                    <a:pt x="387" y="749"/>
                  </a:cubicBezTo>
                  <a:cubicBezTo>
                    <a:pt x="388" y="749"/>
                    <a:pt x="389" y="750"/>
                    <a:pt x="390" y="751"/>
                  </a:cubicBezTo>
                  <a:lnTo>
                    <a:pt x="391" y="751"/>
                  </a:lnTo>
                  <a:close/>
                  <a:moveTo>
                    <a:pt x="380" y="2"/>
                  </a:moveTo>
                  <a:cubicBezTo>
                    <a:pt x="382" y="1"/>
                    <a:pt x="384" y="1"/>
                    <a:pt x="38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5" y="22"/>
                    <a:pt x="383" y="19"/>
                    <a:pt x="380" y="16"/>
                  </a:cubicBezTo>
                  <a:cubicBezTo>
                    <a:pt x="380" y="2"/>
                    <a:pt x="380" y="2"/>
                    <a:pt x="380" y="2"/>
                  </a:cubicBezTo>
                  <a:close/>
                  <a:moveTo>
                    <a:pt x="387" y="793"/>
                  </a:moveTo>
                  <a:cubicBezTo>
                    <a:pt x="385" y="793"/>
                    <a:pt x="383" y="793"/>
                    <a:pt x="380" y="793"/>
                  </a:cubicBezTo>
                  <a:cubicBezTo>
                    <a:pt x="380" y="780"/>
                    <a:pt x="380" y="780"/>
                    <a:pt x="380" y="780"/>
                  </a:cubicBezTo>
                  <a:cubicBezTo>
                    <a:pt x="382" y="781"/>
                    <a:pt x="384" y="783"/>
                    <a:pt x="387" y="784"/>
                  </a:cubicBezTo>
                  <a:cubicBezTo>
                    <a:pt x="387" y="793"/>
                    <a:pt x="387" y="793"/>
                    <a:pt x="387" y="793"/>
                  </a:cubicBezTo>
                  <a:close/>
                  <a:moveTo>
                    <a:pt x="387" y="39"/>
                  </a:moveTo>
                  <a:cubicBezTo>
                    <a:pt x="387" y="47"/>
                    <a:pt x="387" y="47"/>
                    <a:pt x="387" y="47"/>
                  </a:cubicBezTo>
                  <a:cubicBezTo>
                    <a:pt x="380" y="46"/>
                    <a:pt x="380" y="46"/>
                    <a:pt x="380" y="46"/>
                  </a:cubicBezTo>
                  <a:cubicBezTo>
                    <a:pt x="380" y="39"/>
                    <a:pt x="380" y="39"/>
                    <a:pt x="380" y="39"/>
                  </a:cubicBezTo>
                  <a:cubicBezTo>
                    <a:pt x="383" y="39"/>
                    <a:pt x="385" y="39"/>
                    <a:pt x="387" y="39"/>
                  </a:cubicBezTo>
                  <a:close/>
                  <a:moveTo>
                    <a:pt x="387" y="165"/>
                  </a:moveTo>
                  <a:cubicBezTo>
                    <a:pt x="387" y="174"/>
                    <a:pt x="387" y="174"/>
                    <a:pt x="387" y="174"/>
                  </a:cubicBezTo>
                  <a:cubicBezTo>
                    <a:pt x="385" y="172"/>
                    <a:pt x="383" y="171"/>
                    <a:pt x="380" y="170"/>
                  </a:cubicBezTo>
                  <a:cubicBezTo>
                    <a:pt x="380" y="165"/>
                    <a:pt x="380" y="165"/>
                    <a:pt x="380" y="165"/>
                  </a:cubicBezTo>
                  <a:cubicBezTo>
                    <a:pt x="383" y="165"/>
                    <a:pt x="385" y="165"/>
                    <a:pt x="387" y="165"/>
                  </a:cubicBezTo>
                  <a:close/>
                  <a:moveTo>
                    <a:pt x="387" y="188"/>
                  </a:moveTo>
                  <a:cubicBezTo>
                    <a:pt x="387" y="301"/>
                    <a:pt x="387" y="301"/>
                    <a:pt x="387" y="301"/>
                  </a:cubicBezTo>
                  <a:cubicBezTo>
                    <a:pt x="385" y="300"/>
                    <a:pt x="383" y="299"/>
                    <a:pt x="380" y="299"/>
                  </a:cubicBezTo>
                  <a:cubicBezTo>
                    <a:pt x="380" y="295"/>
                    <a:pt x="380" y="295"/>
                    <a:pt x="380" y="295"/>
                  </a:cubicBezTo>
                  <a:cubicBezTo>
                    <a:pt x="381" y="295"/>
                    <a:pt x="383" y="295"/>
                    <a:pt x="384" y="295"/>
                  </a:cubicBezTo>
                  <a:cubicBezTo>
                    <a:pt x="384" y="260"/>
                    <a:pt x="384" y="226"/>
                    <a:pt x="384" y="192"/>
                  </a:cubicBezTo>
                  <a:cubicBezTo>
                    <a:pt x="383" y="192"/>
                    <a:pt x="382" y="192"/>
                    <a:pt x="380" y="192"/>
                  </a:cubicBezTo>
                  <a:cubicBezTo>
                    <a:pt x="380" y="182"/>
                    <a:pt x="380" y="182"/>
                    <a:pt x="380" y="182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7" y="188"/>
                    <a:pt x="387" y="188"/>
                    <a:pt x="387" y="188"/>
                  </a:cubicBezTo>
                  <a:close/>
                  <a:moveTo>
                    <a:pt x="387" y="308"/>
                  </a:moveTo>
                  <a:cubicBezTo>
                    <a:pt x="387" y="312"/>
                    <a:pt x="387" y="312"/>
                    <a:pt x="387" y="312"/>
                  </a:cubicBezTo>
                  <a:cubicBezTo>
                    <a:pt x="385" y="312"/>
                    <a:pt x="383" y="313"/>
                    <a:pt x="380" y="31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3" y="306"/>
                    <a:pt x="385" y="308"/>
                  </a:cubicBezTo>
                  <a:cubicBezTo>
                    <a:pt x="387" y="308"/>
                    <a:pt x="387" y="308"/>
                    <a:pt x="387" y="308"/>
                  </a:cubicBezTo>
                  <a:close/>
                  <a:moveTo>
                    <a:pt x="387" y="356"/>
                  </a:moveTo>
                  <a:cubicBezTo>
                    <a:pt x="387" y="438"/>
                    <a:pt x="387" y="438"/>
                    <a:pt x="387" y="438"/>
                  </a:cubicBezTo>
                  <a:cubicBezTo>
                    <a:pt x="380" y="443"/>
                    <a:pt x="380" y="443"/>
                    <a:pt x="380" y="443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7" y="356"/>
                    <a:pt x="387" y="356"/>
                    <a:pt x="387" y="356"/>
                  </a:cubicBezTo>
                  <a:close/>
                  <a:moveTo>
                    <a:pt x="387" y="491"/>
                  </a:moveTo>
                  <a:cubicBezTo>
                    <a:pt x="387" y="500"/>
                    <a:pt x="387" y="500"/>
                    <a:pt x="387" y="500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3" y="495"/>
                    <a:pt x="382" y="495"/>
                    <a:pt x="380" y="495"/>
                  </a:cubicBezTo>
                  <a:cubicBezTo>
                    <a:pt x="380" y="490"/>
                    <a:pt x="380" y="490"/>
                    <a:pt x="380" y="490"/>
                  </a:cubicBezTo>
                  <a:cubicBezTo>
                    <a:pt x="387" y="491"/>
                    <a:pt x="387" y="491"/>
                    <a:pt x="387" y="491"/>
                  </a:cubicBezTo>
                  <a:close/>
                  <a:moveTo>
                    <a:pt x="387" y="506"/>
                  </a:moveTo>
                  <a:cubicBezTo>
                    <a:pt x="387" y="617"/>
                    <a:pt x="387" y="617"/>
                    <a:pt x="387" y="617"/>
                  </a:cubicBezTo>
                  <a:cubicBezTo>
                    <a:pt x="385" y="616"/>
                    <a:pt x="383" y="616"/>
                    <a:pt x="380" y="616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82" y="611"/>
                    <a:pt x="383" y="611"/>
                    <a:pt x="384" y="611"/>
                  </a:cubicBezTo>
                  <a:cubicBezTo>
                    <a:pt x="384" y="577"/>
                    <a:pt x="384" y="543"/>
                    <a:pt x="384" y="510"/>
                  </a:cubicBezTo>
                  <a:cubicBezTo>
                    <a:pt x="380" y="509"/>
                    <a:pt x="380" y="509"/>
                    <a:pt x="380" y="509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1" y="503"/>
                    <a:pt x="382" y="505"/>
                    <a:pt x="384" y="506"/>
                  </a:cubicBezTo>
                  <a:cubicBezTo>
                    <a:pt x="385" y="506"/>
                    <a:pt x="386" y="506"/>
                    <a:pt x="387" y="506"/>
                  </a:cubicBezTo>
                  <a:close/>
                  <a:moveTo>
                    <a:pt x="387" y="630"/>
                  </a:moveTo>
                  <a:cubicBezTo>
                    <a:pt x="387" y="639"/>
                    <a:pt x="387" y="639"/>
                    <a:pt x="387" y="639"/>
                  </a:cubicBezTo>
                  <a:cubicBezTo>
                    <a:pt x="380" y="639"/>
                    <a:pt x="380" y="639"/>
                    <a:pt x="380" y="639"/>
                  </a:cubicBezTo>
                  <a:cubicBezTo>
                    <a:pt x="380" y="632"/>
                    <a:pt x="380" y="632"/>
                    <a:pt x="380" y="632"/>
                  </a:cubicBezTo>
                  <a:cubicBezTo>
                    <a:pt x="381" y="632"/>
                    <a:pt x="381" y="632"/>
                    <a:pt x="381" y="632"/>
                  </a:cubicBezTo>
                  <a:cubicBezTo>
                    <a:pt x="381" y="632"/>
                    <a:pt x="380" y="631"/>
                    <a:pt x="380" y="631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383" y="623"/>
                    <a:pt x="384" y="626"/>
                    <a:pt x="387" y="630"/>
                  </a:cubicBezTo>
                  <a:close/>
                  <a:moveTo>
                    <a:pt x="387" y="675"/>
                  </a:moveTo>
                  <a:cubicBezTo>
                    <a:pt x="387" y="704"/>
                    <a:pt x="387" y="704"/>
                    <a:pt x="387" y="704"/>
                  </a:cubicBezTo>
                  <a:cubicBezTo>
                    <a:pt x="385" y="707"/>
                    <a:pt x="383" y="709"/>
                    <a:pt x="380" y="711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2" y="673"/>
                    <a:pt x="384" y="673"/>
                    <a:pt x="387" y="674"/>
                  </a:cubicBezTo>
                  <a:cubicBezTo>
                    <a:pt x="387" y="675"/>
                    <a:pt x="387" y="675"/>
                    <a:pt x="387" y="675"/>
                  </a:cubicBezTo>
                  <a:close/>
                  <a:moveTo>
                    <a:pt x="387" y="749"/>
                  </a:moveTo>
                  <a:cubicBezTo>
                    <a:pt x="387" y="759"/>
                    <a:pt x="387" y="759"/>
                    <a:pt x="387" y="759"/>
                  </a:cubicBezTo>
                  <a:cubicBezTo>
                    <a:pt x="385" y="758"/>
                    <a:pt x="383" y="757"/>
                    <a:pt x="380" y="757"/>
                  </a:cubicBezTo>
                  <a:cubicBezTo>
                    <a:pt x="380" y="747"/>
                    <a:pt x="380" y="747"/>
                    <a:pt x="380" y="747"/>
                  </a:cubicBezTo>
                  <a:cubicBezTo>
                    <a:pt x="383" y="748"/>
                    <a:pt x="385" y="748"/>
                    <a:pt x="387" y="749"/>
                  </a:cubicBezTo>
                  <a:close/>
                  <a:moveTo>
                    <a:pt x="379" y="2"/>
                  </a:moveTo>
                  <a:cubicBezTo>
                    <a:pt x="379" y="2"/>
                    <a:pt x="380" y="2"/>
                    <a:pt x="380" y="2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16"/>
                    <a:pt x="379" y="15"/>
                    <a:pt x="379" y="15"/>
                  </a:cubicBezTo>
                  <a:cubicBezTo>
                    <a:pt x="379" y="2"/>
                    <a:pt x="379" y="2"/>
                    <a:pt x="379" y="2"/>
                  </a:cubicBezTo>
                  <a:close/>
                  <a:moveTo>
                    <a:pt x="380" y="793"/>
                  </a:moveTo>
                  <a:cubicBezTo>
                    <a:pt x="379" y="793"/>
                    <a:pt x="379" y="793"/>
                    <a:pt x="379" y="793"/>
                  </a:cubicBezTo>
                  <a:cubicBezTo>
                    <a:pt x="379" y="778"/>
                    <a:pt x="379" y="778"/>
                    <a:pt x="379" y="778"/>
                  </a:cubicBezTo>
                  <a:cubicBezTo>
                    <a:pt x="379" y="779"/>
                    <a:pt x="380" y="779"/>
                    <a:pt x="380" y="780"/>
                  </a:cubicBezTo>
                  <a:cubicBezTo>
                    <a:pt x="380" y="793"/>
                    <a:pt x="380" y="793"/>
                    <a:pt x="380" y="793"/>
                  </a:cubicBezTo>
                  <a:close/>
                  <a:moveTo>
                    <a:pt x="380" y="39"/>
                  </a:moveTo>
                  <a:cubicBezTo>
                    <a:pt x="380" y="46"/>
                    <a:pt x="380" y="46"/>
                    <a:pt x="380" y="46"/>
                  </a:cubicBezTo>
                  <a:cubicBezTo>
                    <a:pt x="379" y="46"/>
                    <a:pt x="379" y="46"/>
                    <a:pt x="379" y="46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80" y="39"/>
                    <a:pt x="380" y="39"/>
                    <a:pt x="380" y="39"/>
                  </a:cubicBezTo>
                  <a:close/>
                  <a:moveTo>
                    <a:pt x="380" y="165"/>
                  </a:moveTo>
                  <a:cubicBezTo>
                    <a:pt x="380" y="170"/>
                    <a:pt x="380" y="170"/>
                    <a:pt x="380" y="170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9" y="165"/>
                    <a:pt x="379" y="165"/>
                    <a:pt x="379" y="165"/>
                  </a:cubicBezTo>
                  <a:cubicBezTo>
                    <a:pt x="380" y="165"/>
                    <a:pt x="380" y="165"/>
                    <a:pt x="380" y="165"/>
                  </a:cubicBezTo>
                  <a:close/>
                  <a:moveTo>
                    <a:pt x="380" y="182"/>
                  </a:moveTo>
                  <a:cubicBezTo>
                    <a:pt x="380" y="192"/>
                    <a:pt x="380" y="192"/>
                    <a:pt x="380" y="192"/>
                  </a:cubicBezTo>
                  <a:cubicBezTo>
                    <a:pt x="380" y="192"/>
                    <a:pt x="379" y="192"/>
                    <a:pt x="379" y="192"/>
                  </a:cubicBezTo>
                  <a:cubicBezTo>
                    <a:pt x="379" y="181"/>
                    <a:pt x="379" y="181"/>
                    <a:pt x="379" y="181"/>
                  </a:cubicBezTo>
                  <a:cubicBezTo>
                    <a:pt x="380" y="182"/>
                    <a:pt x="380" y="182"/>
                    <a:pt x="380" y="182"/>
                  </a:cubicBezTo>
                  <a:close/>
                  <a:moveTo>
                    <a:pt x="380" y="295"/>
                  </a:moveTo>
                  <a:cubicBezTo>
                    <a:pt x="380" y="299"/>
                    <a:pt x="380" y="299"/>
                    <a:pt x="380" y="299"/>
                  </a:cubicBezTo>
                  <a:cubicBezTo>
                    <a:pt x="380" y="299"/>
                    <a:pt x="379" y="299"/>
                    <a:pt x="379" y="299"/>
                  </a:cubicBezTo>
                  <a:cubicBezTo>
                    <a:pt x="379" y="296"/>
                    <a:pt x="379" y="296"/>
                    <a:pt x="379" y="296"/>
                  </a:cubicBezTo>
                  <a:cubicBezTo>
                    <a:pt x="380" y="295"/>
                    <a:pt x="380" y="295"/>
                    <a:pt x="380" y="295"/>
                  </a:cubicBezTo>
                  <a:close/>
                  <a:moveTo>
                    <a:pt x="380" y="303"/>
                  </a:moveTo>
                  <a:cubicBezTo>
                    <a:pt x="380" y="313"/>
                    <a:pt x="380" y="313"/>
                    <a:pt x="380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79" y="310"/>
                    <a:pt x="379" y="310"/>
                    <a:pt x="379" y="310"/>
                  </a:cubicBezTo>
                  <a:cubicBezTo>
                    <a:pt x="379" y="310"/>
                    <a:pt x="380" y="309"/>
                    <a:pt x="380" y="309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9" y="302"/>
                    <a:pt x="379" y="302"/>
                    <a:pt x="379" y="302"/>
                  </a:cubicBezTo>
                  <a:cubicBezTo>
                    <a:pt x="379" y="302"/>
                    <a:pt x="380" y="302"/>
                    <a:pt x="380" y="303"/>
                  </a:cubicBezTo>
                  <a:close/>
                  <a:moveTo>
                    <a:pt x="380" y="375"/>
                  </a:moveTo>
                  <a:cubicBezTo>
                    <a:pt x="380" y="443"/>
                    <a:pt x="380" y="443"/>
                    <a:pt x="380" y="443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80" y="377"/>
                    <a:pt x="380" y="377"/>
                    <a:pt x="380" y="377"/>
                  </a:cubicBezTo>
                  <a:cubicBezTo>
                    <a:pt x="380" y="375"/>
                    <a:pt x="380" y="375"/>
                    <a:pt x="380" y="375"/>
                  </a:cubicBezTo>
                  <a:close/>
                  <a:moveTo>
                    <a:pt x="380" y="490"/>
                  </a:moveTo>
                  <a:cubicBezTo>
                    <a:pt x="380" y="495"/>
                    <a:pt x="380" y="495"/>
                    <a:pt x="380" y="495"/>
                  </a:cubicBezTo>
                  <a:cubicBezTo>
                    <a:pt x="379" y="495"/>
                    <a:pt x="379" y="495"/>
                    <a:pt x="379" y="495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80" y="490"/>
                    <a:pt x="380" y="490"/>
                    <a:pt x="380" y="490"/>
                  </a:cubicBezTo>
                  <a:close/>
                  <a:moveTo>
                    <a:pt x="380" y="501"/>
                  </a:moveTo>
                  <a:cubicBezTo>
                    <a:pt x="380" y="509"/>
                    <a:pt x="380" y="509"/>
                    <a:pt x="380" y="509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9" y="497"/>
                    <a:pt x="379" y="497"/>
                    <a:pt x="379" y="497"/>
                  </a:cubicBezTo>
                  <a:cubicBezTo>
                    <a:pt x="379" y="499"/>
                    <a:pt x="380" y="500"/>
                    <a:pt x="380" y="501"/>
                  </a:cubicBezTo>
                  <a:close/>
                  <a:moveTo>
                    <a:pt x="380" y="611"/>
                  </a:moveTo>
                  <a:cubicBezTo>
                    <a:pt x="380" y="616"/>
                    <a:pt x="380" y="616"/>
                    <a:pt x="380" y="616"/>
                  </a:cubicBezTo>
                  <a:cubicBezTo>
                    <a:pt x="380" y="616"/>
                    <a:pt x="380" y="616"/>
                    <a:pt x="379" y="616"/>
                  </a:cubicBezTo>
                  <a:cubicBezTo>
                    <a:pt x="380" y="616"/>
                    <a:pt x="380" y="617"/>
                    <a:pt x="380" y="618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0" y="630"/>
                    <a:pt x="379" y="629"/>
                    <a:pt x="379" y="628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80" y="611"/>
                    <a:pt x="380" y="611"/>
                    <a:pt x="380" y="611"/>
                  </a:cubicBezTo>
                  <a:close/>
                  <a:moveTo>
                    <a:pt x="380" y="632"/>
                  </a:moveTo>
                  <a:cubicBezTo>
                    <a:pt x="380" y="639"/>
                    <a:pt x="380" y="639"/>
                    <a:pt x="380" y="639"/>
                  </a:cubicBezTo>
                  <a:cubicBezTo>
                    <a:pt x="379" y="639"/>
                    <a:pt x="379" y="639"/>
                    <a:pt x="379" y="639"/>
                  </a:cubicBezTo>
                  <a:cubicBezTo>
                    <a:pt x="379" y="633"/>
                    <a:pt x="379" y="633"/>
                    <a:pt x="379" y="633"/>
                  </a:cubicBezTo>
                  <a:cubicBezTo>
                    <a:pt x="380" y="632"/>
                    <a:pt x="380" y="632"/>
                    <a:pt x="380" y="632"/>
                  </a:cubicBezTo>
                  <a:close/>
                  <a:moveTo>
                    <a:pt x="380" y="672"/>
                  </a:move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1"/>
                    <a:pt x="379" y="712"/>
                  </a:cubicBezTo>
                  <a:cubicBezTo>
                    <a:pt x="379" y="712"/>
                    <a:pt x="379" y="712"/>
                    <a:pt x="379" y="712"/>
                  </a:cubicBezTo>
                  <a:cubicBezTo>
                    <a:pt x="379" y="699"/>
                    <a:pt x="379" y="699"/>
                    <a:pt x="379" y="699"/>
                  </a:cubicBezTo>
                  <a:cubicBezTo>
                    <a:pt x="379" y="699"/>
                    <a:pt x="380" y="698"/>
                    <a:pt x="380" y="698"/>
                  </a:cubicBezTo>
                  <a:cubicBezTo>
                    <a:pt x="380" y="697"/>
                    <a:pt x="380" y="697"/>
                    <a:pt x="380" y="696"/>
                  </a:cubicBezTo>
                  <a:cubicBezTo>
                    <a:pt x="379" y="696"/>
                    <a:pt x="379" y="696"/>
                    <a:pt x="379" y="696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9" y="688"/>
                    <a:pt x="380" y="688"/>
                    <a:pt x="380" y="687"/>
                  </a:cubicBezTo>
                  <a:cubicBezTo>
                    <a:pt x="380" y="685"/>
                    <a:pt x="380" y="682"/>
                    <a:pt x="379" y="680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2"/>
                    <a:pt x="380" y="672"/>
                    <a:pt x="380" y="672"/>
                  </a:cubicBezTo>
                  <a:close/>
                  <a:moveTo>
                    <a:pt x="380" y="747"/>
                  </a:moveTo>
                  <a:cubicBezTo>
                    <a:pt x="380" y="757"/>
                    <a:pt x="380" y="757"/>
                    <a:pt x="380" y="757"/>
                  </a:cubicBezTo>
                  <a:cubicBezTo>
                    <a:pt x="380" y="757"/>
                    <a:pt x="379" y="757"/>
                    <a:pt x="379" y="75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9" y="747"/>
                    <a:pt x="380" y="747"/>
                    <a:pt x="380" y="747"/>
                  </a:cubicBezTo>
                  <a:close/>
                  <a:moveTo>
                    <a:pt x="376" y="2"/>
                  </a:moveTo>
                  <a:cubicBezTo>
                    <a:pt x="377" y="2"/>
                    <a:pt x="378" y="2"/>
                    <a:pt x="379" y="2"/>
                  </a:cubicBezTo>
                  <a:cubicBezTo>
                    <a:pt x="379" y="15"/>
                    <a:pt x="379" y="15"/>
                    <a:pt x="379" y="15"/>
                  </a:cubicBezTo>
                  <a:cubicBezTo>
                    <a:pt x="378" y="14"/>
                    <a:pt x="377" y="13"/>
                    <a:pt x="376" y="13"/>
                  </a:cubicBezTo>
                  <a:cubicBezTo>
                    <a:pt x="376" y="2"/>
                    <a:pt x="376" y="2"/>
                    <a:pt x="376" y="2"/>
                  </a:cubicBezTo>
                  <a:close/>
                  <a:moveTo>
                    <a:pt x="379" y="793"/>
                  </a:moveTo>
                  <a:cubicBezTo>
                    <a:pt x="376" y="793"/>
                    <a:pt x="376" y="793"/>
                    <a:pt x="376" y="793"/>
                  </a:cubicBezTo>
                  <a:cubicBezTo>
                    <a:pt x="376" y="775"/>
                    <a:pt x="376" y="775"/>
                    <a:pt x="376" y="775"/>
                  </a:cubicBezTo>
                  <a:cubicBezTo>
                    <a:pt x="377" y="776"/>
                    <a:pt x="378" y="777"/>
                    <a:pt x="379" y="778"/>
                  </a:cubicBezTo>
                  <a:cubicBezTo>
                    <a:pt x="379" y="793"/>
                    <a:pt x="379" y="793"/>
                    <a:pt x="379" y="793"/>
                  </a:cubicBezTo>
                  <a:close/>
                  <a:moveTo>
                    <a:pt x="379" y="39"/>
                  </a:moveTo>
                  <a:cubicBezTo>
                    <a:pt x="379" y="46"/>
                    <a:pt x="379" y="46"/>
                    <a:pt x="379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6" y="37"/>
                    <a:pt x="376" y="37"/>
                    <a:pt x="376" y="37"/>
                  </a:cubicBezTo>
                  <a:cubicBezTo>
                    <a:pt x="377" y="38"/>
                    <a:pt x="378" y="38"/>
                    <a:pt x="379" y="39"/>
                  </a:cubicBezTo>
                  <a:close/>
                  <a:moveTo>
                    <a:pt x="379" y="165"/>
                  </a:moveTo>
                  <a:cubicBezTo>
                    <a:pt x="379" y="170"/>
                    <a:pt x="379" y="170"/>
                    <a:pt x="379" y="170"/>
                  </a:cubicBezTo>
                  <a:cubicBezTo>
                    <a:pt x="378" y="170"/>
                    <a:pt x="377" y="170"/>
                    <a:pt x="376" y="170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79" y="165"/>
                    <a:pt x="379" y="165"/>
                    <a:pt x="379" y="165"/>
                  </a:cubicBezTo>
                  <a:close/>
                  <a:moveTo>
                    <a:pt x="379" y="181"/>
                  </a:moveTo>
                  <a:cubicBezTo>
                    <a:pt x="379" y="192"/>
                    <a:pt x="379" y="192"/>
                    <a:pt x="379" y="192"/>
                  </a:cubicBezTo>
                  <a:cubicBezTo>
                    <a:pt x="378" y="192"/>
                    <a:pt x="377" y="192"/>
                    <a:pt x="376" y="193"/>
                  </a:cubicBezTo>
                  <a:cubicBezTo>
                    <a:pt x="376" y="177"/>
                    <a:pt x="376" y="177"/>
                    <a:pt x="376" y="177"/>
                  </a:cubicBezTo>
                  <a:cubicBezTo>
                    <a:pt x="379" y="181"/>
                    <a:pt x="379" y="181"/>
                    <a:pt x="379" y="181"/>
                  </a:cubicBezTo>
                  <a:close/>
                  <a:moveTo>
                    <a:pt x="379" y="296"/>
                  </a:moveTo>
                  <a:cubicBezTo>
                    <a:pt x="379" y="299"/>
                    <a:pt x="379" y="299"/>
                    <a:pt x="379" y="299"/>
                  </a:cubicBezTo>
                  <a:cubicBezTo>
                    <a:pt x="378" y="299"/>
                    <a:pt x="378" y="299"/>
                    <a:pt x="378" y="299"/>
                  </a:cubicBezTo>
                  <a:cubicBezTo>
                    <a:pt x="378" y="300"/>
                    <a:pt x="378" y="301"/>
                    <a:pt x="379" y="302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8" y="306"/>
                    <a:pt x="377" y="305"/>
                    <a:pt x="376" y="304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7" y="296"/>
                    <a:pt x="378" y="296"/>
                    <a:pt x="379" y="296"/>
                  </a:cubicBezTo>
                  <a:close/>
                  <a:moveTo>
                    <a:pt x="379" y="310"/>
                  </a:moveTo>
                  <a:cubicBezTo>
                    <a:pt x="379" y="313"/>
                    <a:pt x="379" y="313"/>
                    <a:pt x="379" y="313"/>
                  </a:cubicBezTo>
                  <a:cubicBezTo>
                    <a:pt x="378" y="313"/>
                    <a:pt x="377" y="314"/>
                    <a:pt x="376" y="314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8" y="310"/>
                    <a:pt x="378" y="310"/>
                    <a:pt x="379" y="310"/>
                  </a:cubicBezTo>
                  <a:close/>
                  <a:moveTo>
                    <a:pt x="379" y="377"/>
                  </a:moveTo>
                  <a:cubicBezTo>
                    <a:pt x="379" y="444"/>
                    <a:pt x="379" y="444"/>
                    <a:pt x="379" y="44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6" y="377"/>
                    <a:pt x="376" y="377"/>
                    <a:pt x="376" y="377"/>
                  </a:cubicBezTo>
                  <a:cubicBezTo>
                    <a:pt x="379" y="377"/>
                    <a:pt x="379" y="377"/>
                    <a:pt x="379" y="377"/>
                  </a:cubicBezTo>
                  <a:close/>
                  <a:moveTo>
                    <a:pt x="379" y="490"/>
                  </a:moveTo>
                  <a:cubicBezTo>
                    <a:pt x="379" y="495"/>
                    <a:pt x="379" y="495"/>
                    <a:pt x="379" y="495"/>
                  </a:cubicBezTo>
                  <a:cubicBezTo>
                    <a:pt x="378" y="495"/>
                    <a:pt x="378" y="495"/>
                    <a:pt x="378" y="495"/>
                  </a:cubicBezTo>
                  <a:cubicBezTo>
                    <a:pt x="378" y="496"/>
                    <a:pt x="379" y="497"/>
                    <a:pt x="379" y="497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6" y="508"/>
                    <a:pt x="376" y="508"/>
                    <a:pt x="376" y="508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5"/>
                    <a:pt x="377" y="505"/>
                    <a:pt x="377" y="505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489"/>
                    <a:pt x="376" y="489"/>
                    <a:pt x="376" y="489"/>
                  </a:cubicBezTo>
                  <a:cubicBezTo>
                    <a:pt x="379" y="490"/>
                    <a:pt x="379" y="490"/>
                    <a:pt x="379" y="490"/>
                  </a:cubicBezTo>
                  <a:close/>
                  <a:moveTo>
                    <a:pt x="379" y="612"/>
                  </a:moveTo>
                  <a:cubicBezTo>
                    <a:pt x="379" y="628"/>
                    <a:pt x="379" y="628"/>
                    <a:pt x="379" y="628"/>
                  </a:cubicBezTo>
                  <a:cubicBezTo>
                    <a:pt x="378" y="626"/>
                    <a:pt x="377" y="624"/>
                    <a:pt x="376" y="623"/>
                  </a:cubicBezTo>
                  <a:cubicBezTo>
                    <a:pt x="376" y="612"/>
                    <a:pt x="376" y="612"/>
                    <a:pt x="376" y="612"/>
                  </a:cubicBezTo>
                  <a:cubicBezTo>
                    <a:pt x="379" y="612"/>
                    <a:pt x="379" y="612"/>
                    <a:pt x="379" y="612"/>
                  </a:cubicBezTo>
                  <a:close/>
                  <a:moveTo>
                    <a:pt x="379" y="633"/>
                  </a:moveTo>
                  <a:cubicBezTo>
                    <a:pt x="379" y="639"/>
                    <a:pt x="379" y="639"/>
                    <a:pt x="379" y="639"/>
                  </a:cubicBezTo>
                  <a:cubicBezTo>
                    <a:pt x="376" y="639"/>
                    <a:pt x="376" y="639"/>
                    <a:pt x="376" y="639"/>
                  </a:cubicBezTo>
                  <a:cubicBezTo>
                    <a:pt x="376" y="633"/>
                    <a:pt x="376" y="633"/>
                    <a:pt x="376" y="633"/>
                  </a:cubicBezTo>
                  <a:cubicBezTo>
                    <a:pt x="377" y="633"/>
                    <a:pt x="378" y="633"/>
                    <a:pt x="379" y="633"/>
                  </a:cubicBezTo>
                  <a:close/>
                  <a:moveTo>
                    <a:pt x="379" y="672"/>
                  </a:moveTo>
                  <a:cubicBezTo>
                    <a:pt x="379" y="680"/>
                    <a:pt x="379" y="680"/>
                    <a:pt x="379" y="680"/>
                  </a:cubicBezTo>
                  <a:cubicBezTo>
                    <a:pt x="379" y="679"/>
                    <a:pt x="378" y="679"/>
                    <a:pt x="378" y="679"/>
                  </a:cubicBezTo>
                  <a:cubicBezTo>
                    <a:pt x="377" y="679"/>
                    <a:pt x="377" y="679"/>
                    <a:pt x="376" y="679"/>
                  </a:cubicBezTo>
                  <a:cubicBezTo>
                    <a:pt x="376" y="672"/>
                    <a:pt x="376" y="672"/>
                    <a:pt x="376" y="672"/>
                  </a:cubicBezTo>
                  <a:cubicBezTo>
                    <a:pt x="377" y="672"/>
                    <a:pt x="378" y="672"/>
                    <a:pt x="379" y="672"/>
                  </a:cubicBezTo>
                  <a:close/>
                  <a:moveTo>
                    <a:pt x="379" y="688"/>
                  </a:moveTo>
                  <a:cubicBezTo>
                    <a:pt x="379" y="696"/>
                    <a:pt x="379" y="696"/>
                    <a:pt x="379" y="696"/>
                  </a:cubicBezTo>
                  <a:cubicBezTo>
                    <a:pt x="378" y="697"/>
                    <a:pt x="377" y="697"/>
                    <a:pt x="376" y="697"/>
                  </a:cubicBezTo>
                  <a:cubicBezTo>
                    <a:pt x="376" y="690"/>
                    <a:pt x="376" y="690"/>
                    <a:pt x="376" y="690"/>
                  </a:cubicBezTo>
                  <a:cubicBezTo>
                    <a:pt x="378" y="689"/>
                    <a:pt x="378" y="689"/>
                    <a:pt x="379" y="688"/>
                  </a:cubicBezTo>
                  <a:close/>
                  <a:moveTo>
                    <a:pt x="379" y="699"/>
                  </a:moveTo>
                  <a:cubicBezTo>
                    <a:pt x="379" y="712"/>
                    <a:pt x="379" y="712"/>
                    <a:pt x="379" y="712"/>
                  </a:cubicBezTo>
                  <a:cubicBezTo>
                    <a:pt x="376" y="712"/>
                    <a:pt x="376" y="712"/>
                    <a:pt x="376" y="712"/>
                  </a:cubicBezTo>
                  <a:cubicBezTo>
                    <a:pt x="376" y="702"/>
                    <a:pt x="376" y="702"/>
                    <a:pt x="376" y="702"/>
                  </a:cubicBezTo>
                  <a:cubicBezTo>
                    <a:pt x="377" y="702"/>
                    <a:pt x="378" y="700"/>
                    <a:pt x="379" y="699"/>
                  </a:cubicBezTo>
                  <a:close/>
                  <a:moveTo>
                    <a:pt x="379" y="747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8" y="756"/>
                    <a:pt x="377" y="756"/>
                    <a:pt x="376" y="756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77" y="747"/>
                    <a:pt x="378" y="747"/>
                    <a:pt x="379" y="747"/>
                  </a:cubicBezTo>
                  <a:close/>
                  <a:moveTo>
                    <a:pt x="373" y="2"/>
                  </a:moveTo>
                  <a:cubicBezTo>
                    <a:pt x="374" y="2"/>
                    <a:pt x="375" y="2"/>
                    <a:pt x="376" y="2"/>
                  </a:cubicBezTo>
                  <a:cubicBezTo>
                    <a:pt x="376" y="13"/>
                    <a:pt x="376" y="13"/>
                    <a:pt x="376" y="13"/>
                  </a:cubicBezTo>
                  <a:cubicBezTo>
                    <a:pt x="375" y="12"/>
                    <a:pt x="374" y="11"/>
                    <a:pt x="373" y="10"/>
                  </a:cubicBezTo>
                  <a:cubicBezTo>
                    <a:pt x="373" y="2"/>
                    <a:pt x="373" y="2"/>
                    <a:pt x="373" y="2"/>
                  </a:cubicBezTo>
                  <a:close/>
                  <a:moveTo>
                    <a:pt x="376" y="793"/>
                  </a:moveTo>
                  <a:cubicBezTo>
                    <a:pt x="375" y="793"/>
                    <a:pt x="374" y="793"/>
                    <a:pt x="373" y="793"/>
                  </a:cubicBezTo>
                  <a:cubicBezTo>
                    <a:pt x="373" y="768"/>
                    <a:pt x="373" y="768"/>
                    <a:pt x="373" y="768"/>
                  </a:cubicBezTo>
                  <a:cubicBezTo>
                    <a:pt x="374" y="771"/>
                    <a:pt x="375" y="773"/>
                    <a:pt x="376" y="775"/>
                  </a:cubicBezTo>
                  <a:cubicBezTo>
                    <a:pt x="376" y="793"/>
                    <a:pt x="376" y="793"/>
                    <a:pt x="376" y="793"/>
                  </a:cubicBezTo>
                  <a:close/>
                  <a:moveTo>
                    <a:pt x="376" y="37"/>
                  </a:moveTo>
                  <a:cubicBezTo>
                    <a:pt x="376" y="46"/>
                    <a:pt x="376" y="46"/>
                    <a:pt x="376" y="46"/>
                  </a:cubicBezTo>
                  <a:cubicBezTo>
                    <a:pt x="373" y="46"/>
                    <a:pt x="373" y="46"/>
                    <a:pt x="373" y="46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4" y="36"/>
                    <a:pt x="375" y="37"/>
                    <a:pt x="376" y="37"/>
                  </a:cubicBezTo>
                  <a:close/>
                  <a:moveTo>
                    <a:pt x="376" y="166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75" y="170"/>
                    <a:pt x="374" y="171"/>
                    <a:pt x="373" y="171"/>
                  </a:cubicBezTo>
                  <a:cubicBezTo>
                    <a:pt x="373" y="166"/>
                    <a:pt x="373" y="166"/>
                    <a:pt x="373" y="166"/>
                  </a:cubicBezTo>
                  <a:cubicBezTo>
                    <a:pt x="376" y="166"/>
                    <a:pt x="376" y="166"/>
                    <a:pt x="376" y="166"/>
                  </a:cubicBezTo>
                  <a:close/>
                  <a:moveTo>
                    <a:pt x="376" y="177"/>
                  </a:moveTo>
                  <a:cubicBezTo>
                    <a:pt x="376" y="193"/>
                    <a:pt x="376" y="193"/>
                    <a:pt x="376" y="193"/>
                  </a:cubicBezTo>
                  <a:cubicBezTo>
                    <a:pt x="375" y="193"/>
                    <a:pt x="374" y="193"/>
                    <a:pt x="373" y="194"/>
                  </a:cubicBezTo>
                  <a:cubicBezTo>
                    <a:pt x="373" y="188"/>
                    <a:pt x="373" y="188"/>
                    <a:pt x="373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87"/>
                    <a:pt x="375" y="187"/>
                    <a:pt x="373" y="183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6" y="177"/>
                    <a:pt x="376" y="177"/>
                    <a:pt x="376" y="177"/>
                  </a:cubicBezTo>
                  <a:close/>
                  <a:moveTo>
                    <a:pt x="376" y="296"/>
                  </a:move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4" y="302"/>
                    <a:pt x="373" y="302"/>
                  </a:cubicBezTo>
                  <a:cubicBezTo>
                    <a:pt x="373" y="297"/>
                    <a:pt x="373" y="297"/>
                    <a:pt x="373" y="297"/>
                  </a:cubicBezTo>
                  <a:cubicBezTo>
                    <a:pt x="374" y="297"/>
                    <a:pt x="375" y="296"/>
                    <a:pt x="376" y="296"/>
                  </a:cubicBezTo>
                  <a:close/>
                  <a:moveTo>
                    <a:pt x="376" y="310"/>
                  </a:moveTo>
                  <a:cubicBezTo>
                    <a:pt x="376" y="314"/>
                    <a:pt x="376" y="314"/>
                    <a:pt x="376" y="314"/>
                  </a:cubicBezTo>
                  <a:cubicBezTo>
                    <a:pt x="375" y="314"/>
                    <a:pt x="374" y="315"/>
                    <a:pt x="373" y="315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5" y="311"/>
                    <a:pt x="376" y="311"/>
                    <a:pt x="376" y="310"/>
                  </a:cubicBezTo>
                  <a:close/>
                  <a:moveTo>
                    <a:pt x="376" y="377"/>
                  </a:moveTo>
                  <a:cubicBezTo>
                    <a:pt x="376" y="446"/>
                    <a:pt x="376" y="446"/>
                    <a:pt x="376" y="446"/>
                  </a:cubicBezTo>
                  <a:cubicBezTo>
                    <a:pt x="373" y="448"/>
                    <a:pt x="373" y="448"/>
                    <a:pt x="373" y="448"/>
                  </a:cubicBezTo>
                  <a:cubicBezTo>
                    <a:pt x="373" y="377"/>
                    <a:pt x="373" y="377"/>
                    <a:pt x="373" y="377"/>
                  </a:cubicBezTo>
                  <a:cubicBezTo>
                    <a:pt x="376" y="377"/>
                    <a:pt x="376" y="377"/>
                    <a:pt x="376" y="377"/>
                  </a:cubicBezTo>
                  <a:close/>
                  <a:moveTo>
                    <a:pt x="376" y="489"/>
                  </a:moveTo>
                  <a:cubicBezTo>
                    <a:pt x="376" y="504"/>
                    <a:pt x="376" y="504"/>
                    <a:pt x="376" y="504"/>
                  </a:cubicBezTo>
                  <a:cubicBezTo>
                    <a:pt x="375" y="501"/>
                    <a:pt x="374" y="498"/>
                    <a:pt x="373" y="495"/>
                  </a:cubicBezTo>
                  <a:cubicBezTo>
                    <a:pt x="373" y="489"/>
                    <a:pt x="373" y="489"/>
                    <a:pt x="373" y="489"/>
                  </a:cubicBezTo>
                  <a:cubicBezTo>
                    <a:pt x="376" y="489"/>
                    <a:pt x="376" y="489"/>
                    <a:pt x="376" y="489"/>
                  </a:cubicBezTo>
                  <a:close/>
                  <a:moveTo>
                    <a:pt x="376" y="505"/>
                  </a:moveTo>
                  <a:cubicBezTo>
                    <a:pt x="376" y="508"/>
                    <a:pt x="376" y="508"/>
                    <a:pt x="376" y="508"/>
                  </a:cubicBezTo>
                  <a:cubicBezTo>
                    <a:pt x="375" y="508"/>
                    <a:pt x="374" y="507"/>
                    <a:pt x="373" y="507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6" y="505"/>
                    <a:pt x="376" y="505"/>
                    <a:pt x="376" y="505"/>
                  </a:cubicBezTo>
                  <a:close/>
                  <a:moveTo>
                    <a:pt x="376" y="612"/>
                  </a:moveTo>
                  <a:cubicBezTo>
                    <a:pt x="376" y="623"/>
                    <a:pt x="376" y="623"/>
                    <a:pt x="376" y="623"/>
                  </a:cubicBezTo>
                  <a:cubicBezTo>
                    <a:pt x="375" y="621"/>
                    <a:pt x="374" y="620"/>
                    <a:pt x="373" y="618"/>
                  </a:cubicBezTo>
                  <a:cubicBezTo>
                    <a:pt x="373" y="611"/>
                    <a:pt x="373" y="611"/>
                    <a:pt x="373" y="611"/>
                  </a:cubicBezTo>
                  <a:cubicBezTo>
                    <a:pt x="374" y="612"/>
                    <a:pt x="374" y="612"/>
                    <a:pt x="374" y="612"/>
                  </a:cubicBezTo>
                  <a:cubicBezTo>
                    <a:pt x="376" y="612"/>
                    <a:pt x="376" y="612"/>
                    <a:pt x="376" y="612"/>
                  </a:cubicBezTo>
                  <a:close/>
                  <a:moveTo>
                    <a:pt x="376" y="633"/>
                  </a:moveTo>
                  <a:cubicBezTo>
                    <a:pt x="376" y="639"/>
                    <a:pt x="376" y="639"/>
                    <a:pt x="376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4" y="639"/>
                    <a:pt x="374" y="639"/>
                    <a:pt x="373" y="639"/>
                  </a:cubicBezTo>
                  <a:cubicBezTo>
                    <a:pt x="373" y="633"/>
                    <a:pt x="373" y="633"/>
                    <a:pt x="373" y="633"/>
                  </a:cubicBezTo>
                  <a:cubicBezTo>
                    <a:pt x="374" y="633"/>
                    <a:pt x="375" y="633"/>
                    <a:pt x="376" y="633"/>
                  </a:cubicBezTo>
                  <a:close/>
                  <a:moveTo>
                    <a:pt x="376" y="672"/>
                  </a:moveTo>
                  <a:cubicBezTo>
                    <a:pt x="376" y="679"/>
                    <a:pt x="376" y="679"/>
                    <a:pt x="376" y="679"/>
                  </a:cubicBezTo>
                  <a:cubicBezTo>
                    <a:pt x="376" y="679"/>
                    <a:pt x="375" y="679"/>
                    <a:pt x="373" y="680"/>
                  </a:cubicBezTo>
                  <a:cubicBezTo>
                    <a:pt x="373" y="672"/>
                    <a:pt x="373" y="672"/>
                    <a:pt x="373" y="672"/>
                  </a:cubicBezTo>
                  <a:cubicBezTo>
                    <a:pt x="374" y="672"/>
                    <a:pt x="375" y="672"/>
                    <a:pt x="376" y="672"/>
                  </a:cubicBezTo>
                  <a:close/>
                  <a:moveTo>
                    <a:pt x="376" y="690"/>
                  </a:move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4" y="697"/>
                    <a:pt x="373" y="697"/>
                  </a:cubicBezTo>
                  <a:cubicBezTo>
                    <a:pt x="373" y="687"/>
                    <a:pt x="373" y="687"/>
                    <a:pt x="373" y="687"/>
                  </a:cubicBezTo>
                  <a:cubicBezTo>
                    <a:pt x="373" y="688"/>
                    <a:pt x="374" y="689"/>
                    <a:pt x="374" y="690"/>
                  </a:cubicBezTo>
                  <a:cubicBezTo>
                    <a:pt x="375" y="690"/>
                    <a:pt x="376" y="690"/>
                    <a:pt x="376" y="690"/>
                  </a:cubicBezTo>
                  <a:close/>
                  <a:moveTo>
                    <a:pt x="376" y="702"/>
                  </a:moveTo>
                  <a:cubicBezTo>
                    <a:pt x="376" y="712"/>
                    <a:pt x="376" y="712"/>
                    <a:pt x="376" y="712"/>
                  </a:cubicBezTo>
                  <a:cubicBezTo>
                    <a:pt x="373" y="712"/>
                    <a:pt x="373" y="712"/>
                    <a:pt x="373" y="712"/>
                  </a:cubicBezTo>
                  <a:cubicBezTo>
                    <a:pt x="373" y="703"/>
                    <a:pt x="373" y="703"/>
                    <a:pt x="373" y="703"/>
                  </a:cubicBezTo>
                  <a:cubicBezTo>
                    <a:pt x="374" y="703"/>
                    <a:pt x="375" y="703"/>
                    <a:pt x="376" y="703"/>
                  </a:cubicBezTo>
                  <a:cubicBezTo>
                    <a:pt x="376" y="702"/>
                    <a:pt x="376" y="702"/>
                    <a:pt x="376" y="702"/>
                  </a:cubicBezTo>
                  <a:close/>
                  <a:moveTo>
                    <a:pt x="376" y="747"/>
                  </a:moveTo>
                  <a:cubicBezTo>
                    <a:pt x="376" y="756"/>
                    <a:pt x="376" y="756"/>
                    <a:pt x="376" y="756"/>
                  </a:cubicBezTo>
                  <a:cubicBezTo>
                    <a:pt x="375" y="756"/>
                    <a:pt x="374" y="756"/>
                    <a:pt x="373" y="756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4" y="747"/>
                    <a:pt x="375" y="747"/>
                    <a:pt x="376" y="747"/>
                  </a:cubicBezTo>
                  <a:close/>
                  <a:moveTo>
                    <a:pt x="373" y="551"/>
                  </a:moveTo>
                  <a:cubicBezTo>
                    <a:pt x="373" y="544"/>
                    <a:pt x="373" y="544"/>
                    <a:pt x="373" y="544"/>
                  </a:cubicBezTo>
                  <a:cubicBezTo>
                    <a:pt x="374" y="545"/>
                    <a:pt x="376" y="546"/>
                    <a:pt x="376" y="548"/>
                  </a:cubicBezTo>
                  <a:cubicBezTo>
                    <a:pt x="375" y="549"/>
                    <a:pt x="374" y="550"/>
                    <a:pt x="373" y="551"/>
                  </a:cubicBezTo>
                  <a:close/>
                  <a:moveTo>
                    <a:pt x="373" y="264"/>
                  </a:moveTo>
                  <a:cubicBezTo>
                    <a:pt x="373" y="258"/>
                    <a:pt x="373" y="258"/>
                    <a:pt x="373" y="258"/>
                  </a:cubicBezTo>
                  <a:cubicBezTo>
                    <a:pt x="375" y="258"/>
                    <a:pt x="375" y="258"/>
                    <a:pt x="375" y="258"/>
                  </a:cubicBezTo>
                  <a:cubicBezTo>
                    <a:pt x="375" y="260"/>
                    <a:pt x="375" y="261"/>
                    <a:pt x="375" y="263"/>
                  </a:cubicBezTo>
                  <a:cubicBezTo>
                    <a:pt x="374" y="264"/>
                    <a:pt x="374" y="264"/>
                    <a:pt x="373" y="264"/>
                  </a:cubicBezTo>
                  <a:close/>
                  <a:moveTo>
                    <a:pt x="370" y="2"/>
                  </a:moveTo>
                  <a:cubicBezTo>
                    <a:pt x="371" y="2"/>
                    <a:pt x="372" y="2"/>
                    <a:pt x="373" y="2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2" y="10"/>
                    <a:pt x="371" y="9"/>
                    <a:pt x="370" y="9"/>
                  </a:cubicBezTo>
                  <a:cubicBezTo>
                    <a:pt x="370" y="2"/>
                    <a:pt x="370" y="2"/>
                    <a:pt x="370" y="2"/>
                  </a:cubicBezTo>
                  <a:close/>
                  <a:moveTo>
                    <a:pt x="373" y="793"/>
                  </a:moveTo>
                  <a:cubicBezTo>
                    <a:pt x="372" y="793"/>
                    <a:pt x="371" y="793"/>
                    <a:pt x="370" y="793"/>
                  </a:cubicBezTo>
                  <a:cubicBezTo>
                    <a:pt x="370" y="785"/>
                    <a:pt x="370" y="785"/>
                    <a:pt x="370" y="785"/>
                  </a:cubicBezTo>
                  <a:cubicBezTo>
                    <a:pt x="370" y="785"/>
                    <a:pt x="371" y="785"/>
                    <a:pt x="372" y="784"/>
                  </a:cubicBezTo>
                  <a:cubicBezTo>
                    <a:pt x="371" y="783"/>
                    <a:pt x="370" y="781"/>
                    <a:pt x="370" y="780"/>
                  </a:cubicBezTo>
                  <a:cubicBezTo>
                    <a:pt x="370" y="760"/>
                    <a:pt x="370" y="760"/>
                    <a:pt x="370" y="760"/>
                  </a:cubicBezTo>
                  <a:cubicBezTo>
                    <a:pt x="371" y="763"/>
                    <a:pt x="372" y="766"/>
                    <a:pt x="373" y="768"/>
                  </a:cubicBezTo>
                  <a:cubicBezTo>
                    <a:pt x="373" y="793"/>
                    <a:pt x="373" y="793"/>
                    <a:pt x="373" y="793"/>
                  </a:cubicBezTo>
                  <a:close/>
                  <a:moveTo>
                    <a:pt x="373" y="35"/>
                  </a:moveTo>
                  <a:cubicBezTo>
                    <a:pt x="373" y="46"/>
                    <a:pt x="373" y="46"/>
                    <a:pt x="373" y="46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3"/>
                    <a:pt x="372" y="34"/>
                    <a:pt x="373" y="35"/>
                  </a:cubicBezTo>
                  <a:close/>
                  <a:moveTo>
                    <a:pt x="373" y="166"/>
                  </a:moveTo>
                  <a:cubicBezTo>
                    <a:pt x="373" y="171"/>
                    <a:pt x="373" y="171"/>
                    <a:pt x="373" y="171"/>
                  </a:cubicBezTo>
                  <a:cubicBezTo>
                    <a:pt x="372" y="171"/>
                    <a:pt x="372" y="171"/>
                    <a:pt x="371" y="172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3" y="183"/>
                    <a:pt x="373" y="183"/>
                    <a:pt x="373" y="183"/>
                  </a:cubicBezTo>
                  <a:cubicBezTo>
                    <a:pt x="372" y="182"/>
                    <a:pt x="371" y="180"/>
                    <a:pt x="370" y="177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371" y="166"/>
                    <a:pt x="371" y="166"/>
                    <a:pt x="371" y="166"/>
                  </a:cubicBezTo>
                  <a:cubicBezTo>
                    <a:pt x="373" y="166"/>
                    <a:pt x="373" y="166"/>
                    <a:pt x="373" y="166"/>
                  </a:cubicBezTo>
                  <a:close/>
                  <a:moveTo>
                    <a:pt x="373" y="188"/>
                  </a:moveTo>
                  <a:cubicBezTo>
                    <a:pt x="373" y="194"/>
                    <a:pt x="373" y="194"/>
                    <a:pt x="373" y="194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71" y="194"/>
                    <a:pt x="370" y="194"/>
                    <a:pt x="370" y="194"/>
                  </a:cubicBezTo>
                  <a:cubicBezTo>
                    <a:pt x="370" y="188"/>
                    <a:pt x="370" y="188"/>
                    <a:pt x="370" y="188"/>
                  </a:cubicBezTo>
                  <a:cubicBezTo>
                    <a:pt x="371" y="188"/>
                    <a:pt x="372" y="188"/>
                    <a:pt x="373" y="188"/>
                  </a:cubicBezTo>
                  <a:close/>
                  <a:moveTo>
                    <a:pt x="373" y="258"/>
                  </a:moveTo>
                  <a:cubicBezTo>
                    <a:pt x="373" y="264"/>
                    <a:pt x="373" y="264"/>
                    <a:pt x="373" y="264"/>
                  </a:cubicBezTo>
                  <a:cubicBezTo>
                    <a:pt x="372" y="265"/>
                    <a:pt x="371" y="266"/>
                    <a:pt x="370" y="266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71" y="258"/>
                    <a:pt x="372" y="258"/>
                    <a:pt x="373" y="258"/>
                  </a:cubicBezTo>
                  <a:close/>
                  <a:moveTo>
                    <a:pt x="373" y="297"/>
                  </a:moveTo>
                  <a:cubicBezTo>
                    <a:pt x="373" y="302"/>
                    <a:pt x="373" y="302"/>
                    <a:pt x="373" y="302"/>
                  </a:cubicBezTo>
                  <a:cubicBezTo>
                    <a:pt x="372" y="302"/>
                    <a:pt x="371" y="302"/>
                    <a:pt x="370" y="302"/>
                  </a:cubicBezTo>
                  <a:cubicBezTo>
                    <a:pt x="370" y="298"/>
                    <a:pt x="370" y="298"/>
                    <a:pt x="370" y="298"/>
                  </a:cubicBezTo>
                  <a:cubicBezTo>
                    <a:pt x="371" y="298"/>
                    <a:pt x="372" y="297"/>
                    <a:pt x="373" y="297"/>
                  </a:cubicBezTo>
                  <a:close/>
                  <a:moveTo>
                    <a:pt x="373" y="311"/>
                  </a:moveTo>
                  <a:cubicBezTo>
                    <a:pt x="373" y="315"/>
                    <a:pt x="373" y="315"/>
                    <a:pt x="373" y="315"/>
                  </a:cubicBezTo>
                  <a:cubicBezTo>
                    <a:pt x="372" y="315"/>
                    <a:pt x="371" y="315"/>
                    <a:pt x="370" y="316"/>
                  </a:cubicBezTo>
                  <a:cubicBezTo>
                    <a:pt x="370" y="308"/>
                    <a:pt x="370" y="308"/>
                    <a:pt x="370" y="308"/>
                  </a:cubicBezTo>
                  <a:cubicBezTo>
                    <a:pt x="373" y="311"/>
                    <a:pt x="373" y="311"/>
                    <a:pt x="373" y="311"/>
                  </a:cubicBezTo>
                  <a:close/>
                  <a:moveTo>
                    <a:pt x="373" y="377"/>
                  </a:moveTo>
                  <a:cubicBezTo>
                    <a:pt x="373" y="448"/>
                    <a:pt x="373" y="448"/>
                    <a:pt x="373" y="448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370" y="377"/>
                    <a:pt x="370" y="377"/>
                    <a:pt x="370" y="377"/>
                  </a:cubicBezTo>
                  <a:cubicBezTo>
                    <a:pt x="373" y="377"/>
                    <a:pt x="373" y="377"/>
                    <a:pt x="373" y="377"/>
                  </a:cubicBezTo>
                  <a:close/>
                  <a:moveTo>
                    <a:pt x="373" y="489"/>
                  </a:moveTo>
                  <a:cubicBezTo>
                    <a:pt x="373" y="495"/>
                    <a:pt x="373" y="495"/>
                    <a:pt x="373" y="495"/>
                  </a:cubicBezTo>
                  <a:cubicBezTo>
                    <a:pt x="372" y="493"/>
                    <a:pt x="372" y="493"/>
                    <a:pt x="372" y="493"/>
                  </a:cubicBezTo>
                  <a:cubicBezTo>
                    <a:pt x="370" y="492"/>
                    <a:pt x="370" y="492"/>
                    <a:pt x="370" y="492"/>
                  </a:cubicBezTo>
                  <a:cubicBezTo>
                    <a:pt x="370" y="488"/>
                    <a:pt x="370" y="488"/>
                    <a:pt x="370" y="488"/>
                  </a:cubicBezTo>
                  <a:cubicBezTo>
                    <a:pt x="373" y="489"/>
                    <a:pt x="373" y="489"/>
                    <a:pt x="373" y="489"/>
                  </a:cubicBezTo>
                  <a:close/>
                  <a:moveTo>
                    <a:pt x="373" y="505"/>
                  </a:moveTo>
                  <a:cubicBezTo>
                    <a:pt x="373" y="507"/>
                    <a:pt x="373" y="507"/>
                    <a:pt x="373" y="507"/>
                  </a:cubicBezTo>
                  <a:cubicBezTo>
                    <a:pt x="372" y="507"/>
                    <a:pt x="371" y="507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ubicBezTo>
                    <a:pt x="370" y="502"/>
                    <a:pt x="372" y="503"/>
                    <a:pt x="373" y="505"/>
                  </a:cubicBezTo>
                  <a:close/>
                  <a:moveTo>
                    <a:pt x="373" y="544"/>
                  </a:moveTo>
                  <a:cubicBezTo>
                    <a:pt x="373" y="551"/>
                    <a:pt x="373" y="551"/>
                    <a:pt x="373" y="551"/>
                  </a:cubicBezTo>
                  <a:cubicBezTo>
                    <a:pt x="372" y="551"/>
                    <a:pt x="371" y="552"/>
                    <a:pt x="370" y="552"/>
                  </a:cubicBezTo>
                  <a:cubicBezTo>
                    <a:pt x="370" y="543"/>
                    <a:pt x="370" y="543"/>
                    <a:pt x="370" y="543"/>
                  </a:cubicBezTo>
                  <a:cubicBezTo>
                    <a:pt x="371" y="543"/>
                    <a:pt x="372" y="543"/>
                    <a:pt x="373" y="544"/>
                  </a:cubicBezTo>
                  <a:close/>
                  <a:moveTo>
                    <a:pt x="373" y="611"/>
                  </a:moveTo>
                  <a:cubicBezTo>
                    <a:pt x="373" y="618"/>
                    <a:pt x="373" y="618"/>
                    <a:pt x="373" y="618"/>
                  </a:cubicBezTo>
                  <a:cubicBezTo>
                    <a:pt x="372" y="618"/>
                    <a:pt x="371" y="617"/>
                    <a:pt x="370" y="616"/>
                  </a:cubicBezTo>
                  <a:cubicBezTo>
                    <a:pt x="370" y="610"/>
                    <a:pt x="370" y="610"/>
                    <a:pt x="370" y="610"/>
                  </a:cubicBezTo>
                  <a:cubicBezTo>
                    <a:pt x="371" y="611"/>
                    <a:pt x="372" y="611"/>
                    <a:pt x="373" y="611"/>
                  </a:cubicBezTo>
                  <a:close/>
                  <a:moveTo>
                    <a:pt x="373" y="633"/>
                  </a:moveTo>
                  <a:cubicBezTo>
                    <a:pt x="373" y="639"/>
                    <a:pt x="373" y="639"/>
                    <a:pt x="373" y="639"/>
                  </a:cubicBezTo>
                  <a:cubicBezTo>
                    <a:pt x="372" y="639"/>
                    <a:pt x="371" y="638"/>
                    <a:pt x="370" y="638"/>
                  </a:cubicBezTo>
                  <a:cubicBezTo>
                    <a:pt x="370" y="632"/>
                    <a:pt x="370" y="632"/>
                    <a:pt x="370" y="632"/>
                  </a:cubicBezTo>
                  <a:cubicBezTo>
                    <a:pt x="370" y="632"/>
                    <a:pt x="371" y="633"/>
                    <a:pt x="372" y="633"/>
                  </a:cubicBezTo>
                  <a:cubicBezTo>
                    <a:pt x="373" y="633"/>
                    <a:pt x="373" y="633"/>
                    <a:pt x="373" y="633"/>
                  </a:cubicBezTo>
                  <a:close/>
                  <a:moveTo>
                    <a:pt x="373" y="672"/>
                  </a:moveTo>
                  <a:cubicBezTo>
                    <a:pt x="373" y="680"/>
                    <a:pt x="373" y="680"/>
                    <a:pt x="373" y="680"/>
                  </a:cubicBezTo>
                  <a:cubicBezTo>
                    <a:pt x="373" y="680"/>
                    <a:pt x="373" y="680"/>
                    <a:pt x="373" y="680"/>
                  </a:cubicBezTo>
                  <a:cubicBezTo>
                    <a:pt x="373" y="683"/>
                    <a:pt x="372" y="685"/>
                    <a:pt x="373" y="687"/>
                  </a:cubicBezTo>
                  <a:cubicBezTo>
                    <a:pt x="373" y="697"/>
                    <a:pt x="373" y="697"/>
                    <a:pt x="373" y="697"/>
                  </a:cubicBezTo>
                  <a:cubicBezTo>
                    <a:pt x="372" y="697"/>
                    <a:pt x="371" y="697"/>
                    <a:pt x="370" y="696"/>
                  </a:cubicBezTo>
                  <a:cubicBezTo>
                    <a:pt x="370" y="672"/>
                    <a:pt x="370" y="672"/>
                    <a:pt x="370" y="672"/>
                  </a:cubicBezTo>
                  <a:cubicBezTo>
                    <a:pt x="371" y="672"/>
                    <a:pt x="372" y="672"/>
                    <a:pt x="373" y="672"/>
                  </a:cubicBezTo>
                  <a:close/>
                  <a:moveTo>
                    <a:pt x="373" y="703"/>
                  </a:moveTo>
                  <a:cubicBezTo>
                    <a:pt x="373" y="712"/>
                    <a:pt x="373" y="712"/>
                    <a:pt x="373" y="712"/>
                  </a:cubicBezTo>
                  <a:cubicBezTo>
                    <a:pt x="372" y="712"/>
                    <a:pt x="371" y="712"/>
                    <a:pt x="370" y="712"/>
                  </a:cubicBezTo>
                  <a:cubicBezTo>
                    <a:pt x="370" y="703"/>
                    <a:pt x="370" y="703"/>
                    <a:pt x="370" y="703"/>
                  </a:cubicBezTo>
                  <a:cubicBezTo>
                    <a:pt x="371" y="703"/>
                    <a:pt x="372" y="703"/>
                    <a:pt x="373" y="703"/>
                  </a:cubicBezTo>
                  <a:close/>
                  <a:moveTo>
                    <a:pt x="373" y="747"/>
                  </a:moveTo>
                  <a:cubicBezTo>
                    <a:pt x="373" y="756"/>
                    <a:pt x="373" y="756"/>
                    <a:pt x="373" y="756"/>
                  </a:cubicBezTo>
                  <a:cubicBezTo>
                    <a:pt x="372" y="756"/>
                    <a:pt x="371" y="756"/>
                    <a:pt x="370" y="755"/>
                  </a:cubicBezTo>
                  <a:cubicBezTo>
                    <a:pt x="370" y="747"/>
                    <a:pt x="370" y="747"/>
                    <a:pt x="370" y="747"/>
                  </a:cubicBezTo>
                  <a:cubicBezTo>
                    <a:pt x="371" y="747"/>
                    <a:pt x="372" y="747"/>
                    <a:pt x="373" y="747"/>
                  </a:cubicBezTo>
                  <a:close/>
                  <a:moveTo>
                    <a:pt x="370" y="529"/>
                  </a:moveTo>
                  <a:cubicBezTo>
                    <a:pt x="370" y="522"/>
                    <a:pt x="370" y="522"/>
                    <a:pt x="370" y="522"/>
                  </a:cubicBezTo>
                  <a:cubicBezTo>
                    <a:pt x="371" y="524"/>
                    <a:pt x="371" y="526"/>
                    <a:pt x="370" y="529"/>
                  </a:cubicBezTo>
                  <a:close/>
                  <a:moveTo>
                    <a:pt x="370" y="129"/>
                  </a:moveTo>
                  <a:cubicBezTo>
                    <a:pt x="370" y="121"/>
                    <a:pt x="370" y="121"/>
                    <a:pt x="370" y="121"/>
                  </a:cubicBezTo>
                  <a:cubicBezTo>
                    <a:pt x="370" y="122"/>
                    <a:pt x="371" y="122"/>
                    <a:pt x="372" y="122"/>
                  </a:cubicBezTo>
                  <a:cubicBezTo>
                    <a:pt x="372" y="124"/>
                    <a:pt x="371" y="127"/>
                    <a:pt x="370" y="129"/>
                  </a:cubicBezTo>
                  <a:close/>
                  <a:moveTo>
                    <a:pt x="366" y="2"/>
                  </a:moveTo>
                  <a:cubicBezTo>
                    <a:pt x="368" y="2"/>
                    <a:pt x="369" y="2"/>
                    <a:pt x="370" y="2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69" y="9"/>
                    <a:pt x="368" y="8"/>
                    <a:pt x="366" y="8"/>
                  </a:cubicBezTo>
                  <a:cubicBezTo>
                    <a:pt x="366" y="2"/>
                    <a:pt x="366" y="2"/>
                    <a:pt x="366" y="2"/>
                  </a:cubicBezTo>
                  <a:close/>
                  <a:moveTo>
                    <a:pt x="370" y="793"/>
                  </a:moveTo>
                  <a:cubicBezTo>
                    <a:pt x="369" y="792"/>
                    <a:pt x="368" y="792"/>
                    <a:pt x="366" y="792"/>
                  </a:cubicBezTo>
                  <a:cubicBezTo>
                    <a:pt x="366" y="786"/>
                    <a:pt x="366" y="786"/>
                    <a:pt x="366" y="786"/>
                  </a:cubicBezTo>
                  <a:cubicBezTo>
                    <a:pt x="368" y="785"/>
                    <a:pt x="369" y="785"/>
                    <a:pt x="370" y="785"/>
                  </a:cubicBezTo>
                  <a:cubicBezTo>
                    <a:pt x="370" y="793"/>
                    <a:pt x="370" y="793"/>
                    <a:pt x="370" y="793"/>
                  </a:cubicBezTo>
                  <a:close/>
                  <a:moveTo>
                    <a:pt x="370" y="32"/>
                  </a:moveTo>
                  <a:cubicBezTo>
                    <a:pt x="370" y="46"/>
                    <a:pt x="370" y="46"/>
                    <a:pt x="370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6"/>
                    <a:pt x="367" y="46"/>
                    <a:pt x="366" y="46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8" y="30"/>
                    <a:pt x="368" y="31"/>
                    <a:pt x="370" y="32"/>
                  </a:cubicBezTo>
                  <a:close/>
                  <a:moveTo>
                    <a:pt x="370" y="121"/>
                  </a:moveTo>
                  <a:cubicBezTo>
                    <a:pt x="370" y="129"/>
                    <a:pt x="370" y="129"/>
                    <a:pt x="370" y="129"/>
                  </a:cubicBezTo>
                  <a:cubicBezTo>
                    <a:pt x="369" y="131"/>
                    <a:pt x="368" y="133"/>
                    <a:pt x="366" y="134"/>
                  </a:cubicBezTo>
                  <a:cubicBezTo>
                    <a:pt x="366" y="121"/>
                    <a:pt x="366" y="121"/>
                    <a:pt x="366" y="121"/>
                  </a:cubicBezTo>
                  <a:cubicBezTo>
                    <a:pt x="368" y="121"/>
                    <a:pt x="369" y="121"/>
                    <a:pt x="370" y="121"/>
                  </a:cubicBezTo>
                  <a:close/>
                  <a:moveTo>
                    <a:pt x="370" y="166"/>
                  </a:moveTo>
                  <a:cubicBezTo>
                    <a:pt x="370" y="177"/>
                    <a:pt x="370" y="177"/>
                    <a:pt x="370" y="17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68" y="175"/>
                    <a:pt x="367" y="175"/>
                    <a:pt x="366" y="175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8" y="166"/>
                    <a:pt x="368" y="166"/>
                    <a:pt x="370" y="166"/>
                  </a:cubicBezTo>
                  <a:close/>
                  <a:moveTo>
                    <a:pt x="370" y="188"/>
                  </a:moveTo>
                  <a:cubicBezTo>
                    <a:pt x="370" y="194"/>
                    <a:pt x="370" y="194"/>
                    <a:pt x="370" y="194"/>
                  </a:cubicBezTo>
                  <a:cubicBezTo>
                    <a:pt x="369" y="194"/>
                    <a:pt x="368" y="194"/>
                    <a:pt x="366" y="194"/>
                  </a:cubicBezTo>
                  <a:cubicBezTo>
                    <a:pt x="366" y="188"/>
                    <a:pt x="366" y="188"/>
                    <a:pt x="366" y="188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70" y="257"/>
                  </a:moveTo>
                  <a:cubicBezTo>
                    <a:pt x="370" y="266"/>
                    <a:pt x="370" y="266"/>
                    <a:pt x="370" y="266"/>
                  </a:cubicBezTo>
                  <a:cubicBezTo>
                    <a:pt x="369" y="266"/>
                    <a:pt x="368" y="267"/>
                    <a:pt x="366" y="268"/>
                  </a:cubicBezTo>
                  <a:cubicBezTo>
                    <a:pt x="366" y="257"/>
                    <a:pt x="366" y="257"/>
                    <a:pt x="366" y="257"/>
                  </a:cubicBezTo>
                  <a:cubicBezTo>
                    <a:pt x="370" y="257"/>
                    <a:pt x="370" y="257"/>
                    <a:pt x="370" y="257"/>
                  </a:cubicBezTo>
                  <a:close/>
                  <a:moveTo>
                    <a:pt x="370" y="298"/>
                  </a:moveTo>
                  <a:cubicBezTo>
                    <a:pt x="370" y="302"/>
                    <a:pt x="370" y="302"/>
                    <a:pt x="370" y="302"/>
                  </a:cubicBezTo>
                  <a:cubicBezTo>
                    <a:pt x="369" y="302"/>
                    <a:pt x="368" y="302"/>
                    <a:pt x="366" y="302"/>
                  </a:cubicBezTo>
                  <a:cubicBezTo>
                    <a:pt x="366" y="299"/>
                    <a:pt x="366" y="299"/>
                    <a:pt x="366" y="299"/>
                  </a:cubicBezTo>
                  <a:cubicBezTo>
                    <a:pt x="368" y="298"/>
                    <a:pt x="369" y="298"/>
                    <a:pt x="370" y="298"/>
                  </a:cubicBezTo>
                  <a:close/>
                  <a:moveTo>
                    <a:pt x="370" y="308"/>
                  </a:moveTo>
                  <a:cubicBezTo>
                    <a:pt x="370" y="316"/>
                    <a:pt x="370" y="316"/>
                    <a:pt x="370" y="316"/>
                  </a:cubicBezTo>
                  <a:cubicBezTo>
                    <a:pt x="369" y="316"/>
                    <a:pt x="368" y="316"/>
                    <a:pt x="366" y="317"/>
                  </a:cubicBezTo>
                  <a:cubicBezTo>
                    <a:pt x="366" y="314"/>
                    <a:pt x="366" y="314"/>
                    <a:pt x="366" y="314"/>
                  </a:cubicBezTo>
                  <a:cubicBezTo>
                    <a:pt x="367" y="314"/>
                    <a:pt x="368" y="313"/>
                    <a:pt x="369" y="313"/>
                  </a:cubicBezTo>
                  <a:cubicBezTo>
                    <a:pt x="368" y="312"/>
                    <a:pt x="367" y="310"/>
                    <a:pt x="366" y="309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70" y="308"/>
                    <a:pt x="370" y="308"/>
                    <a:pt x="370" y="308"/>
                  </a:cubicBezTo>
                  <a:close/>
                  <a:moveTo>
                    <a:pt x="370" y="377"/>
                  </a:moveTo>
                  <a:cubicBezTo>
                    <a:pt x="370" y="450"/>
                    <a:pt x="370" y="450"/>
                    <a:pt x="370" y="450"/>
                  </a:cubicBezTo>
                  <a:cubicBezTo>
                    <a:pt x="366" y="453"/>
                    <a:pt x="366" y="453"/>
                    <a:pt x="366" y="453"/>
                  </a:cubicBezTo>
                  <a:cubicBezTo>
                    <a:pt x="366" y="417"/>
                    <a:pt x="366" y="417"/>
                    <a:pt x="366" y="417"/>
                  </a:cubicBezTo>
                  <a:cubicBezTo>
                    <a:pt x="368" y="411"/>
                    <a:pt x="368" y="411"/>
                    <a:pt x="368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378"/>
                    <a:pt x="366" y="378"/>
                    <a:pt x="366" y="378"/>
                  </a:cubicBezTo>
                  <a:cubicBezTo>
                    <a:pt x="370" y="377"/>
                    <a:pt x="370" y="377"/>
                    <a:pt x="370" y="377"/>
                  </a:cubicBezTo>
                  <a:close/>
                  <a:moveTo>
                    <a:pt x="370" y="488"/>
                  </a:moveTo>
                  <a:cubicBezTo>
                    <a:pt x="370" y="492"/>
                    <a:pt x="370" y="492"/>
                    <a:pt x="370" y="492"/>
                  </a:cubicBezTo>
                  <a:cubicBezTo>
                    <a:pt x="366" y="491"/>
                    <a:pt x="366" y="491"/>
                    <a:pt x="366" y="491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70" y="488"/>
                    <a:pt x="370" y="488"/>
                    <a:pt x="370" y="488"/>
                  </a:cubicBezTo>
                  <a:close/>
                  <a:moveTo>
                    <a:pt x="370" y="501"/>
                  </a:moveTo>
                  <a:cubicBezTo>
                    <a:pt x="368" y="499"/>
                    <a:pt x="367" y="496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8" y="506"/>
                    <a:pt x="369" y="506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lose/>
                  <a:moveTo>
                    <a:pt x="370" y="522"/>
                  </a:moveTo>
                  <a:cubicBezTo>
                    <a:pt x="370" y="529"/>
                    <a:pt x="370" y="529"/>
                    <a:pt x="370" y="529"/>
                  </a:cubicBezTo>
                  <a:cubicBezTo>
                    <a:pt x="369" y="530"/>
                    <a:pt x="368" y="532"/>
                    <a:pt x="366" y="533"/>
                  </a:cubicBezTo>
                  <a:cubicBezTo>
                    <a:pt x="366" y="521"/>
                    <a:pt x="366" y="521"/>
                    <a:pt x="366" y="521"/>
                  </a:cubicBezTo>
                  <a:cubicBezTo>
                    <a:pt x="369" y="521"/>
                    <a:pt x="369" y="521"/>
                    <a:pt x="369" y="521"/>
                  </a:cubicBezTo>
                  <a:cubicBezTo>
                    <a:pt x="369" y="521"/>
                    <a:pt x="370" y="522"/>
                    <a:pt x="370" y="522"/>
                  </a:cubicBezTo>
                  <a:close/>
                  <a:moveTo>
                    <a:pt x="370" y="543"/>
                  </a:moveTo>
                  <a:cubicBezTo>
                    <a:pt x="370" y="552"/>
                    <a:pt x="370" y="552"/>
                    <a:pt x="370" y="552"/>
                  </a:cubicBezTo>
                  <a:cubicBezTo>
                    <a:pt x="369" y="553"/>
                    <a:pt x="368" y="553"/>
                    <a:pt x="366" y="553"/>
                  </a:cubicBezTo>
                  <a:cubicBezTo>
                    <a:pt x="366" y="542"/>
                    <a:pt x="366" y="542"/>
                    <a:pt x="366" y="542"/>
                  </a:cubicBezTo>
                  <a:cubicBezTo>
                    <a:pt x="368" y="542"/>
                    <a:pt x="369" y="543"/>
                    <a:pt x="370" y="543"/>
                  </a:cubicBezTo>
                  <a:close/>
                  <a:moveTo>
                    <a:pt x="370" y="610"/>
                  </a:moveTo>
                  <a:cubicBezTo>
                    <a:pt x="370" y="616"/>
                    <a:pt x="370" y="616"/>
                    <a:pt x="370" y="616"/>
                  </a:cubicBezTo>
                  <a:cubicBezTo>
                    <a:pt x="369" y="616"/>
                    <a:pt x="368" y="615"/>
                    <a:pt x="366" y="615"/>
                  </a:cubicBezTo>
                  <a:cubicBezTo>
                    <a:pt x="366" y="609"/>
                    <a:pt x="366" y="609"/>
                    <a:pt x="366" y="609"/>
                  </a:cubicBezTo>
                  <a:cubicBezTo>
                    <a:pt x="368" y="610"/>
                    <a:pt x="369" y="610"/>
                    <a:pt x="370" y="610"/>
                  </a:cubicBezTo>
                  <a:close/>
                  <a:moveTo>
                    <a:pt x="370" y="632"/>
                  </a:moveTo>
                  <a:cubicBezTo>
                    <a:pt x="370" y="638"/>
                    <a:pt x="370" y="638"/>
                    <a:pt x="370" y="638"/>
                  </a:cubicBezTo>
                  <a:cubicBezTo>
                    <a:pt x="369" y="638"/>
                    <a:pt x="368" y="638"/>
                    <a:pt x="366" y="637"/>
                  </a:cubicBezTo>
                  <a:cubicBezTo>
                    <a:pt x="366" y="628"/>
                    <a:pt x="366" y="628"/>
                    <a:pt x="366" y="628"/>
                  </a:cubicBezTo>
                  <a:cubicBezTo>
                    <a:pt x="367" y="630"/>
                    <a:pt x="368" y="631"/>
                    <a:pt x="370" y="632"/>
                  </a:cubicBezTo>
                  <a:close/>
                  <a:moveTo>
                    <a:pt x="370" y="672"/>
                  </a:moveTo>
                  <a:cubicBezTo>
                    <a:pt x="370" y="696"/>
                    <a:pt x="370" y="696"/>
                    <a:pt x="370" y="696"/>
                  </a:cubicBezTo>
                  <a:cubicBezTo>
                    <a:pt x="368" y="696"/>
                    <a:pt x="367" y="695"/>
                    <a:pt x="366" y="694"/>
                  </a:cubicBezTo>
                  <a:cubicBezTo>
                    <a:pt x="366" y="674"/>
                    <a:pt x="366" y="674"/>
                    <a:pt x="366" y="674"/>
                  </a:cubicBezTo>
                  <a:cubicBezTo>
                    <a:pt x="367" y="673"/>
                    <a:pt x="368" y="673"/>
                    <a:pt x="370" y="672"/>
                  </a:cubicBezTo>
                  <a:close/>
                  <a:moveTo>
                    <a:pt x="370" y="703"/>
                  </a:moveTo>
                  <a:cubicBezTo>
                    <a:pt x="370" y="712"/>
                    <a:pt x="370" y="712"/>
                    <a:pt x="370" y="712"/>
                  </a:cubicBezTo>
                  <a:cubicBezTo>
                    <a:pt x="369" y="712"/>
                    <a:pt x="368" y="712"/>
                    <a:pt x="366" y="712"/>
                  </a:cubicBezTo>
                  <a:cubicBezTo>
                    <a:pt x="366" y="702"/>
                    <a:pt x="366" y="702"/>
                    <a:pt x="366" y="702"/>
                  </a:cubicBezTo>
                  <a:cubicBezTo>
                    <a:pt x="368" y="703"/>
                    <a:pt x="369" y="703"/>
                    <a:pt x="370" y="703"/>
                  </a:cubicBezTo>
                  <a:close/>
                  <a:moveTo>
                    <a:pt x="370" y="747"/>
                  </a:moveTo>
                  <a:cubicBezTo>
                    <a:pt x="370" y="755"/>
                    <a:pt x="370" y="755"/>
                    <a:pt x="370" y="755"/>
                  </a:cubicBezTo>
                  <a:cubicBezTo>
                    <a:pt x="369" y="755"/>
                    <a:pt x="368" y="755"/>
                    <a:pt x="368" y="755"/>
                  </a:cubicBezTo>
                  <a:cubicBezTo>
                    <a:pt x="368" y="757"/>
                    <a:pt x="369" y="759"/>
                    <a:pt x="370" y="760"/>
                  </a:cubicBezTo>
                  <a:cubicBezTo>
                    <a:pt x="370" y="780"/>
                    <a:pt x="370" y="780"/>
                    <a:pt x="370" y="780"/>
                  </a:cubicBezTo>
                  <a:cubicBezTo>
                    <a:pt x="368" y="777"/>
                    <a:pt x="367" y="775"/>
                    <a:pt x="366" y="773"/>
                  </a:cubicBezTo>
                  <a:cubicBezTo>
                    <a:pt x="366" y="747"/>
                    <a:pt x="366" y="747"/>
                    <a:pt x="366" y="747"/>
                  </a:cubicBezTo>
                  <a:cubicBezTo>
                    <a:pt x="368" y="747"/>
                    <a:pt x="369" y="747"/>
                    <a:pt x="370" y="747"/>
                  </a:cubicBezTo>
                  <a:close/>
                  <a:moveTo>
                    <a:pt x="366" y="579"/>
                  </a:moveTo>
                  <a:cubicBezTo>
                    <a:pt x="366" y="572"/>
                    <a:pt x="366" y="572"/>
                    <a:pt x="366" y="572"/>
                  </a:cubicBezTo>
                  <a:cubicBezTo>
                    <a:pt x="369" y="574"/>
                    <a:pt x="368" y="576"/>
                    <a:pt x="366" y="579"/>
                  </a:cubicBezTo>
                  <a:close/>
                  <a:moveTo>
                    <a:pt x="360" y="2"/>
                  </a:moveTo>
                  <a:cubicBezTo>
                    <a:pt x="362" y="2"/>
                    <a:pt x="364" y="2"/>
                    <a:pt x="366" y="2"/>
                  </a:cubicBezTo>
                  <a:cubicBezTo>
                    <a:pt x="366" y="8"/>
                    <a:pt x="366" y="8"/>
                    <a:pt x="366" y="8"/>
                  </a:cubicBezTo>
                  <a:cubicBezTo>
                    <a:pt x="364" y="8"/>
                    <a:pt x="362" y="8"/>
                    <a:pt x="360" y="9"/>
                  </a:cubicBezTo>
                  <a:cubicBezTo>
                    <a:pt x="360" y="2"/>
                    <a:pt x="360" y="2"/>
                    <a:pt x="360" y="2"/>
                  </a:cubicBezTo>
                  <a:close/>
                  <a:moveTo>
                    <a:pt x="366" y="792"/>
                  </a:moveTo>
                  <a:cubicBezTo>
                    <a:pt x="364" y="792"/>
                    <a:pt x="362" y="792"/>
                    <a:pt x="360" y="792"/>
                  </a:cubicBezTo>
                  <a:cubicBezTo>
                    <a:pt x="360" y="785"/>
                    <a:pt x="360" y="785"/>
                    <a:pt x="360" y="785"/>
                  </a:cubicBezTo>
                  <a:cubicBezTo>
                    <a:pt x="361" y="785"/>
                    <a:pt x="363" y="786"/>
                    <a:pt x="364" y="786"/>
                  </a:cubicBezTo>
                  <a:cubicBezTo>
                    <a:pt x="365" y="786"/>
                    <a:pt x="366" y="786"/>
                    <a:pt x="366" y="786"/>
                  </a:cubicBezTo>
                  <a:cubicBezTo>
                    <a:pt x="366" y="792"/>
                    <a:pt x="366" y="792"/>
                    <a:pt x="366" y="792"/>
                  </a:cubicBezTo>
                  <a:close/>
                  <a:moveTo>
                    <a:pt x="366" y="29"/>
                  </a:moveTo>
                  <a:cubicBezTo>
                    <a:pt x="366" y="46"/>
                    <a:pt x="366" y="46"/>
                    <a:pt x="366" y="46"/>
                  </a:cubicBezTo>
                  <a:cubicBezTo>
                    <a:pt x="364" y="47"/>
                    <a:pt x="362" y="47"/>
                    <a:pt x="360" y="48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1" y="38"/>
                    <a:pt x="361" y="37"/>
                    <a:pt x="360" y="35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2" y="23"/>
                    <a:pt x="364" y="26"/>
                    <a:pt x="366" y="29"/>
                  </a:cubicBezTo>
                  <a:close/>
                  <a:moveTo>
                    <a:pt x="366" y="121"/>
                  </a:moveTo>
                  <a:cubicBezTo>
                    <a:pt x="366" y="134"/>
                    <a:pt x="366" y="134"/>
                    <a:pt x="366" y="134"/>
                  </a:cubicBezTo>
                  <a:cubicBezTo>
                    <a:pt x="365" y="136"/>
                    <a:pt x="363" y="137"/>
                    <a:pt x="360" y="138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lose/>
                  <a:moveTo>
                    <a:pt x="366" y="166"/>
                  </a:moveTo>
                  <a:cubicBezTo>
                    <a:pt x="366" y="175"/>
                    <a:pt x="366" y="175"/>
                    <a:pt x="366" y="175"/>
                  </a:cubicBezTo>
                  <a:cubicBezTo>
                    <a:pt x="364" y="174"/>
                    <a:pt x="362" y="173"/>
                    <a:pt x="360" y="173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2" y="167"/>
                    <a:pt x="364" y="167"/>
                    <a:pt x="366" y="166"/>
                  </a:cubicBezTo>
                  <a:close/>
                  <a:moveTo>
                    <a:pt x="366" y="188"/>
                  </a:moveTo>
                  <a:cubicBezTo>
                    <a:pt x="366" y="194"/>
                    <a:pt x="366" y="194"/>
                    <a:pt x="366" y="194"/>
                  </a:cubicBezTo>
                  <a:cubicBezTo>
                    <a:pt x="364" y="194"/>
                    <a:pt x="362" y="194"/>
                    <a:pt x="360" y="19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64" y="189"/>
                    <a:pt x="364" y="189"/>
                    <a:pt x="364" y="189"/>
                  </a:cubicBezTo>
                  <a:cubicBezTo>
                    <a:pt x="366" y="188"/>
                    <a:pt x="366" y="188"/>
                    <a:pt x="366" y="188"/>
                  </a:cubicBezTo>
                  <a:close/>
                  <a:moveTo>
                    <a:pt x="366" y="257"/>
                  </a:moveTo>
                  <a:cubicBezTo>
                    <a:pt x="366" y="268"/>
                    <a:pt x="366" y="268"/>
                    <a:pt x="366" y="268"/>
                  </a:cubicBezTo>
                  <a:cubicBezTo>
                    <a:pt x="365" y="268"/>
                    <a:pt x="364" y="269"/>
                    <a:pt x="362" y="270"/>
                  </a:cubicBezTo>
                  <a:cubicBezTo>
                    <a:pt x="362" y="274"/>
                    <a:pt x="361" y="278"/>
                    <a:pt x="360" y="283"/>
                  </a:cubicBezTo>
                  <a:cubicBezTo>
                    <a:pt x="360" y="246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50"/>
                    <a:pt x="361" y="253"/>
                    <a:pt x="361" y="257"/>
                  </a:cubicBezTo>
                  <a:cubicBezTo>
                    <a:pt x="363" y="257"/>
                    <a:pt x="365" y="257"/>
                    <a:pt x="366" y="257"/>
                  </a:cubicBezTo>
                  <a:close/>
                  <a:moveTo>
                    <a:pt x="366" y="299"/>
                  </a:moveTo>
                  <a:cubicBezTo>
                    <a:pt x="366" y="302"/>
                    <a:pt x="366" y="302"/>
                    <a:pt x="366" y="302"/>
                  </a:cubicBezTo>
                  <a:cubicBezTo>
                    <a:pt x="366" y="302"/>
                    <a:pt x="365" y="302"/>
                    <a:pt x="364" y="302"/>
                  </a:cubicBezTo>
                  <a:cubicBezTo>
                    <a:pt x="365" y="303"/>
                    <a:pt x="366" y="304"/>
                    <a:pt x="366" y="304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5" y="308"/>
                    <a:pt x="363" y="306"/>
                    <a:pt x="360" y="306"/>
                  </a:cubicBezTo>
                  <a:cubicBezTo>
                    <a:pt x="360" y="301"/>
                    <a:pt x="360" y="301"/>
                    <a:pt x="360" y="301"/>
                  </a:cubicBezTo>
                  <a:cubicBezTo>
                    <a:pt x="362" y="300"/>
                    <a:pt x="364" y="299"/>
                    <a:pt x="366" y="299"/>
                  </a:cubicBezTo>
                  <a:close/>
                  <a:moveTo>
                    <a:pt x="366" y="314"/>
                  </a:moveTo>
                  <a:cubicBezTo>
                    <a:pt x="366" y="317"/>
                    <a:pt x="366" y="317"/>
                    <a:pt x="366" y="317"/>
                  </a:cubicBezTo>
                  <a:cubicBezTo>
                    <a:pt x="364" y="317"/>
                    <a:pt x="362" y="318"/>
                    <a:pt x="360" y="319"/>
                  </a:cubicBezTo>
                  <a:cubicBezTo>
                    <a:pt x="360" y="313"/>
                    <a:pt x="360" y="313"/>
                    <a:pt x="360" y="313"/>
                  </a:cubicBezTo>
                  <a:cubicBezTo>
                    <a:pt x="363" y="315"/>
                    <a:pt x="363" y="315"/>
                    <a:pt x="363" y="315"/>
                  </a:cubicBezTo>
                  <a:cubicBezTo>
                    <a:pt x="364" y="314"/>
                    <a:pt x="365" y="314"/>
                    <a:pt x="366" y="314"/>
                  </a:cubicBezTo>
                  <a:close/>
                  <a:moveTo>
                    <a:pt x="366" y="378"/>
                  </a:moveTo>
                  <a:cubicBezTo>
                    <a:pt x="366" y="410"/>
                    <a:pt x="366" y="410"/>
                    <a:pt x="366" y="410"/>
                  </a:cubicBezTo>
                  <a:cubicBezTo>
                    <a:pt x="360" y="405"/>
                    <a:pt x="360" y="405"/>
                    <a:pt x="360" y="405"/>
                  </a:cubicBezTo>
                  <a:cubicBezTo>
                    <a:pt x="360" y="378"/>
                    <a:pt x="360" y="378"/>
                    <a:pt x="360" y="378"/>
                  </a:cubicBezTo>
                  <a:cubicBezTo>
                    <a:pt x="366" y="378"/>
                    <a:pt x="366" y="378"/>
                    <a:pt x="366" y="378"/>
                  </a:cubicBezTo>
                  <a:close/>
                  <a:moveTo>
                    <a:pt x="366" y="417"/>
                  </a:moveTo>
                  <a:cubicBezTo>
                    <a:pt x="366" y="453"/>
                    <a:pt x="366" y="453"/>
                    <a:pt x="366" y="453"/>
                  </a:cubicBezTo>
                  <a:cubicBezTo>
                    <a:pt x="360" y="457"/>
                    <a:pt x="360" y="457"/>
                    <a:pt x="360" y="457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2" y="430"/>
                    <a:pt x="364" y="423"/>
                    <a:pt x="366" y="417"/>
                  </a:cubicBezTo>
                  <a:close/>
                  <a:moveTo>
                    <a:pt x="366" y="487"/>
                  </a:moveTo>
                  <a:cubicBezTo>
                    <a:pt x="366" y="491"/>
                    <a:pt x="366" y="491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4" y="505"/>
                    <a:pt x="362" y="504"/>
                    <a:pt x="360" y="504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2"/>
                  </a:cubicBezTo>
                  <a:cubicBezTo>
                    <a:pt x="362" y="502"/>
                    <a:pt x="363" y="502"/>
                    <a:pt x="364" y="502"/>
                  </a:cubicBezTo>
                  <a:cubicBezTo>
                    <a:pt x="364" y="497"/>
                    <a:pt x="363" y="493"/>
                    <a:pt x="360" y="490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1" y="486"/>
                    <a:pt x="363" y="486"/>
                    <a:pt x="364" y="487"/>
                  </a:cubicBezTo>
                  <a:cubicBezTo>
                    <a:pt x="366" y="487"/>
                    <a:pt x="366" y="487"/>
                    <a:pt x="366" y="487"/>
                  </a:cubicBezTo>
                  <a:close/>
                  <a:moveTo>
                    <a:pt x="366" y="521"/>
                  </a:moveTo>
                  <a:cubicBezTo>
                    <a:pt x="366" y="533"/>
                    <a:pt x="366" y="533"/>
                    <a:pt x="366" y="533"/>
                  </a:cubicBezTo>
                  <a:cubicBezTo>
                    <a:pt x="364" y="536"/>
                    <a:pt x="362" y="539"/>
                    <a:pt x="362" y="542"/>
                  </a:cubicBezTo>
                  <a:cubicBezTo>
                    <a:pt x="364" y="542"/>
                    <a:pt x="365" y="542"/>
                    <a:pt x="366" y="542"/>
                  </a:cubicBezTo>
                  <a:cubicBezTo>
                    <a:pt x="366" y="553"/>
                    <a:pt x="366" y="553"/>
                    <a:pt x="366" y="553"/>
                  </a:cubicBezTo>
                  <a:cubicBezTo>
                    <a:pt x="365" y="554"/>
                    <a:pt x="363" y="554"/>
                    <a:pt x="360" y="554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361" y="524"/>
                    <a:pt x="362" y="522"/>
                    <a:pt x="362" y="521"/>
                  </a:cubicBezTo>
                  <a:cubicBezTo>
                    <a:pt x="366" y="521"/>
                    <a:pt x="366" y="521"/>
                    <a:pt x="366" y="521"/>
                  </a:cubicBezTo>
                  <a:close/>
                  <a:moveTo>
                    <a:pt x="366" y="572"/>
                  </a:moveTo>
                  <a:cubicBezTo>
                    <a:pt x="366" y="579"/>
                    <a:pt x="366" y="579"/>
                    <a:pt x="366" y="579"/>
                  </a:cubicBezTo>
                  <a:cubicBezTo>
                    <a:pt x="365" y="583"/>
                    <a:pt x="362" y="587"/>
                    <a:pt x="361" y="592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60" y="569"/>
                    <a:pt x="360" y="569"/>
                    <a:pt x="360" y="569"/>
                  </a:cubicBezTo>
                  <a:cubicBezTo>
                    <a:pt x="363" y="570"/>
                    <a:pt x="365" y="571"/>
                    <a:pt x="366" y="572"/>
                  </a:cubicBezTo>
                  <a:close/>
                  <a:moveTo>
                    <a:pt x="366" y="609"/>
                  </a:moveTo>
                  <a:cubicBezTo>
                    <a:pt x="366" y="615"/>
                    <a:pt x="366" y="615"/>
                    <a:pt x="366" y="615"/>
                  </a:cubicBezTo>
                  <a:cubicBezTo>
                    <a:pt x="365" y="615"/>
                    <a:pt x="363" y="614"/>
                    <a:pt x="361" y="614"/>
                  </a:cubicBezTo>
                  <a:cubicBezTo>
                    <a:pt x="363" y="619"/>
                    <a:pt x="364" y="624"/>
                    <a:pt x="366" y="628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4" y="637"/>
                    <a:pt x="362" y="637"/>
                    <a:pt x="360" y="637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08"/>
                    <a:pt x="360" y="608"/>
                    <a:pt x="360" y="608"/>
                  </a:cubicBezTo>
                  <a:cubicBezTo>
                    <a:pt x="362" y="608"/>
                    <a:pt x="364" y="609"/>
                    <a:pt x="366" y="609"/>
                  </a:cubicBezTo>
                  <a:close/>
                  <a:moveTo>
                    <a:pt x="366" y="674"/>
                  </a:moveTo>
                  <a:cubicBezTo>
                    <a:pt x="366" y="694"/>
                    <a:pt x="366" y="694"/>
                    <a:pt x="366" y="694"/>
                  </a:cubicBezTo>
                  <a:cubicBezTo>
                    <a:pt x="360" y="690"/>
                    <a:pt x="359" y="679"/>
                    <a:pt x="366" y="674"/>
                  </a:cubicBezTo>
                  <a:close/>
                  <a:moveTo>
                    <a:pt x="366" y="702"/>
                  </a:moveTo>
                  <a:cubicBezTo>
                    <a:pt x="366" y="712"/>
                    <a:pt x="366" y="712"/>
                    <a:pt x="366" y="712"/>
                  </a:cubicBezTo>
                  <a:cubicBezTo>
                    <a:pt x="364" y="711"/>
                    <a:pt x="362" y="711"/>
                    <a:pt x="360" y="710"/>
                  </a:cubicBezTo>
                  <a:cubicBezTo>
                    <a:pt x="362" y="702"/>
                    <a:pt x="362" y="702"/>
                    <a:pt x="364" y="700"/>
                  </a:cubicBezTo>
                  <a:cubicBezTo>
                    <a:pt x="364" y="701"/>
                    <a:pt x="366" y="702"/>
                    <a:pt x="366" y="702"/>
                  </a:cubicBezTo>
                  <a:close/>
                  <a:moveTo>
                    <a:pt x="366" y="747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4" y="769"/>
                    <a:pt x="362" y="765"/>
                    <a:pt x="360" y="762"/>
                  </a:cubicBezTo>
                  <a:cubicBezTo>
                    <a:pt x="360" y="748"/>
                    <a:pt x="360" y="748"/>
                    <a:pt x="360" y="748"/>
                  </a:cubicBezTo>
                  <a:cubicBezTo>
                    <a:pt x="362" y="748"/>
                    <a:pt x="364" y="748"/>
                    <a:pt x="366" y="747"/>
                  </a:cubicBezTo>
                  <a:close/>
                  <a:moveTo>
                    <a:pt x="354" y="3"/>
                  </a:moveTo>
                  <a:cubicBezTo>
                    <a:pt x="355" y="3"/>
                    <a:pt x="356" y="2"/>
                    <a:pt x="357" y="2"/>
                  </a:cubicBezTo>
                  <a:cubicBezTo>
                    <a:pt x="358" y="2"/>
                    <a:pt x="359" y="2"/>
                    <a:pt x="360" y="2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58" y="9"/>
                    <a:pt x="356" y="10"/>
                    <a:pt x="354" y="12"/>
                  </a:cubicBezTo>
                  <a:cubicBezTo>
                    <a:pt x="354" y="3"/>
                    <a:pt x="354" y="3"/>
                    <a:pt x="354" y="3"/>
                  </a:cubicBezTo>
                  <a:close/>
                  <a:moveTo>
                    <a:pt x="360" y="792"/>
                  </a:moveTo>
                  <a:cubicBezTo>
                    <a:pt x="358" y="791"/>
                    <a:pt x="356" y="791"/>
                    <a:pt x="354" y="791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6" y="783"/>
                    <a:pt x="358" y="784"/>
                    <a:pt x="360" y="785"/>
                  </a:cubicBezTo>
                  <a:cubicBezTo>
                    <a:pt x="360" y="792"/>
                    <a:pt x="360" y="792"/>
                    <a:pt x="360" y="792"/>
                  </a:cubicBezTo>
                  <a:close/>
                  <a:moveTo>
                    <a:pt x="360" y="21"/>
                  </a:moveTo>
                  <a:cubicBezTo>
                    <a:pt x="360" y="35"/>
                    <a:pt x="360" y="35"/>
                    <a:pt x="360" y="35"/>
                  </a:cubicBezTo>
                  <a:cubicBezTo>
                    <a:pt x="359" y="31"/>
                    <a:pt x="356" y="27"/>
                    <a:pt x="354" y="24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6" y="15"/>
                    <a:pt x="358" y="18"/>
                    <a:pt x="360" y="21"/>
                  </a:cubicBezTo>
                  <a:close/>
                  <a:moveTo>
                    <a:pt x="360" y="40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8" y="48"/>
                    <a:pt x="356" y="48"/>
                    <a:pt x="354" y="49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1"/>
                    <a:pt x="358" y="41"/>
                    <a:pt x="360" y="40"/>
                  </a:cubicBezTo>
                  <a:close/>
                  <a:moveTo>
                    <a:pt x="360" y="120"/>
                  </a:moveTo>
                  <a:cubicBezTo>
                    <a:pt x="360" y="138"/>
                    <a:pt x="360" y="138"/>
                    <a:pt x="360" y="138"/>
                  </a:cubicBezTo>
                  <a:cubicBezTo>
                    <a:pt x="358" y="139"/>
                    <a:pt x="356" y="139"/>
                    <a:pt x="354" y="139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6" y="120"/>
                    <a:pt x="358" y="120"/>
                    <a:pt x="360" y="120"/>
                  </a:cubicBezTo>
                  <a:close/>
                  <a:moveTo>
                    <a:pt x="360" y="167"/>
                  </a:moveTo>
                  <a:cubicBezTo>
                    <a:pt x="360" y="173"/>
                    <a:pt x="360" y="173"/>
                    <a:pt x="360" y="173"/>
                  </a:cubicBezTo>
                  <a:cubicBezTo>
                    <a:pt x="358" y="173"/>
                    <a:pt x="356" y="173"/>
                    <a:pt x="354" y="173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6" y="168"/>
                    <a:pt x="358" y="168"/>
                    <a:pt x="360" y="167"/>
                  </a:cubicBezTo>
                  <a:close/>
                  <a:moveTo>
                    <a:pt x="360" y="184"/>
                  </a:moveTo>
                  <a:cubicBezTo>
                    <a:pt x="360" y="195"/>
                    <a:pt x="360" y="195"/>
                    <a:pt x="360" y="195"/>
                  </a:cubicBezTo>
                  <a:cubicBezTo>
                    <a:pt x="358" y="195"/>
                    <a:pt x="356" y="195"/>
                    <a:pt x="354" y="196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55" y="191"/>
                    <a:pt x="356" y="191"/>
                    <a:pt x="357" y="191"/>
                  </a:cubicBezTo>
                  <a:cubicBezTo>
                    <a:pt x="356" y="188"/>
                    <a:pt x="355" y="186"/>
                    <a:pt x="354" y="185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60" y="184"/>
                    <a:pt x="360" y="184"/>
                    <a:pt x="360" y="184"/>
                  </a:cubicBezTo>
                  <a:close/>
                  <a:moveTo>
                    <a:pt x="360" y="246"/>
                  </a:moveTo>
                  <a:cubicBezTo>
                    <a:pt x="360" y="283"/>
                    <a:pt x="360" y="283"/>
                    <a:pt x="360" y="283"/>
                  </a:cubicBezTo>
                  <a:cubicBezTo>
                    <a:pt x="359" y="287"/>
                    <a:pt x="357" y="291"/>
                    <a:pt x="354" y="293"/>
                  </a:cubicBezTo>
                  <a:cubicBezTo>
                    <a:pt x="354" y="220"/>
                    <a:pt x="354" y="220"/>
                    <a:pt x="354" y="220"/>
                  </a:cubicBezTo>
                  <a:cubicBezTo>
                    <a:pt x="355" y="220"/>
                    <a:pt x="355" y="220"/>
                    <a:pt x="355" y="220"/>
                  </a:cubicBezTo>
                  <a:cubicBezTo>
                    <a:pt x="356" y="220"/>
                    <a:pt x="357" y="221"/>
                    <a:pt x="357" y="221"/>
                  </a:cubicBezTo>
                  <a:cubicBezTo>
                    <a:pt x="357" y="230"/>
                    <a:pt x="358" y="238"/>
                    <a:pt x="358" y="246"/>
                  </a:cubicBezTo>
                  <a:cubicBezTo>
                    <a:pt x="360" y="246"/>
                    <a:pt x="360" y="246"/>
                    <a:pt x="360" y="246"/>
                  </a:cubicBezTo>
                  <a:close/>
                  <a:moveTo>
                    <a:pt x="360" y="301"/>
                  </a:moveTo>
                  <a:cubicBezTo>
                    <a:pt x="360" y="306"/>
                    <a:pt x="360" y="306"/>
                    <a:pt x="360" y="306"/>
                  </a:cubicBezTo>
                  <a:cubicBezTo>
                    <a:pt x="358" y="305"/>
                    <a:pt x="356" y="306"/>
                    <a:pt x="354" y="306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6" y="302"/>
                    <a:pt x="358" y="301"/>
                    <a:pt x="360" y="301"/>
                  </a:cubicBezTo>
                  <a:close/>
                  <a:moveTo>
                    <a:pt x="360" y="313"/>
                  </a:moveTo>
                  <a:cubicBezTo>
                    <a:pt x="360" y="319"/>
                    <a:pt x="360" y="319"/>
                    <a:pt x="360" y="319"/>
                  </a:cubicBezTo>
                  <a:cubicBezTo>
                    <a:pt x="358" y="320"/>
                    <a:pt x="356" y="321"/>
                    <a:pt x="354" y="322"/>
                  </a:cubicBezTo>
                  <a:cubicBezTo>
                    <a:pt x="354" y="318"/>
                    <a:pt x="354" y="318"/>
                    <a:pt x="354" y="318"/>
                  </a:cubicBezTo>
                  <a:cubicBezTo>
                    <a:pt x="355" y="318"/>
                    <a:pt x="356" y="317"/>
                    <a:pt x="358" y="316"/>
                  </a:cubicBezTo>
                  <a:cubicBezTo>
                    <a:pt x="357" y="315"/>
                    <a:pt x="355" y="315"/>
                    <a:pt x="354" y="314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6" y="310"/>
                    <a:pt x="357" y="311"/>
                    <a:pt x="360" y="313"/>
                  </a:cubicBezTo>
                  <a:close/>
                  <a:moveTo>
                    <a:pt x="360" y="378"/>
                  </a:moveTo>
                  <a:cubicBezTo>
                    <a:pt x="360" y="405"/>
                    <a:pt x="360" y="405"/>
                    <a:pt x="360" y="405"/>
                  </a:cubicBezTo>
                  <a:cubicBezTo>
                    <a:pt x="354" y="400"/>
                    <a:pt x="354" y="400"/>
                    <a:pt x="354" y="400"/>
                  </a:cubicBezTo>
                  <a:cubicBezTo>
                    <a:pt x="354" y="378"/>
                    <a:pt x="354" y="378"/>
                    <a:pt x="354" y="378"/>
                  </a:cubicBezTo>
                  <a:cubicBezTo>
                    <a:pt x="360" y="378"/>
                    <a:pt x="360" y="378"/>
                    <a:pt x="360" y="378"/>
                  </a:cubicBezTo>
                  <a:close/>
                  <a:moveTo>
                    <a:pt x="360" y="436"/>
                  </a:moveTo>
                  <a:cubicBezTo>
                    <a:pt x="360" y="457"/>
                    <a:pt x="360" y="457"/>
                    <a:pt x="360" y="457"/>
                  </a:cubicBezTo>
                  <a:cubicBezTo>
                    <a:pt x="354" y="462"/>
                    <a:pt x="354" y="462"/>
                    <a:pt x="354" y="462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56" y="450"/>
                    <a:pt x="358" y="443"/>
                    <a:pt x="360" y="436"/>
                  </a:cubicBezTo>
                  <a:close/>
                  <a:moveTo>
                    <a:pt x="360" y="485"/>
                  </a:moveTo>
                  <a:cubicBezTo>
                    <a:pt x="360" y="490"/>
                    <a:pt x="360" y="490"/>
                    <a:pt x="360" y="490"/>
                  </a:cubicBezTo>
                  <a:cubicBezTo>
                    <a:pt x="359" y="489"/>
                    <a:pt x="358" y="488"/>
                    <a:pt x="357" y="486"/>
                  </a:cubicBezTo>
                  <a:cubicBezTo>
                    <a:pt x="357" y="490"/>
                    <a:pt x="357" y="494"/>
                    <a:pt x="357" y="497"/>
                  </a:cubicBezTo>
                  <a:cubicBezTo>
                    <a:pt x="358" y="498"/>
                    <a:pt x="359" y="499"/>
                    <a:pt x="360" y="501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58" y="503"/>
                    <a:pt x="356" y="502"/>
                    <a:pt x="354" y="501"/>
                  </a:cubicBezTo>
                  <a:cubicBezTo>
                    <a:pt x="354" y="482"/>
                    <a:pt x="354" y="482"/>
                    <a:pt x="354" y="482"/>
                  </a:cubicBezTo>
                  <a:cubicBezTo>
                    <a:pt x="356" y="483"/>
                    <a:pt x="358" y="484"/>
                    <a:pt x="360" y="485"/>
                  </a:cubicBezTo>
                  <a:close/>
                  <a:moveTo>
                    <a:pt x="360" y="525"/>
                  </a:moveTo>
                  <a:cubicBezTo>
                    <a:pt x="360" y="554"/>
                    <a:pt x="360" y="554"/>
                    <a:pt x="360" y="554"/>
                  </a:cubicBezTo>
                  <a:cubicBezTo>
                    <a:pt x="359" y="554"/>
                    <a:pt x="359" y="554"/>
                    <a:pt x="359" y="554"/>
                  </a:cubicBezTo>
                  <a:cubicBezTo>
                    <a:pt x="356" y="559"/>
                    <a:pt x="357" y="561"/>
                    <a:pt x="357" y="568"/>
                  </a:cubicBezTo>
                  <a:cubicBezTo>
                    <a:pt x="358" y="568"/>
                    <a:pt x="359" y="569"/>
                    <a:pt x="360" y="569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58" y="593"/>
                    <a:pt x="358" y="593"/>
                    <a:pt x="355" y="591"/>
                  </a:cubicBezTo>
                  <a:cubicBezTo>
                    <a:pt x="355" y="588"/>
                    <a:pt x="354" y="584"/>
                    <a:pt x="354" y="581"/>
                  </a:cubicBezTo>
                  <a:cubicBezTo>
                    <a:pt x="354" y="540"/>
                    <a:pt x="354" y="540"/>
                    <a:pt x="354" y="540"/>
                  </a:cubicBezTo>
                  <a:cubicBezTo>
                    <a:pt x="356" y="535"/>
                    <a:pt x="358" y="530"/>
                    <a:pt x="360" y="525"/>
                  </a:cubicBezTo>
                  <a:close/>
                  <a:moveTo>
                    <a:pt x="360" y="608"/>
                  </a:moveTo>
                  <a:cubicBezTo>
                    <a:pt x="360" y="631"/>
                    <a:pt x="360" y="631"/>
                    <a:pt x="360" y="631"/>
                  </a:cubicBezTo>
                  <a:cubicBezTo>
                    <a:pt x="358" y="624"/>
                    <a:pt x="357" y="619"/>
                    <a:pt x="354" y="616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6" y="607"/>
                    <a:pt x="358" y="607"/>
                    <a:pt x="360" y="608"/>
                  </a:cubicBezTo>
                  <a:close/>
                  <a:moveTo>
                    <a:pt x="360" y="631"/>
                  </a:moveTo>
                  <a:cubicBezTo>
                    <a:pt x="360" y="637"/>
                    <a:pt x="360" y="637"/>
                    <a:pt x="360" y="637"/>
                  </a:cubicBezTo>
                  <a:cubicBezTo>
                    <a:pt x="358" y="636"/>
                    <a:pt x="356" y="636"/>
                    <a:pt x="354" y="636"/>
                  </a:cubicBezTo>
                  <a:cubicBezTo>
                    <a:pt x="354" y="631"/>
                    <a:pt x="354" y="631"/>
                    <a:pt x="354" y="631"/>
                  </a:cubicBezTo>
                  <a:cubicBezTo>
                    <a:pt x="355" y="631"/>
                    <a:pt x="355" y="631"/>
                    <a:pt x="355" y="631"/>
                  </a:cubicBezTo>
                  <a:cubicBezTo>
                    <a:pt x="360" y="631"/>
                    <a:pt x="360" y="631"/>
                    <a:pt x="360" y="631"/>
                  </a:cubicBezTo>
                  <a:close/>
                  <a:moveTo>
                    <a:pt x="360" y="748"/>
                  </a:moveTo>
                  <a:cubicBezTo>
                    <a:pt x="360" y="762"/>
                    <a:pt x="360" y="762"/>
                    <a:pt x="360" y="762"/>
                  </a:cubicBezTo>
                  <a:cubicBezTo>
                    <a:pt x="359" y="759"/>
                    <a:pt x="357" y="757"/>
                    <a:pt x="354" y="756"/>
                  </a:cubicBezTo>
                  <a:cubicBezTo>
                    <a:pt x="354" y="747"/>
                    <a:pt x="354" y="747"/>
                    <a:pt x="354" y="747"/>
                  </a:cubicBezTo>
                  <a:cubicBezTo>
                    <a:pt x="355" y="747"/>
                    <a:pt x="357" y="747"/>
                    <a:pt x="358" y="748"/>
                  </a:cubicBezTo>
                  <a:cubicBezTo>
                    <a:pt x="359" y="748"/>
                    <a:pt x="359" y="748"/>
                    <a:pt x="360" y="748"/>
                  </a:cubicBezTo>
                  <a:close/>
                  <a:moveTo>
                    <a:pt x="354" y="217"/>
                  </a:moveTo>
                  <a:cubicBezTo>
                    <a:pt x="354" y="209"/>
                    <a:pt x="354" y="209"/>
                    <a:pt x="354" y="209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6" y="211"/>
                    <a:pt x="356" y="211"/>
                    <a:pt x="356" y="215"/>
                  </a:cubicBezTo>
                  <a:cubicBezTo>
                    <a:pt x="356" y="215"/>
                    <a:pt x="355" y="216"/>
                    <a:pt x="354" y="217"/>
                  </a:cubicBezTo>
                  <a:close/>
                  <a:moveTo>
                    <a:pt x="349" y="4"/>
                  </a:moveTo>
                  <a:cubicBezTo>
                    <a:pt x="350" y="3"/>
                    <a:pt x="352" y="3"/>
                    <a:pt x="354" y="3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2"/>
                    <a:pt x="351" y="20"/>
                    <a:pt x="349" y="19"/>
                  </a:cubicBezTo>
                  <a:cubicBezTo>
                    <a:pt x="349" y="4"/>
                    <a:pt x="349" y="4"/>
                    <a:pt x="349" y="4"/>
                  </a:cubicBezTo>
                  <a:close/>
                  <a:moveTo>
                    <a:pt x="354" y="791"/>
                  </a:moveTo>
                  <a:cubicBezTo>
                    <a:pt x="352" y="791"/>
                    <a:pt x="350" y="791"/>
                    <a:pt x="349" y="791"/>
                  </a:cubicBezTo>
                  <a:cubicBezTo>
                    <a:pt x="349" y="778"/>
                    <a:pt x="349" y="778"/>
                    <a:pt x="349" y="778"/>
                  </a:cubicBezTo>
                  <a:cubicBezTo>
                    <a:pt x="350" y="780"/>
                    <a:pt x="352" y="781"/>
                    <a:pt x="354" y="782"/>
                  </a:cubicBezTo>
                  <a:cubicBezTo>
                    <a:pt x="354" y="791"/>
                    <a:pt x="354" y="791"/>
                    <a:pt x="354" y="791"/>
                  </a:cubicBezTo>
                  <a:close/>
                  <a:moveTo>
                    <a:pt x="354" y="41"/>
                  </a:moveTo>
                  <a:cubicBezTo>
                    <a:pt x="354" y="49"/>
                    <a:pt x="354" y="49"/>
                    <a:pt x="354" y="49"/>
                  </a:cubicBezTo>
                  <a:cubicBezTo>
                    <a:pt x="352" y="49"/>
                    <a:pt x="350" y="49"/>
                    <a:pt x="349" y="49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51" y="41"/>
                    <a:pt x="353" y="41"/>
                    <a:pt x="354" y="41"/>
                  </a:cubicBezTo>
                  <a:close/>
                  <a:moveTo>
                    <a:pt x="354" y="120"/>
                  </a:moveTo>
                  <a:cubicBezTo>
                    <a:pt x="354" y="139"/>
                    <a:pt x="354" y="139"/>
                    <a:pt x="354" y="139"/>
                  </a:cubicBezTo>
                  <a:cubicBezTo>
                    <a:pt x="352" y="140"/>
                    <a:pt x="351" y="140"/>
                    <a:pt x="349" y="140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50" y="119"/>
                    <a:pt x="352" y="119"/>
                    <a:pt x="354" y="120"/>
                  </a:cubicBezTo>
                  <a:close/>
                  <a:moveTo>
                    <a:pt x="354" y="169"/>
                  </a:moveTo>
                  <a:cubicBezTo>
                    <a:pt x="354" y="173"/>
                    <a:pt x="354" y="173"/>
                    <a:pt x="354" y="173"/>
                  </a:cubicBezTo>
                  <a:cubicBezTo>
                    <a:pt x="353" y="174"/>
                    <a:pt x="352" y="174"/>
                    <a:pt x="351" y="17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2" y="183"/>
                    <a:pt x="351" y="181"/>
                    <a:pt x="349" y="180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50" y="169"/>
                    <a:pt x="352" y="169"/>
                    <a:pt x="354" y="169"/>
                  </a:cubicBezTo>
                  <a:close/>
                  <a:moveTo>
                    <a:pt x="354" y="191"/>
                  </a:moveTo>
                  <a:cubicBezTo>
                    <a:pt x="354" y="196"/>
                    <a:pt x="354" y="196"/>
                    <a:pt x="354" y="196"/>
                  </a:cubicBezTo>
                  <a:cubicBezTo>
                    <a:pt x="352" y="196"/>
                    <a:pt x="350" y="196"/>
                    <a:pt x="349" y="197"/>
                  </a:cubicBezTo>
                  <a:cubicBezTo>
                    <a:pt x="349" y="192"/>
                    <a:pt x="349" y="192"/>
                    <a:pt x="349" y="192"/>
                  </a:cubicBezTo>
                  <a:cubicBezTo>
                    <a:pt x="350" y="192"/>
                    <a:pt x="352" y="192"/>
                    <a:pt x="354" y="191"/>
                  </a:cubicBezTo>
                  <a:close/>
                  <a:moveTo>
                    <a:pt x="354" y="209"/>
                  </a:moveTo>
                  <a:cubicBezTo>
                    <a:pt x="354" y="217"/>
                    <a:pt x="354" y="217"/>
                    <a:pt x="354" y="217"/>
                  </a:cubicBezTo>
                  <a:cubicBezTo>
                    <a:pt x="352" y="218"/>
                    <a:pt x="351" y="219"/>
                    <a:pt x="349" y="22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51" y="209"/>
                    <a:pt x="352" y="209"/>
                    <a:pt x="354" y="209"/>
                  </a:cubicBezTo>
                  <a:close/>
                  <a:moveTo>
                    <a:pt x="354" y="220"/>
                  </a:moveTo>
                  <a:cubicBezTo>
                    <a:pt x="354" y="293"/>
                    <a:pt x="354" y="293"/>
                    <a:pt x="354" y="293"/>
                  </a:cubicBezTo>
                  <a:cubicBezTo>
                    <a:pt x="353" y="294"/>
                    <a:pt x="351" y="295"/>
                    <a:pt x="349" y="29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1" y="281"/>
                    <a:pt x="353" y="278"/>
                    <a:pt x="353" y="273"/>
                  </a:cubicBezTo>
                  <a:cubicBezTo>
                    <a:pt x="352" y="274"/>
                    <a:pt x="350" y="274"/>
                    <a:pt x="349" y="275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1"/>
                    <a:pt x="350" y="241"/>
                    <a:pt x="350" y="241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50" y="222"/>
                    <a:pt x="352" y="221"/>
                    <a:pt x="354" y="220"/>
                  </a:cubicBezTo>
                  <a:close/>
                  <a:moveTo>
                    <a:pt x="354" y="303"/>
                  </a:moveTo>
                  <a:cubicBezTo>
                    <a:pt x="354" y="306"/>
                    <a:pt x="354" y="306"/>
                    <a:pt x="354" y="306"/>
                  </a:cubicBezTo>
                  <a:cubicBezTo>
                    <a:pt x="353" y="306"/>
                    <a:pt x="353" y="306"/>
                    <a:pt x="352" y="307"/>
                  </a:cubicBezTo>
                  <a:cubicBezTo>
                    <a:pt x="353" y="308"/>
                    <a:pt x="353" y="308"/>
                    <a:pt x="354" y="308"/>
                  </a:cubicBezTo>
                  <a:cubicBezTo>
                    <a:pt x="354" y="314"/>
                    <a:pt x="354" y="314"/>
                    <a:pt x="354" y="314"/>
                  </a:cubicBezTo>
                  <a:cubicBezTo>
                    <a:pt x="352" y="313"/>
                    <a:pt x="350" y="312"/>
                    <a:pt x="349" y="311"/>
                  </a:cubicBezTo>
                  <a:cubicBezTo>
                    <a:pt x="349" y="305"/>
                    <a:pt x="349" y="305"/>
                    <a:pt x="349" y="305"/>
                  </a:cubicBezTo>
                  <a:cubicBezTo>
                    <a:pt x="350" y="304"/>
                    <a:pt x="352" y="304"/>
                    <a:pt x="354" y="303"/>
                  </a:cubicBezTo>
                  <a:close/>
                  <a:moveTo>
                    <a:pt x="354" y="318"/>
                  </a:moveTo>
                  <a:cubicBezTo>
                    <a:pt x="354" y="322"/>
                    <a:pt x="354" y="322"/>
                    <a:pt x="354" y="322"/>
                  </a:cubicBezTo>
                  <a:cubicBezTo>
                    <a:pt x="352" y="323"/>
                    <a:pt x="350" y="325"/>
                    <a:pt x="349" y="326"/>
                  </a:cubicBezTo>
                  <a:cubicBezTo>
                    <a:pt x="349" y="319"/>
                    <a:pt x="349" y="319"/>
                    <a:pt x="349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52" y="319"/>
                    <a:pt x="353" y="319"/>
                    <a:pt x="354" y="318"/>
                  </a:cubicBezTo>
                  <a:close/>
                  <a:moveTo>
                    <a:pt x="354" y="378"/>
                  </a:moveTo>
                  <a:cubicBezTo>
                    <a:pt x="354" y="400"/>
                    <a:pt x="354" y="400"/>
                    <a:pt x="354" y="400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54" y="378"/>
                    <a:pt x="354" y="378"/>
                    <a:pt x="354" y="378"/>
                  </a:cubicBezTo>
                  <a:close/>
                  <a:moveTo>
                    <a:pt x="354" y="457"/>
                  </a:moveTo>
                  <a:cubicBezTo>
                    <a:pt x="354" y="462"/>
                    <a:pt x="354" y="462"/>
                    <a:pt x="354" y="462"/>
                  </a:cubicBezTo>
                  <a:cubicBezTo>
                    <a:pt x="352" y="463"/>
                    <a:pt x="352" y="463"/>
                    <a:pt x="352" y="463"/>
                  </a:cubicBezTo>
                  <a:cubicBezTo>
                    <a:pt x="354" y="457"/>
                    <a:pt x="354" y="457"/>
                    <a:pt x="354" y="457"/>
                  </a:cubicBezTo>
                  <a:close/>
                  <a:moveTo>
                    <a:pt x="354" y="482"/>
                  </a:moveTo>
                  <a:cubicBezTo>
                    <a:pt x="354" y="501"/>
                    <a:pt x="354" y="501"/>
                    <a:pt x="354" y="501"/>
                  </a:cubicBezTo>
                  <a:cubicBezTo>
                    <a:pt x="352" y="501"/>
                    <a:pt x="350" y="500"/>
                    <a:pt x="349" y="499"/>
                  </a:cubicBezTo>
                  <a:cubicBezTo>
                    <a:pt x="349" y="496"/>
                    <a:pt x="349" y="496"/>
                    <a:pt x="349" y="496"/>
                  </a:cubicBezTo>
                  <a:cubicBezTo>
                    <a:pt x="349" y="496"/>
                    <a:pt x="349" y="497"/>
                    <a:pt x="350" y="497"/>
                  </a:cubicBezTo>
                  <a:cubicBezTo>
                    <a:pt x="351" y="497"/>
                    <a:pt x="351" y="497"/>
                    <a:pt x="352" y="497"/>
                  </a:cubicBezTo>
                  <a:cubicBezTo>
                    <a:pt x="351" y="491"/>
                    <a:pt x="352" y="487"/>
                    <a:pt x="349" y="483"/>
                  </a:cubicBezTo>
                  <a:cubicBezTo>
                    <a:pt x="349" y="479"/>
                    <a:pt x="349" y="479"/>
                    <a:pt x="349" y="479"/>
                  </a:cubicBezTo>
                  <a:cubicBezTo>
                    <a:pt x="350" y="480"/>
                    <a:pt x="352" y="481"/>
                    <a:pt x="354" y="482"/>
                  </a:cubicBezTo>
                  <a:close/>
                  <a:moveTo>
                    <a:pt x="354" y="540"/>
                  </a:moveTo>
                  <a:cubicBezTo>
                    <a:pt x="354" y="581"/>
                    <a:pt x="354" y="581"/>
                    <a:pt x="354" y="581"/>
                  </a:cubicBezTo>
                  <a:cubicBezTo>
                    <a:pt x="354" y="579"/>
                    <a:pt x="354" y="579"/>
                    <a:pt x="354" y="579"/>
                  </a:cubicBezTo>
                  <a:cubicBezTo>
                    <a:pt x="352" y="579"/>
                    <a:pt x="350" y="578"/>
                    <a:pt x="349" y="578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1" y="551"/>
                    <a:pt x="352" y="546"/>
                    <a:pt x="354" y="540"/>
                  </a:cubicBezTo>
                  <a:close/>
                  <a:moveTo>
                    <a:pt x="354" y="607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3" y="614"/>
                    <a:pt x="351" y="613"/>
                    <a:pt x="349" y="612"/>
                  </a:cubicBezTo>
                  <a:cubicBezTo>
                    <a:pt x="349" y="606"/>
                    <a:pt x="349" y="606"/>
                    <a:pt x="349" y="606"/>
                  </a:cubicBezTo>
                  <a:cubicBezTo>
                    <a:pt x="350" y="606"/>
                    <a:pt x="352" y="606"/>
                    <a:pt x="354" y="607"/>
                  </a:cubicBezTo>
                  <a:close/>
                  <a:moveTo>
                    <a:pt x="354" y="631"/>
                  </a:moveTo>
                  <a:cubicBezTo>
                    <a:pt x="354" y="636"/>
                    <a:pt x="354" y="636"/>
                    <a:pt x="354" y="636"/>
                  </a:cubicBezTo>
                  <a:cubicBezTo>
                    <a:pt x="352" y="636"/>
                    <a:pt x="350" y="635"/>
                    <a:pt x="349" y="635"/>
                  </a:cubicBezTo>
                  <a:cubicBezTo>
                    <a:pt x="349" y="628"/>
                    <a:pt x="349" y="628"/>
                    <a:pt x="349" y="628"/>
                  </a:cubicBezTo>
                  <a:cubicBezTo>
                    <a:pt x="350" y="629"/>
                    <a:pt x="352" y="630"/>
                    <a:pt x="354" y="631"/>
                  </a:cubicBezTo>
                  <a:close/>
                  <a:moveTo>
                    <a:pt x="354" y="747"/>
                  </a:moveTo>
                  <a:cubicBezTo>
                    <a:pt x="354" y="756"/>
                    <a:pt x="354" y="756"/>
                    <a:pt x="354" y="756"/>
                  </a:cubicBezTo>
                  <a:cubicBezTo>
                    <a:pt x="352" y="755"/>
                    <a:pt x="351" y="755"/>
                    <a:pt x="349" y="754"/>
                  </a:cubicBezTo>
                  <a:cubicBezTo>
                    <a:pt x="349" y="745"/>
                    <a:pt x="349" y="745"/>
                    <a:pt x="349" y="745"/>
                  </a:cubicBezTo>
                  <a:cubicBezTo>
                    <a:pt x="350" y="746"/>
                    <a:pt x="352" y="746"/>
                    <a:pt x="354" y="747"/>
                  </a:cubicBezTo>
                  <a:close/>
                  <a:moveTo>
                    <a:pt x="344" y="5"/>
                  </a:moveTo>
                  <a:cubicBezTo>
                    <a:pt x="345" y="4"/>
                    <a:pt x="347" y="4"/>
                    <a:pt x="349" y="4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7" y="18"/>
                    <a:pt x="346" y="17"/>
                    <a:pt x="344" y="16"/>
                  </a:cubicBezTo>
                  <a:cubicBezTo>
                    <a:pt x="344" y="5"/>
                    <a:pt x="344" y="5"/>
                    <a:pt x="344" y="5"/>
                  </a:cubicBezTo>
                  <a:close/>
                  <a:moveTo>
                    <a:pt x="349" y="791"/>
                  </a:moveTo>
                  <a:cubicBezTo>
                    <a:pt x="347" y="791"/>
                    <a:pt x="345" y="790"/>
                    <a:pt x="344" y="790"/>
                  </a:cubicBezTo>
                  <a:cubicBezTo>
                    <a:pt x="344" y="772"/>
                    <a:pt x="344" y="772"/>
                    <a:pt x="344" y="772"/>
                  </a:cubicBezTo>
                  <a:cubicBezTo>
                    <a:pt x="345" y="774"/>
                    <a:pt x="347" y="776"/>
                    <a:pt x="349" y="778"/>
                  </a:cubicBezTo>
                  <a:cubicBezTo>
                    <a:pt x="349" y="791"/>
                    <a:pt x="349" y="791"/>
                    <a:pt x="349" y="791"/>
                  </a:cubicBezTo>
                  <a:close/>
                  <a:moveTo>
                    <a:pt x="349" y="42"/>
                  </a:moveTo>
                  <a:cubicBezTo>
                    <a:pt x="349" y="49"/>
                    <a:pt x="349" y="49"/>
                    <a:pt x="349" y="49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1"/>
                    <a:pt x="345" y="42"/>
                  </a:cubicBezTo>
                  <a:cubicBezTo>
                    <a:pt x="349" y="42"/>
                    <a:pt x="349" y="42"/>
                    <a:pt x="349" y="42"/>
                  </a:cubicBezTo>
                  <a:close/>
                  <a:moveTo>
                    <a:pt x="349" y="119"/>
                  </a:moveTo>
                  <a:cubicBezTo>
                    <a:pt x="349" y="140"/>
                    <a:pt x="349" y="140"/>
                    <a:pt x="349" y="140"/>
                  </a:cubicBezTo>
                  <a:cubicBezTo>
                    <a:pt x="347" y="140"/>
                    <a:pt x="346" y="140"/>
                    <a:pt x="344" y="140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5" y="118"/>
                    <a:pt x="347" y="118"/>
                    <a:pt x="349" y="119"/>
                  </a:cubicBezTo>
                  <a:close/>
                  <a:moveTo>
                    <a:pt x="349" y="169"/>
                  </a:moveTo>
                  <a:cubicBezTo>
                    <a:pt x="349" y="180"/>
                    <a:pt x="349" y="180"/>
                    <a:pt x="349" y="180"/>
                  </a:cubicBezTo>
                  <a:cubicBezTo>
                    <a:pt x="347" y="179"/>
                    <a:pt x="346" y="179"/>
                    <a:pt x="344" y="179"/>
                  </a:cubicBezTo>
                  <a:cubicBezTo>
                    <a:pt x="344" y="171"/>
                    <a:pt x="344" y="171"/>
                    <a:pt x="344" y="171"/>
                  </a:cubicBezTo>
                  <a:cubicBezTo>
                    <a:pt x="345" y="170"/>
                    <a:pt x="347" y="170"/>
                    <a:pt x="349" y="169"/>
                  </a:cubicBezTo>
                  <a:close/>
                  <a:moveTo>
                    <a:pt x="349" y="192"/>
                  </a:moveTo>
                  <a:cubicBezTo>
                    <a:pt x="349" y="197"/>
                    <a:pt x="349" y="197"/>
                    <a:pt x="349" y="197"/>
                  </a:cubicBezTo>
                  <a:cubicBezTo>
                    <a:pt x="347" y="197"/>
                    <a:pt x="345" y="198"/>
                    <a:pt x="344" y="198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5" y="191"/>
                    <a:pt x="346" y="192"/>
                    <a:pt x="346" y="192"/>
                  </a:cubicBezTo>
                  <a:cubicBezTo>
                    <a:pt x="349" y="192"/>
                    <a:pt x="349" y="192"/>
                    <a:pt x="349" y="192"/>
                  </a:cubicBezTo>
                  <a:close/>
                  <a:moveTo>
                    <a:pt x="349" y="210"/>
                  </a:moveTo>
                  <a:cubicBezTo>
                    <a:pt x="349" y="220"/>
                    <a:pt x="349" y="220"/>
                    <a:pt x="349" y="220"/>
                  </a:cubicBezTo>
                  <a:cubicBezTo>
                    <a:pt x="347" y="220"/>
                    <a:pt x="346" y="221"/>
                    <a:pt x="344" y="222"/>
                  </a:cubicBezTo>
                  <a:cubicBezTo>
                    <a:pt x="344" y="211"/>
                    <a:pt x="344" y="211"/>
                    <a:pt x="344" y="211"/>
                  </a:cubicBezTo>
                  <a:cubicBezTo>
                    <a:pt x="346" y="210"/>
                    <a:pt x="347" y="210"/>
                    <a:pt x="349" y="210"/>
                  </a:cubicBezTo>
                  <a:close/>
                  <a:moveTo>
                    <a:pt x="349" y="222"/>
                  </a:moveTo>
                  <a:cubicBezTo>
                    <a:pt x="349" y="241"/>
                    <a:pt x="349" y="241"/>
                    <a:pt x="349" y="241"/>
                  </a:cubicBezTo>
                  <a:cubicBezTo>
                    <a:pt x="347" y="241"/>
                    <a:pt x="346" y="241"/>
                    <a:pt x="344" y="241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45" y="234"/>
                    <a:pt x="346" y="233"/>
                    <a:pt x="348" y="233"/>
                  </a:cubicBezTo>
                  <a:cubicBezTo>
                    <a:pt x="348" y="232"/>
                    <a:pt x="348" y="232"/>
                    <a:pt x="348" y="231"/>
                  </a:cubicBezTo>
                  <a:cubicBezTo>
                    <a:pt x="346" y="231"/>
                    <a:pt x="345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ubicBezTo>
                    <a:pt x="349" y="222"/>
                    <a:pt x="349" y="222"/>
                    <a:pt x="349" y="222"/>
                  </a:cubicBezTo>
                  <a:close/>
                  <a:moveTo>
                    <a:pt x="349" y="242"/>
                  </a:moveTo>
                  <a:cubicBezTo>
                    <a:pt x="349" y="275"/>
                    <a:pt x="349" y="275"/>
                    <a:pt x="349" y="275"/>
                  </a:cubicBezTo>
                  <a:cubicBezTo>
                    <a:pt x="347" y="275"/>
                    <a:pt x="345" y="276"/>
                    <a:pt x="344" y="27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45"/>
                    <a:pt x="344" y="245"/>
                    <a:pt x="344" y="245"/>
                  </a:cubicBezTo>
                  <a:cubicBezTo>
                    <a:pt x="345" y="244"/>
                    <a:pt x="347" y="243"/>
                    <a:pt x="349" y="242"/>
                  </a:cubicBezTo>
                  <a:close/>
                  <a:moveTo>
                    <a:pt x="349" y="283"/>
                  </a:moveTo>
                  <a:cubicBezTo>
                    <a:pt x="349" y="295"/>
                    <a:pt x="349" y="295"/>
                    <a:pt x="349" y="295"/>
                  </a:cubicBezTo>
                  <a:cubicBezTo>
                    <a:pt x="348" y="295"/>
                    <a:pt x="347" y="295"/>
                    <a:pt x="346" y="295"/>
                  </a:cubicBezTo>
                  <a:cubicBezTo>
                    <a:pt x="345" y="295"/>
                    <a:pt x="345" y="294"/>
                    <a:pt x="344" y="294"/>
                  </a:cubicBezTo>
                  <a:cubicBezTo>
                    <a:pt x="344" y="285"/>
                    <a:pt x="344" y="285"/>
                    <a:pt x="344" y="285"/>
                  </a:cubicBezTo>
                  <a:cubicBezTo>
                    <a:pt x="346" y="284"/>
                    <a:pt x="347" y="283"/>
                    <a:pt x="349" y="283"/>
                  </a:cubicBezTo>
                  <a:close/>
                  <a:moveTo>
                    <a:pt x="349" y="305"/>
                  </a:moveTo>
                  <a:cubicBezTo>
                    <a:pt x="349" y="311"/>
                    <a:pt x="349" y="311"/>
                    <a:pt x="349" y="311"/>
                  </a:cubicBezTo>
                  <a:cubicBezTo>
                    <a:pt x="347" y="311"/>
                    <a:pt x="345" y="311"/>
                    <a:pt x="344" y="312"/>
                  </a:cubicBezTo>
                  <a:cubicBezTo>
                    <a:pt x="344" y="307"/>
                    <a:pt x="344" y="307"/>
                    <a:pt x="344" y="307"/>
                  </a:cubicBezTo>
                  <a:cubicBezTo>
                    <a:pt x="346" y="306"/>
                    <a:pt x="347" y="306"/>
                    <a:pt x="349" y="305"/>
                  </a:cubicBezTo>
                  <a:close/>
                  <a:moveTo>
                    <a:pt x="349" y="319"/>
                  </a:moveTo>
                  <a:cubicBezTo>
                    <a:pt x="349" y="326"/>
                    <a:pt x="349" y="326"/>
                    <a:pt x="349" y="326"/>
                  </a:cubicBezTo>
                  <a:cubicBezTo>
                    <a:pt x="348" y="326"/>
                    <a:pt x="348" y="327"/>
                    <a:pt x="348" y="327"/>
                  </a:cubicBezTo>
                  <a:cubicBezTo>
                    <a:pt x="346" y="327"/>
                    <a:pt x="345" y="328"/>
                    <a:pt x="344" y="329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4"/>
                    <a:pt x="346" y="323"/>
                    <a:pt x="348" y="322"/>
                  </a:cubicBezTo>
                  <a:cubicBezTo>
                    <a:pt x="346" y="321"/>
                    <a:pt x="345" y="321"/>
                    <a:pt x="344" y="320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5" y="317"/>
                    <a:pt x="347" y="318"/>
                    <a:pt x="349" y="319"/>
                  </a:cubicBezTo>
                  <a:close/>
                  <a:moveTo>
                    <a:pt x="349" y="378"/>
                  </a:moveTo>
                  <a:cubicBezTo>
                    <a:pt x="349" y="396"/>
                    <a:pt x="349" y="396"/>
                    <a:pt x="349" y="396"/>
                  </a:cubicBezTo>
                  <a:cubicBezTo>
                    <a:pt x="344" y="393"/>
                    <a:pt x="344" y="393"/>
                    <a:pt x="344" y="393"/>
                  </a:cubicBezTo>
                  <a:cubicBezTo>
                    <a:pt x="344" y="378"/>
                    <a:pt x="344" y="378"/>
                    <a:pt x="344" y="378"/>
                  </a:cubicBezTo>
                  <a:cubicBezTo>
                    <a:pt x="349" y="378"/>
                    <a:pt x="349" y="378"/>
                    <a:pt x="349" y="378"/>
                  </a:cubicBezTo>
                  <a:close/>
                  <a:moveTo>
                    <a:pt x="349" y="479"/>
                  </a:moveTo>
                  <a:cubicBezTo>
                    <a:pt x="349" y="483"/>
                    <a:pt x="349" y="483"/>
                    <a:pt x="349" y="483"/>
                  </a:cubicBezTo>
                  <a:cubicBezTo>
                    <a:pt x="348" y="482"/>
                    <a:pt x="347" y="481"/>
                    <a:pt x="346" y="481"/>
                  </a:cubicBezTo>
                  <a:cubicBezTo>
                    <a:pt x="345" y="488"/>
                    <a:pt x="344" y="491"/>
                    <a:pt x="349" y="496"/>
                  </a:cubicBezTo>
                  <a:cubicBezTo>
                    <a:pt x="349" y="499"/>
                    <a:pt x="349" y="499"/>
                    <a:pt x="349" y="499"/>
                  </a:cubicBezTo>
                  <a:cubicBezTo>
                    <a:pt x="347" y="498"/>
                    <a:pt x="345" y="498"/>
                    <a:pt x="344" y="497"/>
                  </a:cubicBezTo>
                  <a:cubicBezTo>
                    <a:pt x="344" y="476"/>
                    <a:pt x="344" y="476"/>
                    <a:pt x="344" y="476"/>
                  </a:cubicBezTo>
                  <a:cubicBezTo>
                    <a:pt x="345" y="477"/>
                    <a:pt x="347" y="478"/>
                    <a:pt x="349" y="479"/>
                  </a:cubicBezTo>
                  <a:close/>
                  <a:moveTo>
                    <a:pt x="349" y="556"/>
                  </a:moveTo>
                  <a:cubicBezTo>
                    <a:pt x="349" y="578"/>
                    <a:pt x="349" y="578"/>
                    <a:pt x="349" y="578"/>
                  </a:cubicBezTo>
                  <a:cubicBezTo>
                    <a:pt x="348" y="578"/>
                    <a:pt x="348" y="578"/>
                    <a:pt x="348" y="578"/>
                  </a:cubicBezTo>
                  <a:cubicBezTo>
                    <a:pt x="346" y="582"/>
                    <a:pt x="345" y="585"/>
                    <a:pt x="344" y="588"/>
                  </a:cubicBezTo>
                  <a:cubicBezTo>
                    <a:pt x="344" y="564"/>
                    <a:pt x="344" y="564"/>
                    <a:pt x="344" y="564"/>
                  </a:cubicBezTo>
                  <a:cubicBezTo>
                    <a:pt x="345" y="563"/>
                    <a:pt x="346" y="562"/>
                    <a:pt x="347" y="560"/>
                  </a:cubicBezTo>
                  <a:cubicBezTo>
                    <a:pt x="347" y="559"/>
                    <a:pt x="348" y="558"/>
                    <a:pt x="349" y="556"/>
                  </a:cubicBezTo>
                  <a:close/>
                  <a:moveTo>
                    <a:pt x="349" y="606"/>
                  </a:moveTo>
                  <a:cubicBezTo>
                    <a:pt x="349" y="612"/>
                    <a:pt x="349" y="612"/>
                    <a:pt x="349" y="612"/>
                  </a:cubicBezTo>
                  <a:cubicBezTo>
                    <a:pt x="347" y="611"/>
                    <a:pt x="346" y="611"/>
                    <a:pt x="344" y="610"/>
                  </a:cubicBezTo>
                  <a:cubicBezTo>
                    <a:pt x="344" y="605"/>
                    <a:pt x="344" y="605"/>
                    <a:pt x="344" y="605"/>
                  </a:cubicBezTo>
                  <a:cubicBezTo>
                    <a:pt x="345" y="605"/>
                    <a:pt x="347" y="606"/>
                    <a:pt x="349" y="606"/>
                  </a:cubicBezTo>
                  <a:close/>
                  <a:moveTo>
                    <a:pt x="349" y="628"/>
                  </a:moveTo>
                  <a:cubicBezTo>
                    <a:pt x="349" y="635"/>
                    <a:pt x="349" y="635"/>
                    <a:pt x="349" y="635"/>
                  </a:cubicBezTo>
                  <a:cubicBezTo>
                    <a:pt x="347" y="635"/>
                    <a:pt x="345" y="634"/>
                    <a:pt x="344" y="634"/>
                  </a:cubicBezTo>
                  <a:cubicBezTo>
                    <a:pt x="344" y="614"/>
                    <a:pt x="344" y="614"/>
                    <a:pt x="344" y="614"/>
                  </a:cubicBezTo>
                  <a:cubicBezTo>
                    <a:pt x="345" y="619"/>
                    <a:pt x="346" y="623"/>
                    <a:pt x="348" y="628"/>
                  </a:cubicBezTo>
                  <a:cubicBezTo>
                    <a:pt x="349" y="628"/>
                    <a:pt x="349" y="628"/>
                    <a:pt x="349" y="628"/>
                  </a:cubicBezTo>
                  <a:close/>
                  <a:moveTo>
                    <a:pt x="349" y="745"/>
                  </a:moveTo>
                  <a:cubicBezTo>
                    <a:pt x="349" y="754"/>
                    <a:pt x="349" y="754"/>
                    <a:pt x="349" y="754"/>
                  </a:cubicBezTo>
                  <a:cubicBezTo>
                    <a:pt x="347" y="753"/>
                    <a:pt x="346" y="753"/>
                    <a:pt x="344" y="753"/>
                  </a:cubicBezTo>
                  <a:cubicBezTo>
                    <a:pt x="344" y="745"/>
                    <a:pt x="344" y="745"/>
                    <a:pt x="344" y="745"/>
                  </a:cubicBezTo>
                  <a:cubicBezTo>
                    <a:pt x="345" y="745"/>
                    <a:pt x="347" y="745"/>
                    <a:pt x="349" y="745"/>
                  </a:cubicBezTo>
                  <a:close/>
                  <a:moveTo>
                    <a:pt x="344" y="685"/>
                  </a:moveTo>
                  <a:cubicBezTo>
                    <a:pt x="344" y="667"/>
                    <a:pt x="344" y="667"/>
                    <a:pt x="344" y="667"/>
                  </a:cubicBezTo>
                  <a:cubicBezTo>
                    <a:pt x="344" y="667"/>
                    <a:pt x="345" y="667"/>
                    <a:pt x="345" y="667"/>
                  </a:cubicBezTo>
                  <a:cubicBezTo>
                    <a:pt x="346" y="671"/>
                    <a:pt x="345" y="678"/>
                    <a:pt x="344" y="685"/>
                  </a:cubicBezTo>
                  <a:close/>
                  <a:moveTo>
                    <a:pt x="344" y="540"/>
                  </a:moveTo>
                  <a:cubicBezTo>
                    <a:pt x="344" y="534"/>
                    <a:pt x="344" y="534"/>
                    <a:pt x="344" y="534"/>
                  </a:cubicBezTo>
                  <a:cubicBezTo>
                    <a:pt x="345" y="534"/>
                    <a:pt x="346" y="534"/>
                    <a:pt x="348" y="535"/>
                  </a:cubicBezTo>
                  <a:cubicBezTo>
                    <a:pt x="347" y="537"/>
                    <a:pt x="346" y="538"/>
                    <a:pt x="344" y="540"/>
                  </a:cubicBezTo>
                  <a:close/>
                  <a:moveTo>
                    <a:pt x="337" y="6"/>
                  </a:moveTo>
                  <a:cubicBezTo>
                    <a:pt x="339" y="5"/>
                    <a:pt x="342" y="5"/>
                    <a:pt x="344" y="5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2" y="16"/>
                    <a:pt x="339" y="15"/>
                    <a:pt x="337" y="14"/>
                  </a:cubicBezTo>
                  <a:cubicBezTo>
                    <a:pt x="337" y="6"/>
                    <a:pt x="337" y="6"/>
                    <a:pt x="337" y="6"/>
                  </a:cubicBezTo>
                  <a:close/>
                  <a:moveTo>
                    <a:pt x="344" y="790"/>
                  </a:moveTo>
                  <a:cubicBezTo>
                    <a:pt x="342" y="790"/>
                    <a:pt x="339" y="789"/>
                    <a:pt x="337" y="789"/>
                  </a:cubicBezTo>
                  <a:cubicBezTo>
                    <a:pt x="337" y="781"/>
                    <a:pt x="337" y="781"/>
                    <a:pt x="337" y="781"/>
                  </a:cubicBezTo>
                  <a:cubicBezTo>
                    <a:pt x="338" y="781"/>
                    <a:pt x="338" y="781"/>
                    <a:pt x="338" y="781"/>
                  </a:cubicBezTo>
                  <a:cubicBezTo>
                    <a:pt x="338" y="780"/>
                    <a:pt x="337" y="779"/>
                    <a:pt x="337" y="778"/>
                  </a:cubicBezTo>
                  <a:cubicBezTo>
                    <a:pt x="337" y="755"/>
                    <a:pt x="337" y="755"/>
                    <a:pt x="337" y="755"/>
                  </a:cubicBezTo>
                  <a:cubicBezTo>
                    <a:pt x="340" y="762"/>
                    <a:pt x="342" y="768"/>
                    <a:pt x="344" y="772"/>
                  </a:cubicBezTo>
                  <a:cubicBezTo>
                    <a:pt x="344" y="790"/>
                    <a:pt x="344" y="790"/>
                    <a:pt x="344" y="790"/>
                  </a:cubicBezTo>
                  <a:close/>
                  <a:moveTo>
                    <a:pt x="344" y="41"/>
                  </a:moveTo>
                  <a:cubicBezTo>
                    <a:pt x="344" y="50"/>
                    <a:pt x="344" y="50"/>
                    <a:pt x="344" y="50"/>
                  </a:cubicBezTo>
                  <a:cubicBezTo>
                    <a:pt x="342" y="50"/>
                    <a:pt x="339" y="51"/>
                    <a:pt x="337" y="5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7"/>
                    <a:pt x="342" y="39"/>
                    <a:pt x="344" y="41"/>
                  </a:cubicBezTo>
                  <a:close/>
                  <a:moveTo>
                    <a:pt x="344" y="118"/>
                  </a:moveTo>
                  <a:cubicBezTo>
                    <a:pt x="344" y="140"/>
                    <a:pt x="344" y="140"/>
                    <a:pt x="344" y="140"/>
                  </a:cubicBezTo>
                  <a:cubicBezTo>
                    <a:pt x="343" y="140"/>
                    <a:pt x="343" y="140"/>
                    <a:pt x="343" y="140"/>
                  </a:cubicBezTo>
                  <a:cubicBezTo>
                    <a:pt x="341" y="139"/>
                    <a:pt x="339" y="137"/>
                    <a:pt x="337" y="136"/>
                  </a:cubicBezTo>
                  <a:cubicBezTo>
                    <a:pt x="337" y="116"/>
                    <a:pt x="337" y="116"/>
                    <a:pt x="337" y="116"/>
                  </a:cubicBezTo>
                  <a:cubicBezTo>
                    <a:pt x="339" y="117"/>
                    <a:pt x="342" y="117"/>
                    <a:pt x="344" y="118"/>
                  </a:cubicBezTo>
                  <a:close/>
                  <a:moveTo>
                    <a:pt x="344" y="171"/>
                  </a:moveTo>
                  <a:cubicBezTo>
                    <a:pt x="344" y="179"/>
                    <a:pt x="344" y="179"/>
                    <a:pt x="344" y="179"/>
                  </a:cubicBezTo>
                  <a:cubicBezTo>
                    <a:pt x="342" y="178"/>
                    <a:pt x="339" y="178"/>
                    <a:pt x="337" y="178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2" y="171"/>
                    <a:pt x="344" y="171"/>
                  </a:cubicBezTo>
                  <a:close/>
                  <a:moveTo>
                    <a:pt x="344" y="190"/>
                  </a:moveTo>
                  <a:cubicBezTo>
                    <a:pt x="344" y="198"/>
                    <a:pt x="344" y="198"/>
                    <a:pt x="344" y="198"/>
                  </a:cubicBezTo>
                  <a:cubicBezTo>
                    <a:pt x="342" y="199"/>
                    <a:pt x="339" y="200"/>
                    <a:pt x="337" y="201"/>
                  </a:cubicBezTo>
                  <a:cubicBezTo>
                    <a:pt x="337" y="201"/>
                    <a:pt x="337" y="201"/>
                    <a:pt x="337" y="201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8" y="195"/>
                    <a:pt x="338" y="194"/>
                    <a:pt x="339" y="194"/>
                  </a:cubicBezTo>
                  <a:cubicBezTo>
                    <a:pt x="338" y="193"/>
                    <a:pt x="338" y="193"/>
                    <a:pt x="337" y="192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7"/>
                    <a:pt x="342" y="189"/>
                    <a:pt x="344" y="190"/>
                  </a:cubicBezTo>
                  <a:close/>
                  <a:moveTo>
                    <a:pt x="344" y="211"/>
                  </a:moveTo>
                  <a:cubicBezTo>
                    <a:pt x="344" y="222"/>
                    <a:pt x="344" y="222"/>
                    <a:pt x="344" y="222"/>
                  </a:cubicBezTo>
                  <a:cubicBezTo>
                    <a:pt x="342" y="222"/>
                    <a:pt x="339" y="223"/>
                    <a:pt x="337" y="224"/>
                  </a:cubicBezTo>
                  <a:cubicBezTo>
                    <a:pt x="337" y="213"/>
                    <a:pt x="337" y="213"/>
                    <a:pt x="337" y="213"/>
                  </a:cubicBezTo>
                  <a:cubicBezTo>
                    <a:pt x="339" y="212"/>
                    <a:pt x="342" y="211"/>
                    <a:pt x="344" y="211"/>
                  </a:cubicBezTo>
                  <a:close/>
                  <a:moveTo>
                    <a:pt x="344" y="224"/>
                  </a:move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9" y="233"/>
                    <a:pt x="342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lose/>
                  <a:moveTo>
                    <a:pt x="344" y="234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2" y="242"/>
                    <a:pt x="339" y="243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ubicBezTo>
                    <a:pt x="339" y="236"/>
                    <a:pt x="342" y="235"/>
                    <a:pt x="344" y="234"/>
                  </a:cubicBezTo>
                  <a:close/>
                  <a:moveTo>
                    <a:pt x="344" y="245"/>
                  </a:moveTo>
                  <a:cubicBezTo>
                    <a:pt x="344" y="267"/>
                    <a:pt x="344" y="267"/>
                    <a:pt x="344" y="267"/>
                  </a:cubicBezTo>
                  <a:cubicBezTo>
                    <a:pt x="343" y="266"/>
                    <a:pt x="343" y="266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9" y="247"/>
                    <a:pt x="342" y="246"/>
                    <a:pt x="344" y="245"/>
                  </a:cubicBezTo>
                  <a:close/>
                  <a:moveTo>
                    <a:pt x="344" y="267"/>
                  </a:moveTo>
                  <a:cubicBezTo>
                    <a:pt x="344" y="277"/>
                    <a:pt x="344" y="277"/>
                    <a:pt x="344" y="277"/>
                  </a:cubicBezTo>
                  <a:cubicBezTo>
                    <a:pt x="342" y="278"/>
                    <a:pt x="340" y="279"/>
                    <a:pt x="337" y="278"/>
                  </a:cubicBezTo>
                  <a:cubicBezTo>
                    <a:pt x="337" y="272"/>
                    <a:pt x="337" y="272"/>
                    <a:pt x="337" y="272"/>
                  </a:cubicBezTo>
                  <a:cubicBezTo>
                    <a:pt x="339" y="269"/>
                    <a:pt x="340" y="269"/>
                    <a:pt x="344" y="267"/>
                  </a:cubicBezTo>
                  <a:close/>
                  <a:moveTo>
                    <a:pt x="344" y="285"/>
                  </a:moveTo>
                  <a:cubicBezTo>
                    <a:pt x="344" y="294"/>
                    <a:pt x="344" y="294"/>
                    <a:pt x="344" y="294"/>
                  </a:cubicBezTo>
                  <a:cubicBezTo>
                    <a:pt x="342" y="292"/>
                    <a:pt x="341" y="290"/>
                    <a:pt x="342" y="286"/>
                  </a:cubicBezTo>
                  <a:cubicBezTo>
                    <a:pt x="342" y="286"/>
                    <a:pt x="343" y="285"/>
                    <a:pt x="344" y="285"/>
                  </a:cubicBezTo>
                  <a:close/>
                  <a:moveTo>
                    <a:pt x="344" y="307"/>
                  </a:moveTo>
                  <a:cubicBezTo>
                    <a:pt x="344" y="312"/>
                    <a:pt x="344" y="312"/>
                    <a:pt x="344" y="312"/>
                  </a:cubicBezTo>
                  <a:cubicBezTo>
                    <a:pt x="343" y="312"/>
                    <a:pt x="342" y="313"/>
                    <a:pt x="340" y="314"/>
                  </a:cubicBezTo>
                  <a:cubicBezTo>
                    <a:pt x="342" y="315"/>
                    <a:pt x="343" y="315"/>
                    <a:pt x="344" y="316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41" y="319"/>
                    <a:pt x="339" y="318"/>
                    <a:pt x="337" y="318"/>
                  </a:cubicBezTo>
                  <a:cubicBezTo>
                    <a:pt x="337" y="312"/>
                    <a:pt x="337" y="312"/>
                    <a:pt x="337" y="312"/>
                  </a:cubicBezTo>
                  <a:cubicBezTo>
                    <a:pt x="338" y="311"/>
                    <a:pt x="339" y="310"/>
                    <a:pt x="342" y="308"/>
                  </a:cubicBezTo>
                  <a:cubicBezTo>
                    <a:pt x="342" y="308"/>
                    <a:pt x="343" y="307"/>
                    <a:pt x="344" y="307"/>
                  </a:cubicBezTo>
                  <a:close/>
                  <a:moveTo>
                    <a:pt x="344" y="324"/>
                  </a:moveTo>
                  <a:cubicBezTo>
                    <a:pt x="344" y="329"/>
                    <a:pt x="344" y="329"/>
                    <a:pt x="344" y="329"/>
                  </a:cubicBezTo>
                  <a:cubicBezTo>
                    <a:pt x="341" y="330"/>
                    <a:pt x="339" y="333"/>
                    <a:pt x="337" y="334"/>
                  </a:cubicBezTo>
                  <a:cubicBezTo>
                    <a:pt x="337" y="330"/>
                    <a:pt x="337" y="330"/>
                    <a:pt x="337" y="330"/>
                  </a:cubicBezTo>
                  <a:cubicBezTo>
                    <a:pt x="337" y="330"/>
                    <a:pt x="338" y="330"/>
                    <a:pt x="338" y="329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41" y="325"/>
                    <a:pt x="342" y="325"/>
                    <a:pt x="344" y="324"/>
                  </a:cubicBezTo>
                  <a:close/>
                  <a:moveTo>
                    <a:pt x="344" y="378"/>
                  </a:moveTo>
                  <a:cubicBezTo>
                    <a:pt x="344" y="393"/>
                    <a:pt x="344" y="393"/>
                    <a:pt x="344" y="393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37" y="378"/>
                    <a:pt x="337" y="378"/>
                    <a:pt x="337" y="378"/>
                  </a:cubicBezTo>
                  <a:cubicBezTo>
                    <a:pt x="344" y="378"/>
                    <a:pt x="344" y="378"/>
                    <a:pt x="344" y="378"/>
                  </a:cubicBezTo>
                  <a:close/>
                  <a:moveTo>
                    <a:pt x="344" y="476"/>
                  </a:moveTo>
                  <a:cubicBezTo>
                    <a:pt x="344" y="497"/>
                    <a:pt x="344" y="497"/>
                    <a:pt x="344" y="497"/>
                  </a:cubicBezTo>
                  <a:cubicBezTo>
                    <a:pt x="342" y="495"/>
                    <a:pt x="339" y="494"/>
                    <a:pt x="337" y="493"/>
                  </a:cubicBezTo>
                  <a:cubicBezTo>
                    <a:pt x="337" y="488"/>
                    <a:pt x="337" y="488"/>
                    <a:pt x="337" y="488"/>
                  </a:cubicBezTo>
                  <a:cubicBezTo>
                    <a:pt x="338" y="489"/>
                    <a:pt x="338" y="490"/>
                    <a:pt x="339" y="491"/>
                  </a:cubicBezTo>
                  <a:cubicBezTo>
                    <a:pt x="340" y="484"/>
                    <a:pt x="341" y="479"/>
                    <a:pt x="337" y="474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8" y="471"/>
                    <a:pt x="340" y="472"/>
                    <a:pt x="342" y="473"/>
                  </a:cubicBezTo>
                  <a:cubicBezTo>
                    <a:pt x="342" y="474"/>
                    <a:pt x="343" y="475"/>
                    <a:pt x="344" y="476"/>
                  </a:cubicBezTo>
                  <a:close/>
                  <a:moveTo>
                    <a:pt x="344" y="534"/>
                  </a:moveTo>
                  <a:cubicBezTo>
                    <a:pt x="344" y="540"/>
                    <a:pt x="344" y="540"/>
                    <a:pt x="344" y="540"/>
                  </a:cubicBezTo>
                  <a:cubicBezTo>
                    <a:pt x="342" y="542"/>
                    <a:pt x="339" y="543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ubicBezTo>
                    <a:pt x="339" y="535"/>
                    <a:pt x="341" y="535"/>
                    <a:pt x="344" y="534"/>
                  </a:cubicBezTo>
                  <a:close/>
                  <a:moveTo>
                    <a:pt x="344" y="564"/>
                  </a:moveTo>
                  <a:cubicBezTo>
                    <a:pt x="344" y="588"/>
                    <a:pt x="344" y="588"/>
                    <a:pt x="344" y="588"/>
                  </a:cubicBezTo>
                  <a:cubicBezTo>
                    <a:pt x="344" y="590"/>
                    <a:pt x="343" y="590"/>
                    <a:pt x="343" y="591"/>
                  </a:cubicBezTo>
                  <a:cubicBezTo>
                    <a:pt x="341" y="592"/>
                    <a:pt x="340" y="593"/>
                    <a:pt x="338" y="593"/>
                  </a:cubicBezTo>
                  <a:cubicBezTo>
                    <a:pt x="338" y="592"/>
                    <a:pt x="337" y="590"/>
                    <a:pt x="337" y="589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8" y="580"/>
                    <a:pt x="338" y="580"/>
                    <a:pt x="338" y="580"/>
                  </a:cubicBezTo>
                  <a:cubicBezTo>
                    <a:pt x="340" y="575"/>
                    <a:pt x="341" y="569"/>
                    <a:pt x="344" y="564"/>
                  </a:cubicBezTo>
                  <a:close/>
                  <a:moveTo>
                    <a:pt x="344" y="605"/>
                  </a:moveTo>
                  <a:cubicBezTo>
                    <a:pt x="344" y="610"/>
                    <a:pt x="344" y="610"/>
                    <a:pt x="344" y="610"/>
                  </a:cubicBezTo>
                  <a:cubicBezTo>
                    <a:pt x="344" y="610"/>
                    <a:pt x="343" y="610"/>
                    <a:pt x="343" y="610"/>
                  </a:cubicBezTo>
                  <a:cubicBezTo>
                    <a:pt x="343" y="611"/>
                    <a:pt x="344" y="613"/>
                    <a:pt x="344" y="614"/>
                  </a:cubicBezTo>
                  <a:cubicBezTo>
                    <a:pt x="344" y="634"/>
                    <a:pt x="344" y="634"/>
                    <a:pt x="344" y="634"/>
                  </a:cubicBezTo>
                  <a:cubicBezTo>
                    <a:pt x="342" y="634"/>
                    <a:pt x="339" y="633"/>
                    <a:pt x="337" y="632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27"/>
                    <a:pt x="338" y="627"/>
                    <a:pt x="338" y="628"/>
                  </a:cubicBezTo>
                  <a:cubicBezTo>
                    <a:pt x="339" y="627"/>
                    <a:pt x="340" y="627"/>
                    <a:pt x="341" y="626"/>
                  </a:cubicBezTo>
                  <a:cubicBezTo>
                    <a:pt x="340" y="622"/>
                    <a:pt x="338" y="618"/>
                    <a:pt x="337" y="614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337" y="604"/>
                    <a:pt x="338" y="604"/>
                    <a:pt x="338" y="605"/>
                  </a:cubicBezTo>
                  <a:cubicBezTo>
                    <a:pt x="340" y="605"/>
                    <a:pt x="342" y="605"/>
                    <a:pt x="344" y="605"/>
                  </a:cubicBezTo>
                  <a:close/>
                  <a:moveTo>
                    <a:pt x="344" y="667"/>
                  </a:moveTo>
                  <a:cubicBezTo>
                    <a:pt x="344" y="685"/>
                    <a:pt x="344" y="685"/>
                    <a:pt x="344" y="685"/>
                  </a:cubicBezTo>
                  <a:cubicBezTo>
                    <a:pt x="342" y="695"/>
                    <a:pt x="340" y="704"/>
                    <a:pt x="337" y="708"/>
                  </a:cubicBezTo>
                  <a:cubicBezTo>
                    <a:pt x="337" y="708"/>
                    <a:pt x="337" y="708"/>
                    <a:pt x="337" y="708"/>
                  </a:cubicBezTo>
                  <a:cubicBezTo>
                    <a:pt x="337" y="666"/>
                    <a:pt x="337" y="666"/>
                    <a:pt x="337" y="666"/>
                  </a:cubicBezTo>
                  <a:cubicBezTo>
                    <a:pt x="339" y="666"/>
                    <a:pt x="341" y="666"/>
                    <a:pt x="344" y="667"/>
                  </a:cubicBezTo>
                  <a:close/>
                  <a:moveTo>
                    <a:pt x="344" y="745"/>
                  </a:moveTo>
                  <a:cubicBezTo>
                    <a:pt x="344" y="753"/>
                    <a:pt x="344" y="753"/>
                    <a:pt x="344" y="753"/>
                  </a:cubicBezTo>
                  <a:cubicBezTo>
                    <a:pt x="342" y="753"/>
                    <a:pt x="340" y="753"/>
                    <a:pt x="337" y="753"/>
                  </a:cubicBezTo>
                  <a:cubicBezTo>
                    <a:pt x="337" y="745"/>
                    <a:pt x="337" y="745"/>
                    <a:pt x="337" y="745"/>
                  </a:cubicBezTo>
                  <a:cubicBezTo>
                    <a:pt x="339" y="745"/>
                    <a:pt x="342" y="745"/>
                    <a:pt x="344" y="745"/>
                  </a:cubicBezTo>
                  <a:close/>
                  <a:moveTo>
                    <a:pt x="337" y="532"/>
                  </a:moveTo>
                  <a:cubicBezTo>
                    <a:pt x="337" y="522"/>
                    <a:pt x="337" y="522"/>
                    <a:pt x="337" y="522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3" y="526"/>
                    <a:pt x="341" y="529"/>
                    <a:pt x="337" y="532"/>
                  </a:cubicBezTo>
                  <a:close/>
                  <a:moveTo>
                    <a:pt x="337" y="517"/>
                  </a:moveTo>
                  <a:cubicBezTo>
                    <a:pt x="337" y="509"/>
                    <a:pt x="337" y="509"/>
                    <a:pt x="337" y="509"/>
                  </a:cubicBezTo>
                  <a:cubicBezTo>
                    <a:pt x="339" y="508"/>
                    <a:pt x="340" y="508"/>
                    <a:pt x="342" y="508"/>
                  </a:cubicBezTo>
                  <a:cubicBezTo>
                    <a:pt x="343" y="511"/>
                    <a:pt x="343" y="513"/>
                    <a:pt x="343" y="516"/>
                  </a:cubicBezTo>
                  <a:cubicBezTo>
                    <a:pt x="341" y="516"/>
                    <a:pt x="339" y="517"/>
                    <a:pt x="337" y="517"/>
                  </a:cubicBezTo>
                  <a:close/>
                  <a:moveTo>
                    <a:pt x="337" y="101"/>
                  </a:moveTo>
                  <a:cubicBezTo>
                    <a:pt x="337" y="84"/>
                    <a:pt x="337" y="84"/>
                    <a:pt x="337" y="84"/>
                  </a:cubicBezTo>
                  <a:cubicBezTo>
                    <a:pt x="338" y="84"/>
                    <a:pt x="338" y="84"/>
                    <a:pt x="339" y="84"/>
                  </a:cubicBezTo>
                  <a:cubicBezTo>
                    <a:pt x="343" y="91"/>
                    <a:pt x="342" y="94"/>
                    <a:pt x="339" y="100"/>
                  </a:cubicBezTo>
                  <a:lnTo>
                    <a:pt x="337" y="101"/>
                  </a:lnTo>
                  <a:close/>
                  <a:moveTo>
                    <a:pt x="328" y="7"/>
                  </a:moveTo>
                  <a:cubicBezTo>
                    <a:pt x="331" y="7"/>
                    <a:pt x="334" y="6"/>
                    <a:pt x="337" y="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34" y="14"/>
                    <a:pt x="331" y="14"/>
                    <a:pt x="328" y="14"/>
                  </a:cubicBezTo>
                  <a:cubicBezTo>
                    <a:pt x="328" y="7"/>
                    <a:pt x="328" y="7"/>
                    <a:pt x="328" y="7"/>
                  </a:cubicBezTo>
                  <a:close/>
                  <a:moveTo>
                    <a:pt x="337" y="789"/>
                  </a:moveTo>
                  <a:cubicBezTo>
                    <a:pt x="334" y="789"/>
                    <a:pt x="331" y="788"/>
                    <a:pt x="328" y="788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31" y="781"/>
                    <a:pt x="334" y="781"/>
                    <a:pt x="337" y="781"/>
                  </a:cubicBezTo>
                  <a:cubicBezTo>
                    <a:pt x="337" y="789"/>
                    <a:pt x="337" y="789"/>
                    <a:pt x="337" y="789"/>
                  </a:cubicBezTo>
                  <a:close/>
                  <a:moveTo>
                    <a:pt x="337" y="35"/>
                  </a:moveTo>
                  <a:cubicBezTo>
                    <a:pt x="337" y="51"/>
                    <a:pt x="337" y="51"/>
                    <a:pt x="337" y="51"/>
                  </a:cubicBezTo>
                  <a:cubicBezTo>
                    <a:pt x="334" y="52"/>
                    <a:pt x="331" y="52"/>
                    <a:pt x="328" y="5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9" y="44"/>
                    <a:pt x="330" y="44"/>
                    <a:pt x="332" y="43"/>
                  </a:cubicBezTo>
                  <a:cubicBezTo>
                    <a:pt x="330" y="41"/>
                    <a:pt x="329" y="40"/>
                    <a:pt x="328" y="38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30" y="29"/>
                    <a:pt x="334" y="33"/>
                    <a:pt x="337" y="35"/>
                  </a:cubicBezTo>
                  <a:close/>
                  <a:moveTo>
                    <a:pt x="337" y="84"/>
                  </a:moveTo>
                  <a:cubicBezTo>
                    <a:pt x="337" y="101"/>
                    <a:pt x="337" y="101"/>
                    <a:pt x="337" y="101"/>
                  </a:cubicBezTo>
                  <a:cubicBezTo>
                    <a:pt x="334" y="102"/>
                    <a:pt x="331" y="103"/>
                    <a:pt x="328" y="103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6"/>
                    <a:pt x="334" y="85"/>
                    <a:pt x="337" y="84"/>
                  </a:cubicBezTo>
                  <a:close/>
                  <a:moveTo>
                    <a:pt x="337" y="116"/>
                  </a:moveTo>
                  <a:cubicBezTo>
                    <a:pt x="337" y="136"/>
                    <a:pt x="337" y="136"/>
                    <a:pt x="337" y="136"/>
                  </a:cubicBezTo>
                  <a:cubicBezTo>
                    <a:pt x="334" y="134"/>
                    <a:pt x="331" y="131"/>
                    <a:pt x="328" y="129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31" y="114"/>
                    <a:pt x="334" y="115"/>
                    <a:pt x="337" y="116"/>
                  </a:cubicBezTo>
                  <a:close/>
                  <a:moveTo>
                    <a:pt x="337" y="171"/>
                  </a:moveTo>
                  <a:cubicBezTo>
                    <a:pt x="337" y="178"/>
                    <a:pt x="337" y="178"/>
                    <a:pt x="337" y="178"/>
                  </a:cubicBezTo>
                  <a:cubicBezTo>
                    <a:pt x="335" y="178"/>
                    <a:pt x="334" y="178"/>
                    <a:pt x="332" y="178"/>
                  </a:cubicBezTo>
                  <a:cubicBezTo>
                    <a:pt x="333" y="181"/>
                    <a:pt x="335" y="183"/>
                    <a:pt x="337" y="185"/>
                  </a:cubicBezTo>
                  <a:cubicBezTo>
                    <a:pt x="337" y="192"/>
                    <a:pt x="337" y="192"/>
                    <a:pt x="337" y="192"/>
                  </a:cubicBezTo>
                  <a:cubicBezTo>
                    <a:pt x="333" y="190"/>
                    <a:pt x="330" y="187"/>
                    <a:pt x="328" y="18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31" y="174"/>
                    <a:pt x="334" y="173"/>
                    <a:pt x="337" y="171"/>
                  </a:cubicBezTo>
                  <a:close/>
                  <a:moveTo>
                    <a:pt x="337" y="195"/>
                  </a:moveTo>
                  <a:cubicBezTo>
                    <a:pt x="337" y="201"/>
                    <a:pt x="337" y="201"/>
                    <a:pt x="337" y="201"/>
                  </a:cubicBezTo>
                  <a:cubicBezTo>
                    <a:pt x="334" y="202"/>
                    <a:pt x="331" y="202"/>
                    <a:pt x="328" y="203"/>
                  </a:cubicBezTo>
                  <a:cubicBezTo>
                    <a:pt x="328" y="197"/>
                    <a:pt x="328" y="197"/>
                    <a:pt x="328" y="197"/>
                  </a:cubicBezTo>
                  <a:cubicBezTo>
                    <a:pt x="331" y="196"/>
                    <a:pt x="334" y="196"/>
                    <a:pt x="337" y="195"/>
                  </a:cubicBezTo>
                  <a:close/>
                  <a:moveTo>
                    <a:pt x="337" y="213"/>
                  </a:moveTo>
                  <a:cubicBezTo>
                    <a:pt x="337" y="224"/>
                    <a:pt x="337" y="224"/>
                    <a:pt x="337" y="224"/>
                  </a:cubicBezTo>
                  <a:cubicBezTo>
                    <a:pt x="335" y="225"/>
                    <a:pt x="333" y="226"/>
                    <a:pt x="331" y="226"/>
                  </a:cubicBezTo>
                  <a:cubicBezTo>
                    <a:pt x="331" y="227"/>
                    <a:pt x="331" y="228"/>
                    <a:pt x="331" y="229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4" y="235"/>
                    <a:pt x="330" y="236"/>
                    <a:pt x="328" y="23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31" y="215"/>
                    <a:pt x="334" y="214"/>
                    <a:pt x="337" y="213"/>
                  </a:cubicBezTo>
                  <a:close/>
                  <a:moveTo>
                    <a:pt x="337" y="237"/>
                  </a:moveTo>
                  <a:cubicBezTo>
                    <a:pt x="334" y="238"/>
                    <a:pt x="331" y="240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9" y="260"/>
                    <a:pt x="331" y="260"/>
                    <a:pt x="332" y="260"/>
                  </a:cubicBezTo>
                  <a:cubicBezTo>
                    <a:pt x="332" y="260"/>
                    <a:pt x="332" y="259"/>
                    <a:pt x="332" y="258"/>
                  </a:cubicBezTo>
                  <a:cubicBezTo>
                    <a:pt x="333" y="258"/>
                    <a:pt x="334" y="258"/>
                    <a:pt x="334" y="258"/>
                  </a:cubicBezTo>
                  <a:cubicBezTo>
                    <a:pt x="335" y="260"/>
                    <a:pt x="335" y="262"/>
                    <a:pt x="335" y="264"/>
                  </a:cubicBezTo>
                  <a:cubicBezTo>
                    <a:pt x="337" y="264"/>
                    <a:pt x="337" y="264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5" y="249"/>
                    <a:pt x="332" y="249"/>
                    <a:pt x="330" y="250"/>
                  </a:cubicBezTo>
                  <a:cubicBezTo>
                    <a:pt x="331" y="247"/>
                    <a:pt x="334" y="245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lose/>
                  <a:moveTo>
                    <a:pt x="337" y="272"/>
                  </a:moveTo>
                  <a:cubicBezTo>
                    <a:pt x="337" y="278"/>
                    <a:pt x="337" y="278"/>
                    <a:pt x="337" y="278"/>
                  </a:cubicBezTo>
                  <a:cubicBezTo>
                    <a:pt x="336" y="278"/>
                    <a:pt x="336" y="277"/>
                    <a:pt x="335" y="277"/>
                  </a:cubicBezTo>
                  <a:cubicBezTo>
                    <a:pt x="335" y="276"/>
                    <a:pt x="335" y="274"/>
                    <a:pt x="335" y="273"/>
                  </a:cubicBezTo>
                  <a:cubicBezTo>
                    <a:pt x="336" y="273"/>
                    <a:pt x="336" y="272"/>
                    <a:pt x="337" y="272"/>
                  </a:cubicBezTo>
                  <a:close/>
                  <a:moveTo>
                    <a:pt x="337" y="312"/>
                  </a:moveTo>
                  <a:cubicBezTo>
                    <a:pt x="337" y="318"/>
                    <a:pt x="337" y="318"/>
                    <a:pt x="337" y="318"/>
                  </a:cubicBezTo>
                  <a:cubicBezTo>
                    <a:pt x="335" y="318"/>
                    <a:pt x="332" y="319"/>
                    <a:pt x="330" y="321"/>
                  </a:cubicBezTo>
                  <a:cubicBezTo>
                    <a:pt x="332" y="322"/>
                    <a:pt x="334" y="323"/>
                    <a:pt x="337" y="325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3" y="327"/>
                    <a:pt x="330" y="326"/>
                    <a:pt x="328" y="326"/>
                  </a:cubicBezTo>
                  <a:cubicBezTo>
                    <a:pt x="328" y="316"/>
                    <a:pt x="328" y="316"/>
                    <a:pt x="328" y="316"/>
                  </a:cubicBezTo>
                  <a:cubicBezTo>
                    <a:pt x="329" y="317"/>
                    <a:pt x="329" y="317"/>
                    <a:pt x="329" y="317"/>
                  </a:cubicBezTo>
                  <a:cubicBezTo>
                    <a:pt x="333" y="314"/>
                    <a:pt x="335" y="313"/>
                    <a:pt x="337" y="312"/>
                  </a:cubicBezTo>
                  <a:close/>
                  <a:moveTo>
                    <a:pt x="337" y="330"/>
                  </a:moveTo>
                  <a:cubicBezTo>
                    <a:pt x="337" y="334"/>
                    <a:pt x="337" y="334"/>
                    <a:pt x="337" y="334"/>
                  </a:cubicBezTo>
                  <a:cubicBezTo>
                    <a:pt x="336" y="335"/>
                    <a:pt x="335" y="336"/>
                    <a:pt x="333" y="336"/>
                  </a:cubicBezTo>
                  <a:cubicBezTo>
                    <a:pt x="332" y="339"/>
                    <a:pt x="330" y="342"/>
                    <a:pt x="328" y="34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7"/>
                    <a:pt x="328" y="337"/>
                    <a:pt x="328" y="337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1" y="332"/>
                    <a:pt x="334" y="332"/>
                    <a:pt x="337" y="330"/>
                  </a:cubicBezTo>
                  <a:close/>
                  <a:moveTo>
                    <a:pt x="337" y="378"/>
                  </a:moveTo>
                  <a:cubicBezTo>
                    <a:pt x="337" y="387"/>
                    <a:pt x="337" y="387"/>
                    <a:pt x="337" y="387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8" y="378"/>
                    <a:pt x="328" y="378"/>
                    <a:pt x="328" y="378"/>
                  </a:cubicBezTo>
                  <a:cubicBezTo>
                    <a:pt x="337" y="378"/>
                    <a:pt x="337" y="378"/>
                    <a:pt x="337" y="378"/>
                  </a:cubicBezTo>
                  <a:close/>
                  <a:moveTo>
                    <a:pt x="337" y="469"/>
                  </a:moveTo>
                  <a:cubicBezTo>
                    <a:pt x="337" y="474"/>
                    <a:pt x="337" y="474"/>
                    <a:pt x="337" y="474"/>
                  </a:cubicBezTo>
                  <a:cubicBezTo>
                    <a:pt x="337" y="474"/>
                    <a:pt x="336" y="474"/>
                    <a:pt x="336" y="474"/>
                  </a:cubicBezTo>
                  <a:cubicBezTo>
                    <a:pt x="334" y="479"/>
                    <a:pt x="334" y="484"/>
                    <a:pt x="337" y="488"/>
                  </a:cubicBezTo>
                  <a:cubicBezTo>
                    <a:pt x="337" y="493"/>
                    <a:pt x="337" y="493"/>
                    <a:pt x="337" y="493"/>
                  </a:cubicBezTo>
                  <a:cubicBezTo>
                    <a:pt x="335" y="491"/>
                    <a:pt x="333" y="490"/>
                    <a:pt x="331" y="488"/>
                  </a:cubicBezTo>
                  <a:cubicBezTo>
                    <a:pt x="330" y="488"/>
                    <a:pt x="329" y="488"/>
                    <a:pt x="328" y="489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28" y="482"/>
                    <a:pt x="328" y="482"/>
                    <a:pt x="329" y="483"/>
                  </a:cubicBezTo>
                  <a:cubicBezTo>
                    <a:pt x="331" y="478"/>
                    <a:pt x="330" y="472"/>
                    <a:pt x="330" y="466"/>
                  </a:cubicBezTo>
                  <a:cubicBezTo>
                    <a:pt x="328" y="466"/>
                    <a:pt x="328" y="466"/>
                    <a:pt x="328" y="466"/>
                  </a:cubicBezTo>
                  <a:cubicBezTo>
                    <a:pt x="328" y="461"/>
                    <a:pt x="328" y="461"/>
                    <a:pt x="328" y="461"/>
                  </a:cubicBezTo>
                  <a:cubicBezTo>
                    <a:pt x="330" y="464"/>
                    <a:pt x="334" y="467"/>
                    <a:pt x="337" y="469"/>
                  </a:cubicBezTo>
                  <a:close/>
                  <a:moveTo>
                    <a:pt x="337" y="509"/>
                  </a:moveTo>
                  <a:cubicBezTo>
                    <a:pt x="337" y="517"/>
                    <a:pt x="337" y="517"/>
                    <a:pt x="337" y="517"/>
                  </a:cubicBezTo>
                  <a:cubicBezTo>
                    <a:pt x="334" y="518"/>
                    <a:pt x="331" y="519"/>
                    <a:pt x="328" y="520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31" y="510"/>
                    <a:pt x="334" y="509"/>
                    <a:pt x="337" y="509"/>
                  </a:cubicBezTo>
                  <a:close/>
                  <a:moveTo>
                    <a:pt x="337" y="522"/>
                  </a:moveTo>
                  <a:cubicBezTo>
                    <a:pt x="337" y="532"/>
                    <a:pt x="337" y="532"/>
                    <a:pt x="337" y="532"/>
                  </a:cubicBezTo>
                  <a:cubicBezTo>
                    <a:pt x="334" y="534"/>
                    <a:pt x="331" y="537"/>
                    <a:pt x="328" y="539"/>
                  </a:cubicBezTo>
                  <a:cubicBezTo>
                    <a:pt x="328" y="530"/>
                    <a:pt x="328" y="530"/>
                    <a:pt x="328" y="530"/>
                  </a:cubicBezTo>
                  <a:cubicBezTo>
                    <a:pt x="330" y="527"/>
                    <a:pt x="333" y="525"/>
                    <a:pt x="336" y="522"/>
                  </a:cubicBezTo>
                  <a:cubicBezTo>
                    <a:pt x="337" y="522"/>
                    <a:pt x="337" y="522"/>
                    <a:pt x="337" y="522"/>
                  </a:cubicBezTo>
                  <a:close/>
                  <a:moveTo>
                    <a:pt x="337" y="536"/>
                  </a:moveTo>
                  <a:cubicBezTo>
                    <a:pt x="334" y="538"/>
                    <a:pt x="331" y="541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31" y="571"/>
                    <a:pt x="334" y="563"/>
                    <a:pt x="334" y="557"/>
                  </a:cubicBezTo>
                  <a:cubicBezTo>
                    <a:pt x="329" y="552"/>
                    <a:pt x="332" y="549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lose/>
                  <a:moveTo>
                    <a:pt x="337" y="580"/>
                  </a:moveTo>
                  <a:cubicBezTo>
                    <a:pt x="337" y="589"/>
                    <a:pt x="337" y="589"/>
                    <a:pt x="337" y="589"/>
                  </a:cubicBezTo>
                  <a:cubicBezTo>
                    <a:pt x="336" y="587"/>
                    <a:pt x="336" y="585"/>
                    <a:pt x="336" y="580"/>
                  </a:cubicBezTo>
                  <a:cubicBezTo>
                    <a:pt x="337" y="580"/>
                    <a:pt x="337" y="580"/>
                    <a:pt x="337" y="580"/>
                  </a:cubicBezTo>
                  <a:close/>
                  <a:moveTo>
                    <a:pt x="337" y="604"/>
                  </a:moveTo>
                  <a:cubicBezTo>
                    <a:pt x="337" y="614"/>
                    <a:pt x="337" y="614"/>
                    <a:pt x="337" y="614"/>
                  </a:cubicBezTo>
                  <a:cubicBezTo>
                    <a:pt x="335" y="608"/>
                    <a:pt x="335" y="608"/>
                    <a:pt x="335" y="608"/>
                  </a:cubicBezTo>
                  <a:cubicBezTo>
                    <a:pt x="332" y="607"/>
                    <a:pt x="330" y="607"/>
                    <a:pt x="328" y="606"/>
                  </a:cubicBezTo>
                  <a:cubicBezTo>
                    <a:pt x="328" y="601"/>
                    <a:pt x="328" y="601"/>
                    <a:pt x="328" y="601"/>
                  </a:cubicBezTo>
                  <a:cubicBezTo>
                    <a:pt x="334" y="602"/>
                    <a:pt x="335" y="603"/>
                    <a:pt x="337" y="604"/>
                  </a:cubicBezTo>
                  <a:close/>
                  <a:moveTo>
                    <a:pt x="337" y="627"/>
                  </a:moveTo>
                  <a:cubicBezTo>
                    <a:pt x="337" y="632"/>
                    <a:pt x="337" y="632"/>
                    <a:pt x="337" y="632"/>
                  </a:cubicBezTo>
                  <a:cubicBezTo>
                    <a:pt x="334" y="632"/>
                    <a:pt x="330" y="630"/>
                    <a:pt x="328" y="628"/>
                  </a:cubicBezTo>
                  <a:cubicBezTo>
                    <a:pt x="328" y="619"/>
                    <a:pt x="328" y="619"/>
                    <a:pt x="328" y="619"/>
                  </a:cubicBezTo>
                  <a:cubicBezTo>
                    <a:pt x="329" y="622"/>
                    <a:pt x="332" y="624"/>
                    <a:pt x="337" y="627"/>
                  </a:cubicBezTo>
                  <a:close/>
                  <a:moveTo>
                    <a:pt x="337" y="666"/>
                  </a:moveTo>
                  <a:cubicBezTo>
                    <a:pt x="337" y="708"/>
                    <a:pt x="337" y="708"/>
                    <a:pt x="337" y="708"/>
                  </a:cubicBezTo>
                  <a:cubicBezTo>
                    <a:pt x="334" y="707"/>
                    <a:pt x="331" y="706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ubicBezTo>
                    <a:pt x="329" y="695"/>
                    <a:pt x="331" y="686"/>
                    <a:pt x="332" y="677"/>
                  </a:cubicBezTo>
                  <a:cubicBezTo>
                    <a:pt x="331" y="678"/>
                    <a:pt x="329" y="679"/>
                    <a:pt x="328" y="679"/>
                  </a:cubicBezTo>
                  <a:cubicBezTo>
                    <a:pt x="328" y="669"/>
                    <a:pt x="328" y="669"/>
                    <a:pt x="328" y="669"/>
                  </a:cubicBezTo>
                  <a:cubicBezTo>
                    <a:pt x="331" y="668"/>
                    <a:pt x="334" y="667"/>
                    <a:pt x="337" y="666"/>
                  </a:cubicBezTo>
                  <a:close/>
                  <a:moveTo>
                    <a:pt x="337" y="745"/>
                  </a:moveTo>
                  <a:cubicBezTo>
                    <a:pt x="337" y="753"/>
                    <a:pt x="337" y="753"/>
                    <a:pt x="337" y="753"/>
                  </a:cubicBezTo>
                  <a:cubicBezTo>
                    <a:pt x="336" y="753"/>
                    <a:pt x="336" y="753"/>
                    <a:pt x="336" y="753"/>
                  </a:cubicBezTo>
                  <a:cubicBezTo>
                    <a:pt x="336" y="753"/>
                    <a:pt x="337" y="754"/>
                    <a:pt x="337" y="755"/>
                  </a:cubicBezTo>
                  <a:cubicBezTo>
                    <a:pt x="337" y="778"/>
                    <a:pt x="337" y="778"/>
                    <a:pt x="337" y="778"/>
                  </a:cubicBezTo>
                  <a:cubicBezTo>
                    <a:pt x="333" y="768"/>
                    <a:pt x="331" y="762"/>
                    <a:pt x="328" y="757"/>
                  </a:cubicBezTo>
                  <a:cubicBezTo>
                    <a:pt x="328" y="743"/>
                    <a:pt x="328" y="743"/>
                    <a:pt x="328" y="743"/>
                  </a:cubicBezTo>
                  <a:cubicBezTo>
                    <a:pt x="328" y="744"/>
                    <a:pt x="328" y="744"/>
                    <a:pt x="329" y="744"/>
                  </a:cubicBezTo>
                  <a:cubicBezTo>
                    <a:pt x="332" y="744"/>
                    <a:pt x="334" y="744"/>
                    <a:pt x="337" y="745"/>
                  </a:cubicBezTo>
                  <a:close/>
                  <a:moveTo>
                    <a:pt x="321" y="8"/>
                  </a:moveTo>
                  <a:cubicBezTo>
                    <a:pt x="323" y="8"/>
                    <a:pt x="326" y="7"/>
                    <a:pt x="328" y="7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6" y="14"/>
                    <a:pt x="324" y="15"/>
                    <a:pt x="321" y="15"/>
                  </a:cubicBezTo>
                  <a:cubicBezTo>
                    <a:pt x="321" y="8"/>
                    <a:pt x="321" y="8"/>
                    <a:pt x="321" y="8"/>
                  </a:cubicBezTo>
                  <a:close/>
                  <a:moveTo>
                    <a:pt x="328" y="788"/>
                  </a:moveTo>
                  <a:cubicBezTo>
                    <a:pt x="326" y="787"/>
                    <a:pt x="323" y="787"/>
                    <a:pt x="321" y="787"/>
                  </a:cubicBezTo>
                  <a:cubicBezTo>
                    <a:pt x="321" y="778"/>
                    <a:pt x="321" y="778"/>
                    <a:pt x="321" y="778"/>
                  </a:cubicBezTo>
                  <a:cubicBezTo>
                    <a:pt x="323" y="779"/>
                    <a:pt x="325" y="780"/>
                    <a:pt x="328" y="781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28" y="788"/>
                    <a:pt x="328" y="788"/>
                    <a:pt x="328" y="788"/>
                  </a:cubicBezTo>
                  <a:close/>
                  <a:moveTo>
                    <a:pt x="328" y="26"/>
                  </a:moveTo>
                  <a:cubicBezTo>
                    <a:pt x="328" y="38"/>
                    <a:pt x="328" y="38"/>
                    <a:pt x="328" y="38"/>
                  </a:cubicBezTo>
                  <a:cubicBezTo>
                    <a:pt x="325" y="35"/>
                    <a:pt x="323" y="33"/>
                    <a:pt x="321" y="3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3" y="20"/>
                    <a:pt x="325" y="24"/>
                    <a:pt x="328" y="26"/>
                  </a:cubicBezTo>
                  <a:close/>
                  <a:moveTo>
                    <a:pt x="328" y="45"/>
                  </a:moveTo>
                  <a:cubicBezTo>
                    <a:pt x="328" y="53"/>
                    <a:pt x="328" y="53"/>
                    <a:pt x="328" y="53"/>
                  </a:cubicBezTo>
                  <a:cubicBezTo>
                    <a:pt x="326" y="53"/>
                    <a:pt x="323" y="54"/>
                    <a:pt x="321" y="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46"/>
                    <a:pt x="326" y="45"/>
                    <a:pt x="328" y="45"/>
                  </a:cubicBezTo>
                  <a:close/>
                  <a:moveTo>
                    <a:pt x="328" y="87"/>
                  </a:moveTo>
                  <a:cubicBezTo>
                    <a:pt x="328" y="103"/>
                    <a:pt x="328" y="103"/>
                    <a:pt x="328" y="103"/>
                  </a:cubicBezTo>
                  <a:cubicBezTo>
                    <a:pt x="326" y="104"/>
                    <a:pt x="323" y="104"/>
                    <a:pt x="321" y="105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3" y="88"/>
                    <a:pt x="325" y="88"/>
                    <a:pt x="328" y="87"/>
                  </a:cubicBezTo>
                  <a:close/>
                  <a:moveTo>
                    <a:pt x="328" y="113"/>
                  </a:moveTo>
                  <a:cubicBezTo>
                    <a:pt x="328" y="129"/>
                    <a:pt x="328" y="129"/>
                    <a:pt x="328" y="129"/>
                  </a:cubicBezTo>
                  <a:cubicBezTo>
                    <a:pt x="325" y="128"/>
                    <a:pt x="323" y="127"/>
                    <a:pt x="321" y="126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3" y="112"/>
                    <a:pt x="326" y="113"/>
                    <a:pt x="328" y="113"/>
                  </a:cubicBezTo>
                  <a:close/>
                  <a:moveTo>
                    <a:pt x="328" y="175"/>
                  </a:moveTo>
                  <a:cubicBezTo>
                    <a:pt x="328" y="185"/>
                    <a:pt x="328" y="185"/>
                    <a:pt x="328" y="185"/>
                  </a:cubicBezTo>
                  <a:cubicBezTo>
                    <a:pt x="326" y="183"/>
                    <a:pt x="324" y="182"/>
                    <a:pt x="321" y="183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3" y="176"/>
                    <a:pt x="326" y="176"/>
                    <a:pt x="328" y="175"/>
                  </a:cubicBezTo>
                  <a:close/>
                  <a:moveTo>
                    <a:pt x="328" y="197"/>
                  </a:moveTo>
                  <a:cubicBezTo>
                    <a:pt x="328" y="203"/>
                    <a:pt x="328" y="203"/>
                    <a:pt x="328" y="203"/>
                  </a:cubicBezTo>
                  <a:cubicBezTo>
                    <a:pt x="326" y="204"/>
                    <a:pt x="323" y="205"/>
                    <a:pt x="321" y="205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193"/>
                    <a:pt x="321" y="193"/>
                    <a:pt x="321" y="193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28" y="197"/>
                    <a:pt x="328" y="197"/>
                    <a:pt x="328" y="197"/>
                  </a:cubicBezTo>
                  <a:close/>
                  <a:moveTo>
                    <a:pt x="328" y="216"/>
                  </a:moveTo>
                  <a:cubicBezTo>
                    <a:pt x="328" y="239"/>
                    <a:pt x="328" y="239"/>
                    <a:pt x="328" y="239"/>
                  </a:cubicBezTo>
                  <a:cubicBezTo>
                    <a:pt x="327" y="240"/>
                    <a:pt x="326" y="241"/>
                    <a:pt x="325" y="243"/>
                  </a:cubicBezTo>
                  <a:cubicBezTo>
                    <a:pt x="326" y="243"/>
                    <a:pt x="327" y="242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5" y="259"/>
                    <a:pt x="323" y="257"/>
                    <a:pt x="321" y="255"/>
                  </a:cubicBezTo>
                  <a:cubicBezTo>
                    <a:pt x="321" y="219"/>
                    <a:pt x="321" y="219"/>
                    <a:pt x="321" y="219"/>
                  </a:cubicBezTo>
                  <a:cubicBezTo>
                    <a:pt x="323" y="218"/>
                    <a:pt x="326" y="217"/>
                    <a:pt x="328" y="216"/>
                  </a:cubicBezTo>
                  <a:close/>
                  <a:moveTo>
                    <a:pt x="328" y="316"/>
                  </a:moveTo>
                  <a:cubicBezTo>
                    <a:pt x="328" y="326"/>
                    <a:pt x="328" y="326"/>
                    <a:pt x="328" y="326"/>
                  </a:cubicBezTo>
                  <a:cubicBezTo>
                    <a:pt x="326" y="326"/>
                    <a:pt x="324" y="327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ubicBezTo>
                    <a:pt x="324" y="322"/>
                    <a:pt x="325" y="319"/>
                    <a:pt x="321" y="314"/>
                  </a:cubicBezTo>
                  <a:cubicBezTo>
                    <a:pt x="321" y="310"/>
                    <a:pt x="321" y="310"/>
                    <a:pt x="321" y="310"/>
                  </a:cubicBezTo>
                  <a:cubicBezTo>
                    <a:pt x="323" y="312"/>
                    <a:pt x="326" y="314"/>
                    <a:pt x="328" y="316"/>
                  </a:cubicBezTo>
                  <a:close/>
                  <a:moveTo>
                    <a:pt x="328" y="332"/>
                  </a:moveTo>
                  <a:cubicBezTo>
                    <a:pt x="328" y="337"/>
                    <a:pt x="328" y="337"/>
                    <a:pt x="328" y="337"/>
                  </a:cubicBezTo>
                  <a:cubicBezTo>
                    <a:pt x="328" y="337"/>
                    <a:pt x="328" y="336"/>
                    <a:pt x="328" y="336"/>
                  </a:cubicBezTo>
                  <a:cubicBezTo>
                    <a:pt x="325" y="336"/>
                    <a:pt x="323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23" y="332"/>
                    <a:pt x="324" y="332"/>
                    <a:pt x="325" y="332"/>
                  </a:cubicBezTo>
                  <a:cubicBezTo>
                    <a:pt x="326" y="332"/>
                    <a:pt x="327" y="332"/>
                    <a:pt x="328" y="332"/>
                  </a:cubicBezTo>
                  <a:close/>
                  <a:moveTo>
                    <a:pt x="328" y="338"/>
                  </a:moveTo>
                  <a:cubicBezTo>
                    <a:pt x="328" y="344"/>
                    <a:pt x="328" y="344"/>
                    <a:pt x="328" y="344"/>
                  </a:cubicBezTo>
                  <a:cubicBezTo>
                    <a:pt x="326" y="346"/>
                    <a:pt x="325" y="348"/>
                    <a:pt x="323" y="350"/>
                  </a:cubicBezTo>
                  <a:cubicBezTo>
                    <a:pt x="323" y="351"/>
                    <a:pt x="322" y="351"/>
                    <a:pt x="321" y="352"/>
                  </a:cubicBezTo>
                  <a:cubicBezTo>
                    <a:pt x="321" y="341"/>
                    <a:pt x="321" y="341"/>
                    <a:pt x="321" y="341"/>
                  </a:cubicBezTo>
                  <a:cubicBezTo>
                    <a:pt x="324" y="341"/>
                    <a:pt x="325" y="340"/>
                    <a:pt x="328" y="338"/>
                  </a:cubicBezTo>
                  <a:close/>
                  <a:moveTo>
                    <a:pt x="328" y="378"/>
                  </a:moveTo>
                  <a:cubicBezTo>
                    <a:pt x="328" y="380"/>
                    <a:pt x="328" y="380"/>
                    <a:pt x="328" y="380"/>
                  </a:cubicBezTo>
                  <a:cubicBezTo>
                    <a:pt x="325" y="379"/>
                    <a:pt x="325" y="379"/>
                    <a:pt x="325" y="379"/>
                  </a:cubicBezTo>
                  <a:cubicBezTo>
                    <a:pt x="328" y="378"/>
                    <a:pt x="328" y="378"/>
                    <a:pt x="328" y="378"/>
                  </a:cubicBezTo>
                  <a:close/>
                  <a:moveTo>
                    <a:pt x="328" y="461"/>
                  </a:moveTo>
                  <a:cubicBezTo>
                    <a:pt x="328" y="466"/>
                    <a:pt x="328" y="466"/>
                    <a:pt x="328" y="466"/>
                  </a:cubicBezTo>
                  <a:cubicBezTo>
                    <a:pt x="326" y="466"/>
                    <a:pt x="326" y="466"/>
                    <a:pt x="326" y="466"/>
                  </a:cubicBezTo>
                  <a:cubicBezTo>
                    <a:pt x="325" y="474"/>
                    <a:pt x="324" y="476"/>
                    <a:pt x="328" y="482"/>
                  </a:cubicBezTo>
                  <a:cubicBezTo>
                    <a:pt x="328" y="489"/>
                    <a:pt x="328" y="489"/>
                    <a:pt x="328" y="489"/>
                  </a:cubicBezTo>
                  <a:cubicBezTo>
                    <a:pt x="325" y="490"/>
                    <a:pt x="323" y="491"/>
                    <a:pt x="321" y="493"/>
                  </a:cubicBezTo>
                  <a:cubicBezTo>
                    <a:pt x="321" y="485"/>
                    <a:pt x="321" y="485"/>
                    <a:pt x="321" y="485"/>
                  </a:cubicBezTo>
                  <a:cubicBezTo>
                    <a:pt x="323" y="484"/>
                    <a:pt x="324" y="484"/>
                    <a:pt x="325" y="484"/>
                  </a:cubicBezTo>
                  <a:cubicBezTo>
                    <a:pt x="324" y="483"/>
                    <a:pt x="323" y="482"/>
                    <a:pt x="321" y="480"/>
                  </a:cubicBezTo>
                  <a:cubicBezTo>
                    <a:pt x="321" y="468"/>
                    <a:pt x="321" y="468"/>
                    <a:pt x="321" y="468"/>
                  </a:cubicBezTo>
                  <a:cubicBezTo>
                    <a:pt x="322" y="465"/>
                    <a:pt x="323" y="462"/>
                    <a:pt x="321" y="459"/>
                  </a:cubicBezTo>
                  <a:cubicBezTo>
                    <a:pt x="321" y="452"/>
                    <a:pt x="321" y="452"/>
                    <a:pt x="321" y="452"/>
                  </a:cubicBezTo>
                  <a:cubicBezTo>
                    <a:pt x="323" y="455"/>
                    <a:pt x="325" y="458"/>
                    <a:pt x="328" y="461"/>
                  </a:cubicBezTo>
                  <a:close/>
                  <a:moveTo>
                    <a:pt x="328" y="511"/>
                  </a:moveTo>
                  <a:cubicBezTo>
                    <a:pt x="328" y="520"/>
                    <a:pt x="328" y="520"/>
                    <a:pt x="328" y="520"/>
                  </a:cubicBezTo>
                  <a:cubicBezTo>
                    <a:pt x="325" y="522"/>
                    <a:pt x="323" y="523"/>
                    <a:pt x="321" y="524"/>
                  </a:cubicBezTo>
                  <a:cubicBezTo>
                    <a:pt x="321" y="514"/>
                    <a:pt x="321" y="514"/>
                    <a:pt x="321" y="514"/>
                  </a:cubicBezTo>
                  <a:cubicBezTo>
                    <a:pt x="323" y="513"/>
                    <a:pt x="326" y="512"/>
                    <a:pt x="328" y="511"/>
                  </a:cubicBezTo>
                  <a:close/>
                  <a:moveTo>
                    <a:pt x="328" y="530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5" y="541"/>
                    <a:pt x="323" y="544"/>
                    <a:pt x="322" y="547"/>
                  </a:cubicBezTo>
                  <a:cubicBezTo>
                    <a:pt x="324" y="547"/>
                    <a:pt x="325" y="547"/>
                    <a:pt x="326" y="547"/>
                  </a:cubicBezTo>
                  <a:cubicBezTo>
                    <a:pt x="327" y="546"/>
                    <a:pt x="327" y="546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26" y="581"/>
                    <a:pt x="324" y="584"/>
                    <a:pt x="323" y="588"/>
                  </a:cubicBezTo>
                  <a:cubicBezTo>
                    <a:pt x="321" y="588"/>
                    <a:pt x="321" y="588"/>
                    <a:pt x="321" y="588"/>
                  </a:cubicBezTo>
                  <a:cubicBezTo>
                    <a:pt x="321" y="571"/>
                    <a:pt x="321" y="571"/>
                    <a:pt x="321" y="571"/>
                  </a:cubicBezTo>
                  <a:cubicBezTo>
                    <a:pt x="323" y="568"/>
                    <a:pt x="325" y="566"/>
                    <a:pt x="325" y="562"/>
                  </a:cubicBezTo>
                  <a:cubicBezTo>
                    <a:pt x="324" y="561"/>
                    <a:pt x="323" y="560"/>
                    <a:pt x="321" y="559"/>
                  </a:cubicBezTo>
                  <a:cubicBezTo>
                    <a:pt x="321" y="536"/>
                    <a:pt x="321" y="536"/>
                    <a:pt x="321" y="536"/>
                  </a:cubicBezTo>
                  <a:cubicBezTo>
                    <a:pt x="323" y="534"/>
                    <a:pt x="326" y="532"/>
                    <a:pt x="328" y="530"/>
                  </a:cubicBezTo>
                  <a:close/>
                  <a:moveTo>
                    <a:pt x="328" y="601"/>
                  </a:moveTo>
                  <a:cubicBezTo>
                    <a:pt x="328" y="606"/>
                    <a:pt x="328" y="606"/>
                    <a:pt x="328" y="606"/>
                  </a:cubicBezTo>
                  <a:cubicBezTo>
                    <a:pt x="327" y="606"/>
                    <a:pt x="326" y="605"/>
                    <a:pt x="325" y="605"/>
                  </a:cubicBezTo>
                  <a:cubicBezTo>
                    <a:pt x="326" y="612"/>
                    <a:pt x="326" y="616"/>
                    <a:pt x="328" y="619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5" y="628"/>
                    <a:pt x="323" y="627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1"/>
                    <a:pt x="321" y="621"/>
                    <a:pt x="321" y="621"/>
                  </a:cubicBezTo>
                  <a:cubicBezTo>
                    <a:pt x="321" y="599"/>
                    <a:pt x="321" y="599"/>
                    <a:pt x="321" y="599"/>
                  </a:cubicBezTo>
                  <a:cubicBezTo>
                    <a:pt x="324" y="600"/>
                    <a:pt x="326" y="600"/>
                    <a:pt x="328" y="601"/>
                  </a:cubicBezTo>
                  <a:close/>
                  <a:moveTo>
                    <a:pt x="328" y="669"/>
                  </a:moveTo>
                  <a:cubicBezTo>
                    <a:pt x="328" y="679"/>
                    <a:pt x="328" y="679"/>
                    <a:pt x="328" y="679"/>
                  </a:cubicBezTo>
                  <a:cubicBezTo>
                    <a:pt x="327" y="680"/>
                    <a:pt x="327" y="680"/>
                    <a:pt x="326" y="680"/>
                  </a:cubicBezTo>
                  <a:cubicBezTo>
                    <a:pt x="325" y="677"/>
                    <a:pt x="323" y="675"/>
                    <a:pt x="322" y="672"/>
                  </a:cubicBezTo>
                  <a:cubicBezTo>
                    <a:pt x="324" y="671"/>
                    <a:pt x="326" y="670"/>
                    <a:pt x="328" y="669"/>
                  </a:cubicBezTo>
                  <a:close/>
                  <a:moveTo>
                    <a:pt x="328" y="704"/>
                  </a:moveTo>
                  <a:cubicBezTo>
                    <a:pt x="328" y="705"/>
                    <a:pt x="328" y="705"/>
                    <a:pt x="328" y="705"/>
                  </a:cubicBezTo>
                  <a:cubicBezTo>
                    <a:pt x="328" y="705"/>
                    <a:pt x="328" y="705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lose/>
                  <a:moveTo>
                    <a:pt x="328" y="743"/>
                  </a:moveTo>
                  <a:cubicBezTo>
                    <a:pt x="328" y="757"/>
                    <a:pt x="328" y="757"/>
                    <a:pt x="328" y="757"/>
                  </a:cubicBezTo>
                  <a:cubicBezTo>
                    <a:pt x="326" y="754"/>
                    <a:pt x="324" y="752"/>
                    <a:pt x="321" y="750"/>
                  </a:cubicBezTo>
                  <a:cubicBezTo>
                    <a:pt x="321" y="740"/>
                    <a:pt x="321" y="740"/>
                    <a:pt x="321" y="740"/>
                  </a:cubicBezTo>
                  <a:cubicBezTo>
                    <a:pt x="324" y="741"/>
                    <a:pt x="326" y="742"/>
                    <a:pt x="328" y="743"/>
                  </a:cubicBezTo>
                  <a:close/>
                  <a:moveTo>
                    <a:pt x="321" y="296"/>
                  </a:moveTo>
                  <a:cubicBezTo>
                    <a:pt x="321" y="269"/>
                    <a:pt x="321" y="269"/>
                    <a:pt x="321" y="269"/>
                  </a:cubicBezTo>
                  <a:cubicBezTo>
                    <a:pt x="325" y="278"/>
                    <a:pt x="328" y="291"/>
                    <a:pt x="321" y="296"/>
                  </a:cubicBezTo>
                  <a:close/>
                  <a:moveTo>
                    <a:pt x="315" y="10"/>
                  </a:moveTo>
                  <a:cubicBezTo>
                    <a:pt x="317" y="9"/>
                    <a:pt x="319" y="9"/>
                    <a:pt x="321" y="8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1" y="16"/>
                    <a:pt x="321" y="16"/>
                    <a:pt x="320" y="16"/>
                  </a:cubicBezTo>
                  <a:cubicBezTo>
                    <a:pt x="321" y="16"/>
                    <a:pt x="321" y="17"/>
                    <a:pt x="321" y="18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319" y="29"/>
                    <a:pt x="317" y="27"/>
                    <a:pt x="315" y="25"/>
                  </a:cubicBezTo>
                  <a:cubicBezTo>
                    <a:pt x="315" y="10"/>
                    <a:pt x="315" y="10"/>
                    <a:pt x="315" y="10"/>
                  </a:cubicBezTo>
                  <a:close/>
                  <a:moveTo>
                    <a:pt x="321" y="787"/>
                  </a:moveTo>
                  <a:cubicBezTo>
                    <a:pt x="319" y="787"/>
                    <a:pt x="317" y="786"/>
                    <a:pt x="315" y="786"/>
                  </a:cubicBezTo>
                  <a:cubicBezTo>
                    <a:pt x="315" y="772"/>
                    <a:pt x="315" y="772"/>
                    <a:pt x="315" y="772"/>
                  </a:cubicBezTo>
                  <a:cubicBezTo>
                    <a:pt x="316" y="774"/>
                    <a:pt x="319" y="776"/>
                    <a:pt x="321" y="778"/>
                  </a:cubicBezTo>
                  <a:cubicBezTo>
                    <a:pt x="321" y="787"/>
                    <a:pt x="321" y="787"/>
                    <a:pt x="321" y="787"/>
                  </a:cubicBezTo>
                  <a:close/>
                  <a:moveTo>
                    <a:pt x="321" y="46"/>
                  </a:moveTo>
                  <a:cubicBezTo>
                    <a:pt x="321" y="55"/>
                    <a:pt x="321" y="55"/>
                    <a:pt x="321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7" y="47"/>
                    <a:pt x="319" y="47"/>
                    <a:pt x="321" y="46"/>
                  </a:cubicBezTo>
                  <a:close/>
                  <a:moveTo>
                    <a:pt x="321" y="89"/>
                  </a:moveTo>
                  <a:cubicBezTo>
                    <a:pt x="321" y="105"/>
                    <a:pt x="321" y="105"/>
                    <a:pt x="321" y="105"/>
                  </a:cubicBezTo>
                  <a:cubicBezTo>
                    <a:pt x="318" y="106"/>
                    <a:pt x="318" y="106"/>
                    <a:pt x="318" y="106"/>
                  </a:cubicBezTo>
                  <a:cubicBezTo>
                    <a:pt x="317" y="107"/>
                    <a:pt x="317" y="108"/>
                    <a:pt x="317" y="110"/>
                  </a:cubicBezTo>
                  <a:cubicBezTo>
                    <a:pt x="319" y="110"/>
                    <a:pt x="320" y="111"/>
                    <a:pt x="321" y="111"/>
                  </a:cubicBezTo>
                  <a:cubicBezTo>
                    <a:pt x="321" y="126"/>
                    <a:pt x="321" y="126"/>
                    <a:pt x="321" y="126"/>
                  </a:cubicBezTo>
                  <a:cubicBezTo>
                    <a:pt x="319" y="124"/>
                    <a:pt x="317" y="123"/>
                    <a:pt x="315" y="123"/>
                  </a:cubicBezTo>
                  <a:cubicBezTo>
                    <a:pt x="315" y="92"/>
                    <a:pt x="315" y="92"/>
                    <a:pt x="315" y="92"/>
                  </a:cubicBezTo>
                  <a:cubicBezTo>
                    <a:pt x="317" y="91"/>
                    <a:pt x="319" y="90"/>
                    <a:pt x="321" y="89"/>
                  </a:cubicBezTo>
                  <a:close/>
                  <a:moveTo>
                    <a:pt x="321" y="177"/>
                  </a:moveTo>
                  <a:cubicBezTo>
                    <a:pt x="321" y="183"/>
                    <a:pt x="321" y="183"/>
                    <a:pt x="321" y="183"/>
                  </a:cubicBezTo>
                  <a:cubicBezTo>
                    <a:pt x="320" y="183"/>
                    <a:pt x="317" y="183"/>
                    <a:pt x="315" y="185"/>
                  </a:cubicBezTo>
                  <a:cubicBezTo>
                    <a:pt x="315" y="179"/>
                    <a:pt x="315" y="179"/>
                    <a:pt x="315" y="179"/>
                  </a:cubicBezTo>
                  <a:cubicBezTo>
                    <a:pt x="321" y="177"/>
                    <a:pt x="321" y="177"/>
                    <a:pt x="321" y="177"/>
                  </a:cubicBezTo>
                  <a:close/>
                  <a:moveTo>
                    <a:pt x="321" y="193"/>
                  </a:moveTo>
                  <a:cubicBezTo>
                    <a:pt x="321" y="200"/>
                    <a:pt x="321" y="200"/>
                    <a:pt x="321" y="200"/>
                  </a:cubicBezTo>
                  <a:cubicBezTo>
                    <a:pt x="319" y="198"/>
                    <a:pt x="317" y="196"/>
                    <a:pt x="315" y="195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7" y="190"/>
                    <a:pt x="319" y="191"/>
                    <a:pt x="321" y="193"/>
                  </a:cubicBezTo>
                  <a:close/>
                  <a:moveTo>
                    <a:pt x="321" y="200"/>
                  </a:moveTo>
                  <a:cubicBezTo>
                    <a:pt x="321" y="205"/>
                    <a:pt x="321" y="205"/>
                    <a:pt x="321" y="205"/>
                  </a:cubicBezTo>
                  <a:cubicBezTo>
                    <a:pt x="319" y="206"/>
                    <a:pt x="317" y="207"/>
                    <a:pt x="315" y="208"/>
                  </a:cubicBezTo>
                  <a:cubicBezTo>
                    <a:pt x="315" y="203"/>
                    <a:pt x="315" y="203"/>
                    <a:pt x="315" y="203"/>
                  </a:cubicBezTo>
                  <a:cubicBezTo>
                    <a:pt x="318" y="202"/>
                    <a:pt x="319" y="202"/>
                    <a:pt x="321" y="200"/>
                  </a:cubicBezTo>
                  <a:close/>
                  <a:moveTo>
                    <a:pt x="321" y="219"/>
                  </a:moveTo>
                  <a:cubicBezTo>
                    <a:pt x="321" y="255"/>
                    <a:pt x="321" y="255"/>
                    <a:pt x="321" y="255"/>
                  </a:cubicBezTo>
                  <a:cubicBezTo>
                    <a:pt x="318" y="252"/>
                    <a:pt x="316" y="246"/>
                    <a:pt x="316" y="239"/>
                  </a:cubicBezTo>
                  <a:cubicBezTo>
                    <a:pt x="320" y="235"/>
                    <a:pt x="320" y="235"/>
                    <a:pt x="319" y="234"/>
                  </a:cubicBezTo>
                  <a:cubicBezTo>
                    <a:pt x="317" y="234"/>
                    <a:pt x="316" y="234"/>
                    <a:pt x="315" y="235"/>
                  </a:cubicBezTo>
                  <a:cubicBezTo>
                    <a:pt x="315" y="223"/>
                    <a:pt x="315" y="223"/>
                    <a:pt x="315" y="223"/>
                  </a:cubicBezTo>
                  <a:cubicBezTo>
                    <a:pt x="317" y="222"/>
                    <a:pt x="319" y="220"/>
                    <a:pt x="321" y="219"/>
                  </a:cubicBezTo>
                  <a:close/>
                  <a:moveTo>
                    <a:pt x="321" y="269"/>
                  </a:moveTo>
                  <a:cubicBezTo>
                    <a:pt x="321" y="296"/>
                    <a:pt x="321" y="296"/>
                    <a:pt x="321" y="296"/>
                  </a:cubicBezTo>
                  <a:cubicBezTo>
                    <a:pt x="321" y="297"/>
                    <a:pt x="319" y="298"/>
                    <a:pt x="318" y="298"/>
                  </a:cubicBezTo>
                  <a:cubicBezTo>
                    <a:pt x="315" y="291"/>
                    <a:pt x="316" y="283"/>
                    <a:pt x="315" y="275"/>
                  </a:cubicBezTo>
                  <a:cubicBezTo>
                    <a:pt x="315" y="256"/>
                    <a:pt x="315" y="256"/>
                    <a:pt x="315" y="256"/>
                  </a:cubicBezTo>
                  <a:cubicBezTo>
                    <a:pt x="317" y="259"/>
                    <a:pt x="318" y="261"/>
                    <a:pt x="320" y="264"/>
                  </a:cubicBezTo>
                  <a:cubicBezTo>
                    <a:pt x="320" y="265"/>
                    <a:pt x="321" y="267"/>
                    <a:pt x="321" y="269"/>
                  </a:cubicBezTo>
                  <a:close/>
                  <a:moveTo>
                    <a:pt x="321" y="310"/>
                  </a:moveTo>
                  <a:cubicBezTo>
                    <a:pt x="321" y="314"/>
                    <a:pt x="321" y="314"/>
                    <a:pt x="321" y="314"/>
                  </a:cubicBezTo>
                  <a:cubicBezTo>
                    <a:pt x="321" y="314"/>
                    <a:pt x="321" y="314"/>
                    <a:pt x="321" y="313"/>
                  </a:cubicBezTo>
                  <a:cubicBezTo>
                    <a:pt x="319" y="318"/>
                    <a:pt x="316" y="321"/>
                    <a:pt x="315" y="325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4"/>
                    <a:pt x="317" y="312"/>
                    <a:pt x="315" y="30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7" y="305"/>
                    <a:pt x="319" y="307"/>
                    <a:pt x="321" y="310"/>
                  </a:cubicBezTo>
                  <a:close/>
                  <a:moveTo>
                    <a:pt x="321" y="325"/>
                  </a:moveTo>
                  <a:cubicBezTo>
                    <a:pt x="320" y="326"/>
                    <a:pt x="317" y="328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7" y="335"/>
                    <a:pt x="319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19" y="330"/>
                    <a:pt x="319" y="330"/>
                    <a:pt x="319" y="330"/>
                  </a:cubicBezTo>
                  <a:cubicBezTo>
                    <a:pt x="320" y="330"/>
                    <a:pt x="321" y="329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lose/>
                  <a:moveTo>
                    <a:pt x="321" y="341"/>
                  </a:moveTo>
                  <a:cubicBezTo>
                    <a:pt x="321" y="352"/>
                    <a:pt x="321" y="352"/>
                    <a:pt x="321" y="352"/>
                  </a:cubicBezTo>
                  <a:cubicBezTo>
                    <a:pt x="319" y="355"/>
                    <a:pt x="317" y="359"/>
                    <a:pt x="315" y="362"/>
                  </a:cubicBezTo>
                  <a:cubicBezTo>
                    <a:pt x="315" y="351"/>
                    <a:pt x="315" y="351"/>
                    <a:pt x="315" y="351"/>
                  </a:cubicBezTo>
                  <a:cubicBezTo>
                    <a:pt x="317" y="350"/>
                    <a:pt x="319" y="349"/>
                    <a:pt x="321" y="346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5" y="341"/>
                    <a:pt x="315" y="341"/>
                    <a:pt x="315" y="341"/>
                  </a:cubicBezTo>
                  <a:cubicBezTo>
                    <a:pt x="316" y="342"/>
                    <a:pt x="316" y="342"/>
                    <a:pt x="316" y="342"/>
                  </a:cubicBezTo>
                  <a:cubicBezTo>
                    <a:pt x="318" y="341"/>
                    <a:pt x="320" y="341"/>
                    <a:pt x="321" y="341"/>
                  </a:cubicBezTo>
                  <a:close/>
                  <a:moveTo>
                    <a:pt x="321" y="452"/>
                  </a:moveTo>
                  <a:cubicBezTo>
                    <a:pt x="321" y="459"/>
                    <a:pt x="321" y="459"/>
                    <a:pt x="321" y="459"/>
                  </a:cubicBezTo>
                  <a:cubicBezTo>
                    <a:pt x="321" y="458"/>
                    <a:pt x="321" y="457"/>
                    <a:pt x="320" y="456"/>
                  </a:cubicBezTo>
                  <a:cubicBezTo>
                    <a:pt x="316" y="463"/>
                    <a:pt x="314" y="467"/>
                    <a:pt x="319" y="474"/>
                  </a:cubicBezTo>
                  <a:cubicBezTo>
                    <a:pt x="320" y="471"/>
                    <a:pt x="321" y="470"/>
                    <a:pt x="321" y="468"/>
                  </a:cubicBezTo>
                  <a:cubicBezTo>
                    <a:pt x="321" y="480"/>
                    <a:pt x="321" y="480"/>
                    <a:pt x="321" y="480"/>
                  </a:cubicBezTo>
                  <a:cubicBezTo>
                    <a:pt x="319" y="478"/>
                    <a:pt x="317" y="476"/>
                    <a:pt x="315" y="474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316" y="454"/>
                    <a:pt x="316" y="452"/>
                    <a:pt x="315" y="448"/>
                  </a:cubicBezTo>
                  <a:cubicBezTo>
                    <a:pt x="315" y="441"/>
                    <a:pt x="315" y="441"/>
                    <a:pt x="315" y="441"/>
                  </a:cubicBezTo>
                  <a:cubicBezTo>
                    <a:pt x="316" y="443"/>
                    <a:pt x="317" y="445"/>
                    <a:pt x="319" y="446"/>
                  </a:cubicBezTo>
                  <a:cubicBezTo>
                    <a:pt x="319" y="448"/>
                    <a:pt x="320" y="450"/>
                    <a:pt x="321" y="452"/>
                  </a:cubicBezTo>
                  <a:close/>
                  <a:moveTo>
                    <a:pt x="321" y="485"/>
                  </a:moveTo>
                  <a:cubicBezTo>
                    <a:pt x="321" y="493"/>
                    <a:pt x="321" y="493"/>
                    <a:pt x="321" y="493"/>
                  </a:cubicBezTo>
                  <a:cubicBezTo>
                    <a:pt x="319" y="496"/>
                    <a:pt x="317" y="499"/>
                    <a:pt x="315" y="502"/>
                  </a:cubicBezTo>
                  <a:cubicBezTo>
                    <a:pt x="315" y="494"/>
                    <a:pt x="315" y="494"/>
                    <a:pt x="315" y="494"/>
                  </a:cubicBezTo>
                  <a:cubicBezTo>
                    <a:pt x="317" y="493"/>
                    <a:pt x="320" y="492"/>
                    <a:pt x="320" y="489"/>
                  </a:cubicBezTo>
                  <a:cubicBezTo>
                    <a:pt x="319" y="488"/>
                    <a:pt x="317" y="487"/>
                    <a:pt x="315" y="48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6" y="482"/>
                    <a:pt x="317" y="484"/>
                    <a:pt x="319" y="485"/>
                  </a:cubicBezTo>
                  <a:cubicBezTo>
                    <a:pt x="321" y="485"/>
                    <a:pt x="321" y="485"/>
                    <a:pt x="321" y="485"/>
                  </a:cubicBezTo>
                  <a:close/>
                  <a:moveTo>
                    <a:pt x="321" y="514"/>
                  </a:moveTo>
                  <a:cubicBezTo>
                    <a:pt x="321" y="524"/>
                    <a:pt x="321" y="524"/>
                    <a:pt x="321" y="524"/>
                  </a:cubicBezTo>
                  <a:cubicBezTo>
                    <a:pt x="319" y="526"/>
                    <a:pt x="316" y="528"/>
                    <a:pt x="315" y="531"/>
                  </a:cubicBezTo>
                  <a:cubicBezTo>
                    <a:pt x="315" y="518"/>
                    <a:pt x="315" y="518"/>
                    <a:pt x="315" y="518"/>
                  </a:cubicBezTo>
                  <a:cubicBezTo>
                    <a:pt x="317" y="517"/>
                    <a:pt x="319" y="516"/>
                    <a:pt x="321" y="514"/>
                  </a:cubicBezTo>
                  <a:close/>
                  <a:moveTo>
                    <a:pt x="321" y="536"/>
                  </a:moveTo>
                  <a:cubicBezTo>
                    <a:pt x="321" y="559"/>
                    <a:pt x="321" y="559"/>
                    <a:pt x="321" y="559"/>
                  </a:cubicBezTo>
                  <a:cubicBezTo>
                    <a:pt x="319" y="558"/>
                    <a:pt x="317" y="557"/>
                    <a:pt x="315" y="556"/>
                  </a:cubicBezTo>
                  <a:cubicBezTo>
                    <a:pt x="315" y="541"/>
                    <a:pt x="315" y="541"/>
                    <a:pt x="315" y="541"/>
                  </a:cubicBezTo>
                  <a:cubicBezTo>
                    <a:pt x="317" y="539"/>
                    <a:pt x="319" y="538"/>
                    <a:pt x="321" y="536"/>
                  </a:cubicBezTo>
                  <a:close/>
                  <a:moveTo>
                    <a:pt x="321" y="571"/>
                  </a:moveTo>
                  <a:cubicBezTo>
                    <a:pt x="321" y="588"/>
                    <a:pt x="321" y="588"/>
                    <a:pt x="321" y="588"/>
                  </a:cubicBezTo>
                  <a:cubicBezTo>
                    <a:pt x="319" y="588"/>
                    <a:pt x="319" y="588"/>
                    <a:pt x="319" y="588"/>
                  </a:cubicBezTo>
                  <a:cubicBezTo>
                    <a:pt x="313" y="578"/>
                    <a:pt x="318" y="575"/>
                    <a:pt x="321" y="571"/>
                  </a:cubicBezTo>
                  <a:close/>
                  <a:moveTo>
                    <a:pt x="321" y="599"/>
                  </a:moveTo>
                  <a:cubicBezTo>
                    <a:pt x="321" y="621"/>
                    <a:pt x="321" y="621"/>
                    <a:pt x="321" y="621"/>
                  </a:cubicBezTo>
                  <a:cubicBezTo>
                    <a:pt x="320" y="611"/>
                    <a:pt x="320" y="606"/>
                    <a:pt x="315" y="602"/>
                  </a:cubicBezTo>
                  <a:cubicBezTo>
                    <a:pt x="315" y="594"/>
                    <a:pt x="315" y="594"/>
                    <a:pt x="315" y="594"/>
                  </a:cubicBezTo>
                  <a:cubicBezTo>
                    <a:pt x="318" y="596"/>
                    <a:pt x="318" y="596"/>
                    <a:pt x="320" y="599"/>
                  </a:cubicBezTo>
                  <a:cubicBezTo>
                    <a:pt x="321" y="599"/>
                    <a:pt x="321" y="599"/>
                    <a:pt x="321" y="599"/>
                  </a:cubicBezTo>
                  <a:close/>
                  <a:moveTo>
                    <a:pt x="321" y="622"/>
                  </a:moveTo>
                  <a:cubicBezTo>
                    <a:pt x="319" y="622"/>
                    <a:pt x="319" y="622"/>
                    <a:pt x="319" y="622"/>
                  </a:cubicBezTo>
                  <a:cubicBezTo>
                    <a:pt x="318" y="621"/>
                    <a:pt x="316" y="620"/>
                    <a:pt x="315" y="620"/>
                  </a:cubicBezTo>
                  <a:cubicBezTo>
                    <a:pt x="315" y="625"/>
                    <a:pt x="315" y="625"/>
                    <a:pt x="315" y="625"/>
                  </a:cubicBezTo>
                  <a:cubicBezTo>
                    <a:pt x="317" y="626"/>
                    <a:pt x="319" y="626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lose/>
                  <a:moveTo>
                    <a:pt x="321" y="740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0" y="749"/>
                    <a:pt x="317" y="748"/>
                    <a:pt x="315" y="747"/>
                  </a:cubicBezTo>
                  <a:cubicBezTo>
                    <a:pt x="315" y="739"/>
                    <a:pt x="315" y="739"/>
                    <a:pt x="315" y="739"/>
                  </a:cubicBezTo>
                  <a:cubicBezTo>
                    <a:pt x="317" y="739"/>
                    <a:pt x="319" y="740"/>
                    <a:pt x="321" y="740"/>
                  </a:cubicBezTo>
                  <a:close/>
                  <a:moveTo>
                    <a:pt x="311" y="11"/>
                  </a:moveTo>
                  <a:cubicBezTo>
                    <a:pt x="312" y="11"/>
                    <a:pt x="313" y="10"/>
                    <a:pt x="315" y="10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4"/>
                    <a:pt x="312" y="23"/>
                    <a:pt x="311" y="23"/>
                  </a:cubicBezTo>
                  <a:cubicBezTo>
                    <a:pt x="311" y="11"/>
                    <a:pt x="311" y="11"/>
                    <a:pt x="311" y="11"/>
                  </a:cubicBezTo>
                  <a:close/>
                  <a:moveTo>
                    <a:pt x="315" y="786"/>
                  </a:moveTo>
                  <a:cubicBezTo>
                    <a:pt x="313" y="785"/>
                    <a:pt x="312" y="785"/>
                    <a:pt x="311" y="785"/>
                  </a:cubicBezTo>
                  <a:cubicBezTo>
                    <a:pt x="311" y="765"/>
                    <a:pt x="311" y="765"/>
                    <a:pt x="311" y="765"/>
                  </a:cubicBezTo>
                  <a:cubicBezTo>
                    <a:pt x="312" y="768"/>
                    <a:pt x="313" y="770"/>
                    <a:pt x="315" y="772"/>
                  </a:cubicBezTo>
                  <a:cubicBezTo>
                    <a:pt x="315" y="786"/>
                    <a:pt x="315" y="786"/>
                    <a:pt x="315" y="786"/>
                  </a:cubicBezTo>
                  <a:close/>
                  <a:moveTo>
                    <a:pt x="315" y="47"/>
                  </a:moveTo>
                  <a:cubicBezTo>
                    <a:pt x="315" y="55"/>
                    <a:pt x="315" y="55"/>
                    <a:pt x="315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11" y="45"/>
                    <a:pt x="311" y="45"/>
                    <a:pt x="311" y="4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lose/>
                  <a:moveTo>
                    <a:pt x="315" y="92"/>
                  </a:moveTo>
                  <a:cubicBezTo>
                    <a:pt x="315" y="123"/>
                    <a:pt x="315" y="123"/>
                    <a:pt x="315" y="123"/>
                  </a:cubicBezTo>
                  <a:cubicBezTo>
                    <a:pt x="314" y="122"/>
                    <a:pt x="313" y="122"/>
                    <a:pt x="312" y="122"/>
                  </a:cubicBezTo>
                  <a:cubicBezTo>
                    <a:pt x="312" y="125"/>
                    <a:pt x="311" y="127"/>
                    <a:pt x="311" y="130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2" y="93"/>
                    <a:pt x="313" y="93"/>
                    <a:pt x="315" y="92"/>
                  </a:cubicBezTo>
                  <a:close/>
                  <a:moveTo>
                    <a:pt x="315" y="179"/>
                  </a:moveTo>
                  <a:cubicBezTo>
                    <a:pt x="315" y="185"/>
                    <a:pt x="315" y="185"/>
                    <a:pt x="315" y="185"/>
                  </a:cubicBezTo>
                  <a:cubicBezTo>
                    <a:pt x="314" y="185"/>
                    <a:pt x="313" y="185"/>
                    <a:pt x="312" y="186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5" y="195"/>
                    <a:pt x="315" y="195"/>
                    <a:pt x="315" y="195"/>
                  </a:cubicBezTo>
                  <a:cubicBezTo>
                    <a:pt x="313" y="194"/>
                    <a:pt x="312" y="193"/>
                    <a:pt x="311" y="19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2" y="180"/>
                    <a:pt x="313" y="180"/>
                    <a:pt x="315" y="179"/>
                  </a:cubicBezTo>
                  <a:close/>
                  <a:moveTo>
                    <a:pt x="315" y="203"/>
                  </a:moveTo>
                  <a:cubicBezTo>
                    <a:pt x="315" y="208"/>
                    <a:pt x="315" y="208"/>
                    <a:pt x="315" y="208"/>
                  </a:cubicBezTo>
                  <a:cubicBezTo>
                    <a:pt x="313" y="208"/>
                    <a:pt x="312" y="209"/>
                    <a:pt x="311" y="209"/>
                  </a:cubicBezTo>
                  <a:cubicBezTo>
                    <a:pt x="311" y="204"/>
                    <a:pt x="311" y="204"/>
                    <a:pt x="311" y="204"/>
                  </a:cubicBezTo>
                  <a:cubicBezTo>
                    <a:pt x="313" y="203"/>
                    <a:pt x="314" y="203"/>
                    <a:pt x="315" y="203"/>
                  </a:cubicBezTo>
                  <a:close/>
                  <a:moveTo>
                    <a:pt x="315" y="223"/>
                  </a:moveTo>
                  <a:cubicBezTo>
                    <a:pt x="315" y="235"/>
                    <a:pt x="315" y="235"/>
                    <a:pt x="315" y="235"/>
                  </a:cubicBezTo>
                  <a:cubicBezTo>
                    <a:pt x="313" y="236"/>
                    <a:pt x="312" y="237"/>
                    <a:pt x="311" y="238"/>
                  </a:cubicBezTo>
                  <a:cubicBezTo>
                    <a:pt x="311" y="225"/>
                    <a:pt x="311" y="225"/>
                    <a:pt x="311" y="225"/>
                  </a:cubicBezTo>
                  <a:cubicBezTo>
                    <a:pt x="312" y="224"/>
                    <a:pt x="313" y="224"/>
                    <a:pt x="315" y="223"/>
                  </a:cubicBezTo>
                  <a:close/>
                  <a:moveTo>
                    <a:pt x="315" y="256"/>
                  </a:move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4" y="273"/>
                    <a:pt x="314" y="272"/>
                  </a:cubicBezTo>
                  <a:cubicBezTo>
                    <a:pt x="313" y="271"/>
                    <a:pt x="312" y="269"/>
                    <a:pt x="311" y="267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2" y="252"/>
                    <a:pt x="313" y="254"/>
                    <a:pt x="315" y="256"/>
                  </a:cubicBezTo>
                  <a:close/>
                  <a:moveTo>
                    <a:pt x="315" y="302"/>
                  </a:moveTo>
                  <a:cubicBezTo>
                    <a:pt x="315" y="308"/>
                    <a:pt x="315" y="308"/>
                    <a:pt x="315" y="308"/>
                  </a:cubicBezTo>
                  <a:cubicBezTo>
                    <a:pt x="314" y="307"/>
                    <a:pt x="314" y="306"/>
                    <a:pt x="313" y="305"/>
                  </a:cubicBezTo>
                  <a:cubicBezTo>
                    <a:pt x="312" y="306"/>
                    <a:pt x="311" y="307"/>
                    <a:pt x="311" y="308"/>
                  </a:cubicBezTo>
                  <a:cubicBezTo>
                    <a:pt x="311" y="299"/>
                    <a:pt x="311" y="299"/>
                    <a:pt x="311" y="299"/>
                  </a:cubicBezTo>
                  <a:cubicBezTo>
                    <a:pt x="315" y="302"/>
                    <a:pt x="315" y="302"/>
                    <a:pt x="315" y="302"/>
                  </a:cubicBezTo>
                  <a:close/>
                  <a:moveTo>
                    <a:pt x="315" y="317"/>
                  </a:moveTo>
                  <a:cubicBezTo>
                    <a:pt x="315" y="325"/>
                    <a:pt x="315" y="325"/>
                    <a:pt x="315" y="325"/>
                  </a:cubicBezTo>
                  <a:cubicBezTo>
                    <a:pt x="314" y="327"/>
                    <a:pt x="313" y="329"/>
                    <a:pt x="313" y="332"/>
                  </a:cubicBezTo>
                  <a:cubicBezTo>
                    <a:pt x="314" y="332"/>
                    <a:pt x="314" y="331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4" y="338"/>
                    <a:pt x="313" y="339"/>
                    <a:pt x="312" y="340"/>
                  </a:cubicBezTo>
                  <a:cubicBezTo>
                    <a:pt x="313" y="341"/>
                    <a:pt x="314" y="341"/>
                    <a:pt x="315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2" y="320"/>
                    <a:pt x="314" y="319"/>
                    <a:pt x="315" y="317"/>
                  </a:cubicBezTo>
                  <a:close/>
                  <a:moveTo>
                    <a:pt x="315" y="351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3" y="366"/>
                    <a:pt x="312" y="369"/>
                    <a:pt x="311" y="372"/>
                  </a:cubicBezTo>
                  <a:cubicBezTo>
                    <a:pt x="311" y="361"/>
                    <a:pt x="311" y="361"/>
                    <a:pt x="311" y="361"/>
                  </a:cubicBezTo>
                  <a:cubicBezTo>
                    <a:pt x="313" y="361"/>
                    <a:pt x="313" y="361"/>
                    <a:pt x="313" y="361"/>
                  </a:cubicBezTo>
                  <a:cubicBezTo>
                    <a:pt x="313" y="359"/>
                    <a:pt x="314" y="357"/>
                    <a:pt x="315" y="356"/>
                  </a:cubicBezTo>
                  <a:cubicBezTo>
                    <a:pt x="313" y="356"/>
                    <a:pt x="312" y="356"/>
                    <a:pt x="311" y="356"/>
                  </a:cubicBezTo>
                  <a:cubicBezTo>
                    <a:pt x="311" y="351"/>
                    <a:pt x="311" y="351"/>
                    <a:pt x="311" y="351"/>
                  </a:cubicBezTo>
                  <a:cubicBezTo>
                    <a:pt x="312" y="351"/>
                    <a:pt x="313" y="351"/>
                    <a:pt x="315" y="351"/>
                  </a:cubicBezTo>
                  <a:close/>
                  <a:moveTo>
                    <a:pt x="315" y="441"/>
                  </a:moveTo>
                  <a:cubicBezTo>
                    <a:pt x="315" y="448"/>
                    <a:pt x="315" y="448"/>
                    <a:pt x="315" y="448"/>
                  </a:cubicBezTo>
                  <a:cubicBezTo>
                    <a:pt x="315" y="447"/>
                    <a:pt x="314" y="447"/>
                    <a:pt x="314" y="446"/>
                  </a:cubicBezTo>
                  <a:cubicBezTo>
                    <a:pt x="313" y="448"/>
                    <a:pt x="312" y="449"/>
                    <a:pt x="311" y="451"/>
                  </a:cubicBezTo>
                  <a:cubicBezTo>
                    <a:pt x="311" y="431"/>
                    <a:pt x="311" y="431"/>
                    <a:pt x="311" y="431"/>
                  </a:cubicBezTo>
                  <a:cubicBezTo>
                    <a:pt x="312" y="435"/>
                    <a:pt x="313" y="438"/>
                    <a:pt x="315" y="441"/>
                  </a:cubicBezTo>
                  <a:close/>
                  <a:moveTo>
                    <a:pt x="315" y="457"/>
                  </a:moveTo>
                  <a:cubicBezTo>
                    <a:pt x="315" y="474"/>
                    <a:pt x="315" y="474"/>
                    <a:pt x="315" y="474"/>
                  </a:cubicBezTo>
                  <a:cubicBezTo>
                    <a:pt x="314" y="473"/>
                    <a:pt x="314" y="473"/>
                    <a:pt x="314" y="472"/>
                  </a:cubicBezTo>
                  <a:cubicBezTo>
                    <a:pt x="312" y="473"/>
                    <a:pt x="311" y="474"/>
                    <a:pt x="311" y="47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3" y="461"/>
                    <a:pt x="314" y="459"/>
                    <a:pt x="315" y="457"/>
                  </a:cubicBezTo>
                  <a:close/>
                  <a:moveTo>
                    <a:pt x="315" y="481"/>
                  </a:moveTo>
                  <a:cubicBezTo>
                    <a:pt x="315" y="486"/>
                    <a:pt x="315" y="486"/>
                    <a:pt x="315" y="486"/>
                  </a:cubicBezTo>
                  <a:cubicBezTo>
                    <a:pt x="313" y="485"/>
                    <a:pt x="312" y="484"/>
                    <a:pt x="311" y="484"/>
                  </a:cubicBezTo>
                  <a:cubicBezTo>
                    <a:pt x="311" y="479"/>
                    <a:pt x="311" y="479"/>
                    <a:pt x="311" y="479"/>
                  </a:cubicBezTo>
                  <a:cubicBezTo>
                    <a:pt x="312" y="480"/>
                    <a:pt x="313" y="480"/>
                    <a:pt x="315" y="481"/>
                  </a:cubicBezTo>
                  <a:close/>
                  <a:moveTo>
                    <a:pt x="315" y="494"/>
                  </a:moveTo>
                  <a:cubicBezTo>
                    <a:pt x="315" y="502"/>
                    <a:pt x="315" y="502"/>
                    <a:pt x="315" y="502"/>
                  </a:cubicBezTo>
                  <a:cubicBezTo>
                    <a:pt x="314" y="503"/>
                    <a:pt x="314" y="503"/>
                    <a:pt x="313" y="504"/>
                  </a:cubicBezTo>
                  <a:cubicBezTo>
                    <a:pt x="313" y="504"/>
                    <a:pt x="312" y="505"/>
                    <a:pt x="311" y="505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499"/>
                    <a:pt x="312" y="499"/>
                    <a:pt x="312" y="499"/>
                  </a:cubicBezTo>
                  <a:cubicBezTo>
                    <a:pt x="312" y="498"/>
                    <a:pt x="311" y="498"/>
                    <a:pt x="311" y="498"/>
                  </a:cubicBezTo>
                  <a:cubicBezTo>
                    <a:pt x="311" y="494"/>
                    <a:pt x="311" y="494"/>
                    <a:pt x="311" y="494"/>
                  </a:cubicBezTo>
                  <a:cubicBezTo>
                    <a:pt x="312" y="495"/>
                    <a:pt x="312" y="495"/>
                    <a:pt x="312" y="495"/>
                  </a:cubicBezTo>
                  <a:cubicBezTo>
                    <a:pt x="313" y="495"/>
                    <a:pt x="314" y="494"/>
                    <a:pt x="315" y="494"/>
                  </a:cubicBezTo>
                  <a:close/>
                  <a:moveTo>
                    <a:pt x="315" y="518"/>
                  </a:moveTo>
                  <a:cubicBezTo>
                    <a:pt x="315" y="531"/>
                    <a:pt x="315" y="531"/>
                    <a:pt x="315" y="531"/>
                  </a:cubicBezTo>
                  <a:cubicBezTo>
                    <a:pt x="313" y="534"/>
                    <a:pt x="312" y="537"/>
                    <a:pt x="312" y="541"/>
                  </a:cubicBezTo>
                  <a:cubicBezTo>
                    <a:pt x="312" y="542"/>
                    <a:pt x="313" y="542"/>
                    <a:pt x="313" y="542"/>
                  </a:cubicBezTo>
                  <a:cubicBezTo>
                    <a:pt x="314" y="542"/>
                    <a:pt x="314" y="542"/>
                    <a:pt x="315" y="541"/>
                  </a:cubicBezTo>
                  <a:cubicBezTo>
                    <a:pt x="315" y="556"/>
                    <a:pt x="315" y="556"/>
                    <a:pt x="315" y="556"/>
                  </a:cubicBezTo>
                  <a:cubicBezTo>
                    <a:pt x="313" y="556"/>
                    <a:pt x="312" y="556"/>
                    <a:pt x="311" y="555"/>
                  </a:cubicBezTo>
                  <a:cubicBezTo>
                    <a:pt x="311" y="522"/>
                    <a:pt x="311" y="522"/>
                    <a:pt x="311" y="522"/>
                  </a:cubicBezTo>
                  <a:cubicBezTo>
                    <a:pt x="312" y="520"/>
                    <a:pt x="313" y="520"/>
                    <a:pt x="315" y="518"/>
                  </a:cubicBezTo>
                  <a:close/>
                  <a:moveTo>
                    <a:pt x="315" y="594"/>
                  </a:moveTo>
                  <a:cubicBezTo>
                    <a:pt x="315" y="602"/>
                    <a:pt x="315" y="602"/>
                    <a:pt x="315" y="602"/>
                  </a:cubicBezTo>
                  <a:cubicBezTo>
                    <a:pt x="314" y="601"/>
                    <a:pt x="312" y="600"/>
                    <a:pt x="311" y="599"/>
                  </a:cubicBezTo>
                  <a:cubicBezTo>
                    <a:pt x="311" y="593"/>
                    <a:pt x="311" y="593"/>
                    <a:pt x="311" y="593"/>
                  </a:cubicBezTo>
                  <a:cubicBezTo>
                    <a:pt x="312" y="594"/>
                    <a:pt x="313" y="594"/>
                    <a:pt x="313" y="594"/>
                  </a:cubicBezTo>
                  <a:cubicBezTo>
                    <a:pt x="315" y="594"/>
                    <a:pt x="315" y="594"/>
                    <a:pt x="315" y="594"/>
                  </a:cubicBezTo>
                  <a:close/>
                  <a:moveTo>
                    <a:pt x="315" y="620"/>
                  </a:moveTo>
                  <a:cubicBezTo>
                    <a:pt x="315" y="625"/>
                    <a:pt x="315" y="625"/>
                    <a:pt x="315" y="625"/>
                  </a:cubicBezTo>
                  <a:cubicBezTo>
                    <a:pt x="313" y="624"/>
                    <a:pt x="312" y="624"/>
                    <a:pt x="311" y="624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5" y="620"/>
                    <a:pt x="315" y="620"/>
                    <a:pt x="315" y="620"/>
                  </a:cubicBezTo>
                  <a:close/>
                  <a:moveTo>
                    <a:pt x="315" y="739"/>
                  </a:moveTo>
                  <a:cubicBezTo>
                    <a:pt x="315" y="747"/>
                    <a:pt x="315" y="747"/>
                    <a:pt x="315" y="747"/>
                  </a:cubicBezTo>
                  <a:cubicBezTo>
                    <a:pt x="313" y="747"/>
                    <a:pt x="312" y="746"/>
                    <a:pt x="311" y="746"/>
                  </a:cubicBezTo>
                  <a:cubicBezTo>
                    <a:pt x="311" y="738"/>
                    <a:pt x="311" y="738"/>
                    <a:pt x="311" y="738"/>
                  </a:cubicBezTo>
                  <a:cubicBezTo>
                    <a:pt x="312" y="738"/>
                    <a:pt x="313" y="738"/>
                    <a:pt x="315" y="739"/>
                  </a:cubicBezTo>
                  <a:close/>
                  <a:moveTo>
                    <a:pt x="310" y="12"/>
                  </a:move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1" y="11"/>
                    <a:pt x="311" y="11"/>
                  </a:cubicBezTo>
                  <a:cubicBezTo>
                    <a:pt x="311" y="23"/>
                    <a:pt x="311" y="23"/>
                    <a:pt x="311" y="23"/>
                  </a:cubicBezTo>
                  <a:cubicBezTo>
                    <a:pt x="311" y="23"/>
                    <a:pt x="310" y="22"/>
                    <a:pt x="310" y="22"/>
                  </a:cubicBezTo>
                  <a:cubicBezTo>
                    <a:pt x="310" y="12"/>
                    <a:pt x="310" y="12"/>
                    <a:pt x="310" y="12"/>
                  </a:cubicBezTo>
                  <a:close/>
                  <a:moveTo>
                    <a:pt x="311" y="785"/>
                  </a:moveTo>
                  <a:cubicBezTo>
                    <a:pt x="310" y="785"/>
                    <a:pt x="310" y="785"/>
                    <a:pt x="310" y="785"/>
                  </a:cubicBezTo>
                  <a:cubicBezTo>
                    <a:pt x="310" y="762"/>
                    <a:pt x="310" y="762"/>
                    <a:pt x="310" y="762"/>
                  </a:cubicBezTo>
                  <a:cubicBezTo>
                    <a:pt x="310" y="763"/>
                    <a:pt x="311" y="764"/>
                    <a:pt x="311" y="765"/>
                  </a:cubicBezTo>
                  <a:cubicBezTo>
                    <a:pt x="311" y="785"/>
                    <a:pt x="311" y="785"/>
                    <a:pt x="311" y="785"/>
                  </a:cubicBezTo>
                  <a:close/>
                  <a:moveTo>
                    <a:pt x="311" y="4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1" y="45"/>
                    <a:pt x="311" y="45"/>
                    <a:pt x="311" y="45"/>
                  </a:cubicBezTo>
                  <a:close/>
                  <a:moveTo>
                    <a:pt x="311" y="93"/>
                  </a:moveTo>
                  <a:cubicBezTo>
                    <a:pt x="311" y="130"/>
                    <a:pt x="311" y="130"/>
                    <a:pt x="311" y="130"/>
                  </a:cubicBezTo>
                  <a:cubicBezTo>
                    <a:pt x="311" y="132"/>
                    <a:pt x="310" y="134"/>
                    <a:pt x="310" y="136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0" y="94"/>
                    <a:pt x="311" y="94"/>
                    <a:pt x="311" y="93"/>
                  </a:cubicBezTo>
                  <a:close/>
                  <a:moveTo>
                    <a:pt x="311" y="181"/>
                  </a:moveTo>
                  <a:cubicBezTo>
                    <a:pt x="311" y="192"/>
                    <a:pt x="311" y="192"/>
                    <a:pt x="311" y="192"/>
                  </a:cubicBezTo>
                  <a:cubicBezTo>
                    <a:pt x="311" y="192"/>
                    <a:pt x="310" y="192"/>
                    <a:pt x="310" y="192"/>
                  </a:cubicBezTo>
                  <a:cubicBezTo>
                    <a:pt x="310" y="181"/>
                    <a:pt x="310" y="181"/>
                    <a:pt x="310" y="181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311" y="204"/>
                  </a:moveTo>
                  <a:cubicBezTo>
                    <a:pt x="311" y="209"/>
                    <a:pt x="311" y="209"/>
                    <a:pt x="311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1" y="204"/>
                    <a:pt x="311" y="204"/>
                    <a:pt x="311" y="204"/>
                  </a:cubicBezTo>
                  <a:close/>
                  <a:moveTo>
                    <a:pt x="311" y="225"/>
                  </a:moveTo>
                  <a:cubicBezTo>
                    <a:pt x="311" y="238"/>
                    <a:pt x="311" y="238"/>
                    <a:pt x="311" y="238"/>
                  </a:cubicBezTo>
                  <a:cubicBezTo>
                    <a:pt x="310" y="239"/>
                    <a:pt x="310" y="239"/>
                    <a:pt x="310" y="239"/>
                  </a:cubicBezTo>
                  <a:cubicBezTo>
                    <a:pt x="310" y="226"/>
                    <a:pt x="310" y="226"/>
                    <a:pt x="310" y="226"/>
                  </a:cubicBezTo>
                  <a:cubicBezTo>
                    <a:pt x="311" y="225"/>
                    <a:pt x="311" y="225"/>
                    <a:pt x="311" y="225"/>
                  </a:cubicBezTo>
                  <a:close/>
                  <a:moveTo>
                    <a:pt x="311" y="250"/>
                  </a:moveTo>
                  <a:cubicBezTo>
                    <a:pt x="311" y="267"/>
                    <a:pt x="311" y="267"/>
                    <a:pt x="311" y="267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10" y="248"/>
                    <a:pt x="310" y="248"/>
                    <a:pt x="310" y="248"/>
                  </a:cubicBezTo>
                  <a:cubicBezTo>
                    <a:pt x="310" y="249"/>
                    <a:pt x="311" y="249"/>
                    <a:pt x="311" y="250"/>
                  </a:cubicBezTo>
                  <a:close/>
                  <a:moveTo>
                    <a:pt x="311" y="299"/>
                  </a:moveTo>
                  <a:cubicBezTo>
                    <a:pt x="311" y="308"/>
                    <a:pt x="311" y="308"/>
                    <a:pt x="311" y="308"/>
                  </a:cubicBezTo>
                  <a:cubicBezTo>
                    <a:pt x="310" y="309"/>
                    <a:pt x="310" y="309"/>
                    <a:pt x="310" y="309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1" y="299"/>
                    <a:pt x="311" y="299"/>
                    <a:pt x="311" y="299"/>
                  </a:cubicBezTo>
                  <a:close/>
                  <a:moveTo>
                    <a:pt x="311" y="322"/>
                  </a:moveTo>
                  <a:cubicBezTo>
                    <a:pt x="311" y="346"/>
                    <a:pt x="311" y="346"/>
                    <a:pt x="311" y="346"/>
                  </a:cubicBezTo>
                  <a:cubicBezTo>
                    <a:pt x="310" y="346"/>
                    <a:pt x="310" y="346"/>
                    <a:pt x="310" y="346"/>
                  </a:cubicBezTo>
                  <a:cubicBezTo>
                    <a:pt x="310" y="337"/>
                    <a:pt x="310" y="337"/>
                    <a:pt x="310" y="337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0" y="335"/>
                    <a:pt x="310" y="335"/>
                    <a:pt x="310" y="334"/>
                  </a:cubicBezTo>
                  <a:cubicBezTo>
                    <a:pt x="310" y="323"/>
                    <a:pt x="310" y="323"/>
                    <a:pt x="310" y="323"/>
                  </a:cubicBezTo>
                  <a:cubicBezTo>
                    <a:pt x="311" y="322"/>
                    <a:pt x="311" y="322"/>
                    <a:pt x="311" y="322"/>
                  </a:cubicBezTo>
                  <a:close/>
                  <a:moveTo>
                    <a:pt x="311" y="351"/>
                  </a:moveTo>
                  <a:cubicBezTo>
                    <a:pt x="311" y="356"/>
                    <a:pt x="311" y="356"/>
                    <a:pt x="311" y="356"/>
                  </a:cubicBezTo>
                  <a:cubicBezTo>
                    <a:pt x="310" y="356"/>
                    <a:pt x="310" y="356"/>
                    <a:pt x="310" y="356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51"/>
                    <a:pt x="311" y="351"/>
                    <a:pt x="311" y="351"/>
                  </a:cubicBezTo>
                  <a:close/>
                  <a:moveTo>
                    <a:pt x="311" y="361"/>
                  </a:moveTo>
                  <a:cubicBezTo>
                    <a:pt x="311" y="372"/>
                    <a:pt x="311" y="372"/>
                    <a:pt x="311" y="372"/>
                  </a:cubicBezTo>
                  <a:cubicBezTo>
                    <a:pt x="311" y="374"/>
                    <a:pt x="310" y="375"/>
                    <a:pt x="310" y="37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1"/>
                    <a:pt x="310" y="361"/>
                    <a:pt x="310" y="361"/>
                  </a:cubicBezTo>
                  <a:cubicBezTo>
                    <a:pt x="311" y="361"/>
                    <a:pt x="311" y="361"/>
                    <a:pt x="311" y="361"/>
                  </a:cubicBezTo>
                  <a:close/>
                  <a:moveTo>
                    <a:pt x="311" y="431"/>
                  </a:moveTo>
                  <a:cubicBezTo>
                    <a:pt x="311" y="451"/>
                    <a:pt x="311" y="451"/>
                    <a:pt x="311" y="451"/>
                  </a:cubicBezTo>
                  <a:cubicBezTo>
                    <a:pt x="311" y="452"/>
                    <a:pt x="310" y="452"/>
                    <a:pt x="310" y="453"/>
                  </a:cubicBezTo>
                  <a:cubicBezTo>
                    <a:pt x="310" y="443"/>
                    <a:pt x="310" y="443"/>
                    <a:pt x="310" y="443"/>
                  </a:cubicBezTo>
                  <a:cubicBezTo>
                    <a:pt x="310" y="440"/>
                    <a:pt x="310" y="438"/>
                    <a:pt x="310" y="436"/>
                  </a:cubicBezTo>
                  <a:cubicBezTo>
                    <a:pt x="310" y="436"/>
                    <a:pt x="310" y="436"/>
                    <a:pt x="310" y="436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10" y="429"/>
                    <a:pt x="311" y="430"/>
                    <a:pt x="311" y="431"/>
                  </a:cubicBezTo>
                  <a:close/>
                  <a:moveTo>
                    <a:pt x="311" y="464"/>
                  </a:moveTo>
                  <a:cubicBezTo>
                    <a:pt x="311" y="474"/>
                    <a:pt x="311" y="474"/>
                    <a:pt x="311" y="474"/>
                  </a:cubicBezTo>
                  <a:cubicBezTo>
                    <a:pt x="311" y="475"/>
                    <a:pt x="310" y="475"/>
                    <a:pt x="310" y="476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10" y="469"/>
                    <a:pt x="311" y="469"/>
                    <a:pt x="311" y="467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10" y="461"/>
                    <a:pt x="310" y="461"/>
                    <a:pt x="310" y="461"/>
                  </a:cubicBezTo>
                  <a:cubicBezTo>
                    <a:pt x="310" y="462"/>
                    <a:pt x="310" y="463"/>
                    <a:pt x="311" y="464"/>
                  </a:cubicBezTo>
                  <a:close/>
                  <a:moveTo>
                    <a:pt x="311" y="479"/>
                  </a:moveTo>
                  <a:cubicBezTo>
                    <a:pt x="311" y="484"/>
                    <a:pt x="311" y="484"/>
                    <a:pt x="311" y="484"/>
                  </a:cubicBezTo>
                  <a:cubicBezTo>
                    <a:pt x="311" y="484"/>
                    <a:pt x="310" y="483"/>
                    <a:pt x="310" y="483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0" y="479"/>
                    <a:pt x="311" y="479"/>
                    <a:pt x="311" y="479"/>
                  </a:cubicBezTo>
                  <a:close/>
                  <a:moveTo>
                    <a:pt x="311" y="494"/>
                  </a:moveTo>
                  <a:cubicBezTo>
                    <a:pt x="311" y="498"/>
                    <a:pt x="311" y="498"/>
                    <a:pt x="311" y="498"/>
                  </a:cubicBezTo>
                  <a:cubicBezTo>
                    <a:pt x="311" y="497"/>
                    <a:pt x="310" y="497"/>
                    <a:pt x="310" y="497"/>
                  </a:cubicBezTo>
                  <a:cubicBezTo>
                    <a:pt x="310" y="493"/>
                    <a:pt x="310" y="493"/>
                    <a:pt x="310" y="493"/>
                  </a:cubicBezTo>
                  <a:cubicBezTo>
                    <a:pt x="311" y="494"/>
                    <a:pt x="311" y="494"/>
                    <a:pt x="311" y="494"/>
                  </a:cubicBezTo>
                  <a:close/>
                  <a:moveTo>
                    <a:pt x="311" y="500"/>
                  </a:moveTo>
                  <a:cubicBezTo>
                    <a:pt x="311" y="505"/>
                    <a:pt x="311" y="505"/>
                    <a:pt x="311" y="505"/>
                  </a:cubicBezTo>
                  <a:cubicBezTo>
                    <a:pt x="311" y="505"/>
                    <a:pt x="310" y="506"/>
                    <a:pt x="310" y="506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1" y="500"/>
                    <a:pt x="311" y="500"/>
                  </a:cubicBezTo>
                  <a:close/>
                  <a:moveTo>
                    <a:pt x="311" y="522"/>
                  </a:moveTo>
                  <a:cubicBezTo>
                    <a:pt x="311" y="555"/>
                    <a:pt x="311" y="555"/>
                    <a:pt x="311" y="555"/>
                  </a:cubicBezTo>
                  <a:cubicBezTo>
                    <a:pt x="310" y="555"/>
                    <a:pt x="310" y="555"/>
                    <a:pt x="310" y="555"/>
                  </a:cubicBezTo>
                  <a:cubicBezTo>
                    <a:pt x="310" y="522"/>
                    <a:pt x="310" y="522"/>
                    <a:pt x="310" y="522"/>
                  </a:cubicBezTo>
                  <a:cubicBezTo>
                    <a:pt x="310" y="522"/>
                    <a:pt x="311" y="522"/>
                    <a:pt x="311" y="522"/>
                  </a:cubicBezTo>
                  <a:close/>
                  <a:moveTo>
                    <a:pt x="311" y="593"/>
                  </a:moveTo>
                  <a:cubicBezTo>
                    <a:pt x="311" y="599"/>
                    <a:pt x="311" y="599"/>
                    <a:pt x="311" y="599"/>
                  </a:cubicBezTo>
                  <a:cubicBezTo>
                    <a:pt x="311" y="599"/>
                    <a:pt x="310" y="599"/>
                    <a:pt x="310" y="599"/>
                  </a:cubicBezTo>
                  <a:cubicBezTo>
                    <a:pt x="310" y="593"/>
                    <a:pt x="310" y="593"/>
                    <a:pt x="310" y="593"/>
                  </a:cubicBezTo>
                  <a:cubicBezTo>
                    <a:pt x="310" y="593"/>
                    <a:pt x="311" y="593"/>
                    <a:pt x="311" y="593"/>
                  </a:cubicBezTo>
                  <a:close/>
                  <a:moveTo>
                    <a:pt x="311" y="618"/>
                  </a:moveTo>
                  <a:cubicBezTo>
                    <a:pt x="311" y="624"/>
                    <a:pt x="311" y="624"/>
                    <a:pt x="311" y="624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0" y="614"/>
                    <a:pt x="310" y="614"/>
                    <a:pt x="310" y="614"/>
                  </a:cubicBezTo>
                  <a:cubicBezTo>
                    <a:pt x="310" y="615"/>
                    <a:pt x="311" y="616"/>
                    <a:pt x="311" y="618"/>
                  </a:cubicBezTo>
                  <a:close/>
                  <a:moveTo>
                    <a:pt x="311" y="738"/>
                  </a:moveTo>
                  <a:cubicBezTo>
                    <a:pt x="311" y="746"/>
                    <a:pt x="311" y="746"/>
                    <a:pt x="311" y="746"/>
                  </a:cubicBezTo>
                  <a:cubicBezTo>
                    <a:pt x="311" y="746"/>
                    <a:pt x="310" y="746"/>
                    <a:pt x="310" y="746"/>
                  </a:cubicBezTo>
                  <a:cubicBezTo>
                    <a:pt x="310" y="738"/>
                    <a:pt x="310" y="738"/>
                    <a:pt x="310" y="738"/>
                  </a:cubicBezTo>
                  <a:lnTo>
                    <a:pt x="311" y="738"/>
                  </a:lnTo>
                  <a:close/>
                  <a:moveTo>
                    <a:pt x="309" y="12"/>
                  </a:moveTo>
                  <a:cubicBezTo>
                    <a:pt x="309" y="12"/>
                    <a:pt x="309" y="12"/>
                    <a:pt x="310" y="1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9" y="12"/>
                    <a:pt x="309" y="12"/>
                    <a:pt x="309" y="12"/>
                  </a:cubicBezTo>
                  <a:close/>
                  <a:moveTo>
                    <a:pt x="310" y="785"/>
                  </a:moveTo>
                  <a:cubicBezTo>
                    <a:pt x="309" y="785"/>
                    <a:pt x="309" y="785"/>
                    <a:pt x="309" y="785"/>
                  </a:cubicBezTo>
                  <a:cubicBezTo>
                    <a:pt x="309" y="758"/>
                    <a:pt x="309" y="758"/>
                    <a:pt x="309" y="758"/>
                  </a:cubicBezTo>
                  <a:cubicBezTo>
                    <a:pt x="309" y="759"/>
                    <a:pt x="309" y="761"/>
                    <a:pt x="310" y="762"/>
                  </a:cubicBezTo>
                  <a:cubicBezTo>
                    <a:pt x="310" y="785"/>
                    <a:pt x="310" y="785"/>
                    <a:pt x="310" y="785"/>
                  </a:cubicBezTo>
                  <a:close/>
                  <a:moveTo>
                    <a:pt x="310" y="44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310" y="44"/>
                    <a:pt x="310" y="44"/>
                    <a:pt x="310" y="44"/>
                  </a:cubicBezTo>
                  <a:close/>
                  <a:moveTo>
                    <a:pt x="310" y="94"/>
                  </a:moveTo>
                  <a:cubicBezTo>
                    <a:pt x="310" y="136"/>
                    <a:pt x="310" y="136"/>
                    <a:pt x="310" y="136"/>
                  </a:cubicBezTo>
                  <a:cubicBezTo>
                    <a:pt x="309" y="138"/>
                    <a:pt x="309" y="139"/>
                    <a:pt x="309" y="141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10" y="94"/>
                  </a:cubicBezTo>
                  <a:close/>
                  <a:moveTo>
                    <a:pt x="310" y="181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9" y="192"/>
                    <a:pt x="309" y="192"/>
                    <a:pt x="309" y="191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310" y="181"/>
                    <a:pt x="310" y="181"/>
                    <a:pt x="310" y="181"/>
                  </a:cubicBezTo>
                  <a:close/>
                  <a:moveTo>
                    <a:pt x="310" y="204"/>
                  </a:moveTo>
                  <a:cubicBezTo>
                    <a:pt x="310" y="210"/>
                    <a:pt x="310" y="210"/>
                    <a:pt x="310" y="210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10" y="204"/>
                    <a:pt x="310" y="204"/>
                    <a:pt x="310" y="204"/>
                  </a:cubicBezTo>
                  <a:close/>
                  <a:moveTo>
                    <a:pt x="310" y="226"/>
                  </a:moveTo>
                  <a:cubicBezTo>
                    <a:pt x="310" y="239"/>
                    <a:pt x="310" y="239"/>
                    <a:pt x="310" y="239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09" y="226"/>
                    <a:pt x="309" y="226"/>
                    <a:pt x="309" y="226"/>
                  </a:cubicBezTo>
                  <a:cubicBezTo>
                    <a:pt x="310" y="226"/>
                    <a:pt x="310" y="226"/>
                    <a:pt x="310" y="226"/>
                  </a:cubicBezTo>
                  <a:close/>
                  <a:moveTo>
                    <a:pt x="310" y="248"/>
                  </a:moveTo>
                  <a:cubicBezTo>
                    <a:pt x="310" y="266"/>
                    <a:pt x="310" y="266"/>
                    <a:pt x="310" y="266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09" y="246"/>
                    <a:pt x="309" y="247"/>
                    <a:pt x="310" y="248"/>
                  </a:cubicBezTo>
                  <a:close/>
                  <a:moveTo>
                    <a:pt x="310" y="298"/>
                  </a:moveTo>
                  <a:cubicBezTo>
                    <a:pt x="310" y="309"/>
                    <a:pt x="310" y="309"/>
                    <a:pt x="310" y="309"/>
                  </a:cubicBezTo>
                  <a:cubicBezTo>
                    <a:pt x="309" y="310"/>
                    <a:pt x="309" y="310"/>
                    <a:pt x="309" y="310"/>
                  </a:cubicBezTo>
                  <a:cubicBezTo>
                    <a:pt x="309" y="296"/>
                    <a:pt x="309" y="296"/>
                    <a:pt x="309" y="296"/>
                  </a:cubicBezTo>
                  <a:cubicBezTo>
                    <a:pt x="310" y="298"/>
                    <a:pt x="310" y="298"/>
                    <a:pt x="310" y="298"/>
                  </a:cubicBezTo>
                  <a:close/>
                  <a:moveTo>
                    <a:pt x="310" y="323"/>
                  </a:moveTo>
                  <a:cubicBezTo>
                    <a:pt x="310" y="334"/>
                    <a:pt x="310" y="334"/>
                    <a:pt x="310" y="334"/>
                  </a:cubicBezTo>
                  <a:cubicBezTo>
                    <a:pt x="309" y="333"/>
                    <a:pt x="309" y="333"/>
                    <a:pt x="309" y="332"/>
                  </a:cubicBezTo>
                  <a:cubicBezTo>
                    <a:pt x="309" y="325"/>
                    <a:pt x="309" y="325"/>
                    <a:pt x="309" y="325"/>
                  </a:cubicBezTo>
                  <a:cubicBezTo>
                    <a:pt x="309" y="324"/>
                    <a:pt x="309" y="324"/>
                    <a:pt x="310" y="323"/>
                  </a:cubicBezTo>
                  <a:close/>
                  <a:moveTo>
                    <a:pt x="310" y="337"/>
                  </a:moveTo>
                  <a:cubicBezTo>
                    <a:pt x="310" y="346"/>
                    <a:pt x="310" y="346"/>
                    <a:pt x="310" y="346"/>
                  </a:cubicBezTo>
                  <a:cubicBezTo>
                    <a:pt x="309" y="346"/>
                    <a:pt x="309" y="346"/>
                    <a:pt x="309" y="346"/>
                  </a:cubicBezTo>
                  <a:cubicBezTo>
                    <a:pt x="309" y="338"/>
                    <a:pt x="309" y="338"/>
                    <a:pt x="309" y="338"/>
                  </a:cubicBezTo>
                  <a:cubicBezTo>
                    <a:pt x="309" y="338"/>
                    <a:pt x="309" y="337"/>
                    <a:pt x="310" y="337"/>
                  </a:cubicBezTo>
                  <a:close/>
                  <a:moveTo>
                    <a:pt x="310" y="351"/>
                  </a:moveTo>
                  <a:cubicBezTo>
                    <a:pt x="310" y="356"/>
                    <a:pt x="310" y="356"/>
                    <a:pt x="310" y="356"/>
                  </a:cubicBezTo>
                  <a:cubicBezTo>
                    <a:pt x="309" y="356"/>
                    <a:pt x="309" y="356"/>
                    <a:pt x="309" y="356"/>
                  </a:cubicBezTo>
                  <a:cubicBezTo>
                    <a:pt x="309" y="352"/>
                    <a:pt x="309" y="352"/>
                    <a:pt x="309" y="352"/>
                  </a:cubicBezTo>
                  <a:cubicBezTo>
                    <a:pt x="310" y="351"/>
                    <a:pt x="310" y="351"/>
                    <a:pt x="310" y="351"/>
                  </a:cubicBezTo>
                  <a:close/>
                  <a:moveTo>
                    <a:pt x="310" y="361"/>
                  </a:moveTo>
                  <a:cubicBezTo>
                    <a:pt x="310" y="366"/>
                    <a:pt x="310" y="366"/>
                    <a:pt x="310" y="366"/>
                  </a:cubicBezTo>
                  <a:cubicBezTo>
                    <a:pt x="309" y="366"/>
                    <a:pt x="309" y="366"/>
                    <a:pt x="309" y="366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0" y="361"/>
                    <a:pt x="310" y="361"/>
                    <a:pt x="310" y="361"/>
                  </a:cubicBezTo>
                  <a:close/>
                  <a:moveTo>
                    <a:pt x="310" y="366"/>
                  </a:moveTo>
                  <a:cubicBezTo>
                    <a:pt x="310" y="376"/>
                    <a:pt x="310" y="376"/>
                    <a:pt x="310" y="376"/>
                  </a:cubicBezTo>
                  <a:cubicBezTo>
                    <a:pt x="309" y="378"/>
                    <a:pt x="309" y="380"/>
                    <a:pt x="309" y="382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8"/>
                    <a:pt x="309" y="367"/>
                    <a:pt x="310" y="366"/>
                  </a:cubicBezTo>
                  <a:close/>
                  <a:moveTo>
                    <a:pt x="310" y="428"/>
                  </a:moveTo>
                  <a:cubicBezTo>
                    <a:pt x="310" y="436"/>
                    <a:pt x="310" y="436"/>
                    <a:pt x="310" y="436"/>
                  </a:cubicBezTo>
                  <a:cubicBezTo>
                    <a:pt x="309" y="436"/>
                    <a:pt x="309" y="436"/>
                    <a:pt x="309" y="436"/>
                  </a:cubicBezTo>
                  <a:cubicBezTo>
                    <a:pt x="309" y="424"/>
                    <a:pt x="309" y="424"/>
                    <a:pt x="309" y="424"/>
                  </a:cubicBezTo>
                  <a:cubicBezTo>
                    <a:pt x="309" y="425"/>
                    <a:pt x="309" y="426"/>
                    <a:pt x="310" y="428"/>
                  </a:cubicBezTo>
                  <a:close/>
                  <a:moveTo>
                    <a:pt x="310" y="443"/>
                  </a:moveTo>
                  <a:cubicBezTo>
                    <a:pt x="310" y="453"/>
                    <a:pt x="310" y="453"/>
                    <a:pt x="310" y="453"/>
                  </a:cubicBezTo>
                  <a:cubicBezTo>
                    <a:pt x="309" y="456"/>
                    <a:pt x="309" y="458"/>
                    <a:pt x="310" y="461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09" y="447"/>
                    <a:pt x="309" y="447"/>
                    <a:pt x="309" y="447"/>
                  </a:cubicBezTo>
                  <a:cubicBezTo>
                    <a:pt x="309" y="446"/>
                    <a:pt x="310" y="444"/>
                    <a:pt x="310" y="443"/>
                  </a:cubicBezTo>
                  <a:close/>
                  <a:moveTo>
                    <a:pt x="310" y="471"/>
                  </a:moveTo>
                  <a:cubicBezTo>
                    <a:pt x="310" y="476"/>
                    <a:pt x="310" y="476"/>
                    <a:pt x="310" y="476"/>
                  </a:cubicBezTo>
                  <a:cubicBezTo>
                    <a:pt x="309" y="476"/>
                    <a:pt x="309" y="477"/>
                    <a:pt x="309" y="478"/>
                  </a:cubicBezTo>
                  <a:cubicBezTo>
                    <a:pt x="309" y="473"/>
                    <a:pt x="309" y="473"/>
                    <a:pt x="309" y="473"/>
                  </a:cubicBezTo>
                  <a:cubicBezTo>
                    <a:pt x="309" y="472"/>
                    <a:pt x="309" y="471"/>
                    <a:pt x="310" y="471"/>
                  </a:cubicBezTo>
                  <a:close/>
                  <a:moveTo>
                    <a:pt x="310" y="478"/>
                  </a:moveTo>
                  <a:cubicBezTo>
                    <a:pt x="310" y="483"/>
                    <a:pt x="310" y="483"/>
                    <a:pt x="310" y="483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78"/>
                    <a:pt x="309" y="478"/>
                    <a:pt x="310" y="478"/>
                  </a:cubicBezTo>
                  <a:close/>
                  <a:moveTo>
                    <a:pt x="310" y="493"/>
                  </a:moveTo>
                  <a:cubicBezTo>
                    <a:pt x="310" y="497"/>
                    <a:pt x="310" y="497"/>
                    <a:pt x="310" y="497"/>
                  </a:cubicBezTo>
                  <a:cubicBezTo>
                    <a:pt x="309" y="496"/>
                    <a:pt x="309" y="496"/>
                    <a:pt x="309" y="496"/>
                  </a:cubicBezTo>
                  <a:cubicBezTo>
                    <a:pt x="309" y="492"/>
                    <a:pt x="309" y="492"/>
                    <a:pt x="309" y="492"/>
                  </a:cubicBezTo>
                  <a:cubicBezTo>
                    <a:pt x="310" y="493"/>
                    <a:pt x="310" y="493"/>
                    <a:pt x="310" y="493"/>
                  </a:cubicBezTo>
                  <a:close/>
                  <a:moveTo>
                    <a:pt x="310" y="500"/>
                  </a:moveTo>
                  <a:cubicBezTo>
                    <a:pt x="310" y="506"/>
                    <a:pt x="310" y="506"/>
                    <a:pt x="310" y="506"/>
                  </a:cubicBezTo>
                  <a:cubicBezTo>
                    <a:pt x="309" y="506"/>
                    <a:pt x="309" y="506"/>
                    <a:pt x="309" y="507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0"/>
                  </a:cubicBezTo>
                  <a:close/>
                  <a:moveTo>
                    <a:pt x="310" y="522"/>
                  </a:moveTo>
                  <a:cubicBezTo>
                    <a:pt x="310" y="555"/>
                    <a:pt x="310" y="555"/>
                    <a:pt x="310" y="555"/>
                  </a:cubicBezTo>
                  <a:cubicBezTo>
                    <a:pt x="309" y="554"/>
                    <a:pt x="309" y="554"/>
                    <a:pt x="309" y="554"/>
                  </a:cubicBezTo>
                  <a:cubicBezTo>
                    <a:pt x="309" y="524"/>
                    <a:pt x="309" y="524"/>
                    <a:pt x="309" y="524"/>
                  </a:cubicBezTo>
                  <a:cubicBezTo>
                    <a:pt x="309" y="523"/>
                    <a:pt x="309" y="523"/>
                    <a:pt x="310" y="522"/>
                  </a:cubicBezTo>
                  <a:close/>
                  <a:moveTo>
                    <a:pt x="310" y="593"/>
                  </a:moveTo>
                  <a:cubicBezTo>
                    <a:pt x="310" y="599"/>
                    <a:pt x="310" y="599"/>
                    <a:pt x="310" y="599"/>
                  </a:cubicBezTo>
                  <a:cubicBezTo>
                    <a:pt x="309" y="599"/>
                    <a:pt x="309" y="599"/>
                    <a:pt x="309" y="598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09" y="593"/>
                    <a:pt x="309" y="593"/>
                    <a:pt x="310" y="593"/>
                  </a:cubicBezTo>
                  <a:close/>
                  <a:moveTo>
                    <a:pt x="310" y="614"/>
                  </a:moveTo>
                  <a:cubicBezTo>
                    <a:pt x="310" y="623"/>
                    <a:pt x="310" y="623"/>
                    <a:pt x="31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9" y="609"/>
                    <a:pt x="309" y="609"/>
                    <a:pt x="309" y="609"/>
                  </a:cubicBezTo>
                  <a:cubicBezTo>
                    <a:pt x="309" y="611"/>
                    <a:pt x="309" y="613"/>
                    <a:pt x="310" y="614"/>
                  </a:cubicBezTo>
                  <a:close/>
                  <a:moveTo>
                    <a:pt x="310" y="738"/>
                  </a:moveTo>
                  <a:cubicBezTo>
                    <a:pt x="310" y="746"/>
                    <a:pt x="310" y="746"/>
                    <a:pt x="310" y="746"/>
                  </a:cubicBezTo>
                  <a:cubicBezTo>
                    <a:pt x="309" y="746"/>
                    <a:pt x="309" y="746"/>
                    <a:pt x="309" y="746"/>
                  </a:cubicBezTo>
                  <a:cubicBezTo>
                    <a:pt x="309" y="738"/>
                    <a:pt x="309" y="738"/>
                    <a:pt x="309" y="738"/>
                  </a:cubicBezTo>
                  <a:lnTo>
                    <a:pt x="310" y="738"/>
                  </a:lnTo>
                  <a:close/>
                  <a:moveTo>
                    <a:pt x="307" y="12"/>
                  </a:moveTo>
                  <a:cubicBezTo>
                    <a:pt x="308" y="12"/>
                    <a:pt x="308" y="12"/>
                    <a:pt x="309" y="1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7" y="22"/>
                  </a:cubicBezTo>
                  <a:cubicBezTo>
                    <a:pt x="307" y="12"/>
                    <a:pt x="307" y="12"/>
                    <a:pt x="307" y="12"/>
                  </a:cubicBezTo>
                  <a:close/>
                  <a:moveTo>
                    <a:pt x="309" y="785"/>
                  </a:moveTo>
                  <a:cubicBezTo>
                    <a:pt x="307" y="784"/>
                    <a:pt x="307" y="784"/>
                    <a:pt x="307" y="784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308" y="754"/>
                    <a:pt x="308" y="756"/>
                    <a:pt x="309" y="758"/>
                  </a:cubicBezTo>
                  <a:cubicBezTo>
                    <a:pt x="309" y="785"/>
                    <a:pt x="309" y="785"/>
                    <a:pt x="309" y="785"/>
                  </a:cubicBezTo>
                  <a:close/>
                  <a:moveTo>
                    <a:pt x="309" y="44"/>
                  </a:moveTo>
                  <a:cubicBezTo>
                    <a:pt x="309" y="55"/>
                    <a:pt x="309" y="55"/>
                    <a:pt x="309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5"/>
                    <a:pt x="308" y="56"/>
                    <a:pt x="307" y="56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9" y="44"/>
                    <a:pt x="309" y="44"/>
                    <a:pt x="309" y="44"/>
                  </a:cubicBezTo>
                  <a:close/>
                  <a:moveTo>
                    <a:pt x="309" y="94"/>
                  </a:moveTo>
                  <a:cubicBezTo>
                    <a:pt x="309" y="141"/>
                    <a:pt x="309" y="141"/>
                    <a:pt x="309" y="141"/>
                  </a:cubicBezTo>
                  <a:cubicBezTo>
                    <a:pt x="308" y="143"/>
                    <a:pt x="308" y="145"/>
                    <a:pt x="307" y="147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8" y="94"/>
                    <a:pt x="308" y="94"/>
                    <a:pt x="309" y="94"/>
                  </a:cubicBezTo>
                  <a:close/>
                  <a:moveTo>
                    <a:pt x="309" y="181"/>
                  </a:moveTo>
                  <a:cubicBezTo>
                    <a:pt x="309" y="191"/>
                    <a:pt x="309" y="191"/>
                    <a:pt x="309" y="191"/>
                  </a:cubicBezTo>
                  <a:cubicBezTo>
                    <a:pt x="308" y="191"/>
                    <a:pt x="308" y="191"/>
                    <a:pt x="307" y="191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9" y="181"/>
                    <a:pt x="309" y="181"/>
                    <a:pt x="309" y="181"/>
                  </a:cubicBezTo>
                  <a:close/>
                  <a:moveTo>
                    <a:pt x="309" y="203"/>
                  </a:moveTo>
                  <a:cubicBezTo>
                    <a:pt x="309" y="210"/>
                    <a:pt x="309" y="210"/>
                    <a:pt x="309" y="210"/>
                  </a:cubicBezTo>
                  <a:cubicBezTo>
                    <a:pt x="308" y="210"/>
                    <a:pt x="308" y="211"/>
                    <a:pt x="307" y="211"/>
                  </a:cubicBezTo>
                  <a:cubicBezTo>
                    <a:pt x="307" y="202"/>
                    <a:pt x="307" y="202"/>
                    <a:pt x="307" y="202"/>
                  </a:cubicBezTo>
                  <a:cubicBezTo>
                    <a:pt x="309" y="203"/>
                    <a:pt x="309" y="203"/>
                    <a:pt x="309" y="203"/>
                  </a:cubicBezTo>
                  <a:close/>
                  <a:moveTo>
                    <a:pt x="309" y="226"/>
                  </a:moveTo>
                  <a:cubicBezTo>
                    <a:pt x="309" y="240"/>
                    <a:pt x="309" y="240"/>
                    <a:pt x="309" y="240"/>
                  </a:cubicBezTo>
                  <a:cubicBezTo>
                    <a:pt x="308" y="240"/>
                    <a:pt x="308" y="240"/>
                    <a:pt x="308" y="240"/>
                  </a:cubicBezTo>
                  <a:cubicBezTo>
                    <a:pt x="308" y="242"/>
                    <a:pt x="308" y="243"/>
                    <a:pt x="309" y="245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28"/>
                    <a:pt x="307" y="228"/>
                    <a:pt x="307" y="228"/>
                  </a:cubicBezTo>
                  <a:cubicBezTo>
                    <a:pt x="308" y="227"/>
                    <a:pt x="308" y="227"/>
                    <a:pt x="309" y="226"/>
                  </a:cubicBezTo>
                  <a:close/>
                  <a:moveTo>
                    <a:pt x="309" y="296"/>
                  </a:moveTo>
                  <a:cubicBezTo>
                    <a:pt x="309" y="310"/>
                    <a:pt x="309" y="310"/>
                    <a:pt x="309" y="310"/>
                  </a:cubicBezTo>
                  <a:cubicBezTo>
                    <a:pt x="308" y="311"/>
                    <a:pt x="308" y="312"/>
                    <a:pt x="307" y="313"/>
                  </a:cubicBezTo>
                  <a:cubicBezTo>
                    <a:pt x="307" y="304"/>
                    <a:pt x="307" y="304"/>
                    <a:pt x="307" y="304"/>
                  </a:cubicBezTo>
                  <a:cubicBezTo>
                    <a:pt x="307" y="303"/>
                    <a:pt x="307" y="302"/>
                    <a:pt x="307" y="301"/>
                  </a:cubicBezTo>
                  <a:cubicBezTo>
                    <a:pt x="307" y="295"/>
                    <a:pt x="307" y="295"/>
                    <a:pt x="307" y="295"/>
                  </a:cubicBezTo>
                  <a:cubicBezTo>
                    <a:pt x="309" y="296"/>
                    <a:pt x="309" y="296"/>
                    <a:pt x="309" y="296"/>
                  </a:cubicBezTo>
                  <a:close/>
                  <a:moveTo>
                    <a:pt x="309" y="325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8" y="332"/>
                    <a:pt x="308" y="331"/>
                    <a:pt x="307" y="330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8" y="326"/>
                    <a:pt x="308" y="325"/>
                    <a:pt x="309" y="325"/>
                  </a:cubicBezTo>
                  <a:close/>
                  <a:moveTo>
                    <a:pt x="309" y="338"/>
                  </a:moveTo>
                  <a:cubicBezTo>
                    <a:pt x="309" y="346"/>
                    <a:pt x="309" y="346"/>
                    <a:pt x="309" y="346"/>
                  </a:cubicBezTo>
                  <a:cubicBezTo>
                    <a:pt x="308" y="346"/>
                    <a:pt x="308" y="346"/>
                    <a:pt x="308" y="346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7" y="341"/>
                    <a:pt x="307" y="341"/>
                    <a:pt x="307" y="341"/>
                  </a:cubicBezTo>
                  <a:cubicBezTo>
                    <a:pt x="308" y="340"/>
                    <a:pt x="308" y="339"/>
                    <a:pt x="309" y="338"/>
                  </a:cubicBezTo>
                  <a:close/>
                  <a:moveTo>
                    <a:pt x="309" y="352"/>
                  </a:moveTo>
                  <a:cubicBezTo>
                    <a:pt x="309" y="356"/>
                    <a:pt x="309" y="356"/>
                    <a:pt x="309" y="356"/>
                  </a:cubicBezTo>
                  <a:cubicBezTo>
                    <a:pt x="307" y="356"/>
                    <a:pt x="307" y="356"/>
                    <a:pt x="307" y="356"/>
                  </a:cubicBezTo>
                  <a:cubicBezTo>
                    <a:pt x="307" y="352"/>
                    <a:pt x="307" y="352"/>
                    <a:pt x="307" y="352"/>
                  </a:cubicBezTo>
                  <a:cubicBezTo>
                    <a:pt x="309" y="352"/>
                    <a:pt x="309" y="352"/>
                    <a:pt x="309" y="352"/>
                  </a:cubicBezTo>
                  <a:close/>
                  <a:moveTo>
                    <a:pt x="309" y="361"/>
                  </a:moveTo>
                  <a:cubicBezTo>
                    <a:pt x="309" y="366"/>
                    <a:pt x="309" y="366"/>
                    <a:pt x="309" y="366"/>
                  </a:cubicBezTo>
                  <a:cubicBezTo>
                    <a:pt x="308" y="367"/>
                    <a:pt x="308" y="367"/>
                    <a:pt x="307" y="367"/>
                  </a:cubicBezTo>
                  <a:cubicBezTo>
                    <a:pt x="307" y="362"/>
                    <a:pt x="307" y="362"/>
                    <a:pt x="307" y="362"/>
                  </a:cubicBezTo>
                  <a:cubicBezTo>
                    <a:pt x="309" y="361"/>
                    <a:pt x="309" y="361"/>
                    <a:pt x="309" y="361"/>
                  </a:cubicBezTo>
                  <a:close/>
                  <a:moveTo>
                    <a:pt x="309" y="369"/>
                  </a:moveTo>
                  <a:cubicBezTo>
                    <a:pt x="309" y="382"/>
                    <a:pt x="309" y="382"/>
                    <a:pt x="309" y="382"/>
                  </a:cubicBezTo>
                  <a:cubicBezTo>
                    <a:pt x="308" y="387"/>
                    <a:pt x="307" y="393"/>
                    <a:pt x="307" y="398"/>
                  </a:cubicBezTo>
                  <a:cubicBezTo>
                    <a:pt x="307" y="371"/>
                    <a:pt x="307" y="371"/>
                    <a:pt x="307" y="371"/>
                  </a:cubicBezTo>
                  <a:cubicBezTo>
                    <a:pt x="308" y="370"/>
                    <a:pt x="308" y="370"/>
                    <a:pt x="309" y="369"/>
                  </a:cubicBezTo>
                  <a:close/>
                  <a:moveTo>
                    <a:pt x="309" y="424"/>
                  </a:moveTo>
                  <a:cubicBezTo>
                    <a:pt x="309" y="436"/>
                    <a:pt x="309" y="436"/>
                    <a:pt x="309" y="436"/>
                  </a:cubicBezTo>
                  <a:cubicBezTo>
                    <a:pt x="308" y="436"/>
                    <a:pt x="308" y="437"/>
                    <a:pt x="307" y="437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13"/>
                    <a:pt x="308" y="417"/>
                    <a:pt x="308" y="422"/>
                  </a:cubicBezTo>
                  <a:cubicBezTo>
                    <a:pt x="308" y="422"/>
                    <a:pt x="308" y="423"/>
                    <a:pt x="309" y="424"/>
                  </a:cubicBezTo>
                  <a:close/>
                  <a:moveTo>
                    <a:pt x="309" y="447"/>
                  </a:moveTo>
                  <a:cubicBezTo>
                    <a:pt x="309" y="466"/>
                    <a:pt x="309" y="466"/>
                    <a:pt x="309" y="466"/>
                  </a:cubicBezTo>
                  <a:cubicBezTo>
                    <a:pt x="308" y="465"/>
                    <a:pt x="308" y="464"/>
                    <a:pt x="307" y="464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308" y="448"/>
                    <a:pt x="308" y="448"/>
                    <a:pt x="309" y="447"/>
                  </a:cubicBezTo>
                  <a:close/>
                  <a:moveTo>
                    <a:pt x="309" y="473"/>
                  </a:moveTo>
                  <a:cubicBezTo>
                    <a:pt x="309" y="478"/>
                    <a:pt x="309" y="478"/>
                    <a:pt x="309" y="478"/>
                  </a:cubicBezTo>
                  <a:cubicBezTo>
                    <a:pt x="308" y="478"/>
                    <a:pt x="308" y="478"/>
                    <a:pt x="308" y="478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8" y="483"/>
                    <a:pt x="308" y="482"/>
                    <a:pt x="307" y="482"/>
                  </a:cubicBezTo>
                  <a:cubicBezTo>
                    <a:pt x="307" y="475"/>
                    <a:pt x="307" y="475"/>
                    <a:pt x="307" y="475"/>
                  </a:cubicBezTo>
                  <a:cubicBezTo>
                    <a:pt x="308" y="474"/>
                    <a:pt x="308" y="473"/>
                    <a:pt x="309" y="473"/>
                  </a:cubicBezTo>
                  <a:close/>
                  <a:moveTo>
                    <a:pt x="309" y="492"/>
                  </a:moveTo>
                  <a:cubicBezTo>
                    <a:pt x="309" y="496"/>
                    <a:pt x="309" y="496"/>
                    <a:pt x="309" y="496"/>
                  </a:cubicBezTo>
                  <a:cubicBezTo>
                    <a:pt x="307" y="495"/>
                    <a:pt x="307" y="495"/>
                    <a:pt x="307" y="495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09" y="492"/>
                    <a:pt x="309" y="492"/>
                    <a:pt x="309" y="492"/>
                  </a:cubicBezTo>
                  <a:close/>
                  <a:moveTo>
                    <a:pt x="309" y="501"/>
                  </a:moveTo>
                  <a:cubicBezTo>
                    <a:pt x="309" y="507"/>
                    <a:pt x="309" y="507"/>
                    <a:pt x="309" y="507"/>
                  </a:cubicBezTo>
                  <a:cubicBezTo>
                    <a:pt x="308" y="507"/>
                    <a:pt x="308" y="508"/>
                    <a:pt x="307" y="508"/>
                  </a:cubicBezTo>
                  <a:cubicBezTo>
                    <a:pt x="307" y="502"/>
                    <a:pt x="307" y="502"/>
                    <a:pt x="307" y="502"/>
                  </a:cubicBezTo>
                  <a:cubicBezTo>
                    <a:pt x="308" y="501"/>
                    <a:pt x="308" y="501"/>
                    <a:pt x="309" y="501"/>
                  </a:cubicBezTo>
                  <a:close/>
                  <a:moveTo>
                    <a:pt x="309" y="524"/>
                  </a:moveTo>
                  <a:cubicBezTo>
                    <a:pt x="309" y="554"/>
                    <a:pt x="309" y="554"/>
                    <a:pt x="309" y="554"/>
                  </a:cubicBezTo>
                  <a:cubicBezTo>
                    <a:pt x="308" y="554"/>
                    <a:pt x="308" y="554"/>
                    <a:pt x="307" y="554"/>
                  </a:cubicBezTo>
                  <a:cubicBezTo>
                    <a:pt x="307" y="525"/>
                    <a:pt x="307" y="525"/>
                    <a:pt x="307" y="525"/>
                  </a:cubicBezTo>
                  <a:cubicBezTo>
                    <a:pt x="308" y="524"/>
                    <a:pt x="308" y="524"/>
                    <a:pt x="309" y="524"/>
                  </a:cubicBezTo>
                  <a:close/>
                  <a:moveTo>
                    <a:pt x="309" y="592"/>
                  </a:moveTo>
                  <a:cubicBezTo>
                    <a:pt x="309" y="598"/>
                    <a:pt x="309" y="598"/>
                    <a:pt x="309" y="598"/>
                  </a:cubicBezTo>
                  <a:cubicBezTo>
                    <a:pt x="308" y="598"/>
                    <a:pt x="308" y="598"/>
                    <a:pt x="307" y="598"/>
                  </a:cubicBezTo>
                  <a:cubicBezTo>
                    <a:pt x="308" y="603"/>
                    <a:pt x="308" y="606"/>
                    <a:pt x="309" y="609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7" y="622"/>
                    <a:pt x="307" y="622"/>
                    <a:pt x="307" y="62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8" y="592"/>
                    <a:pt x="308" y="592"/>
                    <a:pt x="309" y="592"/>
                  </a:cubicBezTo>
                  <a:close/>
                  <a:moveTo>
                    <a:pt x="309" y="738"/>
                  </a:moveTo>
                  <a:cubicBezTo>
                    <a:pt x="309" y="746"/>
                    <a:pt x="309" y="746"/>
                    <a:pt x="309" y="746"/>
                  </a:cubicBezTo>
                  <a:cubicBezTo>
                    <a:pt x="308" y="745"/>
                    <a:pt x="308" y="745"/>
                    <a:pt x="307" y="745"/>
                  </a:cubicBezTo>
                  <a:cubicBezTo>
                    <a:pt x="307" y="738"/>
                    <a:pt x="307" y="738"/>
                    <a:pt x="307" y="738"/>
                  </a:cubicBezTo>
                  <a:cubicBezTo>
                    <a:pt x="308" y="738"/>
                    <a:pt x="308" y="738"/>
                    <a:pt x="309" y="738"/>
                  </a:cubicBezTo>
                  <a:close/>
                  <a:moveTo>
                    <a:pt x="307" y="675"/>
                  </a:move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lnTo>
                    <a:pt x="307" y="675"/>
                  </a:lnTo>
                  <a:close/>
                  <a:moveTo>
                    <a:pt x="306" y="12"/>
                  </a:moveTo>
                  <a:cubicBezTo>
                    <a:pt x="306" y="12"/>
                    <a:pt x="307" y="12"/>
                    <a:pt x="307" y="1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7" y="784"/>
                  </a:moveTo>
                  <a:cubicBezTo>
                    <a:pt x="306" y="784"/>
                    <a:pt x="306" y="784"/>
                    <a:pt x="306" y="784"/>
                  </a:cubicBezTo>
                  <a:cubicBezTo>
                    <a:pt x="306" y="747"/>
                    <a:pt x="306" y="747"/>
                    <a:pt x="306" y="747"/>
                  </a:cubicBezTo>
                  <a:cubicBezTo>
                    <a:pt x="306" y="749"/>
                    <a:pt x="307" y="750"/>
                    <a:pt x="307" y="752"/>
                  </a:cubicBezTo>
                  <a:cubicBezTo>
                    <a:pt x="307" y="784"/>
                    <a:pt x="307" y="784"/>
                    <a:pt x="307" y="784"/>
                  </a:cubicBezTo>
                  <a:close/>
                  <a:moveTo>
                    <a:pt x="307" y="42"/>
                  </a:moveTo>
                  <a:cubicBezTo>
                    <a:pt x="307" y="56"/>
                    <a:pt x="307" y="56"/>
                    <a:pt x="307" y="56"/>
                  </a:cubicBezTo>
                  <a:cubicBezTo>
                    <a:pt x="306" y="56"/>
                    <a:pt x="306" y="56"/>
                    <a:pt x="306" y="56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lose/>
                  <a:moveTo>
                    <a:pt x="307" y="94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307" y="149"/>
                    <a:pt x="306" y="150"/>
                    <a:pt x="306" y="151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7" y="94"/>
                    <a:pt x="307" y="94"/>
                  </a:cubicBezTo>
                  <a:close/>
                  <a:moveTo>
                    <a:pt x="307" y="182"/>
                  </a:moveTo>
                  <a:cubicBezTo>
                    <a:pt x="307" y="191"/>
                    <a:pt x="307" y="191"/>
                    <a:pt x="307" y="191"/>
                  </a:cubicBezTo>
                  <a:cubicBezTo>
                    <a:pt x="307" y="191"/>
                    <a:pt x="306" y="191"/>
                    <a:pt x="306" y="191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lose/>
                  <a:moveTo>
                    <a:pt x="307" y="202"/>
                  </a:moveTo>
                  <a:cubicBezTo>
                    <a:pt x="307" y="211"/>
                    <a:pt x="307" y="211"/>
                    <a:pt x="307" y="211"/>
                  </a:cubicBezTo>
                  <a:cubicBezTo>
                    <a:pt x="306" y="211"/>
                    <a:pt x="306" y="211"/>
                    <a:pt x="306" y="211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7" y="202"/>
                    <a:pt x="307" y="202"/>
                    <a:pt x="307" y="202"/>
                  </a:cubicBezTo>
                  <a:close/>
                  <a:moveTo>
                    <a:pt x="307" y="228"/>
                  </a:moveTo>
                  <a:cubicBezTo>
                    <a:pt x="307" y="262"/>
                    <a:pt x="307" y="262"/>
                    <a:pt x="307" y="262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6" y="228"/>
                    <a:pt x="307" y="228"/>
                    <a:pt x="307" y="228"/>
                  </a:cubicBezTo>
                  <a:close/>
                  <a:moveTo>
                    <a:pt x="307" y="295"/>
                  </a:moveTo>
                  <a:cubicBezTo>
                    <a:pt x="307" y="301"/>
                    <a:pt x="307" y="301"/>
                    <a:pt x="307" y="301"/>
                  </a:cubicBezTo>
                  <a:cubicBezTo>
                    <a:pt x="307" y="300"/>
                    <a:pt x="306" y="299"/>
                    <a:pt x="306" y="298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07" y="295"/>
                    <a:pt x="307" y="295"/>
                    <a:pt x="307" y="295"/>
                  </a:cubicBezTo>
                  <a:close/>
                  <a:moveTo>
                    <a:pt x="307" y="304"/>
                  </a:moveTo>
                  <a:cubicBezTo>
                    <a:pt x="307" y="313"/>
                    <a:pt x="307" y="313"/>
                    <a:pt x="307" y="313"/>
                  </a:cubicBezTo>
                  <a:cubicBezTo>
                    <a:pt x="306" y="314"/>
                    <a:pt x="306" y="314"/>
                    <a:pt x="306" y="315"/>
                  </a:cubicBezTo>
                  <a:cubicBezTo>
                    <a:pt x="306" y="308"/>
                    <a:pt x="306" y="308"/>
                    <a:pt x="306" y="308"/>
                  </a:cubicBezTo>
                  <a:cubicBezTo>
                    <a:pt x="306" y="306"/>
                    <a:pt x="307" y="305"/>
                    <a:pt x="307" y="304"/>
                  </a:cubicBezTo>
                  <a:close/>
                  <a:moveTo>
                    <a:pt x="307" y="326"/>
                  </a:moveTo>
                  <a:cubicBezTo>
                    <a:pt x="307" y="330"/>
                    <a:pt x="307" y="330"/>
                    <a:pt x="307" y="330"/>
                  </a:cubicBezTo>
                  <a:cubicBezTo>
                    <a:pt x="307" y="330"/>
                    <a:pt x="306" y="329"/>
                    <a:pt x="306" y="329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06" y="325"/>
                    <a:pt x="306" y="325"/>
                    <a:pt x="307" y="326"/>
                  </a:cubicBezTo>
                  <a:close/>
                  <a:moveTo>
                    <a:pt x="307" y="341"/>
                  </a:moveTo>
                  <a:cubicBezTo>
                    <a:pt x="307" y="348"/>
                    <a:pt x="307" y="348"/>
                    <a:pt x="307" y="348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06" y="343"/>
                    <a:pt x="306" y="343"/>
                    <a:pt x="306" y="343"/>
                  </a:cubicBezTo>
                  <a:cubicBezTo>
                    <a:pt x="306" y="342"/>
                    <a:pt x="306" y="342"/>
                    <a:pt x="307" y="341"/>
                  </a:cubicBezTo>
                  <a:close/>
                  <a:moveTo>
                    <a:pt x="307" y="352"/>
                  </a:moveTo>
                  <a:cubicBezTo>
                    <a:pt x="307" y="356"/>
                    <a:pt x="307" y="356"/>
                    <a:pt x="307" y="356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6" y="352"/>
                    <a:pt x="306" y="352"/>
                    <a:pt x="306" y="352"/>
                  </a:cubicBezTo>
                  <a:cubicBezTo>
                    <a:pt x="307" y="352"/>
                    <a:pt x="307" y="352"/>
                    <a:pt x="307" y="352"/>
                  </a:cubicBezTo>
                  <a:close/>
                  <a:moveTo>
                    <a:pt x="307" y="362"/>
                  </a:moveTo>
                  <a:cubicBezTo>
                    <a:pt x="307" y="367"/>
                    <a:pt x="307" y="367"/>
                    <a:pt x="307" y="367"/>
                  </a:cubicBezTo>
                  <a:cubicBezTo>
                    <a:pt x="306" y="367"/>
                    <a:pt x="306" y="367"/>
                    <a:pt x="306" y="367"/>
                  </a:cubicBezTo>
                  <a:cubicBezTo>
                    <a:pt x="306" y="362"/>
                    <a:pt x="306" y="362"/>
                    <a:pt x="306" y="362"/>
                  </a:cubicBezTo>
                  <a:cubicBezTo>
                    <a:pt x="307" y="362"/>
                    <a:pt x="307" y="362"/>
                    <a:pt x="307" y="362"/>
                  </a:cubicBezTo>
                  <a:close/>
                  <a:moveTo>
                    <a:pt x="307" y="371"/>
                  </a:moveTo>
                  <a:cubicBezTo>
                    <a:pt x="307" y="398"/>
                    <a:pt x="307" y="398"/>
                    <a:pt x="307" y="398"/>
                  </a:cubicBezTo>
                  <a:cubicBezTo>
                    <a:pt x="307" y="402"/>
                    <a:pt x="307" y="405"/>
                    <a:pt x="307" y="408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8"/>
                    <a:pt x="306" y="438"/>
                  </a:cubicBezTo>
                  <a:cubicBezTo>
                    <a:pt x="306" y="428"/>
                    <a:pt x="306" y="428"/>
                    <a:pt x="306" y="428"/>
                  </a:cubicBezTo>
                  <a:cubicBezTo>
                    <a:pt x="306" y="427"/>
                    <a:pt x="306" y="426"/>
                    <a:pt x="306" y="425"/>
                  </a:cubicBezTo>
                  <a:cubicBezTo>
                    <a:pt x="306" y="425"/>
                    <a:pt x="306" y="425"/>
                    <a:pt x="306" y="425"/>
                  </a:cubicBezTo>
                  <a:cubicBezTo>
                    <a:pt x="306" y="372"/>
                    <a:pt x="306" y="372"/>
                    <a:pt x="306" y="372"/>
                  </a:cubicBezTo>
                  <a:cubicBezTo>
                    <a:pt x="306" y="372"/>
                    <a:pt x="307" y="371"/>
                    <a:pt x="307" y="371"/>
                  </a:cubicBezTo>
                  <a:close/>
                  <a:moveTo>
                    <a:pt x="307" y="449"/>
                  </a:moveTo>
                  <a:cubicBezTo>
                    <a:pt x="307" y="464"/>
                    <a:pt x="307" y="464"/>
                    <a:pt x="307" y="464"/>
                  </a:cubicBezTo>
                  <a:cubicBezTo>
                    <a:pt x="306" y="463"/>
                    <a:pt x="306" y="463"/>
                    <a:pt x="306" y="462"/>
                  </a:cubicBezTo>
                  <a:cubicBezTo>
                    <a:pt x="306" y="451"/>
                    <a:pt x="306" y="451"/>
                    <a:pt x="306" y="451"/>
                  </a:cubicBezTo>
                  <a:cubicBezTo>
                    <a:pt x="306" y="450"/>
                    <a:pt x="307" y="450"/>
                    <a:pt x="307" y="449"/>
                  </a:cubicBezTo>
                  <a:close/>
                  <a:moveTo>
                    <a:pt x="307" y="475"/>
                  </a:moveTo>
                  <a:cubicBezTo>
                    <a:pt x="307" y="482"/>
                    <a:pt x="307" y="482"/>
                    <a:pt x="307" y="482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06" y="476"/>
                    <a:pt x="306" y="476"/>
                    <a:pt x="306" y="476"/>
                  </a:cubicBezTo>
                  <a:cubicBezTo>
                    <a:pt x="306" y="476"/>
                    <a:pt x="307" y="475"/>
                    <a:pt x="307" y="475"/>
                  </a:cubicBezTo>
                  <a:close/>
                  <a:moveTo>
                    <a:pt x="307" y="491"/>
                  </a:moveTo>
                  <a:cubicBezTo>
                    <a:pt x="307" y="495"/>
                    <a:pt x="307" y="495"/>
                    <a:pt x="307" y="495"/>
                  </a:cubicBezTo>
                  <a:cubicBezTo>
                    <a:pt x="307" y="495"/>
                    <a:pt x="306" y="495"/>
                    <a:pt x="306" y="494"/>
                  </a:cubicBezTo>
                  <a:cubicBezTo>
                    <a:pt x="306" y="490"/>
                    <a:pt x="306" y="490"/>
                    <a:pt x="306" y="490"/>
                  </a:cubicBezTo>
                  <a:cubicBezTo>
                    <a:pt x="307" y="491"/>
                    <a:pt x="307" y="491"/>
                    <a:pt x="307" y="491"/>
                  </a:cubicBezTo>
                  <a:close/>
                  <a:moveTo>
                    <a:pt x="307" y="502"/>
                  </a:moveTo>
                  <a:cubicBezTo>
                    <a:pt x="307" y="508"/>
                    <a:pt x="307" y="508"/>
                    <a:pt x="307" y="508"/>
                  </a:cubicBezTo>
                  <a:cubicBezTo>
                    <a:pt x="306" y="509"/>
                    <a:pt x="306" y="509"/>
                    <a:pt x="306" y="51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6" y="502"/>
                    <a:pt x="307" y="502"/>
                    <a:pt x="307" y="502"/>
                  </a:cubicBezTo>
                  <a:close/>
                  <a:moveTo>
                    <a:pt x="307" y="525"/>
                  </a:moveTo>
                  <a:cubicBezTo>
                    <a:pt x="307" y="554"/>
                    <a:pt x="307" y="554"/>
                    <a:pt x="307" y="554"/>
                  </a:cubicBezTo>
                  <a:cubicBezTo>
                    <a:pt x="307" y="554"/>
                    <a:pt x="306" y="554"/>
                    <a:pt x="306" y="554"/>
                  </a:cubicBezTo>
                  <a:cubicBezTo>
                    <a:pt x="306" y="526"/>
                    <a:pt x="306" y="526"/>
                    <a:pt x="306" y="526"/>
                  </a:cubicBezTo>
                  <a:cubicBezTo>
                    <a:pt x="306" y="526"/>
                    <a:pt x="306" y="526"/>
                    <a:pt x="307" y="525"/>
                  </a:cubicBezTo>
                  <a:close/>
                  <a:moveTo>
                    <a:pt x="307" y="592"/>
                  </a:moveTo>
                  <a:cubicBezTo>
                    <a:pt x="307" y="622"/>
                    <a:pt x="307" y="622"/>
                    <a:pt x="307" y="622"/>
                  </a:cubicBezTo>
                  <a:cubicBezTo>
                    <a:pt x="306" y="622"/>
                    <a:pt x="306" y="622"/>
                    <a:pt x="306" y="622"/>
                  </a:cubicBezTo>
                  <a:cubicBezTo>
                    <a:pt x="306" y="592"/>
                    <a:pt x="306" y="592"/>
                    <a:pt x="306" y="592"/>
                  </a:cubicBezTo>
                  <a:cubicBezTo>
                    <a:pt x="306" y="592"/>
                    <a:pt x="307" y="592"/>
                    <a:pt x="307" y="592"/>
                  </a:cubicBezTo>
                  <a:close/>
                  <a:moveTo>
                    <a:pt x="307" y="674"/>
                  </a:moveTo>
                  <a:cubicBezTo>
                    <a:pt x="307" y="675"/>
                    <a:pt x="307" y="675"/>
                    <a:pt x="307" y="675"/>
                  </a:cubicBezTo>
                  <a:cubicBezTo>
                    <a:pt x="306" y="676"/>
                    <a:pt x="306" y="677"/>
                    <a:pt x="306" y="678"/>
                  </a:cubicBezTo>
                  <a:cubicBezTo>
                    <a:pt x="306" y="673"/>
                    <a:pt x="306" y="673"/>
                    <a:pt x="306" y="673"/>
                  </a:cubicBezTo>
                  <a:cubicBezTo>
                    <a:pt x="307" y="673"/>
                    <a:pt x="307" y="674"/>
                    <a:pt x="307" y="674"/>
                  </a:cubicBezTo>
                  <a:close/>
                  <a:moveTo>
                    <a:pt x="307" y="738"/>
                  </a:moveTo>
                  <a:cubicBezTo>
                    <a:pt x="307" y="745"/>
                    <a:pt x="307" y="745"/>
                    <a:pt x="307" y="745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6" y="738"/>
                    <a:pt x="306" y="738"/>
                    <a:pt x="306" y="738"/>
                  </a:cubicBezTo>
                  <a:lnTo>
                    <a:pt x="307" y="738"/>
                  </a:lnTo>
                  <a:close/>
                  <a:moveTo>
                    <a:pt x="301" y="12"/>
                  </a:moveTo>
                  <a:cubicBezTo>
                    <a:pt x="302" y="12"/>
                    <a:pt x="304" y="12"/>
                    <a:pt x="306" y="12"/>
                  </a:cubicBezTo>
                  <a:cubicBezTo>
                    <a:pt x="306" y="21"/>
                    <a:pt x="306" y="21"/>
                    <a:pt x="306" y="21"/>
                  </a:cubicBezTo>
                  <a:cubicBezTo>
                    <a:pt x="304" y="21"/>
                    <a:pt x="302" y="21"/>
                    <a:pt x="301" y="21"/>
                  </a:cubicBezTo>
                  <a:cubicBezTo>
                    <a:pt x="301" y="12"/>
                    <a:pt x="301" y="12"/>
                    <a:pt x="301" y="12"/>
                  </a:cubicBezTo>
                  <a:close/>
                  <a:moveTo>
                    <a:pt x="306" y="784"/>
                  </a:moveTo>
                  <a:cubicBezTo>
                    <a:pt x="304" y="783"/>
                    <a:pt x="302" y="783"/>
                    <a:pt x="301" y="783"/>
                  </a:cubicBezTo>
                  <a:cubicBezTo>
                    <a:pt x="301" y="775"/>
                    <a:pt x="301" y="775"/>
                    <a:pt x="301" y="775"/>
                  </a:cubicBezTo>
                  <a:cubicBezTo>
                    <a:pt x="303" y="776"/>
                    <a:pt x="303" y="776"/>
                    <a:pt x="303" y="776"/>
                  </a:cubicBezTo>
                  <a:cubicBezTo>
                    <a:pt x="304" y="776"/>
                    <a:pt x="304" y="776"/>
                    <a:pt x="305" y="776"/>
                  </a:cubicBezTo>
                  <a:cubicBezTo>
                    <a:pt x="303" y="770"/>
                    <a:pt x="302" y="765"/>
                    <a:pt x="301" y="760"/>
                  </a:cubicBezTo>
                  <a:cubicBezTo>
                    <a:pt x="301" y="738"/>
                    <a:pt x="301" y="738"/>
                    <a:pt x="301" y="738"/>
                  </a:cubicBezTo>
                  <a:cubicBezTo>
                    <a:pt x="302" y="738"/>
                    <a:pt x="304" y="738"/>
                    <a:pt x="306" y="738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5" y="745"/>
                    <a:pt x="305" y="745"/>
                    <a:pt x="305" y="745"/>
                  </a:cubicBezTo>
                  <a:cubicBezTo>
                    <a:pt x="305" y="746"/>
                    <a:pt x="306" y="747"/>
                    <a:pt x="306" y="747"/>
                  </a:cubicBezTo>
                  <a:cubicBezTo>
                    <a:pt x="306" y="784"/>
                    <a:pt x="306" y="784"/>
                    <a:pt x="306" y="784"/>
                  </a:cubicBezTo>
                  <a:close/>
                  <a:moveTo>
                    <a:pt x="306" y="42"/>
                  </a:moveTo>
                  <a:cubicBezTo>
                    <a:pt x="306" y="56"/>
                    <a:pt x="306" y="56"/>
                    <a:pt x="306" y="56"/>
                  </a:cubicBezTo>
                  <a:cubicBezTo>
                    <a:pt x="304" y="57"/>
                    <a:pt x="302" y="58"/>
                    <a:pt x="301" y="58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301" y="50"/>
                    <a:pt x="301" y="50"/>
                    <a:pt x="301" y="50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1" y="38"/>
                    <a:pt x="301" y="38"/>
                    <a:pt x="302" y="39"/>
                  </a:cubicBezTo>
                  <a:cubicBezTo>
                    <a:pt x="303" y="39"/>
                    <a:pt x="304" y="40"/>
                    <a:pt x="306" y="42"/>
                  </a:cubicBezTo>
                  <a:close/>
                  <a:moveTo>
                    <a:pt x="306" y="94"/>
                  </a:moveTo>
                  <a:cubicBezTo>
                    <a:pt x="306" y="151"/>
                    <a:pt x="306" y="151"/>
                    <a:pt x="306" y="151"/>
                  </a:cubicBezTo>
                  <a:cubicBezTo>
                    <a:pt x="305" y="154"/>
                    <a:pt x="304" y="157"/>
                    <a:pt x="303" y="159"/>
                  </a:cubicBezTo>
                  <a:cubicBezTo>
                    <a:pt x="302" y="160"/>
                    <a:pt x="301" y="160"/>
                    <a:pt x="301" y="161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1" y="123"/>
                    <a:pt x="301" y="119"/>
                    <a:pt x="302" y="114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1" y="81"/>
                    <a:pt x="301" y="81"/>
                    <a:pt x="301" y="81"/>
                  </a:cubicBezTo>
                  <a:cubicBezTo>
                    <a:pt x="301" y="81"/>
                    <a:pt x="301" y="81"/>
                    <a:pt x="302" y="81"/>
                  </a:cubicBezTo>
                  <a:cubicBezTo>
                    <a:pt x="303" y="84"/>
                    <a:pt x="303" y="84"/>
                    <a:pt x="305" y="94"/>
                  </a:cubicBezTo>
                  <a:cubicBezTo>
                    <a:pt x="306" y="94"/>
                    <a:pt x="306" y="94"/>
                    <a:pt x="306" y="94"/>
                  </a:cubicBezTo>
                  <a:close/>
                  <a:moveTo>
                    <a:pt x="306" y="182"/>
                  </a:moveTo>
                  <a:cubicBezTo>
                    <a:pt x="306" y="191"/>
                    <a:pt x="306" y="191"/>
                    <a:pt x="306" y="191"/>
                  </a:cubicBezTo>
                  <a:cubicBezTo>
                    <a:pt x="304" y="190"/>
                    <a:pt x="302" y="190"/>
                    <a:pt x="301" y="19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02" y="183"/>
                    <a:pt x="304" y="183"/>
                    <a:pt x="306" y="182"/>
                  </a:cubicBezTo>
                  <a:close/>
                  <a:moveTo>
                    <a:pt x="306" y="201"/>
                  </a:moveTo>
                  <a:cubicBezTo>
                    <a:pt x="306" y="211"/>
                    <a:pt x="306" y="211"/>
                    <a:pt x="306" y="211"/>
                  </a:cubicBezTo>
                  <a:cubicBezTo>
                    <a:pt x="304" y="212"/>
                    <a:pt x="302" y="213"/>
                    <a:pt x="301" y="214"/>
                  </a:cubicBezTo>
                  <a:cubicBezTo>
                    <a:pt x="301" y="210"/>
                    <a:pt x="301" y="210"/>
                    <a:pt x="301" y="210"/>
                  </a:cubicBezTo>
                  <a:cubicBezTo>
                    <a:pt x="302" y="209"/>
                    <a:pt x="302" y="209"/>
                    <a:pt x="304" y="208"/>
                  </a:cubicBezTo>
                  <a:cubicBezTo>
                    <a:pt x="303" y="207"/>
                    <a:pt x="302" y="206"/>
                    <a:pt x="301" y="205"/>
                  </a:cubicBezTo>
                  <a:cubicBezTo>
                    <a:pt x="301" y="198"/>
                    <a:pt x="301" y="198"/>
                    <a:pt x="301" y="198"/>
                  </a:cubicBezTo>
                  <a:cubicBezTo>
                    <a:pt x="302" y="199"/>
                    <a:pt x="304" y="200"/>
                    <a:pt x="306" y="201"/>
                  </a:cubicBezTo>
                  <a:close/>
                  <a:moveTo>
                    <a:pt x="306" y="228"/>
                  </a:moveTo>
                  <a:cubicBezTo>
                    <a:pt x="306" y="260"/>
                    <a:pt x="306" y="260"/>
                    <a:pt x="306" y="260"/>
                  </a:cubicBezTo>
                  <a:cubicBezTo>
                    <a:pt x="304" y="257"/>
                    <a:pt x="302" y="254"/>
                    <a:pt x="301" y="25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2" y="231"/>
                    <a:pt x="304" y="230"/>
                    <a:pt x="306" y="228"/>
                  </a:cubicBezTo>
                  <a:close/>
                  <a:moveTo>
                    <a:pt x="306" y="294"/>
                  </a:moveTo>
                  <a:cubicBezTo>
                    <a:pt x="306" y="298"/>
                    <a:pt x="306" y="298"/>
                    <a:pt x="306" y="298"/>
                  </a:cubicBezTo>
                  <a:cubicBezTo>
                    <a:pt x="305" y="298"/>
                    <a:pt x="304" y="297"/>
                    <a:pt x="303" y="297"/>
                  </a:cubicBezTo>
                  <a:cubicBezTo>
                    <a:pt x="302" y="298"/>
                    <a:pt x="301" y="299"/>
                    <a:pt x="301" y="300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6" y="294"/>
                    <a:pt x="306" y="294"/>
                    <a:pt x="306" y="294"/>
                  </a:cubicBezTo>
                  <a:close/>
                  <a:moveTo>
                    <a:pt x="306" y="308"/>
                  </a:moveTo>
                  <a:cubicBezTo>
                    <a:pt x="306" y="315"/>
                    <a:pt x="306" y="315"/>
                    <a:pt x="306" y="315"/>
                  </a:cubicBezTo>
                  <a:cubicBezTo>
                    <a:pt x="304" y="318"/>
                    <a:pt x="304" y="321"/>
                    <a:pt x="306" y="324"/>
                  </a:cubicBezTo>
                  <a:cubicBezTo>
                    <a:pt x="306" y="329"/>
                    <a:pt x="306" y="329"/>
                    <a:pt x="306" y="329"/>
                  </a:cubicBezTo>
                  <a:cubicBezTo>
                    <a:pt x="304" y="327"/>
                    <a:pt x="302" y="325"/>
                    <a:pt x="301" y="323"/>
                  </a:cubicBezTo>
                  <a:cubicBezTo>
                    <a:pt x="301" y="316"/>
                    <a:pt x="301" y="316"/>
                    <a:pt x="301" y="316"/>
                  </a:cubicBezTo>
                  <a:cubicBezTo>
                    <a:pt x="302" y="314"/>
                    <a:pt x="304" y="311"/>
                    <a:pt x="306" y="308"/>
                  </a:cubicBezTo>
                  <a:close/>
                  <a:moveTo>
                    <a:pt x="306" y="343"/>
                  </a:moveTo>
                  <a:cubicBezTo>
                    <a:pt x="306" y="349"/>
                    <a:pt x="306" y="349"/>
                    <a:pt x="306" y="349"/>
                  </a:cubicBezTo>
                  <a:cubicBezTo>
                    <a:pt x="305" y="350"/>
                    <a:pt x="304" y="351"/>
                    <a:pt x="304" y="352"/>
                  </a:cubicBezTo>
                  <a:cubicBezTo>
                    <a:pt x="304" y="352"/>
                    <a:pt x="305" y="352"/>
                    <a:pt x="306" y="352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2" y="357"/>
                    <a:pt x="302" y="357"/>
                    <a:pt x="302" y="357"/>
                  </a:cubicBezTo>
                  <a:cubicBezTo>
                    <a:pt x="301" y="358"/>
                    <a:pt x="301" y="359"/>
                    <a:pt x="301" y="360"/>
                  </a:cubicBezTo>
                  <a:cubicBezTo>
                    <a:pt x="301" y="352"/>
                    <a:pt x="301" y="352"/>
                    <a:pt x="301" y="352"/>
                  </a:cubicBezTo>
                  <a:cubicBezTo>
                    <a:pt x="302" y="349"/>
                    <a:pt x="304" y="346"/>
                    <a:pt x="306" y="343"/>
                  </a:cubicBezTo>
                  <a:close/>
                  <a:moveTo>
                    <a:pt x="306" y="362"/>
                  </a:moveTo>
                  <a:cubicBezTo>
                    <a:pt x="306" y="367"/>
                    <a:pt x="306" y="367"/>
                    <a:pt x="306" y="367"/>
                  </a:cubicBezTo>
                  <a:cubicBezTo>
                    <a:pt x="304" y="367"/>
                    <a:pt x="302" y="368"/>
                    <a:pt x="301" y="368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6" y="362"/>
                    <a:pt x="306" y="362"/>
                    <a:pt x="306" y="362"/>
                  </a:cubicBezTo>
                  <a:close/>
                  <a:moveTo>
                    <a:pt x="306" y="372"/>
                  </a:moveTo>
                  <a:cubicBezTo>
                    <a:pt x="306" y="425"/>
                    <a:pt x="306" y="425"/>
                    <a:pt x="306" y="425"/>
                  </a:cubicBezTo>
                  <a:cubicBezTo>
                    <a:pt x="304" y="426"/>
                    <a:pt x="302" y="427"/>
                    <a:pt x="301" y="428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3" y="419"/>
                    <a:pt x="303" y="419"/>
                    <a:pt x="303" y="419"/>
                  </a:cubicBezTo>
                  <a:cubicBezTo>
                    <a:pt x="303" y="417"/>
                    <a:pt x="303" y="415"/>
                    <a:pt x="303" y="412"/>
                  </a:cubicBezTo>
                  <a:cubicBezTo>
                    <a:pt x="301" y="414"/>
                    <a:pt x="301" y="414"/>
                    <a:pt x="301" y="414"/>
                  </a:cubicBezTo>
                  <a:cubicBezTo>
                    <a:pt x="301" y="409"/>
                    <a:pt x="301" y="409"/>
                    <a:pt x="301" y="409"/>
                  </a:cubicBezTo>
                  <a:cubicBezTo>
                    <a:pt x="302" y="408"/>
                    <a:pt x="302" y="408"/>
                    <a:pt x="302" y="408"/>
                  </a:cubicBezTo>
                  <a:cubicBezTo>
                    <a:pt x="302" y="405"/>
                    <a:pt x="302" y="403"/>
                    <a:pt x="302" y="401"/>
                  </a:cubicBezTo>
                  <a:cubicBezTo>
                    <a:pt x="301" y="401"/>
                    <a:pt x="301" y="402"/>
                    <a:pt x="301" y="402"/>
                  </a:cubicBezTo>
                  <a:cubicBezTo>
                    <a:pt x="301" y="397"/>
                    <a:pt x="301" y="397"/>
                    <a:pt x="301" y="397"/>
                  </a:cubicBezTo>
                  <a:cubicBezTo>
                    <a:pt x="302" y="395"/>
                    <a:pt x="303" y="393"/>
                    <a:pt x="303" y="389"/>
                  </a:cubicBezTo>
                  <a:cubicBezTo>
                    <a:pt x="302" y="389"/>
                    <a:pt x="301" y="390"/>
                    <a:pt x="301" y="390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4" y="384"/>
                    <a:pt x="306" y="381"/>
                    <a:pt x="305" y="377"/>
                  </a:cubicBezTo>
                  <a:cubicBezTo>
                    <a:pt x="301" y="378"/>
                    <a:pt x="301" y="378"/>
                    <a:pt x="301" y="378"/>
                  </a:cubicBezTo>
                  <a:cubicBezTo>
                    <a:pt x="301" y="374"/>
                    <a:pt x="301" y="374"/>
                    <a:pt x="301" y="374"/>
                  </a:cubicBezTo>
                  <a:cubicBezTo>
                    <a:pt x="303" y="374"/>
                    <a:pt x="304" y="373"/>
                    <a:pt x="306" y="372"/>
                  </a:cubicBezTo>
                  <a:close/>
                  <a:moveTo>
                    <a:pt x="306" y="428"/>
                  </a:moveTo>
                  <a:cubicBezTo>
                    <a:pt x="306" y="438"/>
                    <a:pt x="306" y="438"/>
                    <a:pt x="306" y="438"/>
                  </a:cubicBezTo>
                  <a:cubicBezTo>
                    <a:pt x="302" y="442"/>
                    <a:pt x="302" y="447"/>
                    <a:pt x="304" y="452"/>
                  </a:cubicBezTo>
                  <a:cubicBezTo>
                    <a:pt x="305" y="452"/>
                    <a:pt x="305" y="451"/>
                    <a:pt x="306" y="451"/>
                  </a:cubicBezTo>
                  <a:cubicBezTo>
                    <a:pt x="306" y="462"/>
                    <a:pt x="306" y="462"/>
                    <a:pt x="306" y="462"/>
                  </a:cubicBezTo>
                  <a:cubicBezTo>
                    <a:pt x="304" y="460"/>
                    <a:pt x="302" y="457"/>
                    <a:pt x="301" y="454"/>
                  </a:cubicBezTo>
                  <a:cubicBezTo>
                    <a:pt x="301" y="440"/>
                    <a:pt x="301" y="440"/>
                    <a:pt x="301" y="440"/>
                  </a:cubicBezTo>
                  <a:cubicBezTo>
                    <a:pt x="302" y="435"/>
                    <a:pt x="305" y="433"/>
                    <a:pt x="306" y="428"/>
                  </a:cubicBezTo>
                  <a:close/>
                  <a:moveTo>
                    <a:pt x="306" y="476"/>
                  </a:moveTo>
                  <a:cubicBezTo>
                    <a:pt x="306" y="482"/>
                    <a:pt x="306" y="482"/>
                    <a:pt x="306" y="482"/>
                  </a:cubicBezTo>
                  <a:cubicBezTo>
                    <a:pt x="303" y="482"/>
                    <a:pt x="301" y="482"/>
                    <a:pt x="301" y="486"/>
                  </a:cubicBezTo>
                  <a:cubicBezTo>
                    <a:pt x="303" y="488"/>
                    <a:pt x="304" y="489"/>
                    <a:pt x="306" y="490"/>
                  </a:cubicBezTo>
                  <a:cubicBezTo>
                    <a:pt x="306" y="494"/>
                    <a:pt x="306" y="494"/>
                    <a:pt x="306" y="494"/>
                  </a:cubicBezTo>
                  <a:cubicBezTo>
                    <a:pt x="304" y="493"/>
                    <a:pt x="302" y="492"/>
                    <a:pt x="301" y="491"/>
                  </a:cubicBezTo>
                  <a:cubicBezTo>
                    <a:pt x="301" y="481"/>
                    <a:pt x="301" y="481"/>
                    <a:pt x="301" y="481"/>
                  </a:cubicBezTo>
                  <a:cubicBezTo>
                    <a:pt x="302" y="479"/>
                    <a:pt x="304" y="478"/>
                    <a:pt x="306" y="476"/>
                  </a:cubicBezTo>
                  <a:close/>
                  <a:moveTo>
                    <a:pt x="306" y="502"/>
                  </a:moveTo>
                  <a:cubicBezTo>
                    <a:pt x="306" y="510"/>
                    <a:pt x="306" y="510"/>
                    <a:pt x="306" y="510"/>
                  </a:cubicBezTo>
                  <a:cubicBezTo>
                    <a:pt x="304" y="512"/>
                    <a:pt x="302" y="514"/>
                    <a:pt x="301" y="516"/>
                  </a:cubicBezTo>
                  <a:cubicBezTo>
                    <a:pt x="301" y="510"/>
                    <a:pt x="301" y="510"/>
                    <a:pt x="301" y="510"/>
                  </a:cubicBezTo>
                  <a:cubicBezTo>
                    <a:pt x="302" y="509"/>
                    <a:pt x="302" y="508"/>
                    <a:pt x="303" y="506"/>
                  </a:cubicBezTo>
                  <a:cubicBezTo>
                    <a:pt x="302" y="506"/>
                    <a:pt x="302" y="506"/>
                    <a:pt x="301" y="505"/>
                  </a:cubicBezTo>
                  <a:cubicBezTo>
                    <a:pt x="301" y="502"/>
                    <a:pt x="301" y="502"/>
                    <a:pt x="301" y="502"/>
                  </a:cubicBezTo>
                  <a:cubicBezTo>
                    <a:pt x="302" y="503"/>
                    <a:pt x="302" y="503"/>
                    <a:pt x="302" y="503"/>
                  </a:cubicBezTo>
                  <a:cubicBezTo>
                    <a:pt x="303" y="503"/>
                    <a:pt x="305" y="502"/>
                    <a:pt x="306" y="502"/>
                  </a:cubicBezTo>
                  <a:close/>
                  <a:moveTo>
                    <a:pt x="306" y="526"/>
                  </a:moveTo>
                  <a:cubicBezTo>
                    <a:pt x="306" y="554"/>
                    <a:pt x="306" y="554"/>
                    <a:pt x="306" y="554"/>
                  </a:cubicBezTo>
                  <a:cubicBezTo>
                    <a:pt x="304" y="553"/>
                    <a:pt x="302" y="552"/>
                    <a:pt x="301" y="552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02" y="531"/>
                    <a:pt x="304" y="529"/>
                    <a:pt x="306" y="526"/>
                  </a:cubicBezTo>
                  <a:close/>
                  <a:moveTo>
                    <a:pt x="306" y="592"/>
                  </a:moveTo>
                  <a:cubicBezTo>
                    <a:pt x="306" y="622"/>
                    <a:pt x="306" y="622"/>
                    <a:pt x="306" y="622"/>
                  </a:cubicBezTo>
                  <a:cubicBezTo>
                    <a:pt x="304" y="621"/>
                    <a:pt x="302" y="620"/>
                    <a:pt x="301" y="620"/>
                  </a:cubicBezTo>
                  <a:cubicBezTo>
                    <a:pt x="301" y="614"/>
                    <a:pt x="301" y="614"/>
                    <a:pt x="301" y="614"/>
                  </a:cubicBezTo>
                  <a:cubicBezTo>
                    <a:pt x="302" y="615"/>
                    <a:pt x="302" y="615"/>
                    <a:pt x="302" y="615"/>
                  </a:cubicBezTo>
                  <a:cubicBezTo>
                    <a:pt x="302" y="608"/>
                    <a:pt x="302" y="603"/>
                    <a:pt x="301" y="598"/>
                  </a:cubicBezTo>
                  <a:cubicBezTo>
                    <a:pt x="301" y="589"/>
                    <a:pt x="301" y="589"/>
                    <a:pt x="301" y="589"/>
                  </a:cubicBezTo>
                  <a:cubicBezTo>
                    <a:pt x="302" y="590"/>
                    <a:pt x="304" y="591"/>
                    <a:pt x="306" y="592"/>
                  </a:cubicBezTo>
                  <a:close/>
                  <a:moveTo>
                    <a:pt x="306" y="673"/>
                  </a:moveTo>
                  <a:cubicBezTo>
                    <a:pt x="306" y="678"/>
                    <a:pt x="306" y="678"/>
                    <a:pt x="306" y="678"/>
                  </a:cubicBezTo>
                  <a:cubicBezTo>
                    <a:pt x="305" y="680"/>
                    <a:pt x="304" y="682"/>
                    <a:pt x="304" y="684"/>
                  </a:cubicBezTo>
                  <a:cubicBezTo>
                    <a:pt x="303" y="684"/>
                    <a:pt x="302" y="684"/>
                    <a:pt x="302" y="684"/>
                  </a:cubicBezTo>
                  <a:cubicBezTo>
                    <a:pt x="301" y="684"/>
                    <a:pt x="301" y="684"/>
                    <a:pt x="301" y="684"/>
                  </a:cubicBezTo>
                  <a:cubicBezTo>
                    <a:pt x="301" y="671"/>
                    <a:pt x="301" y="671"/>
                    <a:pt x="301" y="671"/>
                  </a:cubicBezTo>
                  <a:cubicBezTo>
                    <a:pt x="304" y="672"/>
                    <a:pt x="305" y="673"/>
                    <a:pt x="306" y="673"/>
                  </a:cubicBezTo>
                  <a:close/>
                  <a:moveTo>
                    <a:pt x="296" y="13"/>
                  </a:moveTo>
                  <a:cubicBezTo>
                    <a:pt x="298" y="13"/>
                    <a:pt x="299" y="13"/>
                    <a:pt x="301" y="1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299" y="21"/>
                    <a:pt x="298" y="21"/>
                    <a:pt x="296" y="21"/>
                  </a:cubicBezTo>
                  <a:cubicBezTo>
                    <a:pt x="296" y="13"/>
                    <a:pt x="296" y="13"/>
                    <a:pt x="296" y="13"/>
                  </a:cubicBezTo>
                  <a:close/>
                  <a:moveTo>
                    <a:pt x="301" y="783"/>
                  </a:moveTo>
                  <a:cubicBezTo>
                    <a:pt x="299" y="783"/>
                    <a:pt x="298" y="782"/>
                    <a:pt x="296" y="78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8" y="774"/>
                    <a:pt x="299" y="774"/>
                    <a:pt x="301" y="775"/>
                  </a:cubicBezTo>
                  <a:cubicBezTo>
                    <a:pt x="301" y="783"/>
                    <a:pt x="301" y="783"/>
                    <a:pt x="301" y="783"/>
                  </a:cubicBezTo>
                  <a:close/>
                  <a:moveTo>
                    <a:pt x="301" y="37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99" y="48"/>
                    <a:pt x="298" y="47"/>
                    <a:pt x="296" y="46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8" y="35"/>
                    <a:pt x="299" y="36"/>
                    <a:pt x="301" y="37"/>
                  </a:cubicBezTo>
                  <a:close/>
                  <a:moveTo>
                    <a:pt x="301" y="51"/>
                  </a:move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8" y="60"/>
                    <a:pt x="296" y="60"/>
                  </a:cubicBezTo>
                  <a:cubicBezTo>
                    <a:pt x="296" y="52"/>
                    <a:pt x="296" y="52"/>
                    <a:pt x="296" y="52"/>
                  </a:cubicBezTo>
                  <a:cubicBezTo>
                    <a:pt x="298" y="52"/>
                    <a:pt x="299" y="51"/>
                    <a:pt x="301" y="51"/>
                  </a:cubicBezTo>
                  <a:close/>
                  <a:moveTo>
                    <a:pt x="301" y="81"/>
                  </a:moveTo>
                  <a:cubicBezTo>
                    <a:pt x="301" y="115"/>
                    <a:pt x="301" y="115"/>
                    <a:pt x="301" y="115"/>
                  </a:cubicBezTo>
                  <a:cubicBezTo>
                    <a:pt x="299" y="115"/>
                    <a:pt x="298" y="116"/>
                    <a:pt x="296" y="117"/>
                  </a:cubicBezTo>
                  <a:cubicBezTo>
                    <a:pt x="296" y="82"/>
                    <a:pt x="296" y="82"/>
                    <a:pt x="296" y="82"/>
                  </a:cubicBezTo>
                  <a:cubicBezTo>
                    <a:pt x="298" y="81"/>
                    <a:pt x="299" y="81"/>
                    <a:pt x="301" y="81"/>
                  </a:cubicBezTo>
                  <a:close/>
                  <a:moveTo>
                    <a:pt x="301" y="126"/>
                  </a:moveTo>
                  <a:cubicBezTo>
                    <a:pt x="301" y="161"/>
                    <a:pt x="301" y="161"/>
                    <a:pt x="301" y="161"/>
                  </a:cubicBezTo>
                  <a:cubicBezTo>
                    <a:pt x="299" y="162"/>
                    <a:pt x="298" y="162"/>
                    <a:pt x="296" y="163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9" y="135"/>
                    <a:pt x="300" y="131"/>
                    <a:pt x="301" y="126"/>
                  </a:cubicBezTo>
                  <a:close/>
                  <a:moveTo>
                    <a:pt x="301" y="184"/>
                  </a:moveTo>
                  <a:cubicBezTo>
                    <a:pt x="301" y="191"/>
                    <a:pt x="301" y="191"/>
                    <a:pt x="301" y="191"/>
                  </a:cubicBezTo>
                  <a:cubicBezTo>
                    <a:pt x="299" y="191"/>
                    <a:pt x="298" y="192"/>
                    <a:pt x="296" y="192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5"/>
                    <a:pt x="299" y="185"/>
                    <a:pt x="301" y="184"/>
                  </a:cubicBezTo>
                  <a:close/>
                  <a:moveTo>
                    <a:pt x="301" y="198"/>
                  </a:moveTo>
                  <a:cubicBezTo>
                    <a:pt x="301" y="205"/>
                    <a:pt x="301" y="205"/>
                    <a:pt x="301" y="205"/>
                  </a:cubicBezTo>
                  <a:cubicBezTo>
                    <a:pt x="299" y="204"/>
                    <a:pt x="298" y="203"/>
                    <a:pt x="296" y="202"/>
                  </a:cubicBezTo>
                  <a:cubicBezTo>
                    <a:pt x="296" y="196"/>
                    <a:pt x="296" y="196"/>
                    <a:pt x="296" y="196"/>
                  </a:cubicBezTo>
                  <a:cubicBezTo>
                    <a:pt x="301" y="198"/>
                    <a:pt x="301" y="198"/>
                    <a:pt x="301" y="198"/>
                  </a:cubicBezTo>
                  <a:close/>
                  <a:moveTo>
                    <a:pt x="301" y="210"/>
                  </a:moveTo>
                  <a:cubicBezTo>
                    <a:pt x="301" y="214"/>
                    <a:pt x="301" y="214"/>
                    <a:pt x="301" y="214"/>
                  </a:cubicBezTo>
                  <a:cubicBezTo>
                    <a:pt x="299" y="215"/>
                    <a:pt x="298" y="215"/>
                    <a:pt x="296" y="216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1"/>
                    <a:pt x="299" y="210"/>
                    <a:pt x="301" y="210"/>
                  </a:cubicBezTo>
                  <a:close/>
                  <a:moveTo>
                    <a:pt x="301" y="232"/>
                  </a:moveTo>
                  <a:cubicBezTo>
                    <a:pt x="301" y="251"/>
                    <a:pt x="301" y="251"/>
                    <a:pt x="301" y="251"/>
                  </a:cubicBezTo>
                  <a:cubicBezTo>
                    <a:pt x="299" y="248"/>
                    <a:pt x="297" y="245"/>
                    <a:pt x="296" y="243"/>
                  </a:cubicBezTo>
                  <a:cubicBezTo>
                    <a:pt x="296" y="236"/>
                    <a:pt x="296" y="236"/>
                    <a:pt x="296" y="236"/>
                  </a:cubicBezTo>
                  <a:cubicBezTo>
                    <a:pt x="298" y="234"/>
                    <a:pt x="299" y="233"/>
                    <a:pt x="301" y="232"/>
                  </a:cubicBezTo>
                  <a:close/>
                  <a:moveTo>
                    <a:pt x="301" y="288"/>
                  </a:moveTo>
                  <a:cubicBezTo>
                    <a:pt x="301" y="300"/>
                    <a:pt x="301" y="300"/>
                    <a:pt x="301" y="300"/>
                  </a:cubicBezTo>
                  <a:cubicBezTo>
                    <a:pt x="299" y="303"/>
                    <a:pt x="298" y="305"/>
                    <a:pt x="296" y="308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8" y="297"/>
                    <a:pt x="299" y="294"/>
                    <a:pt x="296" y="289"/>
                  </a:cubicBezTo>
                  <a:cubicBezTo>
                    <a:pt x="296" y="284"/>
                    <a:pt x="296" y="284"/>
                    <a:pt x="296" y="284"/>
                  </a:cubicBezTo>
                  <a:cubicBezTo>
                    <a:pt x="301" y="288"/>
                    <a:pt x="301" y="288"/>
                    <a:pt x="301" y="288"/>
                  </a:cubicBezTo>
                  <a:close/>
                  <a:moveTo>
                    <a:pt x="301" y="316"/>
                  </a:moveTo>
                  <a:cubicBezTo>
                    <a:pt x="301" y="323"/>
                    <a:pt x="301" y="323"/>
                    <a:pt x="301" y="323"/>
                  </a:cubicBezTo>
                  <a:cubicBezTo>
                    <a:pt x="299" y="322"/>
                    <a:pt x="298" y="321"/>
                    <a:pt x="296" y="319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300" y="317"/>
                    <a:pt x="300" y="317"/>
                    <a:pt x="301" y="316"/>
                  </a:cubicBezTo>
                  <a:close/>
                  <a:moveTo>
                    <a:pt x="301" y="352"/>
                  </a:moveTo>
                  <a:cubicBezTo>
                    <a:pt x="301" y="360"/>
                    <a:pt x="301" y="360"/>
                    <a:pt x="301" y="360"/>
                  </a:cubicBezTo>
                  <a:cubicBezTo>
                    <a:pt x="300" y="361"/>
                    <a:pt x="300" y="363"/>
                    <a:pt x="299" y="364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9" y="369"/>
                    <a:pt x="298" y="370"/>
                    <a:pt x="296" y="37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8" y="359"/>
                    <a:pt x="299" y="355"/>
                    <a:pt x="301" y="352"/>
                  </a:cubicBezTo>
                  <a:close/>
                  <a:moveTo>
                    <a:pt x="301" y="374"/>
                  </a:moveTo>
                  <a:cubicBezTo>
                    <a:pt x="301" y="378"/>
                    <a:pt x="301" y="378"/>
                    <a:pt x="301" y="378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ubicBezTo>
                    <a:pt x="298" y="375"/>
                    <a:pt x="299" y="375"/>
                    <a:pt x="301" y="374"/>
                  </a:cubicBezTo>
                  <a:close/>
                  <a:moveTo>
                    <a:pt x="301" y="385"/>
                  </a:moveTo>
                  <a:cubicBezTo>
                    <a:pt x="301" y="390"/>
                    <a:pt x="301" y="390"/>
                    <a:pt x="301" y="390"/>
                  </a:cubicBezTo>
                  <a:cubicBezTo>
                    <a:pt x="299" y="391"/>
                    <a:pt x="298" y="391"/>
                    <a:pt x="296" y="392"/>
                  </a:cubicBezTo>
                  <a:cubicBezTo>
                    <a:pt x="296" y="387"/>
                    <a:pt x="296" y="387"/>
                    <a:pt x="296" y="387"/>
                  </a:cubicBezTo>
                  <a:cubicBezTo>
                    <a:pt x="298" y="387"/>
                    <a:pt x="299" y="386"/>
                    <a:pt x="301" y="385"/>
                  </a:cubicBezTo>
                  <a:close/>
                  <a:moveTo>
                    <a:pt x="301" y="397"/>
                  </a:moveTo>
                  <a:cubicBezTo>
                    <a:pt x="301" y="402"/>
                    <a:pt x="301" y="402"/>
                    <a:pt x="301" y="402"/>
                  </a:cubicBezTo>
                  <a:cubicBezTo>
                    <a:pt x="300" y="402"/>
                    <a:pt x="299" y="403"/>
                    <a:pt x="296" y="404"/>
                  </a:cubicBezTo>
                  <a:cubicBezTo>
                    <a:pt x="296" y="399"/>
                    <a:pt x="296" y="399"/>
                    <a:pt x="296" y="399"/>
                  </a:cubicBezTo>
                  <a:cubicBezTo>
                    <a:pt x="298" y="399"/>
                    <a:pt x="300" y="398"/>
                    <a:pt x="301" y="397"/>
                  </a:cubicBezTo>
                  <a:close/>
                  <a:moveTo>
                    <a:pt x="301" y="409"/>
                  </a:moveTo>
                  <a:cubicBezTo>
                    <a:pt x="301" y="414"/>
                    <a:pt x="301" y="414"/>
                    <a:pt x="301" y="414"/>
                  </a:cubicBezTo>
                  <a:cubicBezTo>
                    <a:pt x="299" y="416"/>
                    <a:pt x="297" y="416"/>
                    <a:pt x="296" y="418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298" y="411"/>
                    <a:pt x="299" y="410"/>
                    <a:pt x="301" y="409"/>
                  </a:cubicBezTo>
                  <a:close/>
                  <a:moveTo>
                    <a:pt x="301" y="422"/>
                  </a:moveTo>
                  <a:cubicBezTo>
                    <a:pt x="301" y="428"/>
                    <a:pt x="301" y="428"/>
                    <a:pt x="301" y="428"/>
                  </a:cubicBezTo>
                  <a:cubicBezTo>
                    <a:pt x="298" y="431"/>
                    <a:pt x="298" y="435"/>
                    <a:pt x="298" y="440"/>
                  </a:cubicBezTo>
                  <a:cubicBezTo>
                    <a:pt x="299" y="440"/>
                    <a:pt x="300" y="440"/>
                    <a:pt x="300" y="440"/>
                  </a:cubicBezTo>
                  <a:cubicBezTo>
                    <a:pt x="300" y="440"/>
                    <a:pt x="300" y="440"/>
                    <a:pt x="301" y="440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299" y="451"/>
                    <a:pt x="298" y="448"/>
                    <a:pt x="296" y="444"/>
                  </a:cubicBezTo>
                  <a:cubicBezTo>
                    <a:pt x="296" y="427"/>
                    <a:pt x="296" y="427"/>
                    <a:pt x="296" y="427"/>
                  </a:cubicBezTo>
                  <a:cubicBezTo>
                    <a:pt x="298" y="425"/>
                    <a:pt x="299" y="424"/>
                    <a:pt x="301" y="422"/>
                  </a:cubicBezTo>
                  <a:close/>
                  <a:moveTo>
                    <a:pt x="301" y="481"/>
                  </a:moveTo>
                  <a:cubicBezTo>
                    <a:pt x="301" y="491"/>
                    <a:pt x="301" y="491"/>
                    <a:pt x="301" y="491"/>
                  </a:cubicBezTo>
                  <a:cubicBezTo>
                    <a:pt x="299" y="491"/>
                    <a:pt x="298" y="490"/>
                    <a:pt x="296" y="491"/>
                  </a:cubicBezTo>
                  <a:cubicBezTo>
                    <a:pt x="296" y="484"/>
                    <a:pt x="296" y="484"/>
                    <a:pt x="296" y="484"/>
                  </a:cubicBezTo>
                  <a:cubicBezTo>
                    <a:pt x="298" y="483"/>
                    <a:pt x="299" y="482"/>
                    <a:pt x="301" y="481"/>
                  </a:cubicBezTo>
                  <a:close/>
                  <a:moveTo>
                    <a:pt x="301" y="502"/>
                  </a:moveTo>
                  <a:cubicBezTo>
                    <a:pt x="301" y="505"/>
                    <a:pt x="301" y="505"/>
                    <a:pt x="301" y="505"/>
                  </a:cubicBezTo>
                  <a:cubicBezTo>
                    <a:pt x="299" y="505"/>
                    <a:pt x="298" y="504"/>
                    <a:pt x="296" y="503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8" y="499"/>
                    <a:pt x="299" y="501"/>
                    <a:pt x="301" y="502"/>
                  </a:cubicBezTo>
                  <a:close/>
                  <a:moveTo>
                    <a:pt x="301" y="510"/>
                  </a:moveTo>
                  <a:cubicBezTo>
                    <a:pt x="301" y="516"/>
                    <a:pt x="301" y="516"/>
                    <a:pt x="301" y="516"/>
                  </a:cubicBezTo>
                  <a:cubicBezTo>
                    <a:pt x="299" y="518"/>
                    <a:pt x="298" y="520"/>
                    <a:pt x="296" y="521"/>
                  </a:cubicBezTo>
                  <a:cubicBezTo>
                    <a:pt x="296" y="512"/>
                    <a:pt x="296" y="512"/>
                    <a:pt x="296" y="512"/>
                  </a:cubicBezTo>
                  <a:cubicBezTo>
                    <a:pt x="298" y="512"/>
                    <a:pt x="300" y="511"/>
                    <a:pt x="301" y="510"/>
                  </a:cubicBezTo>
                  <a:close/>
                  <a:moveTo>
                    <a:pt x="301" y="534"/>
                  </a:moveTo>
                  <a:cubicBezTo>
                    <a:pt x="301" y="552"/>
                    <a:pt x="301" y="552"/>
                    <a:pt x="301" y="552"/>
                  </a:cubicBezTo>
                  <a:cubicBezTo>
                    <a:pt x="299" y="551"/>
                    <a:pt x="298" y="550"/>
                    <a:pt x="296" y="548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7" y="540"/>
                    <a:pt x="298" y="539"/>
                    <a:pt x="299" y="538"/>
                  </a:cubicBezTo>
                  <a:cubicBezTo>
                    <a:pt x="299" y="537"/>
                    <a:pt x="300" y="535"/>
                    <a:pt x="301" y="534"/>
                  </a:cubicBezTo>
                  <a:close/>
                  <a:moveTo>
                    <a:pt x="301" y="589"/>
                  </a:moveTo>
                  <a:cubicBezTo>
                    <a:pt x="301" y="598"/>
                    <a:pt x="301" y="598"/>
                    <a:pt x="301" y="598"/>
                  </a:cubicBezTo>
                  <a:cubicBezTo>
                    <a:pt x="300" y="596"/>
                    <a:pt x="298" y="594"/>
                    <a:pt x="296" y="592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8" y="588"/>
                    <a:pt x="299" y="588"/>
                    <a:pt x="301" y="589"/>
                  </a:cubicBezTo>
                  <a:close/>
                  <a:moveTo>
                    <a:pt x="301" y="614"/>
                  </a:moveTo>
                  <a:cubicBezTo>
                    <a:pt x="301" y="620"/>
                    <a:pt x="301" y="620"/>
                    <a:pt x="301" y="620"/>
                  </a:cubicBezTo>
                  <a:cubicBezTo>
                    <a:pt x="299" y="619"/>
                    <a:pt x="298" y="619"/>
                    <a:pt x="296" y="618"/>
                  </a:cubicBezTo>
                  <a:cubicBezTo>
                    <a:pt x="296" y="611"/>
                    <a:pt x="296" y="611"/>
                    <a:pt x="296" y="611"/>
                  </a:cubicBezTo>
                  <a:cubicBezTo>
                    <a:pt x="298" y="612"/>
                    <a:pt x="299" y="613"/>
                    <a:pt x="301" y="614"/>
                  </a:cubicBezTo>
                  <a:close/>
                  <a:moveTo>
                    <a:pt x="301" y="671"/>
                  </a:moveTo>
                  <a:cubicBezTo>
                    <a:pt x="301" y="684"/>
                    <a:pt x="301" y="684"/>
                    <a:pt x="301" y="684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69"/>
                    <a:pt x="296" y="669"/>
                    <a:pt x="296" y="669"/>
                  </a:cubicBezTo>
                  <a:cubicBezTo>
                    <a:pt x="298" y="670"/>
                    <a:pt x="300" y="670"/>
                    <a:pt x="301" y="671"/>
                  </a:cubicBezTo>
                  <a:close/>
                  <a:moveTo>
                    <a:pt x="301" y="738"/>
                  </a:moveTo>
                  <a:cubicBezTo>
                    <a:pt x="301" y="760"/>
                    <a:pt x="301" y="760"/>
                    <a:pt x="301" y="760"/>
                  </a:cubicBezTo>
                  <a:cubicBezTo>
                    <a:pt x="299" y="756"/>
                    <a:pt x="298" y="752"/>
                    <a:pt x="296" y="749"/>
                  </a:cubicBezTo>
                  <a:cubicBezTo>
                    <a:pt x="296" y="735"/>
                    <a:pt x="296" y="735"/>
                    <a:pt x="296" y="735"/>
                  </a:cubicBezTo>
                  <a:cubicBezTo>
                    <a:pt x="297" y="736"/>
                    <a:pt x="298" y="737"/>
                    <a:pt x="299" y="738"/>
                  </a:cubicBezTo>
                  <a:cubicBezTo>
                    <a:pt x="300" y="738"/>
                    <a:pt x="300" y="738"/>
                    <a:pt x="301" y="738"/>
                  </a:cubicBezTo>
                  <a:close/>
                  <a:moveTo>
                    <a:pt x="295" y="14"/>
                  </a:moveTo>
                  <a:cubicBezTo>
                    <a:pt x="295" y="14"/>
                    <a:pt x="296" y="14"/>
                    <a:pt x="296" y="13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21"/>
                    <a:pt x="295" y="22"/>
                    <a:pt x="295" y="22"/>
                  </a:cubicBezTo>
                  <a:cubicBezTo>
                    <a:pt x="295" y="14"/>
                    <a:pt x="295" y="14"/>
                    <a:pt x="295" y="14"/>
                  </a:cubicBezTo>
                  <a:close/>
                  <a:moveTo>
                    <a:pt x="296" y="782"/>
                  </a:moveTo>
                  <a:cubicBezTo>
                    <a:pt x="295" y="781"/>
                    <a:pt x="295" y="781"/>
                    <a:pt x="295" y="781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73"/>
                    <a:pt x="296" y="773"/>
                    <a:pt x="296" y="773"/>
                  </a:cubicBezTo>
                  <a:cubicBezTo>
                    <a:pt x="296" y="782"/>
                    <a:pt x="296" y="782"/>
                    <a:pt x="296" y="782"/>
                  </a:cubicBezTo>
                  <a:close/>
                  <a:moveTo>
                    <a:pt x="296" y="33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5" y="45"/>
                    <a:pt x="295" y="44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5" y="32"/>
                    <a:pt x="296" y="32"/>
                    <a:pt x="296" y="33"/>
                  </a:cubicBezTo>
                  <a:close/>
                  <a:moveTo>
                    <a:pt x="296" y="52"/>
                  </a:moveTo>
                  <a:cubicBezTo>
                    <a:pt x="296" y="60"/>
                    <a:pt x="296" y="60"/>
                    <a:pt x="296" y="60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5" y="53"/>
                    <a:pt x="296" y="52"/>
                    <a:pt x="296" y="52"/>
                  </a:cubicBezTo>
                  <a:close/>
                  <a:moveTo>
                    <a:pt x="296" y="82"/>
                  </a:moveTo>
                  <a:cubicBezTo>
                    <a:pt x="296" y="117"/>
                    <a:pt x="296" y="117"/>
                    <a:pt x="296" y="117"/>
                  </a:cubicBezTo>
                  <a:cubicBezTo>
                    <a:pt x="296" y="117"/>
                    <a:pt x="295" y="117"/>
                    <a:pt x="295" y="118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2"/>
                    <a:pt x="296" y="82"/>
                    <a:pt x="296" y="82"/>
                  </a:cubicBezTo>
                  <a:close/>
                  <a:moveTo>
                    <a:pt x="296" y="138"/>
                  </a:moveTo>
                  <a:cubicBezTo>
                    <a:pt x="296" y="163"/>
                    <a:pt x="296" y="163"/>
                    <a:pt x="296" y="163"/>
                  </a:cubicBezTo>
                  <a:cubicBezTo>
                    <a:pt x="296" y="163"/>
                    <a:pt x="295" y="163"/>
                    <a:pt x="295" y="164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5" y="139"/>
                    <a:pt x="296" y="139"/>
                    <a:pt x="296" y="138"/>
                  </a:cubicBezTo>
                  <a:close/>
                  <a:moveTo>
                    <a:pt x="296" y="186"/>
                  </a:moveTo>
                  <a:cubicBezTo>
                    <a:pt x="296" y="192"/>
                    <a:pt x="296" y="192"/>
                    <a:pt x="296" y="192"/>
                  </a:cubicBezTo>
                  <a:cubicBezTo>
                    <a:pt x="296" y="192"/>
                    <a:pt x="295" y="193"/>
                    <a:pt x="295" y="193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6"/>
                    <a:pt x="296" y="186"/>
                    <a:pt x="296" y="186"/>
                  </a:cubicBezTo>
                  <a:close/>
                  <a:moveTo>
                    <a:pt x="296" y="196"/>
                  </a:moveTo>
                  <a:cubicBezTo>
                    <a:pt x="296" y="202"/>
                    <a:pt x="296" y="202"/>
                    <a:pt x="296" y="202"/>
                  </a:cubicBezTo>
                  <a:cubicBezTo>
                    <a:pt x="296" y="202"/>
                    <a:pt x="295" y="201"/>
                    <a:pt x="295" y="201"/>
                  </a:cubicBezTo>
                  <a:cubicBezTo>
                    <a:pt x="295" y="195"/>
                    <a:pt x="295" y="195"/>
                    <a:pt x="295" y="195"/>
                  </a:cubicBezTo>
                  <a:cubicBezTo>
                    <a:pt x="296" y="196"/>
                    <a:pt x="296" y="196"/>
                    <a:pt x="296" y="196"/>
                  </a:cubicBezTo>
                  <a:close/>
                  <a:moveTo>
                    <a:pt x="296" y="211"/>
                  </a:moveTo>
                  <a:cubicBezTo>
                    <a:pt x="296" y="216"/>
                    <a:pt x="296" y="216"/>
                    <a:pt x="296" y="216"/>
                  </a:cubicBezTo>
                  <a:cubicBezTo>
                    <a:pt x="296" y="217"/>
                    <a:pt x="295" y="217"/>
                    <a:pt x="295" y="217"/>
                  </a:cubicBezTo>
                  <a:cubicBezTo>
                    <a:pt x="295" y="211"/>
                    <a:pt x="295" y="211"/>
                    <a:pt x="295" y="211"/>
                  </a:cubicBezTo>
                  <a:cubicBezTo>
                    <a:pt x="295" y="211"/>
                    <a:pt x="296" y="211"/>
                    <a:pt x="296" y="211"/>
                  </a:cubicBezTo>
                  <a:close/>
                  <a:moveTo>
                    <a:pt x="296" y="236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6" y="241"/>
                    <a:pt x="295" y="238"/>
                    <a:pt x="295" y="237"/>
                  </a:cubicBezTo>
                  <a:cubicBezTo>
                    <a:pt x="296" y="236"/>
                    <a:pt x="296" y="236"/>
                    <a:pt x="296" y="236"/>
                  </a:cubicBezTo>
                  <a:close/>
                  <a:moveTo>
                    <a:pt x="296" y="284"/>
                  </a:move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8"/>
                    <a:pt x="295" y="287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4"/>
                    <a:pt x="296" y="284"/>
                    <a:pt x="296" y="284"/>
                  </a:cubicBezTo>
                  <a:close/>
                  <a:moveTo>
                    <a:pt x="296" y="300"/>
                  </a:moveTo>
                  <a:cubicBezTo>
                    <a:pt x="296" y="308"/>
                    <a:pt x="296" y="308"/>
                    <a:pt x="296" y="308"/>
                  </a:cubicBezTo>
                  <a:cubicBezTo>
                    <a:pt x="296" y="309"/>
                    <a:pt x="296" y="311"/>
                    <a:pt x="295" y="312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9"/>
                    <a:pt x="296" y="319"/>
                    <a:pt x="296" y="319"/>
                  </a:cubicBezTo>
                  <a:cubicBezTo>
                    <a:pt x="296" y="319"/>
                    <a:pt x="295" y="318"/>
                    <a:pt x="295" y="318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02"/>
                    <a:pt x="296" y="301"/>
                    <a:pt x="296" y="300"/>
                  </a:cubicBezTo>
                  <a:close/>
                  <a:moveTo>
                    <a:pt x="296" y="362"/>
                  </a:moveTo>
                  <a:cubicBezTo>
                    <a:pt x="296" y="372"/>
                    <a:pt x="296" y="372"/>
                    <a:pt x="296" y="372"/>
                  </a:cubicBezTo>
                  <a:cubicBezTo>
                    <a:pt x="296" y="373"/>
                    <a:pt x="295" y="374"/>
                    <a:pt x="295" y="37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365"/>
                    <a:pt x="296" y="363"/>
                    <a:pt x="296" y="362"/>
                  </a:cubicBezTo>
                  <a:close/>
                  <a:moveTo>
                    <a:pt x="296" y="375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lose/>
                  <a:moveTo>
                    <a:pt x="296" y="387"/>
                  </a:moveTo>
                  <a:cubicBezTo>
                    <a:pt x="296" y="392"/>
                    <a:pt x="296" y="392"/>
                    <a:pt x="296" y="392"/>
                  </a:cubicBezTo>
                  <a:cubicBezTo>
                    <a:pt x="296" y="393"/>
                    <a:pt x="295" y="393"/>
                    <a:pt x="295" y="393"/>
                  </a:cubicBezTo>
                  <a:cubicBezTo>
                    <a:pt x="295" y="388"/>
                    <a:pt x="295" y="388"/>
                    <a:pt x="295" y="388"/>
                  </a:cubicBezTo>
                  <a:cubicBezTo>
                    <a:pt x="295" y="388"/>
                    <a:pt x="296" y="387"/>
                    <a:pt x="296" y="387"/>
                  </a:cubicBezTo>
                  <a:close/>
                  <a:moveTo>
                    <a:pt x="296" y="399"/>
                  </a:moveTo>
                  <a:cubicBezTo>
                    <a:pt x="296" y="404"/>
                    <a:pt x="296" y="404"/>
                    <a:pt x="296" y="404"/>
                  </a:cubicBezTo>
                  <a:cubicBezTo>
                    <a:pt x="295" y="405"/>
                    <a:pt x="295" y="405"/>
                    <a:pt x="295" y="405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95" y="400"/>
                    <a:pt x="296" y="399"/>
                    <a:pt x="296" y="399"/>
                  </a:cubicBezTo>
                  <a:close/>
                  <a:moveTo>
                    <a:pt x="296" y="412"/>
                  </a:moveTo>
                  <a:cubicBezTo>
                    <a:pt x="296" y="418"/>
                    <a:pt x="296" y="418"/>
                    <a:pt x="296" y="418"/>
                  </a:cubicBezTo>
                  <a:cubicBezTo>
                    <a:pt x="295" y="418"/>
                    <a:pt x="295" y="420"/>
                    <a:pt x="295" y="421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2"/>
                    <a:pt x="296" y="412"/>
                    <a:pt x="296" y="412"/>
                  </a:cubicBezTo>
                  <a:close/>
                  <a:moveTo>
                    <a:pt x="296" y="427"/>
                  </a:moveTo>
                  <a:cubicBezTo>
                    <a:pt x="296" y="444"/>
                    <a:pt x="296" y="444"/>
                    <a:pt x="296" y="444"/>
                  </a:cubicBezTo>
                  <a:cubicBezTo>
                    <a:pt x="296" y="443"/>
                    <a:pt x="295" y="441"/>
                    <a:pt x="295" y="440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6" y="427"/>
                    <a:pt x="296" y="427"/>
                    <a:pt x="296" y="427"/>
                  </a:cubicBezTo>
                  <a:close/>
                  <a:moveTo>
                    <a:pt x="296" y="484"/>
                  </a:moveTo>
                  <a:cubicBezTo>
                    <a:pt x="296" y="491"/>
                    <a:pt x="296" y="491"/>
                    <a:pt x="296" y="491"/>
                  </a:cubicBezTo>
                  <a:cubicBezTo>
                    <a:pt x="296" y="491"/>
                    <a:pt x="295" y="491"/>
                    <a:pt x="295" y="492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5" y="485"/>
                    <a:pt x="296" y="485"/>
                    <a:pt x="296" y="484"/>
                  </a:cubicBezTo>
                  <a:close/>
                  <a:moveTo>
                    <a:pt x="296" y="499"/>
                  </a:moveTo>
                  <a:cubicBezTo>
                    <a:pt x="296" y="503"/>
                    <a:pt x="296" y="503"/>
                    <a:pt x="296" y="503"/>
                  </a:cubicBezTo>
                  <a:cubicBezTo>
                    <a:pt x="296" y="503"/>
                    <a:pt x="295" y="502"/>
                    <a:pt x="295" y="502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6" y="498"/>
                    <a:pt x="296" y="499"/>
                  </a:cubicBezTo>
                  <a:close/>
                  <a:moveTo>
                    <a:pt x="296" y="512"/>
                  </a:moveTo>
                  <a:cubicBezTo>
                    <a:pt x="296" y="521"/>
                    <a:pt x="296" y="521"/>
                    <a:pt x="296" y="521"/>
                  </a:cubicBezTo>
                  <a:cubicBezTo>
                    <a:pt x="296" y="521"/>
                    <a:pt x="295" y="522"/>
                    <a:pt x="295" y="52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6" y="512"/>
                    <a:pt x="296" y="512"/>
                  </a:cubicBezTo>
                  <a:close/>
                  <a:moveTo>
                    <a:pt x="296" y="540"/>
                  </a:moveTo>
                  <a:cubicBezTo>
                    <a:pt x="296" y="548"/>
                    <a:pt x="296" y="548"/>
                    <a:pt x="296" y="548"/>
                  </a:cubicBezTo>
                  <a:cubicBezTo>
                    <a:pt x="296" y="548"/>
                    <a:pt x="295" y="547"/>
                    <a:pt x="295" y="546"/>
                  </a:cubicBezTo>
                  <a:cubicBezTo>
                    <a:pt x="295" y="542"/>
                    <a:pt x="295" y="542"/>
                    <a:pt x="295" y="542"/>
                  </a:cubicBezTo>
                  <a:cubicBezTo>
                    <a:pt x="295" y="541"/>
                    <a:pt x="296" y="541"/>
                    <a:pt x="296" y="540"/>
                  </a:cubicBezTo>
                  <a:close/>
                  <a:moveTo>
                    <a:pt x="296" y="587"/>
                  </a:moveTo>
                  <a:cubicBezTo>
                    <a:pt x="296" y="592"/>
                    <a:pt x="296" y="592"/>
                    <a:pt x="296" y="592"/>
                  </a:cubicBezTo>
                  <a:cubicBezTo>
                    <a:pt x="296" y="592"/>
                    <a:pt x="295" y="592"/>
                    <a:pt x="295" y="591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5" y="586"/>
                    <a:pt x="296" y="586"/>
                    <a:pt x="296" y="587"/>
                  </a:cubicBezTo>
                  <a:close/>
                  <a:moveTo>
                    <a:pt x="296" y="611"/>
                  </a:moveTo>
                  <a:cubicBezTo>
                    <a:pt x="296" y="618"/>
                    <a:pt x="296" y="618"/>
                    <a:pt x="296" y="618"/>
                  </a:cubicBezTo>
                  <a:cubicBezTo>
                    <a:pt x="296" y="618"/>
                    <a:pt x="295" y="618"/>
                    <a:pt x="295" y="617"/>
                  </a:cubicBezTo>
                  <a:cubicBezTo>
                    <a:pt x="295" y="610"/>
                    <a:pt x="295" y="610"/>
                    <a:pt x="295" y="610"/>
                  </a:cubicBezTo>
                  <a:cubicBezTo>
                    <a:pt x="295" y="610"/>
                    <a:pt x="296" y="611"/>
                    <a:pt x="296" y="611"/>
                  </a:cubicBezTo>
                  <a:close/>
                  <a:moveTo>
                    <a:pt x="296" y="669"/>
                  </a:moveTo>
                  <a:cubicBezTo>
                    <a:pt x="296" y="682"/>
                    <a:pt x="296" y="682"/>
                    <a:pt x="296" y="682"/>
                  </a:cubicBezTo>
                  <a:cubicBezTo>
                    <a:pt x="295" y="681"/>
                    <a:pt x="295" y="681"/>
                    <a:pt x="295" y="681"/>
                  </a:cubicBezTo>
                  <a:cubicBezTo>
                    <a:pt x="295" y="668"/>
                    <a:pt x="295" y="668"/>
                    <a:pt x="295" y="668"/>
                  </a:cubicBezTo>
                  <a:cubicBezTo>
                    <a:pt x="296" y="669"/>
                    <a:pt x="296" y="669"/>
                    <a:pt x="296" y="669"/>
                  </a:cubicBezTo>
                  <a:close/>
                  <a:moveTo>
                    <a:pt x="296" y="735"/>
                  </a:moveTo>
                  <a:cubicBezTo>
                    <a:pt x="296" y="749"/>
                    <a:pt x="296" y="749"/>
                    <a:pt x="296" y="749"/>
                  </a:cubicBezTo>
                  <a:cubicBezTo>
                    <a:pt x="296" y="748"/>
                    <a:pt x="295" y="747"/>
                    <a:pt x="295" y="746"/>
                  </a:cubicBezTo>
                  <a:cubicBezTo>
                    <a:pt x="295" y="734"/>
                    <a:pt x="295" y="734"/>
                    <a:pt x="295" y="734"/>
                  </a:cubicBezTo>
                  <a:cubicBezTo>
                    <a:pt x="295" y="734"/>
                    <a:pt x="296" y="735"/>
                    <a:pt x="296" y="735"/>
                  </a:cubicBezTo>
                  <a:close/>
                  <a:moveTo>
                    <a:pt x="295" y="336"/>
                  </a:moveTo>
                  <a:cubicBezTo>
                    <a:pt x="295" y="335"/>
                    <a:pt x="295" y="335"/>
                    <a:pt x="295" y="335"/>
                  </a:cubicBezTo>
                  <a:cubicBezTo>
                    <a:pt x="295" y="335"/>
                    <a:pt x="295" y="336"/>
                    <a:pt x="295" y="336"/>
                  </a:cubicBezTo>
                  <a:close/>
                  <a:moveTo>
                    <a:pt x="294" y="14"/>
                  </a:moveTo>
                  <a:cubicBezTo>
                    <a:pt x="295" y="14"/>
                    <a:pt x="295" y="14"/>
                    <a:pt x="295" y="1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5" y="781"/>
                  </a:moveTo>
                  <a:cubicBezTo>
                    <a:pt x="294" y="781"/>
                    <a:pt x="294" y="781"/>
                    <a:pt x="294" y="781"/>
                  </a:cubicBezTo>
                  <a:cubicBezTo>
                    <a:pt x="294" y="773"/>
                    <a:pt x="294" y="773"/>
                    <a:pt x="294" y="773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81"/>
                    <a:pt x="295" y="781"/>
                    <a:pt x="295" y="781"/>
                  </a:cubicBezTo>
                  <a:close/>
                  <a:moveTo>
                    <a:pt x="295" y="31"/>
                  </a:moveTo>
                  <a:cubicBezTo>
                    <a:pt x="295" y="44"/>
                    <a:pt x="295" y="44"/>
                    <a:pt x="295" y="44"/>
                  </a:cubicBezTo>
                  <a:cubicBezTo>
                    <a:pt x="294" y="44"/>
                    <a:pt x="294" y="44"/>
                    <a:pt x="294" y="44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95" y="53"/>
                  </a:moveTo>
                  <a:cubicBezTo>
                    <a:pt x="295" y="61"/>
                    <a:pt x="295" y="61"/>
                    <a:pt x="295" y="61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3"/>
                    <a:pt x="295" y="53"/>
                    <a:pt x="295" y="53"/>
                  </a:cubicBezTo>
                  <a:close/>
                  <a:moveTo>
                    <a:pt x="295" y="82"/>
                  </a:moveTo>
                  <a:cubicBezTo>
                    <a:pt x="295" y="118"/>
                    <a:pt x="295" y="118"/>
                    <a:pt x="295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5" y="82"/>
                  </a:cubicBezTo>
                  <a:close/>
                  <a:moveTo>
                    <a:pt x="295" y="140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4" y="164"/>
                    <a:pt x="294" y="164"/>
                    <a:pt x="294" y="164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5" y="140"/>
                    <a:pt x="295" y="140"/>
                    <a:pt x="295" y="140"/>
                  </a:cubicBezTo>
                  <a:close/>
                  <a:moveTo>
                    <a:pt x="295" y="187"/>
                  </a:moveTo>
                  <a:cubicBezTo>
                    <a:pt x="295" y="193"/>
                    <a:pt x="295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95" y="187"/>
                    <a:pt x="295" y="187"/>
                    <a:pt x="295" y="187"/>
                  </a:cubicBezTo>
                  <a:close/>
                  <a:moveTo>
                    <a:pt x="295" y="195"/>
                  </a:moveTo>
                  <a:cubicBezTo>
                    <a:pt x="295" y="201"/>
                    <a:pt x="295" y="201"/>
                    <a:pt x="295" y="201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5" y="195"/>
                    <a:pt x="295" y="195"/>
                    <a:pt x="295" y="195"/>
                  </a:cubicBezTo>
                  <a:close/>
                  <a:moveTo>
                    <a:pt x="295" y="211"/>
                  </a:moveTo>
                  <a:cubicBezTo>
                    <a:pt x="295" y="217"/>
                    <a:pt x="295" y="217"/>
                    <a:pt x="295" y="217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12"/>
                    <a:pt x="294" y="212"/>
                    <a:pt x="294" y="212"/>
                  </a:cubicBezTo>
                  <a:cubicBezTo>
                    <a:pt x="295" y="211"/>
                    <a:pt x="295" y="211"/>
                    <a:pt x="295" y="211"/>
                  </a:cubicBezTo>
                  <a:close/>
                  <a:moveTo>
                    <a:pt x="295" y="282"/>
                  </a:moveTo>
                  <a:cubicBezTo>
                    <a:pt x="295" y="288"/>
                    <a:pt x="295" y="288"/>
                    <a:pt x="295" y="288"/>
                  </a:cubicBezTo>
                  <a:cubicBezTo>
                    <a:pt x="294" y="289"/>
                    <a:pt x="294" y="289"/>
                    <a:pt x="294" y="289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5" y="282"/>
                    <a:pt x="295" y="282"/>
                    <a:pt x="295" y="282"/>
                  </a:cubicBezTo>
                  <a:close/>
                  <a:moveTo>
                    <a:pt x="295" y="303"/>
                  </a:moveTo>
                  <a:cubicBezTo>
                    <a:pt x="295" y="318"/>
                    <a:pt x="295" y="318"/>
                    <a:pt x="295" y="318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94" y="303"/>
                    <a:pt x="294" y="303"/>
                    <a:pt x="294" y="303"/>
                  </a:cubicBezTo>
                  <a:cubicBezTo>
                    <a:pt x="295" y="303"/>
                    <a:pt x="295" y="303"/>
                    <a:pt x="295" y="303"/>
                  </a:cubicBezTo>
                  <a:close/>
                  <a:moveTo>
                    <a:pt x="295" y="335"/>
                  </a:moveTo>
                  <a:cubicBezTo>
                    <a:pt x="295" y="336"/>
                    <a:pt x="295" y="336"/>
                    <a:pt x="295" y="336"/>
                  </a:cubicBezTo>
                  <a:cubicBezTo>
                    <a:pt x="294" y="337"/>
                    <a:pt x="294" y="338"/>
                    <a:pt x="294" y="339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3"/>
                    <a:pt x="294" y="334"/>
                    <a:pt x="295" y="335"/>
                  </a:cubicBezTo>
                  <a:close/>
                  <a:moveTo>
                    <a:pt x="295" y="366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4" y="367"/>
                    <a:pt x="294" y="367"/>
                    <a:pt x="294" y="367"/>
                  </a:cubicBezTo>
                  <a:cubicBezTo>
                    <a:pt x="295" y="366"/>
                    <a:pt x="295" y="366"/>
                    <a:pt x="295" y="366"/>
                  </a:cubicBezTo>
                  <a:close/>
                  <a:moveTo>
                    <a:pt x="295" y="388"/>
                  </a:moveTo>
                  <a:cubicBezTo>
                    <a:pt x="295" y="393"/>
                    <a:pt x="295" y="393"/>
                    <a:pt x="295" y="393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4" y="388"/>
                    <a:pt x="294" y="388"/>
                    <a:pt x="294" y="388"/>
                  </a:cubicBezTo>
                  <a:cubicBezTo>
                    <a:pt x="295" y="388"/>
                    <a:pt x="295" y="388"/>
                    <a:pt x="295" y="388"/>
                  </a:cubicBezTo>
                  <a:close/>
                  <a:moveTo>
                    <a:pt x="295" y="400"/>
                  </a:moveTo>
                  <a:cubicBezTo>
                    <a:pt x="295" y="405"/>
                    <a:pt x="295" y="405"/>
                    <a:pt x="295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94" y="400"/>
                    <a:pt x="294" y="400"/>
                    <a:pt x="294" y="400"/>
                  </a:cubicBezTo>
                  <a:cubicBezTo>
                    <a:pt x="295" y="400"/>
                    <a:pt x="295" y="400"/>
                    <a:pt x="295" y="400"/>
                  </a:cubicBezTo>
                  <a:close/>
                  <a:moveTo>
                    <a:pt x="295" y="414"/>
                  </a:moveTo>
                  <a:cubicBezTo>
                    <a:pt x="295" y="421"/>
                    <a:pt x="295" y="421"/>
                    <a:pt x="295" y="421"/>
                  </a:cubicBezTo>
                  <a:cubicBezTo>
                    <a:pt x="294" y="423"/>
                    <a:pt x="294" y="425"/>
                    <a:pt x="295" y="429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294" y="439"/>
                    <a:pt x="294" y="439"/>
                    <a:pt x="294" y="439"/>
                  </a:cubicBezTo>
                  <a:cubicBezTo>
                    <a:pt x="294" y="414"/>
                    <a:pt x="294" y="414"/>
                    <a:pt x="294" y="414"/>
                  </a:cubicBezTo>
                  <a:cubicBezTo>
                    <a:pt x="295" y="414"/>
                    <a:pt x="295" y="414"/>
                    <a:pt x="295" y="414"/>
                  </a:cubicBezTo>
                  <a:close/>
                  <a:moveTo>
                    <a:pt x="295" y="486"/>
                  </a:moveTo>
                  <a:cubicBezTo>
                    <a:pt x="295" y="492"/>
                    <a:pt x="295" y="492"/>
                    <a:pt x="295" y="492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295" y="486"/>
                    <a:pt x="295" y="486"/>
                    <a:pt x="295" y="486"/>
                  </a:cubicBezTo>
                  <a:close/>
                  <a:moveTo>
                    <a:pt x="295" y="497"/>
                  </a:moveTo>
                  <a:cubicBezTo>
                    <a:pt x="295" y="502"/>
                    <a:pt x="295" y="502"/>
                    <a:pt x="295" y="502"/>
                  </a:cubicBezTo>
                  <a:cubicBezTo>
                    <a:pt x="294" y="502"/>
                    <a:pt x="294" y="502"/>
                    <a:pt x="294" y="502"/>
                  </a:cubicBezTo>
                  <a:cubicBezTo>
                    <a:pt x="294" y="497"/>
                    <a:pt x="294" y="497"/>
                    <a:pt x="294" y="497"/>
                  </a:cubicBezTo>
                  <a:cubicBezTo>
                    <a:pt x="295" y="497"/>
                    <a:pt x="295" y="497"/>
                    <a:pt x="295" y="497"/>
                  </a:cubicBezTo>
                  <a:close/>
                  <a:moveTo>
                    <a:pt x="295" y="512"/>
                  </a:moveTo>
                  <a:cubicBezTo>
                    <a:pt x="295" y="522"/>
                    <a:pt x="295" y="522"/>
                    <a:pt x="295" y="522"/>
                  </a:cubicBezTo>
                  <a:cubicBezTo>
                    <a:pt x="294" y="522"/>
                    <a:pt x="294" y="522"/>
                    <a:pt x="294" y="522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4" y="512"/>
                    <a:pt x="294" y="512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5" y="512"/>
                    <a:pt x="295" y="512"/>
                  </a:cubicBezTo>
                  <a:close/>
                  <a:moveTo>
                    <a:pt x="295" y="542"/>
                  </a:moveTo>
                  <a:cubicBezTo>
                    <a:pt x="295" y="546"/>
                    <a:pt x="295" y="546"/>
                    <a:pt x="295" y="546"/>
                  </a:cubicBezTo>
                  <a:cubicBezTo>
                    <a:pt x="294" y="546"/>
                    <a:pt x="294" y="545"/>
                    <a:pt x="294" y="545"/>
                  </a:cubicBezTo>
                  <a:cubicBezTo>
                    <a:pt x="294" y="542"/>
                    <a:pt x="294" y="542"/>
                    <a:pt x="294" y="542"/>
                  </a:cubicBezTo>
                  <a:cubicBezTo>
                    <a:pt x="295" y="542"/>
                    <a:pt x="295" y="542"/>
                    <a:pt x="295" y="542"/>
                  </a:cubicBezTo>
                  <a:close/>
                  <a:moveTo>
                    <a:pt x="295" y="586"/>
                  </a:moveTo>
                  <a:cubicBezTo>
                    <a:pt x="295" y="591"/>
                    <a:pt x="295" y="591"/>
                    <a:pt x="295" y="591"/>
                  </a:cubicBezTo>
                  <a:cubicBezTo>
                    <a:pt x="294" y="591"/>
                    <a:pt x="294" y="591"/>
                    <a:pt x="294" y="591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5" y="586"/>
                    <a:pt x="295" y="586"/>
                    <a:pt x="295" y="586"/>
                  </a:cubicBezTo>
                  <a:close/>
                  <a:moveTo>
                    <a:pt x="295" y="610"/>
                  </a:moveTo>
                  <a:cubicBezTo>
                    <a:pt x="295" y="617"/>
                    <a:pt x="295" y="617"/>
                    <a:pt x="295" y="617"/>
                  </a:cubicBezTo>
                  <a:cubicBezTo>
                    <a:pt x="294" y="617"/>
                    <a:pt x="294" y="617"/>
                    <a:pt x="294" y="617"/>
                  </a:cubicBezTo>
                  <a:cubicBezTo>
                    <a:pt x="294" y="609"/>
                    <a:pt x="294" y="609"/>
                    <a:pt x="294" y="609"/>
                  </a:cubicBezTo>
                  <a:cubicBezTo>
                    <a:pt x="295" y="610"/>
                    <a:pt x="295" y="610"/>
                    <a:pt x="295" y="610"/>
                  </a:cubicBezTo>
                  <a:close/>
                  <a:moveTo>
                    <a:pt x="295" y="668"/>
                  </a:moveTo>
                  <a:cubicBezTo>
                    <a:pt x="295" y="681"/>
                    <a:pt x="295" y="681"/>
                    <a:pt x="295" y="681"/>
                  </a:cubicBezTo>
                  <a:cubicBezTo>
                    <a:pt x="294" y="681"/>
                    <a:pt x="294" y="681"/>
                    <a:pt x="294" y="681"/>
                  </a:cubicBezTo>
                  <a:cubicBezTo>
                    <a:pt x="294" y="668"/>
                    <a:pt x="294" y="668"/>
                    <a:pt x="294" y="668"/>
                  </a:cubicBezTo>
                  <a:cubicBezTo>
                    <a:pt x="295" y="668"/>
                    <a:pt x="295" y="668"/>
                    <a:pt x="295" y="668"/>
                  </a:cubicBezTo>
                  <a:close/>
                  <a:moveTo>
                    <a:pt x="295" y="734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4" y="746"/>
                    <a:pt x="294" y="746"/>
                    <a:pt x="294" y="746"/>
                  </a:cubicBezTo>
                  <a:cubicBezTo>
                    <a:pt x="294" y="734"/>
                    <a:pt x="294" y="734"/>
                    <a:pt x="294" y="734"/>
                  </a:cubicBezTo>
                  <a:lnTo>
                    <a:pt x="295" y="734"/>
                  </a:lnTo>
                  <a:close/>
                  <a:moveTo>
                    <a:pt x="293" y="14"/>
                  </a:moveTo>
                  <a:cubicBezTo>
                    <a:pt x="293" y="14"/>
                    <a:pt x="294" y="14"/>
                    <a:pt x="294" y="14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22"/>
                    <a:pt x="293" y="22"/>
                    <a:pt x="293" y="22"/>
                  </a:cubicBezTo>
                  <a:cubicBezTo>
                    <a:pt x="293" y="14"/>
                    <a:pt x="293" y="14"/>
                    <a:pt x="293" y="14"/>
                  </a:cubicBezTo>
                  <a:close/>
                  <a:moveTo>
                    <a:pt x="294" y="781"/>
                  </a:moveTo>
                  <a:cubicBezTo>
                    <a:pt x="293" y="781"/>
                    <a:pt x="293" y="781"/>
                    <a:pt x="293" y="781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4" y="772"/>
                    <a:pt x="294" y="773"/>
                  </a:cubicBezTo>
                  <a:cubicBezTo>
                    <a:pt x="294" y="781"/>
                    <a:pt x="294" y="781"/>
                    <a:pt x="294" y="781"/>
                  </a:cubicBezTo>
                  <a:close/>
                  <a:moveTo>
                    <a:pt x="294" y="31"/>
                  </a:moveTo>
                  <a:cubicBezTo>
                    <a:pt x="294" y="44"/>
                    <a:pt x="294" y="44"/>
                    <a:pt x="294" y="44"/>
                  </a:cubicBezTo>
                  <a:cubicBezTo>
                    <a:pt x="294" y="43"/>
                    <a:pt x="293" y="43"/>
                    <a:pt x="293" y="42"/>
                  </a:cubicBezTo>
                  <a:cubicBezTo>
                    <a:pt x="293" y="29"/>
                    <a:pt x="293" y="29"/>
                    <a:pt x="293" y="29"/>
                  </a:cubicBezTo>
                  <a:cubicBezTo>
                    <a:pt x="293" y="30"/>
                    <a:pt x="294" y="30"/>
                    <a:pt x="294" y="31"/>
                  </a:cubicBezTo>
                  <a:close/>
                  <a:moveTo>
                    <a:pt x="294" y="53"/>
                  </a:moveTo>
                  <a:cubicBezTo>
                    <a:pt x="294" y="61"/>
                    <a:pt x="294" y="61"/>
                    <a:pt x="294" y="61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3" y="54"/>
                    <a:pt x="293" y="54"/>
                    <a:pt x="293" y="54"/>
                  </a:cubicBezTo>
                  <a:cubicBezTo>
                    <a:pt x="293" y="54"/>
                    <a:pt x="294" y="53"/>
                    <a:pt x="294" y="53"/>
                  </a:cubicBezTo>
                  <a:close/>
                  <a:moveTo>
                    <a:pt x="294" y="82"/>
                  </a:moveTo>
                  <a:cubicBezTo>
                    <a:pt x="294" y="118"/>
                    <a:pt x="294" y="118"/>
                    <a:pt x="294" y="118"/>
                  </a:cubicBezTo>
                  <a:cubicBezTo>
                    <a:pt x="294" y="118"/>
                    <a:pt x="293" y="119"/>
                    <a:pt x="293" y="119"/>
                  </a:cubicBezTo>
                  <a:cubicBezTo>
                    <a:pt x="293" y="101"/>
                    <a:pt x="293" y="101"/>
                    <a:pt x="293" y="101"/>
                  </a:cubicBezTo>
                  <a:cubicBezTo>
                    <a:pt x="293" y="101"/>
                    <a:pt x="293" y="101"/>
                    <a:pt x="294" y="101"/>
                  </a:cubicBezTo>
                  <a:cubicBezTo>
                    <a:pt x="294" y="97"/>
                    <a:pt x="293" y="92"/>
                    <a:pt x="293" y="89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4"/>
                    <a:pt x="293" y="83"/>
                    <a:pt x="294" y="82"/>
                  </a:cubicBezTo>
                  <a:close/>
                  <a:moveTo>
                    <a:pt x="294" y="141"/>
                  </a:moveTo>
                  <a:cubicBezTo>
                    <a:pt x="294" y="164"/>
                    <a:pt x="294" y="164"/>
                    <a:pt x="294" y="164"/>
                  </a:cubicBezTo>
                  <a:cubicBezTo>
                    <a:pt x="294" y="164"/>
                    <a:pt x="293" y="164"/>
                    <a:pt x="293" y="164"/>
                  </a:cubicBezTo>
                  <a:cubicBezTo>
                    <a:pt x="293" y="142"/>
                    <a:pt x="293" y="142"/>
                    <a:pt x="293" y="142"/>
                  </a:cubicBezTo>
                  <a:cubicBezTo>
                    <a:pt x="293" y="142"/>
                    <a:pt x="294" y="141"/>
                    <a:pt x="294" y="141"/>
                  </a:cubicBezTo>
                  <a:close/>
                  <a:moveTo>
                    <a:pt x="294" y="187"/>
                  </a:moveTo>
                  <a:cubicBezTo>
                    <a:pt x="294" y="193"/>
                    <a:pt x="294" y="193"/>
                    <a:pt x="294" y="193"/>
                  </a:cubicBezTo>
                  <a:cubicBezTo>
                    <a:pt x="294" y="194"/>
                    <a:pt x="294" y="194"/>
                    <a:pt x="293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201"/>
                    <a:pt x="293" y="200"/>
                    <a:pt x="293" y="200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3" y="187"/>
                    <a:pt x="294" y="187"/>
                    <a:pt x="294" y="187"/>
                  </a:cubicBezTo>
                  <a:close/>
                  <a:moveTo>
                    <a:pt x="294" y="212"/>
                  </a:moveTo>
                  <a:cubicBezTo>
                    <a:pt x="294" y="217"/>
                    <a:pt x="294" y="217"/>
                    <a:pt x="294" y="217"/>
                  </a:cubicBezTo>
                  <a:cubicBezTo>
                    <a:pt x="294" y="218"/>
                    <a:pt x="293" y="218"/>
                    <a:pt x="293" y="219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4" y="212"/>
                    <a:pt x="294" y="212"/>
                    <a:pt x="294" y="212"/>
                  </a:cubicBezTo>
                  <a:close/>
                  <a:moveTo>
                    <a:pt x="294" y="282"/>
                  </a:moveTo>
                  <a:cubicBezTo>
                    <a:pt x="294" y="289"/>
                    <a:pt x="294" y="289"/>
                    <a:pt x="294" y="289"/>
                  </a:cubicBezTo>
                  <a:cubicBezTo>
                    <a:pt x="294" y="289"/>
                    <a:pt x="293" y="290"/>
                    <a:pt x="293" y="291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4" y="282"/>
                    <a:pt x="294" y="282"/>
                    <a:pt x="294" y="282"/>
                  </a:cubicBezTo>
                  <a:close/>
                  <a:moveTo>
                    <a:pt x="294" y="303"/>
                  </a:moveTo>
                  <a:cubicBezTo>
                    <a:pt x="294" y="318"/>
                    <a:pt x="294" y="318"/>
                    <a:pt x="294" y="318"/>
                  </a:cubicBezTo>
                  <a:cubicBezTo>
                    <a:pt x="294" y="317"/>
                    <a:pt x="293" y="317"/>
                    <a:pt x="293" y="316"/>
                  </a:cubicBezTo>
                  <a:cubicBezTo>
                    <a:pt x="293" y="305"/>
                    <a:pt x="293" y="305"/>
                    <a:pt x="293" y="305"/>
                  </a:cubicBezTo>
                  <a:cubicBezTo>
                    <a:pt x="293" y="304"/>
                    <a:pt x="294" y="304"/>
                    <a:pt x="294" y="303"/>
                  </a:cubicBezTo>
                  <a:close/>
                  <a:moveTo>
                    <a:pt x="294" y="332"/>
                  </a:moveTo>
                  <a:cubicBezTo>
                    <a:pt x="294" y="339"/>
                    <a:pt x="294" y="339"/>
                    <a:pt x="294" y="339"/>
                  </a:cubicBezTo>
                  <a:cubicBezTo>
                    <a:pt x="294" y="340"/>
                    <a:pt x="293" y="342"/>
                    <a:pt x="293" y="343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3" y="329"/>
                    <a:pt x="293" y="329"/>
                    <a:pt x="294" y="330"/>
                  </a:cubicBezTo>
                  <a:cubicBezTo>
                    <a:pt x="294" y="330"/>
                    <a:pt x="294" y="331"/>
                    <a:pt x="294" y="332"/>
                  </a:cubicBezTo>
                  <a:close/>
                  <a:moveTo>
                    <a:pt x="294" y="367"/>
                  </a:moveTo>
                  <a:cubicBezTo>
                    <a:pt x="294" y="381"/>
                    <a:pt x="294" y="381"/>
                    <a:pt x="294" y="381"/>
                  </a:cubicBezTo>
                  <a:cubicBezTo>
                    <a:pt x="294" y="383"/>
                    <a:pt x="293" y="386"/>
                    <a:pt x="293" y="388"/>
                  </a:cubicBezTo>
                  <a:cubicBezTo>
                    <a:pt x="293" y="372"/>
                    <a:pt x="293" y="372"/>
                    <a:pt x="293" y="372"/>
                  </a:cubicBezTo>
                  <a:cubicBezTo>
                    <a:pt x="293" y="370"/>
                    <a:pt x="294" y="369"/>
                    <a:pt x="294" y="367"/>
                  </a:cubicBezTo>
                  <a:close/>
                  <a:moveTo>
                    <a:pt x="294" y="388"/>
                  </a:moveTo>
                  <a:cubicBezTo>
                    <a:pt x="294" y="394"/>
                    <a:pt x="294" y="394"/>
                    <a:pt x="294" y="394"/>
                  </a:cubicBezTo>
                  <a:cubicBezTo>
                    <a:pt x="294" y="395"/>
                    <a:pt x="293" y="396"/>
                    <a:pt x="293" y="397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88"/>
                    <a:pt x="294" y="388"/>
                    <a:pt x="294" y="388"/>
                  </a:cubicBezTo>
                  <a:close/>
                  <a:moveTo>
                    <a:pt x="294" y="400"/>
                  </a:moveTo>
                  <a:cubicBezTo>
                    <a:pt x="294" y="405"/>
                    <a:pt x="294" y="405"/>
                    <a:pt x="294" y="405"/>
                  </a:cubicBezTo>
                  <a:cubicBezTo>
                    <a:pt x="293" y="405"/>
                    <a:pt x="293" y="405"/>
                    <a:pt x="293" y="405"/>
                  </a:cubicBezTo>
                  <a:cubicBezTo>
                    <a:pt x="293" y="408"/>
                    <a:pt x="293" y="410"/>
                    <a:pt x="293" y="413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0"/>
                    <a:pt x="294" y="400"/>
                  </a:cubicBezTo>
                  <a:close/>
                  <a:moveTo>
                    <a:pt x="294" y="414"/>
                  </a:moveTo>
                  <a:cubicBezTo>
                    <a:pt x="294" y="439"/>
                    <a:pt x="294" y="439"/>
                    <a:pt x="294" y="439"/>
                  </a:cubicBezTo>
                  <a:cubicBezTo>
                    <a:pt x="294" y="437"/>
                    <a:pt x="293" y="435"/>
                    <a:pt x="293" y="433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4" y="414"/>
                    <a:pt x="294" y="414"/>
                    <a:pt x="294" y="414"/>
                  </a:cubicBezTo>
                  <a:close/>
                  <a:moveTo>
                    <a:pt x="294" y="486"/>
                  </a:moveTo>
                  <a:cubicBezTo>
                    <a:pt x="294" y="492"/>
                    <a:pt x="294" y="492"/>
                    <a:pt x="294" y="492"/>
                  </a:cubicBezTo>
                  <a:cubicBezTo>
                    <a:pt x="294" y="492"/>
                    <a:pt x="293" y="493"/>
                    <a:pt x="293" y="493"/>
                  </a:cubicBezTo>
                  <a:cubicBezTo>
                    <a:pt x="293" y="488"/>
                    <a:pt x="293" y="488"/>
                    <a:pt x="293" y="488"/>
                  </a:cubicBezTo>
                  <a:cubicBezTo>
                    <a:pt x="293" y="487"/>
                    <a:pt x="294" y="487"/>
                    <a:pt x="294" y="486"/>
                  </a:cubicBezTo>
                  <a:close/>
                  <a:moveTo>
                    <a:pt x="294" y="497"/>
                  </a:moveTo>
                  <a:cubicBezTo>
                    <a:pt x="294" y="502"/>
                    <a:pt x="294" y="502"/>
                    <a:pt x="294" y="502"/>
                  </a:cubicBezTo>
                  <a:cubicBezTo>
                    <a:pt x="294" y="501"/>
                    <a:pt x="293" y="501"/>
                    <a:pt x="293" y="501"/>
                  </a:cubicBezTo>
                  <a:cubicBezTo>
                    <a:pt x="293" y="496"/>
                    <a:pt x="293" y="496"/>
                    <a:pt x="293" y="496"/>
                  </a:cubicBezTo>
                  <a:cubicBezTo>
                    <a:pt x="293" y="497"/>
                    <a:pt x="294" y="497"/>
                    <a:pt x="294" y="497"/>
                  </a:cubicBezTo>
                  <a:close/>
                  <a:moveTo>
                    <a:pt x="294" y="512"/>
                  </a:moveTo>
                  <a:cubicBezTo>
                    <a:pt x="294" y="516"/>
                    <a:pt x="294" y="516"/>
                    <a:pt x="294" y="516"/>
                  </a:cubicBezTo>
                  <a:cubicBezTo>
                    <a:pt x="294" y="516"/>
                    <a:pt x="293" y="515"/>
                    <a:pt x="293" y="515"/>
                  </a:cubicBezTo>
                  <a:cubicBezTo>
                    <a:pt x="293" y="511"/>
                    <a:pt x="293" y="511"/>
                    <a:pt x="293" y="511"/>
                  </a:cubicBezTo>
                  <a:cubicBezTo>
                    <a:pt x="294" y="512"/>
                    <a:pt x="294" y="512"/>
                    <a:pt x="294" y="512"/>
                  </a:cubicBezTo>
                  <a:close/>
                  <a:moveTo>
                    <a:pt x="294" y="516"/>
                  </a:moveTo>
                  <a:cubicBezTo>
                    <a:pt x="294" y="522"/>
                    <a:pt x="294" y="522"/>
                    <a:pt x="294" y="522"/>
                  </a:cubicBezTo>
                  <a:cubicBezTo>
                    <a:pt x="294" y="522"/>
                    <a:pt x="294" y="522"/>
                    <a:pt x="293" y="522"/>
                  </a:cubicBezTo>
                  <a:cubicBezTo>
                    <a:pt x="293" y="523"/>
                    <a:pt x="293" y="523"/>
                    <a:pt x="293" y="523"/>
                  </a:cubicBezTo>
                  <a:cubicBezTo>
                    <a:pt x="293" y="518"/>
                    <a:pt x="293" y="518"/>
                    <a:pt x="293" y="518"/>
                  </a:cubicBezTo>
                  <a:cubicBezTo>
                    <a:pt x="293" y="518"/>
                    <a:pt x="294" y="517"/>
                    <a:pt x="294" y="516"/>
                  </a:cubicBezTo>
                  <a:close/>
                  <a:moveTo>
                    <a:pt x="294" y="542"/>
                  </a:moveTo>
                  <a:cubicBezTo>
                    <a:pt x="294" y="545"/>
                    <a:pt x="294" y="545"/>
                    <a:pt x="294" y="545"/>
                  </a:cubicBezTo>
                  <a:cubicBezTo>
                    <a:pt x="294" y="544"/>
                    <a:pt x="294" y="543"/>
                    <a:pt x="294" y="543"/>
                  </a:cubicBezTo>
                  <a:cubicBezTo>
                    <a:pt x="294" y="542"/>
                    <a:pt x="294" y="542"/>
                    <a:pt x="294" y="542"/>
                  </a:cubicBezTo>
                  <a:close/>
                  <a:moveTo>
                    <a:pt x="294" y="586"/>
                  </a:moveTo>
                  <a:cubicBezTo>
                    <a:pt x="294" y="591"/>
                    <a:pt x="294" y="591"/>
                    <a:pt x="294" y="591"/>
                  </a:cubicBezTo>
                  <a:cubicBezTo>
                    <a:pt x="294" y="590"/>
                    <a:pt x="293" y="590"/>
                    <a:pt x="293" y="590"/>
                  </a:cubicBezTo>
                  <a:cubicBezTo>
                    <a:pt x="293" y="584"/>
                    <a:pt x="293" y="584"/>
                    <a:pt x="293" y="584"/>
                  </a:cubicBezTo>
                  <a:cubicBezTo>
                    <a:pt x="293" y="585"/>
                    <a:pt x="294" y="585"/>
                    <a:pt x="294" y="586"/>
                  </a:cubicBezTo>
                  <a:close/>
                  <a:moveTo>
                    <a:pt x="294" y="609"/>
                  </a:moveTo>
                  <a:cubicBezTo>
                    <a:pt x="294" y="617"/>
                    <a:pt x="294" y="617"/>
                    <a:pt x="294" y="617"/>
                  </a:cubicBezTo>
                  <a:cubicBezTo>
                    <a:pt x="294" y="617"/>
                    <a:pt x="293" y="617"/>
                    <a:pt x="293" y="616"/>
                  </a:cubicBezTo>
                  <a:cubicBezTo>
                    <a:pt x="293" y="607"/>
                    <a:pt x="293" y="607"/>
                    <a:pt x="293" y="607"/>
                  </a:cubicBezTo>
                  <a:cubicBezTo>
                    <a:pt x="293" y="608"/>
                    <a:pt x="294" y="609"/>
                    <a:pt x="294" y="609"/>
                  </a:cubicBezTo>
                  <a:close/>
                  <a:moveTo>
                    <a:pt x="294" y="668"/>
                  </a:moveTo>
                  <a:cubicBezTo>
                    <a:pt x="294" y="681"/>
                    <a:pt x="294" y="681"/>
                    <a:pt x="294" y="681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4" y="668"/>
                    <a:pt x="294" y="668"/>
                    <a:pt x="294" y="668"/>
                  </a:cubicBezTo>
                  <a:close/>
                  <a:moveTo>
                    <a:pt x="294" y="734"/>
                  </a:moveTo>
                  <a:cubicBezTo>
                    <a:pt x="294" y="746"/>
                    <a:pt x="294" y="746"/>
                    <a:pt x="294" y="746"/>
                  </a:cubicBezTo>
                  <a:cubicBezTo>
                    <a:pt x="294" y="745"/>
                    <a:pt x="293" y="745"/>
                    <a:pt x="293" y="744"/>
                  </a:cubicBezTo>
                  <a:cubicBezTo>
                    <a:pt x="293" y="733"/>
                    <a:pt x="293" y="733"/>
                    <a:pt x="293" y="733"/>
                  </a:cubicBezTo>
                  <a:cubicBezTo>
                    <a:pt x="293" y="733"/>
                    <a:pt x="294" y="734"/>
                    <a:pt x="294" y="734"/>
                  </a:cubicBezTo>
                  <a:close/>
                  <a:moveTo>
                    <a:pt x="293" y="468"/>
                  </a:moveTo>
                  <a:cubicBezTo>
                    <a:pt x="293" y="462"/>
                    <a:pt x="293" y="462"/>
                    <a:pt x="293" y="462"/>
                  </a:cubicBezTo>
                  <a:cubicBezTo>
                    <a:pt x="294" y="465"/>
                    <a:pt x="295" y="467"/>
                    <a:pt x="293" y="468"/>
                  </a:cubicBezTo>
                  <a:close/>
                  <a:moveTo>
                    <a:pt x="293" y="452"/>
                  </a:moveTo>
                  <a:cubicBezTo>
                    <a:pt x="293" y="448"/>
                    <a:pt x="293" y="448"/>
                    <a:pt x="293" y="448"/>
                  </a:cubicBezTo>
                  <a:cubicBezTo>
                    <a:pt x="293" y="450"/>
                    <a:pt x="293" y="451"/>
                    <a:pt x="293" y="452"/>
                  </a:cubicBezTo>
                  <a:close/>
                  <a:moveTo>
                    <a:pt x="290" y="15"/>
                  </a:moveTo>
                  <a:cubicBezTo>
                    <a:pt x="291" y="15"/>
                    <a:pt x="292" y="15"/>
                    <a:pt x="293" y="1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22"/>
                    <a:pt x="291" y="23"/>
                    <a:pt x="290" y="23"/>
                  </a:cubicBezTo>
                  <a:cubicBezTo>
                    <a:pt x="290" y="15"/>
                    <a:pt x="290" y="15"/>
                    <a:pt x="290" y="15"/>
                  </a:cubicBezTo>
                  <a:close/>
                  <a:moveTo>
                    <a:pt x="293" y="781"/>
                  </a:moveTo>
                  <a:cubicBezTo>
                    <a:pt x="290" y="780"/>
                    <a:pt x="290" y="780"/>
                    <a:pt x="290" y="780"/>
                  </a:cubicBezTo>
                  <a:cubicBezTo>
                    <a:pt x="290" y="771"/>
                    <a:pt x="290" y="771"/>
                    <a:pt x="290" y="771"/>
                  </a:cubicBezTo>
                  <a:cubicBezTo>
                    <a:pt x="291" y="771"/>
                    <a:pt x="292" y="772"/>
                    <a:pt x="293" y="772"/>
                  </a:cubicBezTo>
                  <a:cubicBezTo>
                    <a:pt x="293" y="781"/>
                    <a:pt x="293" y="781"/>
                    <a:pt x="293" y="781"/>
                  </a:cubicBezTo>
                  <a:close/>
                  <a:moveTo>
                    <a:pt x="293" y="29"/>
                  </a:moveTo>
                  <a:cubicBezTo>
                    <a:pt x="293" y="42"/>
                    <a:pt x="293" y="42"/>
                    <a:pt x="293" y="42"/>
                  </a:cubicBezTo>
                  <a:cubicBezTo>
                    <a:pt x="292" y="41"/>
                    <a:pt x="291" y="40"/>
                    <a:pt x="290" y="39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8"/>
                    <a:pt x="292" y="29"/>
                    <a:pt x="293" y="29"/>
                  </a:cubicBezTo>
                  <a:close/>
                  <a:moveTo>
                    <a:pt x="293" y="54"/>
                  </a:moveTo>
                  <a:cubicBezTo>
                    <a:pt x="293" y="62"/>
                    <a:pt x="293" y="62"/>
                    <a:pt x="293" y="62"/>
                  </a:cubicBezTo>
                  <a:cubicBezTo>
                    <a:pt x="292" y="62"/>
                    <a:pt x="291" y="62"/>
                    <a:pt x="290" y="63"/>
                  </a:cubicBezTo>
                  <a:cubicBezTo>
                    <a:pt x="290" y="54"/>
                    <a:pt x="290" y="54"/>
                    <a:pt x="290" y="54"/>
                  </a:cubicBezTo>
                  <a:cubicBezTo>
                    <a:pt x="291" y="54"/>
                    <a:pt x="292" y="54"/>
                    <a:pt x="293" y="54"/>
                  </a:cubicBezTo>
                  <a:close/>
                  <a:moveTo>
                    <a:pt x="293" y="86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3" y="88"/>
                    <a:pt x="293" y="86"/>
                    <a:pt x="293" y="86"/>
                  </a:cubicBezTo>
                  <a:close/>
                  <a:moveTo>
                    <a:pt x="293" y="101"/>
                  </a:moveTo>
                  <a:cubicBezTo>
                    <a:pt x="293" y="119"/>
                    <a:pt x="293" y="119"/>
                    <a:pt x="293" y="119"/>
                  </a:cubicBezTo>
                  <a:cubicBezTo>
                    <a:pt x="292" y="120"/>
                    <a:pt x="291" y="120"/>
                    <a:pt x="290" y="121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102"/>
                    <a:pt x="292" y="102"/>
                    <a:pt x="293" y="101"/>
                  </a:cubicBezTo>
                  <a:close/>
                  <a:moveTo>
                    <a:pt x="293" y="142"/>
                  </a:moveTo>
                  <a:cubicBezTo>
                    <a:pt x="293" y="164"/>
                    <a:pt x="293" y="164"/>
                    <a:pt x="293" y="164"/>
                  </a:cubicBezTo>
                  <a:cubicBezTo>
                    <a:pt x="292" y="164"/>
                    <a:pt x="291" y="164"/>
                    <a:pt x="290" y="16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3"/>
                    <a:pt x="292" y="143"/>
                    <a:pt x="293" y="142"/>
                  </a:cubicBezTo>
                  <a:close/>
                  <a:moveTo>
                    <a:pt x="293" y="188"/>
                  </a:moveTo>
                  <a:cubicBezTo>
                    <a:pt x="293" y="200"/>
                    <a:pt x="293" y="200"/>
                    <a:pt x="293" y="200"/>
                  </a:cubicBezTo>
                  <a:cubicBezTo>
                    <a:pt x="292" y="200"/>
                    <a:pt x="291" y="200"/>
                    <a:pt x="290" y="199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88"/>
                    <a:pt x="292" y="188"/>
                    <a:pt x="293" y="188"/>
                  </a:cubicBezTo>
                  <a:close/>
                  <a:moveTo>
                    <a:pt x="293" y="212"/>
                  </a:moveTo>
                  <a:cubicBezTo>
                    <a:pt x="293" y="219"/>
                    <a:pt x="293" y="219"/>
                    <a:pt x="293" y="219"/>
                  </a:cubicBezTo>
                  <a:cubicBezTo>
                    <a:pt x="292" y="219"/>
                    <a:pt x="291" y="220"/>
                    <a:pt x="290" y="220"/>
                  </a:cubicBezTo>
                  <a:cubicBezTo>
                    <a:pt x="290" y="211"/>
                    <a:pt x="290" y="211"/>
                    <a:pt x="290" y="211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93" y="280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2"/>
                    <a:pt x="291" y="293"/>
                    <a:pt x="290" y="294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293" y="280"/>
                    <a:pt x="293" y="280"/>
                    <a:pt x="293" y="280"/>
                  </a:cubicBezTo>
                  <a:close/>
                  <a:moveTo>
                    <a:pt x="293" y="305"/>
                  </a:moveTo>
                  <a:cubicBezTo>
                    <a:pt x="293" y="316"/>
                    <a:pt x="293" y="316"/>
                    <a:pt x="293" y="316"/>
                  </a:cubicBezTo>
                  <a:cubicBezTo>
                    <a:pt x="292" y="315"/>
                    <a:pt x="291" y="315"/>
                    <a:pt x="290" y="314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7"/>
                    <a:pt x="292" y="306"/>
                    <a:pt x="293" y="305"/>
                  </a:cubicBezTo>
                  <a:close/>
                  <a:moveTo>
                    <a:pt x="293" y="329"/>
                  </a:moveTo>
                  <a:cubicBezTo>
                    <a:pt x="293" y="343"/>
                    <a:pt x="293" y="343"/>
                    <a:pt x="293" y="343"/>
                  </a:cubicBezTo>
                  <a:cubicBezTo>
                    <a:pt x="292" y="344"/>
                    <a:pt x="291" y="346"/>
                    <a:pt x="290" y="346"/>
                  </a:cubicBezTo>
                  <a:cubicBezTo>
                    <a:pt x="290" y="326"/>
                    <a:pt x="290" y="326"/>
                    <a:pt x="290" y="326"/>
                  </a:cubicBezTo>
                  <a:cubicBezTo>
                    <a:pt x="291" y="327"/>
                    <a:pt x="292" y="328"/>
                    <a:pt x="293" y="329"/>
                  </a:cubicBezTo>
                  <a:close/>
                  <a:moveTo>
                    <a:pt x="293" y="372"/>
                  </a:moveTo>
                  <a:cubicBezTo>
                    <a:pt x="293" y="388"/>
                    <a:pt x="293" y="388"/>
                    <a:pt x="293" y="388"/>
                  </a:cubicBezTo>
                  <a:cubicBezTo>
                    <a:pt x="292" y="389"/>
                    <a:pt x="292" y="389"/>
                    <a:pt x="292" y="389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97"/>
                    <a:pt x="293" y="397"/>
                    <a:pt x="293" y="397"/>
                  </a:cubicBezTo>
                  <a:cubicBezTo>
                    <a:pt x="292" y="398"/>
                    <a:pt x="292" y="400"/>
                    <a:pt x="291" y="402"/>
                  </a:cubicBezTo>
                  <a:cubicBezTo>
                    <a:pt x="292" y="402"/>
                    <a:pt x="292" y="401"/>
                    <a:pt x="293" y="401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3" y="433"/>
                    <a:pt x="293" y="433"/>
                    <a:pt x="293" y="433"/>
                  </a:cubicBezTo>
                  <a:cubicBezTo>
                    <a:pt x="292" y="429"/>
                    <a:pt x="291" y="426"/>
                    <a:pt x="290" y="422"/>
                  </a:cubicBezTo>
                  <a:cubicBezTo>
                    <a:pt x="290" y="380"/>
                    <a:pt x="290" y="380"/>
                    <a:pt x="290" y="380"/>
                  </a:cubicBezTo>
                  <a:cubicBezTo>
                    <a:pt x="291" y="378"/>
                    <a:pt x="292" y="375"/>
                    <a:pt x="293" y="372"/>
                  </a:cubicBezTo>
                  <a:close/>
                  <a:moveTo>
                    <a:pt x="293" y="448"/>
                  </a:moveTo>
                  <a:cubicBezTo>
                    <a:pt x="293" y="452"/>
                    <a:pt x="293" y="452"/>
                    <a:pt x="293" y="452"/>
                  </a:cubicBezTo>
                  <a:cubicBezTo>
                    <a:pt x="293" y="453"/>
                    <a:pt x="292" y="454"/>
                    <a:pt x="290" y="457"/>
                  </a:cubicBezTo>
                  <a:cubicBezTo>
                    <a:pt x="290" y="447"/>
                    <a:pt x="290" y="447"/>
                    <a:pt x="290" y="447"/>
                  </a:cubicBezTo>
                  <a:cubicBezTo>
                    <a:pt x="291" y="447"/>
                    <a:pt x="292" y="447"/>
                    <a:pt x="293" y="447"/>
                  </a:cubicBezTo>
                  <a:cubicBezTo>
                    <a:pt x="293" y="448"/>
                    <a:pt x="293" y="448"/>
                    <a:pt x="293" y="448"/>
                  </a:cubicBezTo>
                  <a:close/>
                  <a:moveTo>
                    <a:pt x="293" y="462"/>
                  </a:moveTo>
                  <a:cubicBezTo>
                    <a:pt x="293" y="468"/>
                    <a:pt x="293" y="468"/>
                    <a:pt x="293" y="468"/>
                  </a:cubicBezTo>
                  <a:cubicBezTo>
                    <a:pt x="292" y="469"/>
                    <a:pt x="291" y="469"/>
                    <a:pt x="290" y="469"/>
                  </a:cubicBezTo>
                  <a:cubicBezTo>
                    <a:pt x="290" y="459"/>
                    <a:pt x="290" y="459"/>
                    <a:pt x="290" y="459"/>
                  </a:cubicBezTo>
                  <a:cubicBezTo>
                    <a:pt x="291" y="460"/>
                    <a:pt x="292" y="461"/>
                    <a:pt x="293" y="462"/>
                  </a:cubicBezTo>
                  <a:close/>
                  <a:moveTo>
                    <a:pt x="293" y="488"/>
                  </a:moveTo>
                  <a:cubicBezTo>
                    <a:pt x="293" y="493"/>
                    <a:pt x="293" y="493"/>
                    <a:pt x="293" y="493"/>
                  </a:cubicBezTo>
                  <a:cubicBezTo>
                    <a:pt x="292" y="494"/>
                    <a:pt x="292" y="495"/>
                    <a:pt x="291" y="496"/>
                  </a:cubicBezTo>
                  <a:cubicBezTo>
                    <a:pt x="292" y="496"/>
                    <a:pt x="292" y="496"/>
                    <a:pt x="293" y="496"/>
                  </a:cubicBezTo>
                  <a:cubicBezTo>
                    <a:pt x="293" y="501"/>
                    <a:pt x="293" y="501"/>
                    <a:pt x="293" y="501"/>
                  </a:cubicBezTo>
                  <a:cubicBezTo>
                    <a:pt x="292" y="501"/>
                    <a:pt x="291" y="500"/>
                    <a:pt x="290" y="500"/>
                  </a:cubicBezTo>
                  <a:cubicBezTo>
                    <a:pt x="290" y="490"/>
                    <a:pt x="290" y="490"/>
                    <a:pt x="290" y="490"/>
                  </a:cubicBezTo>
                  <a:cubicBezTo>
                    <a:pt x="291" y="489"/>
                    <a:pt x="292" y="488"/>
                    <a:pt x="293" y="488"/>
                  </a:cubicBezTo>
                  <a:close/>
                  <a:moveTo>
                    <a:pt x="293" y="511"/>
                  </a:moveTo>
                  <a:cubicBezTo>
                    <a:pt x="293" y="515"/>
                    <a:pt x="293" y="515"/>
                    <a:pt x="293" y="515"/>
                  </a:cubicBezTo>
                  <a:cubicBezTo>
                    <a:pt x="292" y="514"/>
                    <a:pt x="291" y="514"/>
                    <a:pt x="290" y="513"/>
                  </a:cubicBezTo>
                  <a:cubicBezTo>
                    <a:pt x="290" y="509"/>
                    <a:pt x="290" y="509"/>
                    <a:pt x="290" y="509"/>
                  </a:cubicBezTo>
                  <a:cubicBezTo>
                    <a:pt x="291" y="510"/>
                    <a:pt x="292" y="510"/>
                    <a:pt x="293" y="511"/>
                  </a:cubicBezTo>
                  <a:close/>
                  <a:moveTo>
                    <a:pt x="293" y="518"/>
                  </a:moveTo>
                  <a:cubicBezTo>
                    <a:pt x="293" y="523"/>
                    <a:pt x="293" y="523"/>
                    <a:pt x="293" y="523"/>
                  </a:cubicBezTo>
                  <a:cubicBezTo>
                    <a:pt x="290" y="526"/>
                    <a:pt x="290" y="526"/>
                    <a:pt x="290" y="526"/>
                  </a:cubicBezTo>
                  <a:cubicBezTo>
                    <a:pt x="290" y="519"/>
                    <a:pt x="290" y="519"/>
                    <a:pt x="290" y="519"/>
                  </a:cubicBezTo>
                  <a:cubicBezTo>
                    <a:pt x="291" y="519"/>
                    <a:pt x="292" y="518"/>
                    <a:pt x="293" y="518"/>
                  </a:cubicBezTo>
                  <a:close/>
                  <a:moveTo>
                    <a:pt x="293" y="584"/>
                  </a:moveTo>
                  <a:cubicBezTo>
                    <a:pt x="293" y="590"/>
                    <a:pt x="293" y="590"/>
                    <a:pt x="293" y="590"/>
                  </a:cubicBezTo>
                  <a:cubicBezTo>
                    <a:pt x="292" y="590"/>
                    <a:pt x="292" y="589"/>
                    <a:pt x="291" y="589"/>
                  </a:cubicBezTo>
                  <a:cubicBezTo>
                    <a:pt x="291" y="598"/>
                    <a:pt x="290" y="603"/>
                    <a:pt x="293" y="607"/>
                  </a:cubicBezTo>
                  <a:cubicBezTo>
                    <a:pt x="293" y="616"/>
                    <a:pt x="293" y="616"/>
                    <a:pt x="293" y="616"/>
                  </a:cubicBezTo>
                  <a:cubicBezTo>
                    <a:pt x="292" y="616"/>
                    <a:pt x="291" y="615"/>
                    <a:pt x="290" y="615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1" y="584"/>
                    <a:pt x="292" y="584"/>
                    <a:pt x="293" y="584"/>
                  </a:cubicBezTo>
                  <a:close/>
                  <a:moveTo>
                    <a:pt x="293" y="668"/>
                  </a:moveTo>
                  <a:cubicBezTo>
                    <a:pt x="293" y="680"/>
                    <a:pt x="293" y="680"/>
                    <a:pt x="293" y="680"/>
                  </a:cubicBezTo>
                  <a:cubicBezTo>
                    <a:pt x="290" y="679"/>
                    <a:pt x="290" y="679"/>
                    <a:pt x="290" y="679"/>
                  </a:cubicBezTo>
                  <a:cubicBezTo>
                    <a:pt x="290" y="667"/>
                    <a:pt x="290" y="667"/>
                    <a:pt x="290" y="667"/>
                  </a:cubicBezTo>
                  <a:cubicBezTo>
                    <a:pt x="293" y="668"/>
                    <a:pt x="293" y="668"/>
                    <a:pt x="293" y="668"/>
                  </a:cubicBezTo>
                  <a:close/>
                  <a:moveTo>
                    <a:pt x="293" y="733"/>
                  </a:moveTo>
                  <a:cubicBezTo>
                    <a:pt x="293" y="744"/>
                    <a:pt x="293" y="744"/>
                    <a:pt x="293" y="744"/>
                  </a:cubicBezTo>
                  <a:cubicBezTo>
                    <a:pt x="292" y="743"/>
                    <a:pt x="291" y="742"/>
                    <a:pt x="290" y="742"/>
                  </a:cubicBezTo>
                  <a:cubicBezTo>
                    <a:pt x="290" y="732"/>
                    <a:pt x="290" y="732"/>
                    <a:pt x="290" y="732"/>
                  </a:cubicBezTo>
                  <a:cubicBezTo>
                    <a:pt x="291" y="732"/>
                    <a:pt x="292" y="732"/>
                    <a:pt x="293" y="733"/>
                  </a:cubicBezTo>
                  <a:close/>
                  <a:moveTo>
                    <a:pt x="289" y="16"/>
                  </a:moveTo>
                  <a:cubicBezTo>
                    <a:pt x="290" y="15"/>
                    <a:pt x="290" y="15"/>
                    <a:pt x="290" y="15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89" y="23"/>
                    <a:pt x="289" y="23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90" y="780"/>
                  </a:moveTo>
                  <a:cubicBezTo>
                    <a:pt x="289" y="780"/>
                    <a:pt x="289" y="780"/>
                    <a:pt x="289" y="780"/>
                  </a:cubicBezTo>
                  <a:cubicBezTo>
                    <a:pt x="289" y="770"/>
                    <a:pt x="289" y="770"/>
                    <a:pt x="289" y="770"/>
                  </a:cubicBezTo>
                  <a:cubicBezTo>
                    <a:pt x="289" y="770"/>
                    <a:pt x="290" y="770"/>
                    <a:pt x="290" y="771"/>
                  </a:cubicBezTo>
                  <a:cubicBezTo>
                    <a:pt x="290" y="780"/>
                    <a:pt x="290" y="780"/>
                    <a:pt x="290" y="780"/>
                  </a:cubicBezTo>
                  <a:close/>
                  <a:moveTo>
                    <a:pt x="290" y="27"/>
                  </a:moveTo>
                  <a:cubicBezTo>
                    <a:pt x="290" y="39"/>
                    <a:pt x="290" y="39"/>
                    <a:pt x="290" y="39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7"/>
                    <a:pt x="290" y="27"/>
                    <a:pt x="290" y="27"/>
                  </a:cubicBezTo>
                  <a:close/>
                  <a:moveTo>
                    <a:pt x="290" y="54"/>
                  </a:moveTo>
                  <a:cubicBezTo>
                    <a:pt x="290" y="63"/>
                    <a:pt x="290" y="63"/>
                    <a:pt x="290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lose/>
                  <a:moveTo>
                    <a:pt x="290" y="102"/>
                  </a:moveTo>
                  <a:cubicBezTo>
                    <a:pt x="290" y="121"/>
                    <a:pt x="290" y="121"/>
                    <a:pt x="290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90" y="102"/>
                    <a:pt x="290" y="102"/>
                    <a:pt x="290" y="102"/>
                  </a:cubicBezTo>
                  <a:close/>
                  <a:moveTo>
                    <a:pt x="290" y="144"/>
                  </a:moveTo>
                  <a:cubicBezTo>
                    <a:pt x="290" y="164"/>
                    <a:pt x="290" y="164"/>
                    <a:pt x="290" y="164"/>
                  </a:cubicBezTo>
                  <a:cubicBezTo>
                    <a:pt x="290" y="164"/>
                    <a:pt x="289" y="164"/>
                    <a:pt x="289" y="16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45"/>
                    <a:pt x="290" y="145"/>
                    <a:pt x="290" y="144"/>
                  </a:cubicBezTo>
                  <a:close/>
                  <a:moveTo>
                    <a:pt x="290" y="189"/>
                  </a:moveTo>
                  <a:cubicBezTo>
                    <a:pt x="290" y="199"/>
                    <a:pt x="290" y="199"/>
                    <a:pt x="290" y="199"/>
                  </a:cubicBezTo>
                  <a:cubicBezTo>
                    <a:pt x="290" y="199"/>
                    <a:pt x="289" y="199"/>
                    <a:pt x="289" y="199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89"/>
                    <a:pt x="290" y="189"/>
                    <a:pt x="290" y="189"/>
                  </a:cubicBezTo>
                  <a:close/>
                  <a:moveTo>
                    <a:pt x="290" y="211"/>
                  </a:moveTo>
                  <a:cubicBezTo>
                    <a:pt x="290" y="220"/>
                    <a:pt x="290" y="220"/>
                    <a:pt x="290" y="220"/>
                  </a:cubicBezTo>
                  <a:cubicBezTo>
                    <a:pt x="290" y="221"/>
                    <a:pt x="289" y="221"/>
                    <a:pt x="289" y="222"/>
                  </a:cubicBezTo>
                  <a:cubicBezTo>
                    <a:pt x="289" y="210"/>
                    <a:pt x="289" y="210"/>
                    <a:pt x="289" y="210"/>
                  </a:cubicBezTo>
                  <a:cubicBezTo>
                    <a:pt x="290" y="211"/>
                    <a:pt x="290" y="211"/>
                    <a:pt x="290" y="211"/>
                  </a:cubicBezTo>
                  <a:close/>
                  <a:moveTo>
                    <a:pt x="290" y="278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89" y="295"/>
                    <a:pt x="289" y="296"/>
                    <a:pt x="289" y="297"/>
                  </a:cubicBezTo>
                  <a:cubicBezTo>
                    <a:pt x="289" y="290"/>
                    <a:pt x="289" y="290"/>
                    <a:pt x="289" y="290"/>
                  </a:cubicBezTo>
                  <a:cubicBezTo>
                    <a:pt x="290" y="287"/>
                    <a:pt x="291" y="283"/>
                    <a:pt x="289" y="281"/>
                  </a:cubicBezTo>
                  <a:cubicBezTo>
                    <a:pt x="289" y="276"/>
                    <a:pt x="289" y="276"/>
                    <a:pt x="289" y="276"/>
                  </a:cubicBezTo>
                  <a:cubicBezTo>
                    <a:pt x="290" y="278"/>
                    <a:pt x="290" y="278"/>
                    <a:pt x="290" y="278"/>
                  </a:cubicBezTo>
                  <a:close/>
                  <a:moveTo>
                    <a:pt x="290" y="308"/>
                  </a:moveTo>
                  <a:cubicBezTo>
                    <a:pt x="290" y="314"/>
                    <a:pt x="290" y="314"/>
                    <a:pt x="290" y="314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06"/>
                    <a:pt x="289" y="306"/>
                    <a:pt x="289" y="306"/>
                  </a:cubicBezTo>
                  <a:cubicBezTo>
                    <a:pt x="289" y="307"/>
                    <a:pt x="289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lose/>
                  <a:moveTo>
                    <a:pt x="290" y="326"/>
                  </a:moveTo>
                  <a:cubicBezTo>
                    <a:pt x="290" y="346"/>
                    <a:pt x="290" y="346"/>
                    <a:pt x="290" y="346"/>
                  </a:cubicBezTo>
                  <a:cubicBezTo>
                    <a:pt x="290" y="347"/>
                    <a:pt x="289" y="348"/>
                    <a:pt x="289" y="348"/>
                  </a:cubicBezTo>
                  <a:cubicBezTo>
                    <a:pt x="289" y="325"/>
                    <a:pt x="289" y="325"/>
                    <a:pt x="289" y="325"/>
                  </a:cubicBezTo>
                  <a:cubicBezTo>
                    <a:pt x="289" y="325"/>
                    <a:pt x="289" y="326"/>
                    <a:pt x="290" y="326"/>
                  </a:cubicBezTo>
                  <a:close/>
                  <a:moveTo>
                    <a:pt x="290" y="380"/>
                  </a:moveTo>
                  <a:cubicBezTo>
                    <a:pt x="290" y="422"/>
                    <a:pt x="290" y="422"/>
                    <a:pt x="290" y="422"/>
                  </a:cubicBezTo>
                  <a:cubicBezTo>
                    <a:pt x="290" y="420"/>
                    <a:pt x="289" y="417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04"/>
                    <a:pt x="289" y="399"/>
                    <a:pt x="289" y="393"/>
                  </a:cubicBezTo>
                  <a:cubicBezTo>
                    <a:pt x="289" y="393"/>
                    <a:pt x="289" y="393"/>
                    <a:pt x="289" y="393"/>
                  </a:cubicBezTo>
                  <a:cubicBezTo>
                    <a:pt x="289" y="387"/>
                    <a:pt x="289" y="387"/>
                    <a:pt x="289" y="387"/>
                  </a:cubicBezTo>
                  <a:cubicBezTo>
                    <a:pt x="289" y="385"/>
                    <a:pt x="290" y="383"/>
                    <a:pt x="290" y="380"/>
                  </a:cubicBezTo>
                  <a:close/>
                  <a:moveTo>
                    <a:pt x="290" y="447"/>
                  </a:moveTo>
                  <a:cubicBezTo>
                    <a:pt x="290" y="457"/>
                    <a:pt x="290" y="457"/>
                    <a:pt x="290" y="457"/>
                  </a:cubicBezTo>
                  <a:cubicBezTo>
                    <a:pt x="290" y="457"/>
                    <a:pt x="290" y="457"/>
                    <a:pt x="289" y="457"/>
                  </a:cubicBezTo>
                  <a:cubicBezTo>
                    <a:pt x="290" y="458"/>
                    <a:pt x="290" y="458"/>
                    <a:pt x="290" y="45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89" y="469"/>
                    <a:pt x="289" y="468"/>
                    <a:pt x="289" y="468"/>
                  </a:cubicBezTo>
                  <a:cubicBezTo>
                    <a:pt x="289" y="447"/>
                    <a:pt x="289" y="447"/>
                    <a:pt x="289" y="447"/>
                  </a:cubicBezTo>
                  <a:cubicBezTo>
                    <a:pt x="289" y="447"/>
                    <a:pt x="289" y="447"/>
                    <a:pt x="290" y="447"/>
                  </a:cubicBezTo>
                  <a:close/>
                  <a:moveTo>
                    <a:pt x="290" y="490"/>
                  </a:moveTo>
                  <a:cubicBezTo>
                    <a:pt x="290" y="500"/>
                    <a:pt x="290" y="500"/>
                    <a:pt x="290" y="500"/>
                  </a:cubicBezTo>
                  <a:cubicBezTo>
                    <a:pt x="290" y="500"/>
                    <a:pt x="289" y="500"/>
                    <a:pt x="289" y="500"/>
                  </a:cubicBezTo>
                  <a:cubicBezTo>
                    <a:pt x="289" y="492"/>
                    <a:pt x="289" y="492"/>
                    <a:pt x="289" y="492"/>
                  </a:cubicBezTo>
                  <a:cubicBezTo>
                    <a:pt x="289" y="492"/>
                    <a:pt x="289" y="491"/>
                    <a:pt x="290" y="490"/>
                  </a:cubicBezTo>
                  <a:close/>
                  <a:moveTo>
                    <a:pt x="290" y="509"/>
                  </a:moveTo>
                  <a:cubicBezTo>
                    <a:pt x="290" y="513"/>
                    <a:pt x="290" y="513"/>
                    <a:pt x="290" y="513"/>
                  </a:cubicBezTo>
                  <a:cubicBezTo>
                    <a:pt x="290" y="513"/>
                    <a:pt x="289" y="512"/>
                    <a:pt x="289" y="512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0" y="509"/>
                    <a:pt x="290" y="509"/>
                    <a:pt x="290" y="509"/>
                  </a:cubicBezTo>
                  <a:close/>
                  <a:moveTo>
                    <a:pt x="290" y="519"/>
                  </a:moveTo>
                  <a:cubicBezTo>
                    <a:pt x="290" y="526"/>
                    <a:pt x="290" y="526"/>
                    <a:pt x="290" y="526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89" y="520"/>
                    <a:pt x="290" y="519"/>
                    <a:pt x="290" y="519"/>
                  </a:cubicBezTo>
                  <a:close/>
                  <a:moveTo>
                    <a:pt x="290" y="583"/>
                  </a:moveTo>
                  <a:cubicBezTo>
                    <a:pt x="290" y="615"/>
                    <a:pt x="290" y="615"/>
                    <a:pt x="290" y="615"/>
                  </a:cubicBezTo>
                  <a:cubicBezTo>
                    <a:pt x="290" y="615"/>
                    <a:pt x="289" y="614"/>
                    <a:pt x="289" y="614"/>
                  </a:cubicBezTo>
                  <a:cubicBezTo>
                    <a:pt x="289" y="582"/>
                    <a:pt x="289" y="582"/>
                    <a:pt x="289" y="582"/>
                  </a:cubicBezTo>
                  <a:cubicBezTo>
                    <a:pt x="290" y="583"/>
                    <a:pt x="290" y="583"/>
                    <a:pt x="290" y="583"/>
                  </a:cubicBezTo>
                  <a:close/>
                  <a:moveTo>
                    <a:pt x="290" y="667"/>
                  </a:moveTo>
                  <a:cubicBezTo>
                    <a:pt x="290" y="679"/>
                    <a:pt x="290" y="679"/>
                    <a:pt x="290" y="679"/>
                  </a:cubicBezTo>
                  <a:cubicBezTo>
                    <a:pt x="289" y="679"/>
                    <a:pt x="289" y="679"/>
                    <a:pt x="289" y="679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90" y="667"/>
                    <a:pt x="290" y="667"/>
                    <a:pt x="290" y="667"/>
                  </a:cubicBezTo>
                  <a:close/>
                  <a:moveTo>
                    <a:pt x="290" y="732"/>
                  </a:moveTo>
                  <a:cubicBezTo>
                    <a:pt x="290" y="742"/>
                    <a:pt x="290" y="742"/>
                    <a:pt x="290" y="742"/>
                  </a:cubicBezTo>
                  <a:cubicBezTo>
                    <a:pt x="290" y="741"/>
                    <a:pt x="289" y="741"/>
                    <a:pt x="289" y="74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2"/>
                    <a:pt x="290" y="732"/>
                    <a:pt x="290" y="732"/>
                  </a:cubicBezTo>
                  <a:close/>
                  <a:moveTo>
                    <a:pt x="285" y="17"/>
                  </a:moveTo>
                  <a:cubicBezTo>
                    <a:pt x="286" y="17"/>
                    <a:pt x="287" y="16"/>
                    <a:pt x="289" y="16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8" y="25"/>
                    <a:pt x="288" y="25"/>
                    <a:pt x="288" y="26"/>
                  </a:cubicBezTo>
                  <a:cubicBezTo>
                    <a:pt x="288" y="26"/>
                    <a:pt x="288" y="27"/>
                    <a:pt x="289" y="27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5"/>
                    <a:pt x="286" y="35"/>
                    <a:pt x="285" y="35"/>
                  </a:cubicBezTo>
                  <a:cubicBezTo>
                    <a:pt x="285" y="17"/>
                    <a:pt x="285" y="17"/>
                    <a:pt x="285" y="17"/>
                  </a:cubicBezTo>
                  <a:close/>
                  <a:moveTo>
                    <a:pt x="289" y="780"/>
                  </a:moveTo>
                  <a:cubicBezTo>
                    <a:pt x="288" y="780"/>
                    <a:pt x="288" y="780"/>
                    <a:pt x="288" y="780"/>
                  </a:cubicBezTo>
                  <a:cubicBezTo>
                    <a:pt x="287" y="779"/>
                    <a:pt x="286" y="779"/>
                    <a:pt x="285" y="778"/>
                  </a:cubicBezTo>
                  <a:cubicBezTo>
                    <a:pt x="285" y="767"/>
                    <a:pt x="285" y="767"/>
                    <a:pt x="285" y="767"/>
                  </a:cubicBezTo>
                  <a:cubicBezTo>
                    <a:pt x="286" y="768"/>
                    <a:pt x="287" y="769"/>
                    <a:pt x="289" y="770"/>
                  </a:cubicBezTo>
                  <a:cubicBezTo>
                    <a:pt x="289" y="780"/>
                    <a:pt x="289" y="780"/>
                    <a:pt x="289" y="780"/>
                  </a:cubicBezTo>
                  <a:close/>
                  <a:moveTo>
                    <a:pt x="289" y="55"/>
                  </a:moveTo>
                  <a:cubicBezTo>
                    <a:pt x="289" y="63"/>
                    <a:pt x="289" y="63"/>
                    <a:pt x="289" y="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5"/>
                    <a:pt x="287" y="55"/>
                    <a:pt x="289" y="55"/>
                  </a:cubicBezTo>
                  <a:close/>
                  <a:moveTo>
                    <a:pt x="289" y="103"/>
                  </a:moveTo>
                  <a:cubicBezTo>
                    <a:pt x="289" y="122"/>
                    <a:pt x="289" y="122"/>
                    <a:pt x="289" y="122"/>
                  </a:cubicBezTo>
                  <a:cubicBezTo>
                    <a:pt x="287" y="123"/>
                    <a:pt x="286" y="124"/>
                    <a:pt x="285" y="124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7" y="103"/>
                    <a:pt x="289" y="103"/>
                  </a:cubicBezTo>
                  <a:close/>
                  <a:moveTo>
                    <a:pt x="289" y="145"/>
                  </a:moveTo>
                  <a:cubicBezTo>
                    <a:pt x="289" y="165"/>
                    <a:pt x="289" y="165"/>
                    <a:pt x="289" y="165"/>
                  </a:cubicBezTo>
                  <a:cubicBezTo>
                    <a:pt x="287" y="165"/>
                    <a:pt x="286" y="165"/>
                    <a:pt x="285" y="165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7" y="146"/>
                    <a:pt x="287" y="146"/>
                    <a:pt x="289" y="145"/>
                  </a:cubicBezTo>
                  <a:close/>
                  <a:moveTo>
                    <a:pt x="289" y="190"/>
                  </a:moveTo>
                  <a:cubicBezTo>
                    <a:pt x="289" y="199"/>
                    <a:pt x="289" y="199"/>
                    <a:pt x="289" y="199"/>
                  </a:cubicBezTo>
                  <a:cubicBezTo>
                    <a:pt x="287" y="199"/>
                    <a:pt x="287" y="199"/>
                    <a:pt x="285" y="199"/>
                  </a:cubicBezTo>
                  <a:cubicBezTo>
                    <a:pt x="285" y="191"/>
                    <a:pt x="285" y="191"/>
                    <a:pt x="285" y="191"/>
                  </a:cubicBezTo>
                  <a:cubicBezTo>
                    <a:pt x="286" y="190"/>
                    <a:pt x="287" y="190"/>
                    <a:pt x="289" y="190"/>
                  </a:cubicBezTo>
                  <a:close/>
                  <a:moveTo>
                    <a:pt x="289" y="210"/>
                  </a:moveTo>
                  <a:cubicBezTo>
                    <a:pt x="289" y="222"/>
                    <a:pt x="289" y="222"/>
                    <a:pt x="289" y="222"/>
                  </a:cubicBezTo>
                  <a:cubicBezTo>
                    <a:pt x="288" y="222"/>
                    <a:pt x="287" y="223"/>
                    <a:pt x="287" y="223"/>
                  </a:cubicBezTo>
                  <a:cubicBezTo>
                    <a:pt x="286" y="224"/>
                    <a:pt x="286" y="224"/>
                    <a:pt x="285" y="224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6" y="218"/>
                    <a:pt x="287" y="217"/>
                    <a:pt x="288" y="216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5" y="208"/>
                    <a:pt x="285" y="208"/>
                    <a:pt x="285" y="208"/>
                  </a:cubicBezTo>
                  <a:cubicBezTo>
                    <a:pt x="289" y="210"/>
                    <a:pt x="289" y="210"/>
                    <a:pt x="289" y="210"/>
                  </a:cubicBezTo>
                  <a:close/>
                  <a:moveTo>
                    <a:pt x="289" y="276"/>
                  </a:moveTo>
                  <a:cubicBezTo>
                    <a:pt x="289" y="281"/>
                    <a:pt x="289" y="281"/>
                    <a:pt x="289" y="281"/>
                  </a:cubicBezTo>
                  <a:cubicBezTo>
                    <a:pt x="288" y="280"/>
                    <a:pt x="287" y="280"/>
                    <a:pt x="285" y="279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9" y="276"/>
                    <a:pt x="289" y="276"/>
                    <a:pt x="289" y="276"/>
                  </a:cubicBezTo>
                  <a:close/>
                  <a:moveTo>
                    <a:pt x="289" y="290"/>
                  </a:moveTo>
                  <a:cubicBezTo>
                    <a:pt x="289" y="297"/>
                    <a:pt x="289" y="297"/>
                    <a:pt x="289" y="297"/>
                  </a:cubicBezTo>
                  <a:cubicBezTo>
                    <a:pt x="287" y="300"/>
                    <a:pt x="287" y="303"/>
                    <a:pt x="289" y="306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1"/>
                    <a:pt x="286" y="310"/>
                    <a:pt x="285" y="310"/>
                  </a:cubicBezTo>
                  <a:cubicBezTo>
                    <a:pt x="285" y="310"/>
                    <a:pt x="285" y="310"/>
                    <a:pt x="285" y="310"/>
                  </a:cubicBezTo>
                  <a:cubicBezTo>
                    <a:pt x="285" y="296"/>
                    <a:pt x="285" y="296"/>
                    <a:pt x="285" y="296"/>
                  </a:cubicBezTo>
                  <a:cubicBezTo>
                    <a:pt x="287" y="294"/>
                    <a:pt x="288" y="292"/>
                    <a:pt x="289" y="290"/>
                  </a:cubicBezTo>
                  <a:close/>
                  <a:moveTo>
                    <a:pt x="289" y="325"/>
                  </a:moveTo>
                  <a:cubicBezTo>
                    <a:pt x="289" y="348"/>
                    <a:pt x="289" y="348"/>
                    <a:pt x="289" y="348"/>
                  </a:cubicBezTo>
                  <a:cubicBezTo>
                    <a:pt x="287" y="349"/>
                    <a:pt x="287" y="349"/>
                    <a:pt x="285" y="350"/>
                  </a:cubicBezTo>
                  <a:cubicBezTo>
                    <a:pt x="285" y="338"/>
                    <a:pt x="285" y="338"/>
                    <a:pt x="285" y="338"/>
                  </a:cubicBezTo>
                  <a:cubicBezTo>
                    <a:pt x="286" y="336"/>
                    <a:pt x="286" y="334"/>
                    <a:pt x="286" y="332"/>
                  </a:cubicBezTo>
                  <a:cubicBezTo>
                    <a:pt x="285" y="332"/>
                    <a:pt x="285" y="332"/>
                    <a:pt x="285" y="33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2"/>
                    <a:pt x="287" y="323"/>
                    <a:pt x="289" y="325"/>
                  </a:cubicBezTo>
                  <a:close/>
                  <a:moveTo>
                    <a:pt x="289" y="387"/>
                  </a:moveTo>
                  <a:cubicBezTo>
                    <a:pt x="289" y="393"/>
                    <a:pt x="289" y="393"/>
                    <a:pt x="289" y="393"/>
                  </a:cubicBezTo>
                  <a:cubicBezTo>
                    <a:pt x="285" y="393"/>
                    <a:pt x="285" y="393"/>
                    <a:pt x="285" y="393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8" y="389"/>
                    <a:pt x="288" y="389"/>
                    <a:pt x="288" y="389"/>
                  </a:cubicBezTo>
                  <a:cubicBezTo>
                    <a:pt x="288" y="389"/>
                    <a:pt x="288" y="388"/>
                    <a:pt x="289" y="387"/>
                  </a:cubicBezTo>
                  <a:close/>
                  <a:moveTo>
                    <a:pt x="289" y="410"/>
                  </a:moveTo>
                  <a:cubicBezTo>
                    <a:pt x="289" y="414"/>
                    <a:pt x="289" y="414"/>
                    <a:pt x="289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9" y="410"/>
                    <a:pt x="289" y="410"/>
                    <a:pt x="289" y="410"/>
                  </a:cubicBezTo>
                  <a:close/>
                  <a:moveTo>
                    <a:pt x="289" y="447"/>
                  </a:moveTo>
                  <a:cubicBezTo>
                    <a:pt x="289" y="468"/>
                    <a:pt x="289" y="468"/>
                    <a:pt x="289" y="468"/>
                  </a:cubicBezTo>
                  <a:cubicBezTo>
                    <a:pt x="287" y="467"/>
                    <a:pt x="287" y="466"/>
                    <a:pt x="285" y="465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7" y="448"/>
                    <a:pt x="287" y="447"/>
                    <a:pt x="289" y="447"/>
                  </a:cubicBezTo>
                  <a:close/>
                  <a:moveTo>
                    <a:pt x="289" y="492"/>
                  </a:moveTo>
                  <a:cubicBezTo>
                    <a:pt x="289" y="500"/>
                    <a:pt x="289" y="500"/>
                    <a:pt x="289" y="500"/>
                  </a:cubicBezTo>
                  <a:cubicBezTo>
                    <a:pt x="287" y="499"/>
                    <a:pt x="286" y="499"/>
                    <a:pt x="285" y="500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7" y="496"/>
                    <a:pt x="287" y="496"/>
                    <a:pt x="287" y="496"/>
                  </a:cubicBezTo>
                  <a:cubicBezTo>
                    <a:pt x="287" y="495"/>
                    <a:pt x="288" y="493"/>
                    <a:pt x="289" y="492"/>
                  </a:cubicBezTo>
                  <a:close/>
                  <a:moveTo>
                    <a:pt x="289" y="507"/>
                  </a:moveTo>
                  <a:cubicBezTo>
                    <a:pt x="289" y="512"/>
                    <a:pt x="289" y="512"/>
                    <a:pt x="289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9" y="507"/>
                    <a:pt x="289" y="507"/>
                    <a:pt x="289" y="507"/>
                  </a:cubicBezTo>
                  <a:close/>
                  <a:moveTo>
                    <a:pt x="289" y="520"/>
                  </a:moveTo>
                  <a:cubicBezTo>
                    <a:pt x="289" y="527"/>
                    <a:pt x="289" y="527"/>
                    <a:pt x="289" y="527"/>
                  </a:cubicBezTo>
                  <a:cubicBezTo>
                    <a:pt x="285" y="530"/>
                    <a:pt x="285" y="530"/>
                    <a:pt x="285" y="530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0"/>
                    <a:pt x="285" y="520"/>
                    <a:pt x="285" y="520"/>
                  </a:cubicBezTo>
                  <a:cubicBezTo>
                    <a:pt x="287" y="520"/>
                    <a:pt x="288" y="520"/>
                    <a:pt x="289" y="520"/>
                  </a:cubicBezTo>
                  <a:close/>
                  <a:moveTo>
                    <a:pt x="289" y="582"/>
                  </a:moveTo>
                  <a:cubicBezTo>
                    <a:pt x="289" y="614"/>
                    <a:pt x="289" y="614"/>
                    <a:pt x="289" y="614"/>
                  </a:cubicBezTo>
                  <a:cubicBezTo>
                    <a:pt x="287" y="613"/>
                    <a:pt x="286" y="613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86" y="581"/>
                    <a:pt x="287" y="581"/>
                    <a:pt x="289" y="582"/>
                  </a:cubicBezTo>
                  <a:close/>
                  <a:moveTo>
                    <a:pt x="289" y="666"/>
                  </a:moveTo>
                  <a:cubicBezTo>
                    <a:pt x="289" y="679"/>
                    <a:pt x="289" y="679"/>
                    <a:pt x="289" y="679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9" y="666"/>
                    <a:pt x="289" y="666"/>
                    <a:pt x="289" y="666"/>
                  </a:cubicBezTo>
                  <a:close/>
                  <a:moveTo>
                    <a:pt x="289" y="731"/>
                  </a:moveTo>
                  <a:cubicBezTo>
                    <a:pt x="289" y="741"/>
                    <a:pt x="289" y="741"/>
                    <a:pt x="289" y="741"/>
                  </a:cubicBezTo>
                  <a:cubicBezTo>
                    <a:pt x="287" y="740"/>
                    <a:pt x="287" y="740"/>
                    <a:pt x="285" y="739"/>
                  </a:cubicBezTo>
                  <a:cubicBezTo>
                    <a:pt x="285" y="730"/>
                    <a:pt x="285" y="730"/>
                    <a:pt x="285" y="730"/>
                  </a:cubicBezTo>
                  <a:cubicBezTo>
                    <a:pt x="286" y="731"/>
                    <a:pt x="287" y="731"/>
                    <a:pt x="289" y="731"/>
                  </a:cubicBezTo>
                  <a:close/>
                  <a:moveTo>
                    <a:pt x="285" y="474"/>
                  </a:moveTo>
                  <a:cubicBezTo>
                    <a:pt x="285" y="470"/>
                    <a:pt x="285" y="470"/>
                    <a:pt x="285" y="470"/>
                  </a:cubicBezTo>
                  <a:cubicBezTo>
                    <a:pt x="286" y="471"/>
                    <a:pt x="286" y="472"/>
                    <a:pt x="286" y="474"/>
                  </a:cubicBezTo>
                  <a:lnTo>
                    <a:pt x="285" y="474"/>
                  </a:lnTo>
                  <a:close/>
                  <a:moveTo>
                    <a:pt x="280" y="19"/>
                  </a:moveTo>
                  <a:cubicBezTo>
                    <a:pt x="282" y="18"/>
                    <a:pt x="283" y="18"/>
                    <a:pt x="285" y="17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1" y="33"/>
                    <a:pt x="280" y="32"/>
                  </a:cubicBezTo>
                  <a:cubicBezTo>
                    <a:pt x="280" y="19"/>
                    <a:pt x="280" y="19"/>
                    <a:pt x="280" y="19"/>
                  </a:cubicBezTo>
                  <a:close/>
                  <a:moveTo>
                    <a:pt x="285" y="778"/>
                  </a:moveTo>
                  <a:cubicBezTo>
                    <a:pt x="283" y="777"/>
                    <a:pt x="282" y="777"/>
                    <a:pt x="280" y="776"/>
                  </a:cubicBezTo>
                  <a:cubicBezTo>
                    <a:pt x="280" y="757"/>
                    <a:pt x="280" y="757"/>
                    <a:pt x="280" y="757"/>
                  </a:cubicBezTo>
                  <a:cubicBezTo>
                    <a:pt x="280" y="759"/>
                    <a:pt x="281" y="761"/>
                    <a:pt x="281" y="763"/>
                  </a:cubicBezTo>
                  <a:cubicBezTo>
                    <a:pt x="283" y="764"/>
                    <a:pt x="284" y="766"/>
                    <a:pt x="285" y="767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5" y="55"/>
                  </a:moveTo>
                  <a:cubicBezTo>
                    <a:pt x="285" y="64"/>
                    <a:pt x="285" y="64"/>
                    <a:pt x="285" y="64"/>
                  </a:cubicBezTo>
                  <a:cubicBezTo>
                    <a:pt x="283" y="65"/>
                    <a:pt x="282" y="65"/>
                    <a:pt x="280" y="6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4"/>
                    <a:pt x="282" y="55"/>
                    <a:pt x="283" y="56"/>
                  </a:cubicBezTo>
                  <a:cubicBezTo>
                    <a:pt x="284" y="56"/>
                    <a:pt x="285" y="55"/>
                    <a:pt x="285" y="55"/>
                  </a:cubicBezTo>
                  <a:close/>
                  <a:moveTo>
                    <a:pt x="285" y="105"/>
                  </a:moveTo>
                  <a:cubicBezTo>
                    <a:pt x="285" y="124"/>
                    <a:pt x="285" y="124"/>
                    <a:pt x="285" y="124"/>
                  </a:cubicBezTo>
                  <a:cubicBezTo>
                    <a:pt x="283" y="126"/>
                    <a:pt x="282" y="127"/>
                    <a:pt x="280" y="12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2" y="106"/>
                    <a:pt x="283" y="105"/>
                    <a:pt x="285" y="105"/>
                  </a:cubicBezTo>
                  <a:close/>
                  <a:moveTo>
                    <a:pt x="285" y="147"/>
                  </a:moveTo>
                  <a:cubicBezTo>
                    <a:pt x="285" y="165"/>
                    <a:pt x="285" y="165"/>
                    <a:pt x="285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2" y="159"/>
                    <a:pt x="281" y="155"/>
                    <a:pt x="282" y="149"/>
                  </a:cubicBezTo>
                  <a:cubicBezTo>
                    <a:pt x="283" y="148"/>
                    <a:pt x="284" y="147"/>
                    <a:pt x="285" y="147"/>
                  </a:cubicBezTo>
                  <a:close/>
                  <a:moveTo>
                    <a:pt x="285" y="191"/>
                  </a:moveTo>
                  <a:cubicBezTo>
                    <a:pt x="285" y="199"/>
                    <a:pt x="285" y="199"/>
                    <a:pt x="285" y="199"/>
                  </a:cubicBezTo>
                  <a:cubicBezTo>
                    <a:pt x="284" y="200"/>
                    <a:pt x="282" y="200"/>
                    <a:pt x="280" y="201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82" y="193"/>
                    <a:pt x="283" y="192"/>
                    <a:pt x="285" y="191"/>
                  </a:cubicBezTo>
                  <a:close/>
                  <a:moveTo>
                    <a:pt x="285" y="208"/>
                  </a:moveTo>
                  <a:cubicBezTo>
                    <a:pt x="285" y="215"/>
                    <a:pt x="285" y="215"/>
                    <a:pt x="285" y="215"/>
                  </a:cubicBezTo>
                  <a:cubicBezTo>
                    <a:pt x="283" y="214"/>
                    <a:pt x="281" y="213"/>
                    <a:pt x="280" y="212"/>
                  </a:cubicBezTo>
                  <a:cubicBezTo>
                    <a:pt x="280" y="205"/>
                    <a:pt x="280" y="205"/>
                    <a:pt x="280" y="205"/>
                  </a:cubicBezTo>
                  <a:cubicBezTo>
                    <a:pt x="282" y="206"/>
                    <a:pt x="283" y="207"/>
                    <a:pt x="285" y="208"/>
                  </a:cubicBezTo>
                  <a:close/>
                  <a:moveTo>
                    <a:pt x="285" y="218"/>
                  </a:moveTo>
                  <a:cubicBezTo>
                    <a:pt x="285" y="224"/>
                    <a:pt x="285" y="224"/>
                    <a:pt x="285" y="224"/>
                  </a:cubicBezTo>
                  <a:cubicBezTo>
                    <a:pt x="284" y="225"/>
                    <a:pt x="282" y="226"/>
                    <a:pt x="280" y="227"/>
                  </a:cubicBezTo>
                  <a:cubicBezTo>
                    <a:pt x="280" y="221"/>
                    <a:pt x="280" y="221"/>
                    <a:pt x="280" y="221"/>
                  </a:cubicBezTo>
                  <a:cubicBezTo>
                    <a:pt x="282" y="220"/>
                    <a:pt x="284" y="219"/>
                    <a:pt x="285" y="218"/>
                  </a:cubicBezTo>
                  <a:close/>
                  <a:moveTo>
                    <a:pt x="285" y="273"/>
                  </a:moveTo>
                  <a:cubicBezTo>
                    <a:pt x="285" y="279"/>
                    <a:pt x="285" y="279"/>
                    <a:pt x="285" y="279"/>
                  </a:cubicBezTo>
                  <a:cubicBezTo>
                    <a:pt x="284" y="283"/>
                    <a:pt x="282" y="286"/>
                    <a:pt x="280" y="289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81" y="279"/>
                    <a:pt x="281" y="276"/>
                    <a:pt x="280" y="273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85" y="273"/>
                    <a:pt x="285" y="273"/>
                  </a:cubicBezTo>
                  <a:close/>
                  <a:moveTo>
                    <a:pt x="285" y="296"/>
                  </a:moveTo>
                  <a:cubicBezTo>
                    <a:pt x="285" y="310"/>
                    <a:pt x="285" y="310"/>
                    <a:pt x="285" y="310"/>
                  </a:cubicBezTo>
                  <a:cubicBezTo>
                    <a:pt x="284" y="307"/>
                    <a:pt x="282" y="305"/>
                    <a:pt x="280" y="302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1" y="298"/>
                    <a:pt x="281" y="300"/>
                    <a:pt x="282" y="300"/>
                  </a:cubicBezTo>
                  <a:cubicBezTo>
                    <a:pt x="283" y="299"/>
                    <a:pt x="284" y="298"/>
                    <a:pt x="285" y="296"/>
                  </a:cubicBezTo>
                  <a:close/>
                  <a:moveTo>
                    <a:pt x="285" y="320"/>
                  </a:moveTo>
                  <a:cubicBezTo>
                    <a:pt x="285" y="332"/>
                    <a:pt x="285" y="332"/>
                    <a:pt x="285" y="332"/>
                  </a:cubicBezTo>
                  <a:cubicBezTo>
                    <a:pt x="283" y="332"/>
                    <a:pt x="282" y="331"/>
                    <a:pt x="280" y="331"/>
                  </a:cubicBezTo>
                  <a:cubicBezTo>
                    <a:pt x="280" y="321"/>
                    <a:pt x="280" y="321"/>
                    <a:pt x="280" y="321"/>
                  </a:cubicBezTo>
                  <a:cubicBezTo>
                    <a:pt x="281" y="320"/>
                    <a:pt x="283" y="320"/>
                    <a:pt x="285" y="320"/>
                  </a:cubicBezTo>
                  <a:close/>
                  <a:moveTo>
                    <a:pt x="285" y="338"/>
                  </a:moveTo>
                  <a:cubicBezTo>
                    <a:pt x="285" y="350"/>
                    <a:pt x="285" y="350"/>
                    <a:pt x="285" y="350"/>
                  </a:cubicBezTo>
                  <a:cubicBezTo>
                    <a:pt x="284" y="351"/>
                    <a:pt x="282" y="352"/>
                    <a:pt x="280" y="353"/>
                  </a:cubicBezTo>
                  <a:cubicBezTo>
                    <a:pt x="280" y="344"/>
                    <a:pt x="280" y="344"/>
                    <a:pt x="280" y="344"/>
                  </a:cubicBezTo>
                  <a:cubicBezTo>
                    <a:pt x="281" y="343"/>
                    <a:pt x="282" y="343"/>
                    <a:pt x="283" y="343"/>
                  </a:cubicBezTo>
                  <a:cubicBezTo>
                    <a:pt x="284" y="341"/>
                    <a:pt x="285" y="339"/>
                    <a:pt x="285" y="338"/>
                  </a:cubicBezTo>
                  <a:close/>
                  <a:moveTo>
                    <a:pt x="285" y="389"/>
                  </a:moveTo>
                  <a:cubicBezTo>
                    <a:pt x="285" y="393"/>
                    <a:pt x="285" y="393"/>
                    <a:pt x="285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1" y="410"/>
                    <a:pt x="281" y="410"/>
                  </a:cubicBezTo>
                  <a:cubicBezTo>
                    <a:pt x="281" y="407"/>
                    <a:pt x="280" y="405"/>
                    <a:pt x="280" y="403"/>
                  </a:cubicBezTo>
                  <a:cubicBezTo>
                    <a:pt x="280" y="389"/>
                    <a:pt x="280" y="389"/>
                    <a:pt x="280" y="389"/>
                  </a:cubicBezTo>
                  <a:cubicBezTo>
                    <a:pt x="285" y="389"/>
                    <a:pt x="285" y="389"/>
                    <a:pt x="285" y="389"/>
                  </a:cubicBezTo>
                  <a:close/>
                  <a:moveTo>
                    <a:pt x="285" y="448"/>
                  </a:moveTo>
                  <a:cubicBezTo>
                    <a:pt x="285" y="465"/>
                    <a:pt x="285" y="465"/>
                    <a:pt x="285" y="465"/>
                  </a:cubicBezTo>
                  <a:cubicBezTo>
                    <a:pt x="285" y="465"/>
                    <a:pt x="284" y="465"/>
                    <a:pt x="283" y="465"/>
                  </a:cubicBezTo>
                  <a:cubicBezTo>
                    <a:pt x="284" y="467"/>
                    <a:pt x="285" y="469"/>
                    <a:pt x="285" y="470"/>
                  </a:cubicBezTo>
                  <a:cubicBezTo>
                    <a:pt x="285" y="474"/>
                    <a:pt x="285" y="474"/>
                    <a:pt x="285" y="474"/>
                  </a:cubicBezTo>
                  <a:cubicBezTo>
                    <a:pt x="285" y="474"/>
                    <a:pt x="284" y="474"/>
                    <a:pt x="283" y="475"/>
                  </a:cubicBezTo>
                  <a:cubicBezTo>
                    <a:pt x="283" y="475"/>
                    <a:pt x="283" y="476"/>
                    <a:pt x="283" y="477"/>
                  </a:cubicBezTo>
                  <a:cubicBezTo>
                    <a:pt x="282" y="477"/>
                    <a:pt x="281" y="477"/>
                    <a:pt x="281" y="477"/>
                  </a:cubicBezTo>
                  <a:cubicBezTo>
                    <a:pt x="281" y="478"/>
                    <a:pt x="281" y="478"/>
                    <a:pt x="281" y="479"/>
                  </a:cubicBezTo>
                  <a:cubicBezTo>
                    <a:pt x="280" y="479"/>
                    <a:pt x="280" y="479"/>
                    <a:pt x="280" y="479"/>
                  </a:cubicBezTo>
                  <a:cubicBezTo>
                    <a:pt x="280" y="447"/>
                    <a:pt x="280" y="447"/>
                    <a:pt x="280" y="447"/>
                  </a:cubicBezTo>
                  <a:cubicBezTo>
                    <a:pt x="281" y="448"/>
                    <a:pt x="282" y="449"/>
                    <a:pt x="284" y="449"/>
                  </a:cubicBezTo>
                  <a:cubicBezTo>
                    <a:pt x="285" y="449"/>
                    <a:pt x="285" y="449"/>
                    <a:pt x="285" y="448"/>
                  </a:cubicBezTo>
                  <a:close/>
                  <a:moveTo>
                    <a:pt x="285" y="497"/>
                  </a:moveTo>
                  <a:cubicBezTo>
                    <a:pt x="285" y="500"/>
                    <a:pt x="285" y="500"/>
                    <a:pt x="285" y="500"/>
                  </a:cubicBezTo>
                  <a:cubicBezTo>
                    <a:pt x="284" y="501"/>
                    <a:pt x="284" y="502"/>
                    <a:pt x="284" y="504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5" y="510"/>
                    <a:pt x="285" y="510"/>
                    <a:pt x="285" y="510"/>
                  </a:cubicBezTo>
                  <a:cubicBezTo>
                    <a:pt x="283" y="509"/>
                    <a:pt x="282" y="508"/>
                    <a:pt x="280" y="508"/>
                  </a:cubicBezTo>
                  <a:cubicBezTo>
                    <a:pt x="280" y="501"/>
                    <a:pt x="280" y="501"/>
                    <a:pt x="280" y="501"/>
                  </a:cubicBezTo>
                  <a:cubicBezTo>
                    <a:pt x="282" y="499"/>
                    <a:pt x="283" y="498"/>
                    <a:pt x="285" y="497"/>
                  </a:cubicBezTo>
                  <a:close/>
                  <a:moveTo>
                    <a:pt x="285" y="520"/>
                  </a:moveTo>
                  <a:cubicBezTo>
                    <a:pt x="285" y="524"/>
                    <a:pt x="285" y="524"/>
                    <a:pt x="285" y="524"/>
                  </a:cubicBezTo>
                  <a:cubicBezTo>
                    <a:pt x="283" y="523"/>
                    <a:pt x="281" y="523"/>
                    <a:pt x="280" y="522"/>
                  </a:cubicBezTo>
                  <a:cubicBezTo>
                    <a:pt x="280" y="517"/>
                    <a:pt x="280" y="517"/>
                    <a:pt x="280" y="517"/>
                  </a:cubicBezTo>
                  <a:cubicBezTo>
                    <a:pt x="281" y="518"/>
                    <a:pt x="282" y="519"/>
                    <a:pt x="284" y="520"/>
                  </a:cubicBezTo>
                  <a:cubicBezTo>
                    <a:pt x="285" y="520"/>
                    <a:pt x="285" y="520"/>
                    <a:pt x="285" y="520"/>
                  </a:cubicBezTo>
                  <a:close/>
                  <a:moveTo>
                    <a:pt x="285" y="524"/>
                  </a:moveTo>
                  <a:cubicBezTo>
                    <a:pt x="285" y="530"/>
                    <a:pt x="285" y="530"/>
                    <a:pt x="285" y="530"/>
                  </a:cubicBezTo>
                  <a:cubicBezTo>
                    <a:pt x="280" y="536"/>
                    <a:pt x="280" y="536"/>
                    <a:pt x="280" y="536"/>
                  </a:cubicBezTo>
                  <a:cubicBezTo>
                    <a:pt x="280" y="529"/>
                    <a:pt x="280" y="529"/>
                    <a:pt x="280" y="529"/>
                  </a:cubicBezTo>
                  <a:cubicBezTo>
                    <a:pt x="281" y="528"/>
                    <a:pt x="283" y="527"/>
                    <a:pt x="285" y="526"/>
                  </a:cubicBezTo>
                  <a:cubicBezTo>
                    <a:pt x="285" y="526"/>
                    <a:pt x="285" y="525"/>
                    <a:pt x="285" y="524"/>
                  </a:cubicBezTo>
                  <a:close/>
                  <a:moveTo>
                    <a:pt x="285" y="580"/>
                  </a:moveTo>
                  <a:cubicBezTo>
                    <a:pt x="285" y="605"/>
                    <a:pt x="285" y="605"/>
                    <a:pt x="285" y="605"/>
                  </a:cubicBezTo>
                  <a:cubicBezTo>
                    <a:pt x="284" y="593"/>
                    <a:pt x="286" y="588"/>
                    <a:pt x="280" y="583"/>
                  </a:cubicBezTo>
                  <a:cubicBezTo>
                    <a:pt x="280" y="577"/>
                    <a:pt x="280" y="577"/>
                    <a:pt x="280" y="577"/>
                  </a:cubicBezTo>
                  <a:cubicBezTo>
                    <a:pt x="282" y="578"/>
                    <a:pt x="283" y="579"/>
                    <a:pt x="285" y="580"/>
                  </a:cubicBezTo>
                  <a:close/>
                  <a:moveTo>
                    <a:pt x="285" y="605"/>
                  </a:moveTo>
                  <a:cubicBezTo>
                    <a:pt x="283" y="605"/>
                    <a:pt x="283" y="605"/>
                    <a:pt x="283" y="605"/>
                  </a:cubicBezTo>
                  <a:cubicBezTo>
                    <a:pt x="282" y="604"/>
                    <a:pt x="281" y="603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10"/>
                    <a:pt x="283" y="611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lose/>
                  <a:moveTo>
                    <a:pt x="285" y="665"/>
                  </a:moveTo>
                  <a:cubicBezTo>
                    <a:pt x="285" y="677"/>
                    <a:pt x="285" y="677"/>
                    <a:pt x="285" y="677"/>
                  </a:cubicBezTo>
                  <a:cubicBezTo>
                    <a:pt x="283" y="677"/>
                    <a:pt x="281" y="676"/>
                    <a:pt x="280" y="675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5" y="665"/>
                    <a:pt x="285" y="665"/>
                    <a:pt x="285" y="665"/>
                  </a:cubicBezTo>
                  <a:close/>
                  <a:moveTo>
                    <a:pt x="285" y="730"/>
                  </a:moveTo>
                  <a:cubicBezTo>
                    <a:pt x="285" y="739"/>
                    <a:pt x="285" y="739"/>
                    <a:pt x="285" y="739"/>
                  </a:cubicBezTo>
                  <a:cubicBezTo>
                    <a:pt x="284" y="738"/>
                    <a:pt x="282" y="738"/>
                    <a:pt x="280" y="737"/>
                  </a:cubicBezTo>
                  <a:cubicBezTo>
                    <a:pt x="280" y="729"/>
                    <a:pt x="280" y="729"/>
                    <a:pt x="280" y="729"/>
                  </a:cubicBezTo>
                  <a:cubicBezTo>
                    <a:pt x="282" y="730"/>
                    <a:pt x="283" y="730"/>
                    <a:pt x="285" y="730"/>
                  </a:cubicBezTo>
                  <a:close/>
                  <a:moveTo>
                    <a:pt x="280" y="339"/>
                  </a:moveTo>
                  <a:cubicBezTo>
                    <a:pt x="281" y="339"/>
                    <a:pt x="281" y="339"/>
                    <a:pt x="281" y="339"/>
                  </a:cubicBezTo>
                  <a:cubicBezTo>
                    <a:pt x="280" y="339"/>
                    <a:pt x="280" y="338"/>
                    <a:pt x="280" y="338"/>
                  </a:cubicBezTo>
                  <a:lnTo>
                    <a:pt x="280" y="339"/>
                  </a:lnTo>
                  <a:close/>
                  <a:moveTo>
                    <a:pt x="272" y="21"/>
                  </a:moveTo>
                  <a:cubicBezTo>
                    <a:pt x="275" y="20"/>
                    <a:pt x="277" y="20"/>
                    <a:pt x="28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1"/>
                    <a:pt x="274" y="31"/>
                    <a:pt x="272" y="3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280" y="776"/>
                  </a:moveTo>
                  <a:cubicBezTo>
                    <a:pt x="277" y="775"/>
                    <a:pt x="274" y="774"/>
                    <a:pt x="272" y="773"/>
                  </a:cubicBezTo>
                  <a:cubicBezTo>
                    <a:pt x="272" y="727"/>
                    <a:pt x="272" y="727"/>
                    <a:pt x="272" y="727"/>
                  </a:cubicBezTo>
                  <a:cubicBezTo>
                    <a:pt x="274" y="728"/>
                    <a:pt x="274" y="728"/>
                    <a:pt x="274" y="728"/>
                  </a:cubicBezTo>
                  <a:cubicBezTo>
                    <a:pt x="276" y="728"/>
                    <a:pt x="278" y="729"/>
                    <a:pt x="280" y="729"/>
                  </a:cubicBezTo>
                  <a:cubicBezTo>
                    <a:pt x="280" y="737"/>
                    <a:pt x="280" y="737"/>
                    <a:pt x="280" y="737"/>
                  </a:cubicBezTo>
                  <a:cubicBezTo>
                    <a:pt x="278" y="737"/>
                    <a:pt x="277" y="737"/>
                    <a:pt x="275" y="737"/>
                  </a:cubicBezTo>
                  <a:cubicBezTo>
                    <a:pt x="276" y="740"/>
                    <a:pt x="278" y="749"/>
                    <a:pt x="280" y="757"/>
                  </a:cubicBezTo>
                  <a:cubicBezTo>
                    <a:pt x="280" y="776"/>
                    <a:pt x="280" y="776"/>
                    <a:pt x="280" y="776"/>
                  </a:cubicBezTo>
                  <a:close/>
                  <a:moveTo>
                    <a:pt x="280" y="54"/>
                  </a:moveTo>
                  <a:cubicBezTo>
                    <a:pt x="280" y="66"/>
                    <a:pt x="280" y="66"/>
                    <a:pt x="280" y="66"/>
                  </a:cubicBezTo>
                  <a:cubicBezTo>
                    <a:pt x="277" y="67"/>
                    <a:pt x="274" y="68"/>
                    <a:pt x="272" y="6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4" y="50"/>
                    <a:pt x="277" y="52"/>
                    <a:pt x="280" y="54"/>
                  </a:cubicBezTo>
                  <a:close/>
                  <a:moveTo>
                    <a:pt x="280" y="107"/>
                  </a:moveTo>
                  <a:cubicBezTo>
                    <a:pt x="280" y="127"/>
                    <a:pt x="280" y="127"/>
                    <a:pt x="280" y="127"/>
                  </a:cubicBezTo>
                  <a:cubicBezTo>
                    <a:pt x="277" y="128"/>
                    <a:pt x="274" y="127"/>
                    <a:pt x="272" y="124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73" y="111"/>
                    <a:pt x="277" y="109"/>
                    <a:pt x="280" y="107"/>
                  </a:cubicBezTo>
                  <a:close/>
                  <a:moveTo>
                    <a:pt x="280" y="194"/>
                  </a:moveTo>
                  <a:cubicBezTo>
                    <a:pt x="280" y="201"/>
                    <a:pt x="280" y="201"/>
                    <a:pt x="280" y="201"/>
                  </a:cubicBezTo>
                  <a:cubicBezTo>
                    <a:pt x="279" y="202"/>
                    <a:pt x="277" y="202"/>
                    <a:pt x="276" y="203"/>
                  </a:cubicBezTo>
                  <a:cubicBezTo>
                    <a:pt x="277" y="204"/>
                    <a:pt x="279" y="205"/>
                    <a:pt x="280" y="205"/>
                  </a:cubicBezTo>
                  <a:cubicBezTo>
                    <a:pt x="280" y="212"/>
                    <a:pt x="280" y="212"/>
                    <a:pt x="280" y="212"/>
                  </a:cubicBezTo>
                  <a:cubicBezTo>
                    <a:pt x="277" y="211"/>
                    <a:pt x="274" y="209"/>
                    <a:pt x="272" y="209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4" y="198"/>
                    <a:pt x="277" y="196"/>
                    <a:pt x="280" y="194"/>
                  </a:cubicBezTo>
                  <a:close/>
                  <a:moveTo>
                    <a:pt x="280" y="221"/>
                  </a:moveTo>
                  <a:cubicBezTo>
                    <a:pt x="280" y="227"/>
                    <a:pt x="280" y="227"/>
                    <a:pt x="280" y="227"/>
                  </a:cubicBezTo>
                  <a:cubicBezTo>
                    <a:pt x="277" y="228"/>
                    <a:pt x="274" y="230"/>
                    <a:pt x="272" y="232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6"/>
                    <a:pt x="272" y="226"/>
                    <a:pt x="272" y="226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5" y="222"/>
                    <a:pt x="275" y="222"/>
                    <a:pt x="275" y="222"/>
                  </a:cubicBezTo>
                  <a:cubicBezTo>
                    <a:pt x="277" y="221"/>
                    <a:pt x="278" y="221"/>
                    <a:pt x="280" y="221"/>
                  </a:cubicBezTo>
                  <a:close/>
                  <a:moveTo>
                    <a:pt x="280" y="267"/>
                  </a:moveTo>
                  <a:cubicBezTo>
                    <a:pt x="280" y="273"/>
                    <a:pt x="280" y="273"/>
                    <a:pt x="280" y="273"/>
                  </a:cubicBezTo>
                  <a:cubicBezTo>
                    <a:pt x="279" y="272"/>
                    <a:pt x="279" y="271"/>
                    <a:pt x="278" y="270"/>
                  </a:cubicBezTo>
                  <a:cubicBezTo>
                    <a:pt x="276" y="273"/>
                    <a:pt x="273" y="276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ubicBezTo>
                    <a:pt x="272" y="268"/>
                    <a:pt x="272" y="266"/>
                    <a:pt x="272" y="264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74" y="263"/>
                    <a:pt x="277" y="265"/>
                    <a:pt x="280" y="267"/>
                  </a:cubicBezTo>
                  <a:close/>
                  <a:moveTo>
                    <a:pt x="280" y="281"/>
                  </a:moveTo>
                  <a:cubicBezTo>
                    <a:pt x="280" y="289"/>
                    <a:pt x="280" y="289"/>
                    <a:pt x="280" y="289"/>
                  </a:cubicBezTo>
                  <a:cubicBezTo>
                    <a:pt x="279" y="291"/>
                    <a:pt x="278" y="293"/>
                    <a:pt x="278" y="295"/>
                  </a:cubicBezTo>
                  <a:cubicBezTo>
                    <a:pt x="279" y="296"/>
                    <a:pt x="279" y="297"/>
                    <a:pt x="280" y="29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7" y="300"/>
                    <a:pt x="275" y="297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72" y="290"/>
                    <a:pt x="272" y="291"/>
                    <a:pt x="272" y="291"/>
                  </a:cubicBezTo>
                  <a:cubicBezTo>
                    <a:pt x="275" y="287"/>
                    <a:pt x="278" y="284"/>
                    <a:pt x="280" y="281"/>
                  </a:cubicBezTo>
                  <a:close/>
                  <a:moveTo>
                    <a:pt x="280" y="321"/>
                  </a:moveTo>
                  <a:cubicBezTo>
                    <a:pt x="280" y="331"/>
                    <a:pt x="280" y="331"/>
                    <a:pt x="280" y="331"/>
                  </a:cubicBezTo>
                  <a:cubicBezTo>
                    <a:pt x="278" y="331"/>
                    <a:pt x="278" y="331"/>
                    <a:pt x="278" y="331"/>
                  </a:cubicBezTo>
                  <a:cubicBezTo>
                    <a:pt x="277" y="328"/>
                    <a:pt x="277" y="326"/>
                    <a:pt x="277" y="322"/>
                  </a:cubicBezTo>
                  <a:cubicBezTo>
                    <a:pt x="278" y="322"/>
                    <a:pt x="279" y="321"/>
                    <a:pt x="280" y="321"/>
                  </a:cubicBezTo>
                  <a:close/>
                  <a:moveTo>
                    <a:pt x="280" y="338"/>
                  </a:moveTo>
                  <a:cubicBezTo>
                    <a:pt x="280" y="339"/>
                    <a:pt x="280" y="339"/>
                    <a:pt x="280" y="339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278" y="341"/>
                    <a:pt x="277" y="342"/>
                    <a:pt x="277" y="344"/>
                  </a:cubicBezTo>
                  <a:cubicBezTo>
                    <a:pt x="278" y="344"/>
                    <a:pt x="279" y="344"/>
                    <a:pt x="280" y="344"/>
                  </a:cubicBezTo>
                  <a:cubicBezTo>
                    <a:pt x="280" y="353"/>
                    <a:pt x="280" y="353"/>
                    <a:pt x="280" y="353"/>
                  </a:cubicBezTo>
                  <a:cubicBezTo>
                    <a:pt x="277" y="353"/>
                    <a:pt x="275" y="354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3" y="336"/>
                    <a:pt x="275" y="335"/>
                    <a:pt x="278" y="335"/>
                  </a:cubicBezTo>
                  <a:cubicBezTo>
                    <a:pt x="279" y="336"/>
                    <a:pt x="279" y="337"/>
                    <a:pt x="280" y="338"/>
                  </a:cubicBezTo>
                  <a:close/>
                  <a:moveTo>
                    <a:pt x="280" y="389"/>
                  </a:moveTo>
                  <a:cubicBezTo>
                    <a:pt x="280" y="403"/>
                    <a:pt x="280" y="403"/>
                    <a:pt x="280" y="403"/>
                  </a:cubicBezTo>
                  <a:cubicBezTo>
                    <a:pt x="279" y="399"/>
                    <a:pt x="278" y="398"/>
                    <a:pt x="276" y="394"/>
                  </a:cubicBezTo>
                  <a:cubicBezTo>
                    <a:pt x="272" y="394"/>
                    <a:pt x="272" y="394"/>
                    <a:pt x="272" y="394"/>
                  </a:cubicBezTo>
                  <a:cubicBezTo>
                    <a:pt x="272" y="390"/>
                    <a:pt x="272" y="390"/>
                    <a:pt x="272" y="390"/>
                  </a:cubicBezTo>
                  <a:cubicBezTo>
                    <a:pt x="280" y="389"/>
                    <a:pt x="280" y="389"/>
                    <a:pt x="280" y="389"/>
                  </a:cubicBezTo>
                  <a:close/>
                  <a:moveTo>
                    <a:pt x="280" y="410"/>
                  </a:moveTo>
                  <a:cubicBezTo>
                    <a:pt x="280" y="414"/>
                    <a:pt x="280" y="414"/>
                    <a:pt x="280" y="414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2" y="410"/>
                    <a:pt x="272" y="410"/>
                    <a:pt x="272" y="410"/>
                  </a:cubicBezTo>
                  <a:cubicBezTo>
                    <a:pt x="273" y="410"/>
                    <a:pt x="274" y="411"/>
                    <a:pt x="275" y="411"/>
                  </a:cubicBezTo>
                  <a:cubicBezTo>
                    <a:pt x="277" y="411"/>
                    <a:pt x="278" y="410"/>
                    <a:pt x="280" y="410"/>
                  </a:cubicBezTo>
                  <a:close/>
                  <a:moveTo>
                    <a:pt x="280" y="447"/>
                  </a:moveTo>
                  <a:cubicBezTo>
                    <a:pt x="280" y="479"/>
                    <a:pt x="280" y="479"/>
                    <a:pt x="280" y="479"/>
                  </a:cubicBezTo>
                  <a:cubicBezTo>
                    <a:pt x="278" y="479"/>
                    <a:pt x="278" y="479"/>
                    <a:pt x="278" y="479"/>
                  </a:cubicBezTo>
                  <a:cubicBezTo>
                    <a:pt x="277" y="482"/>
                    <a:pt x="275" y="484"/>
                    <a:pt x="274" y="486"/>
                  </a:cubicBezTo>
                  <a:cubicBezTo>
                    <a:pt x="273" y="487"/>
                    <a:pt x="272" y="487"/>
                    <a:pt x="272" y="487"/>
                  </a:cubicBezTo>
                  <a:cubicBezTo>
                    <a:pt x="272" y="454"/>
                    <a:pt x="272" y="454"/>
                    <a:pt x="272" y="454"/>
                  </a:cubicBezTo>
                  <a:cubicBezTo>
                    <a:pt x="272" y="454"/>
                    <a:pt x="274" y="454"/>
                    <a:pt x="275" y="454"/>
                  </a:cubicBezTo>
                  <a:cubicBezTo>
                    <a:pt x="275" y="454"/>
                    <a:pt x="274" y="453"/>
                    <a:pt x="274" y="452"/>
                  </a:cubicBezTo>
                  <a:cubicBezTo>
                    <a:pt x="273" y="452"/>
                    <a:pt x="272" y="451"/>
                    <a:pt x="272" y="451"/>
                  </a:cubicBezTo>
                  <a:cubicBezTo>
                    <a:pt x="272" y="449"/>
                    <a:pt x="272" y="449"/>
                    <a:pt x="272" y="449"/>
                  </a:cubicBezTo>
                  <a:cubicBezTo>
                    <a:pt x="272" y="449"/>
                    <a:pt x="272" y="448"/>
                    <a:pt x="272" y="447"/>
                  </a:cubicBezTo>
                  <a:cubicBezTo>
                    <a:pt x="276" y="445"/>
                    <a:pt x="277" y="446"/>
                    <a:pt x="280" y="447"/>
                  </a:cubicBezTo>
                  <a:close/>
                  <a:moveTo>
                    <a:pt x="280" y="501"/>
                  </a:moveTo>
                  <a:cubicBezTo>
                    <a:pt x="280" y="508"/>
                    <a:pt x="280" y="508"/>
                    <a:pt x="280" y="508"/>
                  </a:cubicBezTo>
                  <a:cubicBezTo>
                    <a:pt x="277" y="508"/>
                    <a:pt x="275" y="510"/>
                    <a:pt x="274" y="513"/>
                  </a:cubicBezTo>
                  <a:cubicBezTo>
                    <a:pt x="277" y="515"/>
                    <a:pt x="278" y="516"/>
                    <a:pt x="280" y="517"/>
                  </a:cubicBezTo>
                  <a:cubicBezTo>
                    <a:pt x="280" y="522"/>
                    <a:pt x="280" y="522"/>
                    <a:pt x="280" y="522"/>
                  </a:cubicBezTo>
                  <a:cubicBezTo>
                    <a:pt x="277" y="520"/>
                    <a:pt x="275" y="519"/>
                    <a:pt x="272" y="518"/>
                  </a:cubicBezTo>
                  <a:cubicBezTo>
                    <a:pt x="272" y="509"/>
                    <a:pt x="272" y="509"/>
                    <a:pt x="272" y="509"/>
                  </a:cubicBezTo>
                  <a:cubicBezTo>
                    <a:pt x="276" y="505"/>
                    <a:pt x="278" y="503"/>
                    <a:pt x="280" y="501"/>
                  </a:cubicBezTo>
                  <a:close/>
                  <a:moveTo>
                    <a:pt x="280" y="529"/>
                  </a:moveTo>
                  <a:cubicBezTo>
                    <a:pt x="280" y="536"/>
                    <a:pt x="280" y="536"/>
                    <a:pt x="280" y="536"/>
                  </a:cubicBezTo>
                  <a:cubicBezTo>
                    <a:pt x="272" y="544"/>
                    <a:pt x="272" y="544"/>
                    <a:pt x="272" y="544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73" y="537"/>
                    <a:pt x="275" y="536"/>
                    <a:pt x="277" y="534"/>
                  </a:cubicBezTo>
                  <a:cubicBezTo>
                    <a:pt x="275" y="533"/>
                    <a:pt x="273" y="531"/>
                    <a:pt x="272" y="530"/>
                  </a:cubicBezTo>
                  <a:cubicBezTo>
                    <a:pt x="272" y="526"/>
                    <a:pt x="272" y="526"/>
                    <a:pt x="272" y="526"/>
                  </a:cubicBezTo>
                  <a:cubicBezTo>
                    <a:pt x="273" y="527"/>
                    <a:pt x="275" y="529"/>
                    <a:pt x="277" y="530"/>
                  </a:cubicBezTo>
                  <a:cubicBezTo>
                    <a:pt x="278" y="529"/>
                    <a:pt x="279" y="529"/>
                    <a:pt x="280" y="529"/>
                  </a:cubicBezTo>
                  <a:close/>
                  <a:moveTo>
                    <a:pt x="280" y="577"/>
                  </a:moveTo>
                  <a:cubicBezTo>
                    <a:pt x="280" y="583"/>
                    <a:pt x="280" y="583"/>
                    <a:pt x="280" y="583"/>
                  </a:cubicBezTo>
                  <a:cubicBezTo>
                    <a:pt x="279" y="582"/>
                    <a:pt x="277" y="581"/>
                    <a:pt x="275" y="579"/>
                  </a:cubicBezTo>
                  <a:cubicBezTo>
                    <a:pt x="274" y="592"/>
                    <a:pt x="272" y="596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77" y="607"/>
                    <a:pt x="274" y="605"/>
                    <a:pt x="272" y="603"/>
                  </a:cubicBezTo>
                  <a:cubicBezTo>
                    <a:pt x="272" y="572"/>
                    <a:pt x="272" y="572"/>
                    <a:pt x="272" y="572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5" y="574"/>
                    <a:pt x="277" y="575"/>
                    <a:pt x="280" y="577"/>
                  </a:cubicBezTo>
                  <a:close/>
                  <a:moveTo>
                    <a:pt x="280" y="663"/>
                  </a:moveTo>
                  <a:cubicBezTo>
                    <a:pt x="280" y="675"/>
                    <a:pt x="280" y="675"/>
                    <a:pt x="280" y="675"/>
                  </a:cubicBezTo>
                  <a:cubicBezTo>
                    <a:pt x="273" y="673"/>
                    <a:pt x="273" y="672"/>
                    <a:pt x="273" y="671"/>
                  </a:cubicBezTo>
                  <a:cubicBezTo>
                    <a:pt x="274" y="668"/>
                    <a:pt x="275" y="665"/>
                    <a:pt x="276" y="662"/>
                  </a:cubicBezTo>
                  <a:cubicBezTo>
                    <a:pt x="280" y="663"/>
                    <a:pt x="280" y="663"/>
                    <a:pt x="280" y="663"/>
                  </a:cubicBezTo>
                  <a:close/>
                  <a:moveTo>
                    <a:pt x="272" y="442"/>
                  </a:moveTo>
                  <a:cubicBezTo>
                    <a:pt x="272" y="435"/>
                    <a:pt x="272" y="435"/>
                    <a:pt x="272" y="435"/>
                  </a:cubicBezTo>
                  <a:cubicBezTo>
                    <a:pt x="272" y="435"/>
                    <a:pt x="272" y="435"/>
                    <a:pt x="273" y="435"/>
                  </a:cubicBezTo>
                  <a:cubicBezTo>
                    <a:pt x="273" y="438"/>
                    <a:pt x="273" y="440"/>
                    <a:pt x="274" y="442"/>
                  </a:cubicBezTo>
                  <a:cubicBezTo>
                    <a:pt x="272" y="442"/>
                    <a:pt x="272" y="442"/>
                    <a:pt x="272" y="442"/>
                  </a:cubicBezTo>
                  <a:close/>
                  <a:moveTo>
                    <a:pt x="272" y="365"/>
                  </a:moveTo>
                  <a:cubicBezTo>
                    <a:pt x="272" y="361"/>
                    <a:pt x="272" y="361"/>
                    <a:pt x="272" y="361"/>
                  </a:cubicBezTo>
                  <a:cubicBezTo>
                    <a:pt x="272" y="362"/>
                    <a:pt x="272" y="363"/>
                    <a:pt x="272" y="365"/>
                  </a:cubicBezTo>
                  <a:cubicBezTo>
                    <a:pt x="272" y="365"/>
                    <a:pt x="272" y="365"/>
                    <a:pt x="272" y="365"/>
                  </a:cubicBezTo>
                  <a:close/>
                  <a:moveTo>
                    <a:pt x="272" y="324"/>
                  </a:move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3" y="317"/>
                  </a:cubicBezTo>
                  <a:cubicBezTo>
                    <a:pt x="273" y="319"/>
                    <a:pt x="272" y="321"/>
                    <a:pt x="272" y="324"/>
                  </a:cubicBezTo>
                  <a:close/>
                  <a:moveTo>
                    <a:pt x="262" y="24"/>
                  </a:moveTo>
                  <a:cubicBezTo>
                    <a:pt x="263" y="23"/>
                    <a:pt x="264" y="23"/>
                    <a:pt x="265" y="22"/>
                  </a:cubicBezTo>
                  <a:cubicBezTo>
                    <a:pt x="268" y="22"/>
                    <a:pt x="270" y="22"/>
                    <a:pt x="272" y="2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68" y="31"/>
                    <a:pt x="265" y="31"/>
                    <a:pt x="262" y="33"/>
                  </a:cubicBezTo>
                  <a:cubicBezTo>
                    <a:pt x="262" y="24"/>
                    <a:pt x="262" y="24"/>
                    <a:pt x="262" y="24"/>
                  </a:cubicBezTo>
                  <a:close/>
                  <a:moveTo>
                    <a:pt x="272" y="773"/>
                  </a:moveTo>
                  <a:cubicBezTo>
                    <a:pt x="268" y="772"/>
                    <a:pt x="265" y="772"/>
                    <a:pt x="262" y="770"/>
                  </a:cubicBezTo>
                  <a:cubicBezTo>
                    <a:pt x="262" y="762"/>
                    <a:pt x="262" y="762"/>
                    <a:pt x="262" y="762"/>
                  </a:cubicBezTo>
                  <a:cubicBezTo>
                    <a:pt x="264" y="764"/>
                    <a:pt x="268" y="765"/>
                    <a:pt x="271" y="766"/>
                  </a:cubicBezTo>
                  <a:cubicBezTo>
                    <a:pt x="272" y="764"/>
                    <a:pt x="272" y="764"/>
                    <a:pt x="266" y="737"/>
                  </a:cubicBezTo>
                  <a:cubicBezTo>
                    <a:pt x="265" y="735"/>
                    <a:pt x="263" y="733"/>
                    <a:pt x="262" y="731"/>
                  </a:cubicBezTo>
                  <a:cubicBezTo>
                    <a:pt x="262" y="722"/>
                    <a:pt x="262" y="722"/>
                    <a:pt x="262" y="722"/>
                  </a:cubicBezTo>
                  <a:cubicBezTo>
                    <a:pt x="265" y="723"/>
                    <a:pt x="268" y="725"/>
                    <a:pt x="272" y="727"/>
                  </a:cubicBezTo>
                  <a:cubicBezTo>
                    <a:pt x="272" y="773"/>
                    <a:pt x="272" y="773"/>
                    <a:pt x="272" y="773"/>
                  </a:cubicBezTo>
                  <a:close/>
                  <a:moveTo>
                    <a:pt x="272" y="48"/>
                  </a:moveTo>
                  <a:cubicBezTo>
                    <a:pt x="272" y="69"/>
                    <a:pt x="272" y="69"/>
                    <a:pt x="272" y="69"/>
                  </a:cubicBezTo>
                  <a:cubicBezTo>
                    <a:pt x="269" y="70"/>
                    <a:pt x="267" y="71"/>
                    <a:pt x="264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5" y="64"/>
                    <a:pt x="268" y="63"/>
                    <a:pt x="271" y="62"/>
                  </a:cubicBezTo>
                  <a:cubicBezTo>
                    <a:pt x="271" y="61"/>
                    <a:pt x="270" y="60"/>
                    <a:pt x="270" y="59"/>
                  </a:cubicBezTo>
                  <a:cubicBezTo>
                    <a:pt x="268" y="56"/>
                    <a:pt x="265" y="54"/>
                    <a:pt x="262" y="52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5" y="43"/>
                    <a:pt x="268" y="45"/>
                    <a:pt x="272" y="48"/>
                  </a:cubicBezTo>
                  <a:close/>
                  <a:moveTo>
                    <a:pt x="272" y="11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271" y="124"/>
                    <a:pt x="270" y="123"/>
                    <a:pt x="270" y="122"/>
                  </a:cubicBezTo>
                  <a:cubicBezTo>
                    <a:pt x="270" y="119"/>
                    <a:pt x="270" y="116"/>
                    <a:pt x="272" y="114"/>
                  </a:cubicBezTo>
                  <a:close/>
                  <a:moveTo>
                    <a:pt x="272" y="201"/>
                  </a:moveTo>
                  <a:cubicBezTo>
                    <a:pt x="272" y="209"/>
                    <a:pt x="272" y="209"/>
                    <a:pt x="272" y="209"/>
                  </a:cubicBezTo>
                  <a:cubicBezTo>
                    <a:pt x="269" y="209"/>
                    <a:pt x="266" y="210"/>
                    <a:pt x="262" y="213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264" y="205"/>
                    <a:pt x="267" y="203"/>
                    <a:pt x="270" y="202"/>
                  </a:cubicBezTo>
                  <a:cubicBezTo>
                    <a:pt x="270" y="202"/>
                    <a:pt x="271" y="201"/>
                    <a:pt x="272" y="201"/>
                  </a:cubicBezTo>
                  <a:close/>
                  <a:moveTo>
                    <a:pt x="272" y="220"/>
                  </a:moveTo>
                  <a:cubicBezTo>
                    <a:pt x="272" y="226"/>
                    <a:pt x="272" y="226"/>
                    <a:pt x="272" y="226"/>
                  </a:cubicBezTo>
                  <a:cubicBezTo>
                    <a:pt x="268" y="225"/>
                    <a:pt x="265" y="223"/>
                    <a:pt x="262" y="222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5" y="217"/>
                    <a:pt x="268" y="218"/>
                    <a:pt x="272" y="220"/>
                  </a:cubicBezTo>
                  <a:close/>
                  <a:moveTo>
                    <a:pt x="272" y="227"/>
                  </a:moveTo>
                  <a:cubicBezTo>
                    <a:pt x="272" y="232"/>
                    <a:pt x="272" y="232"/>
                    <a:pt x="272" y="232"/>
                  </a:cubicBezTo>
                  <a:cubicBezTo>
                    <a:pt x="268" y="235"/>
                    <a:pt x="264" y="238"/>
                    <a:pt x="262" y="241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65" y="231"/>
                    <a:pt x="268" y="230"/>
                    <a:pt x="272" y="227"/>
                  </a:cubicBezTo>
                  <a:close/>
                  <a:moveTo>
                    <a:pt x="272" y="260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71" y="263"/>
                    <a:pt x="270" y="262"/>
                    <a:pt x="268" y="262"/>
                  </a:cubicBezTo>
                  <a:cubicBezTo>
                    <a:pt x="266" y="266"/>
                    <a:pt x="264" y="269"/>
                    <a:pt x="262" y="272"/>
                  </a:cubicBezTo>
                  <a:cubicBezTo>
                    <a:pt x="262" y="264"/>
                    <a:pt x="262" y="264"/>
                    <a:pt x="262" y="264"/>
                  </a:cubicBezTo>
                  <a:cubicBezTo>
                    <a:pt x="264" y="261"/>
                    <a:pt x="264" y="259"/>
                    <a:pt x="262" y="254"/>
                  </a:cubicBezTo>
                  <a:cubicBezTo>
                    <a:pt x="262" y="250"/>
                    <a:pt x="262" y="250"/>
                    <a:pt x="262" y="250"/>
                  </a:cubicBezTo>
                  <a:cubicBezTo>
                    <a:pt x="266" y="253"/>
                    <a:pt x="268" y="257"/>
                    <a:pt x="272" y="260"/>
                  </a:cubicBezTo>
                  <a:close/>
                  <a:moveTo>
                    <a:pt x="272" y="271"/>
                  </a:moveTo>
                  <a:cubicBezTo>
                    <a:pt x="270" y="275"/>
                    <a:pt x="266" y="280"/>
                    <a:pt x="264" y="283"/>
                  </a:cubicBezTo>
                  <a:cubicBezTo>
                    <a:pt x="263" y="281"/>
                    <a:pt x="262" y="280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4" y="288"/>
                    <a:pt x="266" y="290"/>
                    <a:pt x="268" y="292"/>
                  </a:cubicBezTo>
                  <a:cubicBezTo>
                    <a:pt x="269" y="293"/>
                    <a:pt x="270" y="294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69" y="285"/>
                    <a:pt x="270" y="282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lose/>
                  <a:moveTo>
                    <a:pt x="272" y="317"/>
                  </a:moveTo>
                  <a:cubicBezTo>
                    <a:pt x="272" y="324"/>
                    <a:pt x="272" y="324"/>
                    <a:pt x="272" y="324"/>
                  </a:cubicBezTo>
                  <a:cubicBezTo>
                    <a:pt x="270" y="331"/>
                    <a:pt x="265" y="339"/>
                    <a:pt x="262" y="346"/>
                  </a:cubicBezTo>
                  <a:cubicBezTo>
                    <a:pt x="262" y="324"/>
                    <a:pt x="262" y="324"/>
                    <a:pt x="262" y="324"/>
                  </a:cubicBezTo>
                  <a:cubicBezTo>
                    <a:pt x="263" y="320"/>
                    <a:pt x="266" y="317"/>
                    <a:pt x="272" y="317"/>
                  </a:cubicBezTo>
                  <a:close/>
                  <a:moveTo>
                    <a:pt x="272" y="336"/>
                  </a:moveTo>
                  <a:cubicBezTo>
                    <a:pt x="269" y="338"/>
                    <a:pt x="269" y="341"/>
                    <a:pt x="269" y="347"/>
                  </a:cubicBezTo>
                  <a:cubicBezTo>
                    <a:pt x="267" y="347"/>
                    <a:pt x="266" y="347"/>
                    <a:pt x="264" y="347"/>
                  </a:cubicBezTo>
                  <a:cubicBezTo>
                    <a:pt x="264" y="351"/>
                    <a:pt x="262" y="353"/>
                    <a:pt x="262" y="355"/>
                  </a:cubicBezTo>
                  <a:cubicBezTo>
                    <a:pt x="262" y="381"/>
                    <a:pt x="262" y="381"/>
                    <a:pt x="262" y="381"/>
                  </a:cubicBezTo>
                  <a:cubicBezTo>
                    <a:pt x="262" y="382"/>
                    <a:pt x="262" y="382"/>
                    <a:pt x="262" y="382"/>
                  </a:cubicBezTo>
                  <a:cubicBezTo>
                    <a:pt x="264" y="381"/>
                    <a:pt x="266" y="381"/>
                    <a:pt x="268" y="381"/>
                  </a:cubicBezTo>
                  <a:cubicBezTo>
                    <a:pt x="270" y="376"/>
                    <a:pt x="270" y="373"/>
                    <a:pt x="268" y="368"/>
                  </a:cubicBezTo>
                  <a:cubicBezTo>
                    <a:pt x="269" y="367"/>
                    <a:pt x="270" y="366"/>
                    <a:pt x="272" y="365"/>
                  </a:cubicBezTo>
                  <a:cubicBezTo>
                    <a:pt x="272" y="361"/>
                    <a:pt x="272" y="361"/>
                    <a:pt x="272" y="361"/>
                  </a:cubicBezTo>
                  <a:cubicBezTo>
                    <a:pt x="271" y="359"/>
                    <a:pt x="271" y="357"/>
                    <a:pt x="271" y="355"/>
                  </a:cubicBezTo>
                  <a:cubicBezTo>
                    <a:pt x="272" y="355"/>
                    <a:pt x="272" y="355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lose/>
                  <a:moveTo>
                    <a:pt x="272" y="390"/>
                  </a:moveTo>
                  <a:cubicBezTo>
                    <a:pt x="272" y="394"/>
                    <a:pt x="272" y="394"/>
                    <a:pt x="272" y="394"/>
                  </a:cubicBezTo>
                  <a:cubicBezTo>
                    <a:pt x="269" y="394"/>
                    <a:pt x="269" y="394"/>
                    <a:pt x="269" y="394"/>
                  </a:cubicBezTo>
                  <a:cubicBezTo>
                    <a:pt x="270" y="398"/>
                    <a:pt x="271" y="402"/>
                    <a:pt x="272" y="406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4" y="411"/>
                    <a:pt x="266" y="411"/>
                    <a:pt x="269" y="411"/>
                  </a:cubicBezTo>
                  <a:cubicBezTo>
                    <a:pt x="266" y="397"/>
                    <a:pt x="266" y="397"/>
                    <a:pt x="264" y="394"/>
                  </a:cubicBezTo>
                  <a:cubicBezTo>
                    <a:pt x="264" y="394"/>
                    <a:pt x="263" y="394"/>
                    <a:pt x="262" y="394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72" y="390"/>
                    <a:pt x="272" y="390"/>
                    <a:pt x="272" y="390"/>
                  </a:cubicBezTo>
                  <a:close/>
                  <a:moveTo>
                    <a:pt x="272" y="435"/>
                  </a:moveTo>
                  <a:cubicBezTo>
                    <a:pt x="272" y="442"/>
                    <a:pt x="272" y="442"/>
                    <a:pt x="272" y="442"/>
                  </a:cubicBezTo>
                  <a:cubicBezTo>
                    <a:pt x="268" y="443"/>
                    <a:pt x="265" y="444"/>
                    <a:pt x="262" y="446"/>
                  </a:cubicBezTo>
                  <a:cubicBezTo>
                    <a:pt x="262" y="422"/>
                    <a:pt x="262" y="422"/>
                    <a:pt x="262" y="422"/>
                  </a:cubicBezTo>
                  <a:cubicBezTo>
                    <a:pt x="264" y="421"/>
                    <a:pt x="266" y="421"/>
                    <a:pt x="270" y="422"/>
                  </a:cubicBezTo>
                  <a:cubicBezTo>
                    <a:pt x="268" y="427"/>
                    <a:pt x="265" y="433"/>
                    <a:pt x="263" y="438"/>
                  </a:cubicBezTo>
                  <a:cubicBezTo>
                    <a:pt x="266" y="438"/>
                    <a:pt x="269" y="436"/>
                    <a:pt x="272" y="435"/>
                  </a:cubicBezTo>
                  <a:close/>
                  <a:moveTo>
                    <a:pt x="272" y="449"/>
                  </a:moveTo>
                  <a:cubicBezTo>
                    <a:pt x="272" y="451"/>
                    <a:pt x="272" y="451"/>
                    <a:pt x="272" y="451"/>
                  </a:cubicBezTo>
                  <a:cubicBezTo>
                    <a:pt x="271" y="451"/>
                    <a:pt x="271" y="451"/>
                    <a:pt x="271" y="451"/>
                  </a:cubicBezTo>
                  <a:cubicBezTo>
                    <a:pt x="271" y="450"/>
                    <a:pt x="271" y="450"/>
                    <a:pt x="272" y="449"/>
                  </a:cubicBezTo>
                  <a:close/>
                  <a:moveTo>
                    <a:pt x="272" y="454"/>
                  </a:moveTo>
                  <a:cubicBezTo>
                    <a:pt x="272" y="487"/>
                    <a:pt x="272" y="487"/>
                    <a:pt x="272" y="487"/>
                  </a:cubicBezTo>
                  <a:cubicBezTo>
                    <a:pt x="270" y="487"/>
                    <a:pt x="269" y="486"/>
                    <a:pt x="267" y="485"/>
                  </a:cubicBezTo>
                  <a:cubicBezTo>
                    <a:pt x="267" y="486"/>
                    <a:pt x="267" y="488"/>
                    <a:pt x="266" y="489"/>
                  </a:cubicBezTo>
                  <a:cubicBezTo>
                    <a:pt x="264" y="489"/>
                    <a:pt x="263" y="489"/>
                    <a:pt x="262" y="488"/>
                  </a:cubicBezTo>
                  <a:cubicBezTo>
                    <a:pt x="262" y="453"/>
                    <a:pt x="262" y="453"/>
                    <a:pt x="262" y="453"/>
                  </a:cubicBezTo>
                  <a:cubicBezTo>
                    <a:pt x="262" y="452"/>
                    <a:pt x="263" y="452"/>
                    <a:pt x="264" y="452"/>
                  </a:cubicBezTo>
                  <a:cubicBezTo>
                    <a:pt x="268" y="452"/>
                    <a:pt x="269" y="453"/>
                    <a:pt x="272" y="454"/>
                  </a:cubicBezTo>
                  <a:close/>
                  <a:moveTo>
                    <a:pt x="272" y="509"/>
                  </a:moveTo>
                  <a:cubicBezTo>
                    <a:pt x="272" y="518"/>
                    <a:pt x="272" y="518"/>
                    <a:pt x="272" y="518"/>
                  </a:cubicBezTo>
                  <a:cubicBezTo>
                    <a:pt x="270" y="518"/>
                    <a:pt x="269" y="518"/>
                    <a:pt x="267" y="518"/>
                  </a:cubicBezTo>
                  <a:cubicBezTo>
                    <a:pt x="266" y="519"/>
                    <a:pt x="266" y="519"/>
                    <a:pt x="266" y="522"/>
                  </a:cubicBezTo>
                  <a:cubicBezTo>
                    <a:pt x="268" y="523"/>
                    <a:pt x="270" y="524"/>
                    <a:pt x="272" y="526"/>
                  </a:cubicBezTo>
                  <a:cubicBezTo>
                    <a:pt x="272" y="530"/>
                    <a:pt x="272" y="530"/>
                    <a:pt x="272" y="530"/>
                  </a:cubicBezTo>
                  <a:cubicBezTo>
                    <a:pt x="268" y="528"/>
                    <a:pt x="265" y="525"/>
                    <a:pt x="262" y="526"/>
                  </a:cubicBezTo>
                  <a:cubicBezTo>
                    <a:pt x="262" y="521"/>
                    <a:pt x="262" y="521"/>
                    <a:pt x="262" y="521"/>
                  </a:cubicBezTo>
                  <a:cubicBezTo>
                    <a:pt x="266" y="517"/>
                    <a:pt x="269" y="513"/>
                    <a:pt x="270" y="511"/>
                  </a:cubicBezTo>
                  <a:cubicBezTo>
                    <a:pt x="272" y="509"/>
                    <a:pt x="272" y="509"/>
                    <a:pt x="272" y="509"/>
                  </a:cubicBezTo>
                  <a:close/>
                  <a:moveTo>
                    <a:pt x="272" y="537"/>
                  </a:moveTo>
                  <a:cubicBezTo>
                    <a:pt x="272" y="544"/>
                    <a:pt x="272" y="544"/>
                    <a:pt x="272" y="544"/>
                  </a:cubicBezTo>
                  <a:cubicBezTo>
                    <a:pt x="268" y="548"/>
                    <a:pt x="265" y="551"/>
                    <a:pt x="262" y="554"/>
                  </a:cubicBezTo>
                  <a:cubicBezTo>
                    <a:pt x="262" y="547"/>
                    <a:pt x="262" y="547"/>
                    <a:pt x="262" y="547"/>
                  </a:cubicBezTo>
                  <a:cubicBezTo>
                    <a:pt x="264" y="546"/>
                    <a:pt x="267" y="545"/>
                    <a:pt x="268" y="541"/>
                  </a:cubicBezTo>
                  <a:cubicBezTo>
                    <a:pt x="266" y="541"/>
                    <a:pt x="264" y="539"/>
                    <a:pt x="262" y="538"/>
                  </a:cubicBezTo>
                  <a:cubicBezTo>
                    <a:pt x="262" y="534"/>
                    <a:pt x="262" y="534"/>
                    <a:pt x="262" y="534"/>
                  </a:cubicBezTo>
                  <a:cubicBezTo>
                    <a:pt x="263" y="535"/>
                    <a:pt x="265" y="537"/>
                    <a:pt x="266" y="538"/>
                  </a:cubicBezTo>
                  <a:cubicBezTo>
                    <a:pt x="269" y="538"/>
                    <a:pt x="270" y="538"/>
                    <a:pt x="272" y="537"/>
                  </a:cubicBezTo>
                  <a:close/>
                  <a:moveTo>
                    <a:pt x="272" y="572"/>
                  </a:moveTo>
                  <a:cubicBezTo>
                    <a:pt x="272" y="603"/>
                    <a:pt x="272" y="603"/>
                    <a:pt x="272" y="603"/>
                  </a:cubicBezTo>
                  <a:cubicBezTo>
                    <a:pt x="271" y="602"/>
                    <a:pt x="271" y="602"/>
                    <a:pt x="271" y="602"/>
                  </a:cubicBezTo>
                  <a:cubicBezTo>
                    <a:pt x="268" y="601"/>
                    <a:pt x="265" y="599"/>
                    <a:pt x="262" y="597"/>
                  </a:cubicBezTo>
                  <a:cubicBezTo>
                    <a:pt x="262" y="591"/>
                    <a:pt x="262" y="591"/>
                    <a:pt x="262" y="591"/>
                  </a:cubicBezTo>
                  <a:cubicBezTo>
                    <a:pt x="263" y="592"/>
                    <a:pt x="264" y="593"/>
                    <a:pt x="265" y="594"/>
                  </a:cubicBezTo>
                  <a:cubicBezTo>
                    <a:pt x="266" y="594"/>
                    <a:pt x="267" y="594"/>
                    <a:pt x="268" y="594"/>
                  </a:cubicBezTo>
                  <a:cubicBezTo>
                    <a:pt x="268" y="582"/>
                    <a:pt x="270" y="577"/>
                    <a:pt x="262" y="569"/>
                  </a:cubicBezTo>
                  <a:cubicBezTo>
                    <a:pt x="262" y="563"/>
                    <a:pt x="262" y="563"/>
                    <a:pt x="262" y="563"/>
                  </a:cubicBezTo>
                  <a:cubicBezTo>
                    <a:pt x="266" y="566"/>
                    <a:pt x="268" y="568"/>
                    <a:pt x="272" y="572"/>
                  </a:cubicBezTo>
                  <a:close/>
                  <a:moveTo>
                    <a:pt x="262" y="506"/>
                  </a:moveTo>
                  <a:cubicBezTo>
                    <a:pt x="262" y="495"/>
                    <a:pt x="262" y="495"/>
                    <a:pt x="262" y="495"/>
                  </a:cubicBezTo>
                  <a:cubicBezTo>
                    <a:pt x="263" y="496"/>
                    <a:pt x="265" y="497"/>
                    <a:pt x="267" y="498"/>
                  </a:cubicBezTo>
                  <a:cubicBezTo>
                    <a:pt x="267" y="500"/>
                    <a:pt x="267" y="502"/>
                    <a:pt x="267" y="504"/>
                  </a:cubicBezTo>
                  <a:cubicBezTo>
                    <a:pt x="266" y="505"/>
                    <a:pt x="266" y="505"/>
                    <a:pt x="262" y="506"/>
                  </a:cubicBezTo>
                  <a:close/>
                  <a:moveTo>
                    <a:pt x="260" y="25"/>
                  </a:moveTo>
                  <a:cubicBezTo>
                    <a:pt x="260" y="25"/>
                    <a:pt x="261" y="24"/>
                    <a:pt x="262" y="24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1" y="33"/>
                    <a:pt x="260" y="33"/>
                    <a:pt x="260" y="33"/>
                  </a:cubicBezTo>
                  <a:cubicBezTo>
                    <a:pt x="260" y="25"/>
                    <a:pt x="260" y="25"/>
                    <a:pt x="260" y="25"/>
                  </a:cubicBezTo>
                  <a:close/>
                  <a:moveTo>
                    <a:pt x="262" y="770"/>
                  </a:moveTo>
                  <a:cubicBezTo>
                    <a:pt x="261" y="770"/>
                    <a:pt x="260" y="770"/>
                    <a:pt x="260" y="770"/>
                  </a:cubicBezTo>
                  <a:cubicBezTo>
                    <a:pt x="260" y="761"/>
                    <a:pt x="260" y="761"/>
                    <a:pt x="260" y="761"/>
                  </a:cubicBezTo>
                  <a:cubicBezTo>
                    <a:pt x="260" y="761"/>
                    <a:pt x="261" y="762"/>
                    <a:pt x="262" y="762"/>
                  </a:cubicBezTo>
                  <a:cubicBezTo>
                    <a:pt x="262" y="770"/>
                    <a:pt x="262" y="770"/>
                    <a:pt x="262" y="770"/>
                  </a:cubicBezTo>
                  <a:close/>
                  <a:moveTo>
                    <a:pt x="262" y="40"/>
                  </a:moveTo>
                  <a:cubicBezTo>
                    <a:pt x="262" y="52"/>
                    <a:pt x="262" y="52"/>
                    <a:pt x="262" y="52"/>
                  </a:cubicBezTo>
                  <a:cubicBezTo>
                    <a:pt x="261" y="51"/>
                    <a:pt x="260" y="50"/>
                    <a:pt x="260" y="50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2" y="40"/>
                    <a:pt x="262" y="40"/>
                    <a:pt x="262" y="40"/>
                  </a:cubicBezTo>
                  <a:close/>
                  <a:moveTo>
                    <a:pt x="262" y="65"/>
                  </a:moveTo>
                  <a:cubicBezTo>
                    <a:pt x="262" y="73"/>
                    <a:pt x="262" y="73"/>
                    <a:pt x="262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0" y="65"/>
                    <a:pt x="261" y="65"/>
                    <a:pt x="262" y="65"/>
                  </a:cubicBezTo>
                  <a:close/>
                  <a:moveTo>
                    <a:pt x="262" y="207"/>
                  </a:moveTo>
                  <a:cubicBezTo>
                    <a:pt x="262" y="213"/>
                    <a:pt x="262" y="213"/>
                    <a:pt x="262" y="213"/>
                  </a:cubicBezTo>
                  <a:cubicBezTo>
                    <a:pt x="261" y="213"/>
                    <a:pt x="260" y="213"/>
                    <a:pt x="260" y="214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1" y="222"/>
                    <a:pt x="260" y="222"/>
                    <a:pt x="260" y="222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1" y="207"/>
                    <a:pt x="262" y="207"/>
                  </a:cubicBezTo>
                  <a:close/>
                  <a:moveTo>
                    <a:pt x="262" y="232"/>
                  </a:moveTo>
                  <a:cubicBezTo>
                    <a:pt x="262" y="241"/>
                    <a:pt x="262" y="241"/>
                    <a:pt x="262" y="241"/>
                  </a:cubicBezTo>
                  <a:cubicBezTo>
                    <a:pt x="261" y="242"/>
                    <a:pt x="260" y="243"/>
                    <a:pt x="260" y="244"/>
                  </a:cubicBezTo>
                  <a:cubicBezTo>
                    <a:pt x="260" y="232"/>
                    <a:pt x="260" y="232"/>
                    <a:pt x="260" y="232"/>
                  </a:cubicBezTo>
                  <a:cubicBezTo>
                    <a:pt x="260" y="232"/>
                    <a:pt x="261" y="232"/>
                    <a:pt x="262" y="232"/>
                  </a:cubicBezTo>
                  <a:close/>
                  <a:moveTo>
                    <a:pt x="262" y="250"/>
                  </a:moveTo>
                  <a:cubicBezTo>
                    <a:pt x="262" y="254"/>
                    <a:pt x="262" y="254"/>
                    <a:pt x="262" y="254"/>
                  </a:cubicBezTo>
                  <a:cubicBezTo>
                    <a:pt x="261" y="254"/>
                    <a:pt x="261" y="253"/>
                    <a:pt x="260" y="252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49"/>
                    <a:pt x="261" y="249"/>
                    <a:pt x="262" y="250"/>
                  </a:cubicBezTo>
                  <a:close/>
                  <a:moveTo>
                    <a:pt x="262" y="264"/>
                  </a:moveTo>
                  <a:cubicBezTo>
                    <a:pt x="262" y="272"/>
                    <a:pt x="262" y="272"/>
                    <a:pt x="262" y="272"/>
                  </a:cubicBezTo>
                  <a:cubicBezTo>
                    <a:pt x="261" y="274"/>
                    <a:pt x="260" y="275"/>
                    <a:pt x="260" y="277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1" y="285"/>
                    <a:pt x="260" y="284"/>
                    <a:pt x="260" y="283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7"/>
                    <a:pt x="261" y="266"/>
                    <a:pt x="262" y="264"/>
                  </a:cubicBezTo>
                  <a:close/>
                  <a:moveTo>
                    <a:pt x="262" y="324"/>
                  </a:moveTo>
                  <a:cubicBezTo>
                    <a:pt x="262" y="346"/>
                    <a:pt x="262" y="346"/>
                    <a:pt x="262" y="346"/>
                  </a:cubicBezTo>
                  <a:cubicBezTo>
                    <a:pt x="261" y="347"/>
                    <a:pt x="260" y="349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29"/>
                    <a:pt x="261" y="326"/>
                    <a:pt x="262" y="324"/>
                  </a:cubicBezTo>
                  <a:close/>
                  <a:moveTo>
                    <a:pt x="262" y="355"/>
                  </a:moveTo>
                  <a:cubicBezTo>
                    <a:pt x="262" y="381"/>
                    <a:pt x="262" y="381"/>
                    <a:pt x="262" y="381"/>
                  </a:cubicBezTo>
                  <a:cubicBezTo>
                    <a:pt x="261" y="381"/>
                    <a:pt x="260" y="380"/>
                    <a:pt x="260" y="380"/>
                  </a:cubicBezTo>
                  <a:cubicBezTo>
                    <a:pt x="260" y="363"/>
                    <a:pt x="260" y="363"/>
                    <a:pt x="260" y="363"/>
                  </a:cubicBezTo>
                  <a:cubicBezTo>
                    <a:pt x="260" y="363"/>
                    <a:pt x="260" y="363"/>
                    <a:pt x="261" y="363"/>
                  </a:cubicBezTo>
                  <a:cubicBezTo>
                    <a:pt x="260" y="360"/>
                    <a:pt x="261" y="357"/>
                    <a:pt x="262" y="355"/>
                  </a:cubicBezTo>
                  <a:close/>
                  <a:moveTo>
                    <a:pt x="262" y="390"/>
                  </a:moveTo>
                  <a:cubicBezTo>
                    <a:pt x="262" y="394"/>
                    <a:pt x="262" y="394"/>
                    <a:pt x="262" y="394"/>
                  </a:cubicBezTo>
                  <a:cubicBezTo>
                    <a:pt x="261" y="394"/>
                    <a:pt x="260" y="394"/>
                    <a:pt x="260" y="393"/>
                  </a:cubicBezTo>
                  <a:cubicBezTo>
                    <a:pt x="260" y="390"/>
                    <a:pt x="260" y="390"/>
                    <a:pt x="260" y="390"/>
                  </a:cubicBezTo>
                  <a:cubicBezTo>
                    <a:pt x="262" y="390"/>
                    <a:pt x="262" y="390"/>
                    <a:pt x="262" y="390"/>
                  </a:cubicBezTo>
                  <a:close/>
                  <a:moveTo>
                    <a:pt x="262" y="411"/>
                  </a:moveTo>
                  <a:cubicBezTo>
                    <a:pt x="262" y="414"/>
                    <a:pt x="262" y="414"/>
                    <a:pt x="262" y="414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60" y="406"/>
                    <a:pt x="260" y="406"/>
                    <a:pt x="260" y="406"/>
                  </a:cubicBezTo>
                  <a:cubicBezTo>
                    <a:pt x="260" y="408"/>
                    <a:pt x="261" y="410"/>
                    <a:pt x="262" y="411"/>
                  </a:cubicBezTo>
                  <a:close/>
                  <a:moveTo>
                    <a:pt x="262" y="422"/>
                  </a:moveTo>
                  <a:cubicBezTo>
                    <a:pt x="262" y="446"/>
                    <a:pt x="262" y="446"/>
                    <a:pt x="262" y="446"/>
                  </a:cubicBezTo>
                  <a:cubicBezTo>
                    <a:pt x="260" y="446"/>
                    <a:pt x="260" y="446"/>
                    <a:pt x="260" y="446"/>
                  </a:cubicBezTo>
                  <a:cubicBezTo>
                    <a:pt x="260" y="423"/>
                    <a:pt x="260" y="423"/>
                    <a:pt x="260" y="423"/>
                  </a:cubicBezTo>
                  <a:cubicBezTo>
                    <a:pt x="260" y="423"/>
                    <a:pt x="261" y="422"/>
                    <a:pt x="262" y="422"/>
                  </a:cubicBezTo>
                  <a:close/>
                  <a:moveTo>
                    <a:pt x="262" y="453"/>
                  </a:moveTo>
                  <a:cubicBezTo>
                    <a:pt x="262" y="488"/>
                    <a:pt x="262" y="488"/>
                    <a:pt x="262" y="488"/>
                  </a:cubicBezTo>
                  <a:cubicBezTo>
                    <a:pt x="261" y="488"/>
                    <a:pt x="260" y="488"/>
                    <a:pt x="260" y="488"/>
                  </a:cubicBezTo>
                  <a:cubicBezTo>
                    <a:pt x="260" y="454"/>
                    <a:pt x="260" y="454"/>
                    <a:pt x="260" y="454"/>
                  </a:cubicBezTo>
                  <a:cubicBezTo>
                    <a:pt x="260" y="454"/>
                    <a:pt x="261" y="453"/>
                    <a:pt x="262" y="453"/>
                  </a:cubicBezTo>
                  <a:close/>
                  <a:moveTo>
                    <a:pt x="262" y="495"/>
                  </a:moveTo>
                  <a:cubicBezTo>
                    <a:pt x="262" y="506"/>
                    <a:pt x="262" y="506"/>
                    <a:pt x="262" y="506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0" y="506"/>
                    <a:pt x="260" y="505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ubicBezTo>
                    <a:pt x="260" y="494"/>
                    <a:pt x="261" y="494"/>
                    <a:pt x="262" y="495"/>
                  </a:cubicBezTo>
                  <a:close/>
                  <a:moveTo>
                    <a:pt x="262" y="521"/>
                  </a:moveTo>
                  <a:cubicBezTo>
                    <a:pt x="262" y="526"/>
                    <a:pt x="262" y="526"/>
                    <a:pt x="262" y="526"/>
                  </a:cubicBezTo>
                  <a:cubicBezTo>
                    <a:pt x="261" y="526"/>
                    <a:pt x="260" y="526"/>
                    <a:pt x="260" y="527"/>
                  </a:cubicBezTo>
                  <a:cubicBezTo>
                    <a:pt x="260" y="523"/>
                    <a:pt x="260" y="523"/>
                    <a:pt x="260" y="523"/>
                  </a:cubicBezTo>
                  <a:cubicBezTo>
                    <a:pt x="260" y="522"/>
                    <a:pt x="261" y="522"/>
                    <a:pt x="262" y="521"/>
                  </a:cubicBezTo>
                  <a:close/>
                  <a:moveTo>
                    <a:pt x="262" y="534"/>
                  </a:moveTo>
                  <a:cubicBezTo>
                    <a:pt x="262" y="538"/>
                    <a:pt x="262" y="538"/>
                    <a:pt x="262" y="538"/>
                  </a:cubicBezTo>
                  <a:cubicBezTo>
                    <a:pt x="261" y="538"/>
                    <a:pt x="260" y="537"/>
                    <a:pt x="260" y="537"/>
                  </a:cubicBezTo>
                  <a:cubicBezTo>
                    <a:pt x="260" y="533"/>
                    <a:pt x="260" y="533"/>
                    <a:pt x="260" y="533"/>
                  </a:cubicBezTo>
                  <a:cubicBezTo>
                    <a:pt x="260" y="533"/>
                    <a:pt x="261" y="533"/>
                    <a:pt x="262" y="534"/>
                  </a:cubicBezTo>
                  <a:close/>
                  <a:moveTo>
                    <a:pt x="262" y="547"/>
                  </a:moveTo>
                  <a:cubicBezTo>
                    <a:pt x="262" y="554"/>
                    <a:pt x="262" y="554"/>
                    <a:pt x="262" y="554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47"/>
                    <a:pt x="260" y="547"/>
                    <a:pt x="260" y="547"/>
                  </a:cubicBezTo>
                  <a:cubicBezTo>
                    <a:pt x="261" y="548"/>
                    <a:pt x="261" y="548"/>
                    <a:pt x="261" y="548"/>
                  </a:cubicBezTo>
                  <a:cubicBezTo>
                    <a:pt x="261" y="547"/>
                    <a:pt x="261" y="547"/>
                    <a:pt x="262" y="547"/>
                  </a:cubicBezTo>
                  <a:close/>
                  <a:moveTo>
                    <a:pt x="262" y="563"/>
                  </a:moveTo>
                  <a:cubicBezTo>
                    <a:pt x="262" y="569"/>
                    <a:pt x="262" y="569"/>
                    <a:pt x="262" y="569"/>
                  </a:cubicBezTo>
                  <a:cubicBezTo>
                    <a:pt x="261" y="569"/>
                    <a:pt x="261" y="568"/>
                    <a:pt x="260" y="568"/>
                  </a:cubicBezTo>
                  <a:cubicBezTo>
                    <a:pt x="260" y="569"/>
                    <a:pt x="260" y="570"/>
                    <a:pt x="260" y="57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62"/>
                    <a:pt x="261" y="563"/>
                    <a:pt x="262" y="563"/>
                  </a:cubicBezTo>
                  <a:close/>
                  <a:moveTo>
                    <a:pt x="262" y="591"/>
                  </a:moveTo>
                  <a:cubicBezTo>
                    <a:pt x="262" y="597"/>
                    <a:pt x="262" y="597"/>
                    <a:pt x="262" y="597"/>
                  </a:cubicBezTo>
                  <a:cubicBezTo>
                    <a:pt x="261" y="596"/>
                    <a:pt x="260" y="596"/>
                    <a:pt x="260" y="595"/>
                  </a:cubicBezTo>
                  <a:cubicBezTo>
                    <a:pt x="260" y="588"/>
                    <a:pt x="260" y="588"/>
                    <a:pt x="260" y="588"/>
                  </a:cubicBezTo>
                  <a:cubicBezTo>
                    <a:pt x="260" y="589"/>
                    <a:pt x="261" y="590"/>
                    <a:pt x="262" y="591"/>
                  </a:cubicBezTo>
                  <a:close/>
                  <a:moveTo>
                    <a:pt x="262" y="722"/>
                  </a:moveTo>
                  <a:cubicBezTo>
                    <a:pt x="262" y="731"/>
                    <a:pt x="262" y="731"/>
                    <a:pt x="262" y="731"/>
                  </a:cubicBezTo>
                  <a:cubicBezTo>
                    <a:pt x="261" y="731"/>
                    <a:pt x="260" y="730"/>
                    <a:pt x="260" y="729"/>
                  </a:cubicBezTo>
                  <a:cubicBezTo>
                    <a:pt x="260" y="721"/>
                    <a:pt x="260" y="721"/>
                    <a:pt x="260" y="721"/>
                  </a:cubicBezTo>
                  <a:cubicBezTo>
                    <a:pt x="260" y="721"/>
                    <a:pt x="261" y="722"/>
                    <a:pt x="262" y="722"/>
                  </a:cubicBezTo>
                  <a:close/>
                  <a:moveTo>
                    <a:pt x="260" y="322"/>
                  </a:moveTo>
                  <a:cubicBezTo>
                    <a:pt x="260" y="309"/>
                    <a:pt x="260" y="309"/>
                    <a:pt x="260" y="309"/>
                  </a:cubicBezTo>
                  <a:cubicBezTo>
                    <a:pt x="261" y="310"/>
                    <a:pt x="261" y="310"/>
                    <a:pt x="261" y="310"/>
                  </a:cubicBezTo>
                  <a:cubicBezTo>
                    <a:pt x="261" y="315"/>
                    <a:pt x="260" y="319"/>
                    <a:pt x="260" y="322"/>
                  </a:cubicBezTo>
                  <a:close/>
                  <a:moveTo>
                    <a:pt x="253" y="27"/>
                  </a:moveTo>
                  <a:cubicBezTo>
                    <a:pt x="255" y="27"/>
                    <a:pt x="257" y="26"/>
                    <a:pt x="260" y="25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8" y="34"/>
                    <a:pt x="256" y="34"/>
                    <a:pt x="255" y="35"/>
                  </a:cubicBezTo>
                  <a:cubicBezTo>
                    <a:pt x="256" y="36"/>
                    <a:pt x="258" y="37"/>
                    <a:pt x="260" y="3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57" y="48"/>
                    <a:pt x="255" y="47"/>
                    <a:pt x="253" y="46"/>
                  </a:cubicBezTo>
                  <a:cubicBezTo>
                    <a:pt x="253" y="27"/>
                    <a:pt x="253" y="27"/>
                    <a:pt x="253" y="27"/>
                  </a:cubicBezTo>
                  <a:close/>
                  <a:moveTo>
                    <a:pt x="260" y="770"/>
                  </a:moveTo>
                  <a:cubicBezTo>
                    <a:pt x="257" y="769"/>
                    <a:pt x="255" y="768"/>
                    <a:pt x="253" y="767"/>
                  </a:cubicBezTo>
                  <a:cubicBezTo>
                    <a:pt x="253" y="755"/>
                    <a:pt x="253" y="755"/>
                    <a:pt x="253" y="755"/>
                  </a:cubicBezTo>
                  <a:cubicBezTo>
                    <a:pt x="255" y="757"/>
                    <a:pt x="257" y="759"/>
                    <a:pt x="260" y="761"/>
                  </a:cubicBezTo>
                  <a:cubicBezTo>
                    <a:pt x="260" y="770"/>
                    <a:pt x="260" y="770"/>
                    <a:pt x="260" y="770"/>
                  </a:cubicBezTo>
                  <a:close/>
                  <a:moveTo>
                    <a:pt x="260" y="65"/>
                  </a:moveTo>
                  <a:cubicBezTo>
                    <a:pt x="260" y="73"/>
                    <a:pt x="260" y="73"/>
                    <a:pt x="260" y="73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5" y="66"/>
                    <a:pt x="258" y="65"/>
                    <a:pt x="260" y="65"/>
                  </a:cubicBezTo>
                  <a:close/>
                  <a:moveTo>
                    <a:pt x="260" y="20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1"/>
                    <a:pt x="255" y="221"/>
                    <a:pt x="253" y="221"/>
                  </a:cubicBezTo>
                  <a:cubicBezTo>
                    <a:pt x="253" y="213"/>
                    <a:pt x="253" y="213"/>
                    <a:pt x="253" y="213"/>
                  </a:cubicBezTo>
                  <a:cubicBezTo>
                    <a:pt x="255" y="211"/>
                    <a:pt x="257" y="210"/>
                    <a:pt x="260" y="208"/>
                  </a:cubicBezTo>
                  <a:close/>
                  <a:moveTo>
                    <a:pt x="260" y="232"/>
                  </a:moveTo>
                  <a:cubicBezTo>
                    <a:pt x="260" y="244"/>
                    <a:pt x="260" y="244"/>
                    <a:pt x="260" y="244"/>
                  </a:cubicBezTo>
                  <a:cubicBezTo>
                    <a:pt x="259" y="245"/>
                    <a:pt x="258" y="246"/>
                    <a:pt x="258" y="247"/>
                  </a:cubicBezTo>
                  <a:cubicBezTo>
                    <a:pt x="259" y="248"/>
                    <a:pt x="259" y="248"/>
                    <a:pt x="260" y="248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57" y="257"/>
                    <a:pt x="254" y="260"/>
                    <a:pt x="253" y="263"/>
                  </a:cubicBezTo>
                  <a:cubicBezTo>
                    <a:pt x="253" y="255"/>
                    <a:pt x="253" y="255"/>
                    <a:pt x="253" y="255"/>
                  </a:cubicBezTo>
                  <a:cubicBezTo>
                    <a:pt x="254" y="253"/>
                    <a:pt x="254" y="251"/>
                    <a:pt x="254" y="248"/>
                  </a:cubicBezTo>
                  <a:cubicBezTo>
                    <a:pt x="253" y="248"/>
                    <a:pt x="253" y="248"/>
                    <a:pt x="253" y="249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54" y="241"/>
                    <a:pt x="256" y="240"/>
                    <a:pt x="257" y="238"/>
                  </a:cubicBezTo>
                  <a:cubicBezTo>
                    <a:pt x="256" y="238"/>
                    <a:pt x="254" y="237"/>
                    <a:pt x="253" y="237"/>
                  </a:cubicBezTo>
                  <a:cubicBezTo>
                    <a:pt x="253" y="231"/>
                    <a:pt x="253" y="231"/>
                    <a:pt x="253" y="231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7" y="232"/>
                    <a:pt x="258" y="232"/>
                    <a:pt x="260" y="232"/>
                  </a:cubicBezTo>
                  <a:close/>
                  <a:moveTo>
                    <a:pt x="260" y="268"/>
                  </a:moveTo>
                  <a:cubicBezTo>
                    <a:pt x="260" y="283"/>
                    <a:pt x="260" y="283"/>
                    <a:pt x="260" y="283"/>
                  </a:cubicBezTo>
                  <a:cubicBezTo>
                    <a:pt x="257" y="282"/>
                    <a:pt x="255" y="280"/>
                    <a:pt x="253" y="278"/>
                  </a:cubicBezTo>
                  <a:cubicBezTo>
                    <a:pt x="253" y="271"/>
                    <a:pt x="253" y="271"/>
                    <a:pt x="253" y="271"/>
                  </a:cubicBezTo>
                  <a:cubicBezTo>
                    <a:pt x="253" y="272"/>
                    <a:pt x="254" y="272"/>
                    <a:pt x="255" y="273"/>
                  </a:cubicBezTo>
                  <a:cubicBezTo>
                    <a:pt x="256" y="273"/>
                    <a:pt x="256" y="273"/>
                    <a:pt x="257" y="273"/>
                  </a:cubicBezTo>
                  <a:cubicBezTo>
                    <a:pt x="258" y="271"/>
                    <a:pt x="259" y="270"/>
                    <a:pt x="260" y="268"/>
                  </a:cubicBezTo>
                  <a:close/>
                  <a:moveTo>
                    <a:pt x="260" y="309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58" y="327"/>
                    <a:pt x="255" y="332"/>
                    <a:pt x="253" y="338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5" y="305"/>
                    <a:pt x="257" y="307"/>
                    <a:pt x="260" y="309"/>
                  </a:cubicBezTo>
                  <a:close/>
                  <a:moveTo>
                    <a:pt x="260" y="331"/>
                  </a:moveTo>
                  <a:cubicBezTo>
                    <a:pt x="258" y="335"/>
                    <a:pt x="257" y="339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4" y="352"/>
                    <a:pt x="255" y="352"/>
                  </a:cubicBezTo>
                  <a:cubicBezTo>
                    <a:pt x="256" y="352"/>
                    <a:pt x="257" y="352"/>
                    <a:pt x="258" y="352"/>
                  </a:cubicBezTo>
                  <a:cubicBezTo>
                    <a:pt x="259" y="351"/>
                    <a:pt x="259" y="351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lose/>
                  <a:moveTo>
                    <a:pt x="260" y="363"/>
                  </a:moveTo>
                  <a:cubicBezTo>
                    <a:pt x="260" y="380"/>
                    <a:pt x="260" y="380"/>
                    <a:pt x="260" y="380"/>
                  </a:cubicBezTo>
                  <a:cubicBezTo>
                    <a:pt x="257" y="377"/>
                    <a:pt x="255" y="375"/>
                    <a:pt x="253" y="374"/>
                  </a:cubicBezTo>
                  <a:cubicBezTo>
                    <a:pt x="253" y="363"/>
                    <a:pt x="253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lose/>
                  <a:moveTo>
                    <a:pt x="260" y="390"/>
                  </a:moveTo>
                  <a:cubicBezTo>
                    <a:pt x="260" y="393"/>
                    <a:pt x="260" y="393"/>
                    <a:pt x="260" y="393"/>
                  </a:cubicBezTo>
                  <a:cubicBezTo>
                    <a:pt x="257" y="393"/>
                    <a:pt x="257" y="393"/>
                    <a:pt x="257" y="393"/>
                  </a:cubicBezTo>
                  <a:cubicBezTo>
                    <a:pt x="258" y="397"/>
                    <a:pt x="258" y="402"/>
                    <a:pt x="260" y="406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53" y="414"/>
                    <a:pt x="253" y="414"/>
                    <a:pt x="253" y="414"/>
                  </a:cubicBezTo>
                  <a:cubicBezTo>
                    <a:pt x="253" y="411"/>
                    <a:pt x="253" y="411"/>
                    <a:pt x="253" y="411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5" y="404"/>
                    <a:pt x="255" y="400"/>
                    <a:pt x="253" y="397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60" y="390"/>
                    <a:pt x="260" y="390"/>
                    <a:pt x="260" y="390"/>
                  </a:cubicBezTo>
                  <a:close/>
                  <a:moveTo>
                    <a:pt x="260" y="423"/>
                  </a:moveTo>
                  <a:cubicBezTo>
                    <a:pt x="260" y="446"/>
                    <a:pt x="260" y="446"/>
                    <a:pt x="260" y="446"/>
                  </a:cubicBezTo>
                  <a:cubicBezTo>
                    <a:pt x="258" y="447"/>
                    <a:pt x="255" y="448"/>
                    <a:pt x="253" y="448"/>
                  </a:cubicBezTo>
                  <a:cubicBezTo>
                    <a:pt x="253" y="449"/>
                    <a:pt x="253" y="449"/>
                    <a:pt x="253" y="449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5" y="434"/>
                    <a:pt x="256" y="430"/>
                    <a:pt x="258" y="424"/>
                  </a:cubicBezTo>
                  <a:cubicBezTo>
                    <a:pt x="258" y="423"/>
                    <a:pt x="259" y="423"/>
                    <a:pt x="260" y="423"/>
                  </a:cubicBezTo>
                  <a:close/>
                  <a:moveTo>
                    <a:pt x="260" y="454"/>
                  </a:moveTo>
                  <a:cubicBezTo>
                    <a:pt x="260" y="488"/>
                    <a:pt x="260" y="488"/>
                    <a:pt x="260" y="488"/>
                  </a:cubicBezTo>
                  <a:cubicBezTo>
                    <a:pt x="258" y="487"/>
                    <a:pt x="257" y="486"/>
                    <a:pt x="255" y="485"/>
                  </a:cubicBezTo>
                  <a:cubicBezTo>
                    <a:pt x="255" y="484"/>
                    <a:pt x="255" y="484"/>
                    <a:pt x="255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57"/>
                    <a:pt x="253" y="457"/>
                    <a:pt x="253" y="457"/>
                  </a:cubicBezTo>
                  <a:cubicBezTo>
                    <a:pt x="255" y="456"/>
                    <a:pt x="257" y="455"/>
                    <a:pt x="260" y="454"/>
                  </a:cubicBezTo>
                  <a:close/>
                  <a:moveTo>
                    <a:pt x="260" y="493"/>
                  </a:moveTo>
                  <a:cubicBezTo>
                    <a:pt x="258" y="492"/>
                    <a:pt x="256" y="490"/>
                    <a:pt x="256" y="489"/>
                  </a:cubicBezTo>
                  <a:cubicBezTo>
                    <a:pt x="255" y="488"/>
                    <a:pt x="254" y="488"/>
                    <a:pt x="253" y="488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3" y="497"/>
                    <a:pt x="253" y="497"/>
                    <a:pt x="253" y="497"/>
                  </a:cubicBezTo>
                  <a:cubicBezTo>
                    <a:pt x="255" y="499"/>
                    <a:pt x="257" y="502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lose/>
                  <a:moveTo>
                    <a:pt x="260" y="523"/>
                  </a:moveTo>
                  <a:cubicBezTo>
                    <a:pt x="260" y="527"/>
                    <a:pt x="260" y="527"/>
                    <a:pt x="260" y="527"/>
                  </a:cubicBezTo>
                  <a:cubicBezTo>
                    <a:pt x="258" y="528"/>
                    <a:pt x="257" y="529"/>
                    <a:pt x="256" y="531"/>
                  </a:cubicBezTo>
                  <a:cubicBezTo>
                    <a:pt x="257" y="531"/>
                    <a:pt x="258" y="532"/>
                    <a:pt x="260" y="533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58" y="536"/>
                    <a:pt x="256" y="535"/>
                    <a:pt x="253" y="534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5" y="527"/>
                    <a:pt x="258" y="525"/>
                    <a:pt x="260" y="523"/>
                  </a:cubicBezTo>
                  <a:close/>
                  <a:moveTo>
                    <a:pt x="260" y="547"/>
                  </a:moveTo>
                  <a:cubicBezTo>
                    <a:pt x="260" y="552"/>
                    <a:pt x="260" y="552"/>
                    <a:pt x="260" y="552"/>
                  </a:cubicBezTo>
                  <a:cubicBezTo>
                    <a:pt x="257" y="550"/>
                    <a:pt x="255" y="548"/>
                    <a:pt x="253" y="547"/>
                  </a:cubicBezTo>
                  <a:cubicBezTo>
                    <a:pt x="253" y="543"/>
                    <a:pt x="253" y="543"/>
                    <a:pt x="253" y="543"/>
                  </a:cubicBezTo>
                  <a:cubicBezTo>
                    <a:pt x="255" y="544"/>
                    <a:pt x="257" y="545"/>
                    <a:pt x="260" y="547"/>
                  </a:cubicBezTo>
                  <a:close/>
                  <a:moveTo>
                    <a:pt x="260" y="552"/>
                  </a:moveTo>
                  <a:cubicBezTo>
                    <a:pt x="260" y="556"/>
                    <a:pt x="260" y="556"/>
                    <a:pt x="260" y="556"/>
                  </a:cubicBezTo>
                  <a:cubicBezTo>
                    <a:pt x="258" y="558"/>
                    <a:pt x="258" y="558"/>
                    <a:pt x="258" y="558"/>
                  </a:cubicBezTo>
                  <a:cubicBezTo>
                    <a:pt x="258" y="559"/>
                    <a:pt x="258" y="560"/>
                    <a:pt x="258" y="56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71"/>
                    <a:pt x="260" y="571"/>
                    <a:pt x="260" y="571"/>
                  </a:cubicBezTo>
                  <a:cubicBezTo>
                    <a:pt x="258" y="578"/>
                    <a:pt x="257" y="583"/>
                    <a:pt x="260" y="588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7" y="594"/>
                    <a:pt x="255" y="592"/>
                    <a:pt x="253" y="591"/>
                  </a:cubicBezTo>
                  <a:cubicBezTo>
                    <a:pt x="253" y="555"/>
                    <a:pt x="253" y="555"/>
                    <a:pt x="253" y="555"/>
                  </a:cubicBezTo>
                  <a:cubicBezTo>
                    <a:pt x="254" y="556"/>
                    <a:pt x="254" y="556"/>
                    <a:pt x="254" y="556"/>
                  </a:cubicBezTo>
                  <a:cubicBezTo>
                    <a:pt x="256" y="554"/>
                    <a:pt x="258" y="553"/>
                    <a:pt x="260" y="552"/>
                  </a:cubicBezTo>
                  <a:close/>
                  <a:moveTo>
                    <a:pt x="260" y="721"/>
                  </a:moveTo>
                  <a:cubicBezTo>
                    <a:pt x="260" y="729"/>
                    <a:pt x="260" y="729"/>
                    <a:pt x="260" y="729"/>
                  </a:cubicBezTo>
                  <a:cubicBezTo>
                    <a:pt x="258" y="728"/>
                    <a:pt x="256" y="727"/>
                    <a:pt x="253" y="726"/>
                  </a:cubicBezTo>
                  <a:cubicBezTo>
                    <a:pt x="253" y="719"/>
                    <a:pt x="253" y="719"/>
                    <a:pt x="253" y="719"/>
                  </a:cubicBezTo>
                  <a:cubicBezTo>
                    <a:pt x="255" y="719"/>
                    <a:pt x="257" y="720"/>
                    <a:pt x="260" y="721"/>
                  </a:cubicBezTo>
                  <a:close/>
                  <a:moveTo>
                    <a:pt x="248" y="29"/>
                  </a:moveTo>
                  <a:cubicBezTo>
                    <a:pt x="249" y="29"/>
                    <a:pt x="251" y="28"/>
                    <a:pt x="253" y="2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1" y="45"/>
                    <a:pt x="249" y="44"/>
                    <a:pt x="248" y="43"/>
                  </a:cubicBezTo>
                  <a:cubicBezTo>
                    <a:pt x="248" y="29"/>
                    <a:pt x="248" y="29"/>
                    <a:pt x="248" y="29"/>
                  </a:cubicBezTo>
                  <a:close/>
                  <a:moveTo>
                    <a:pt x="253" y="767"/>
                  </a:moveTo>
                  <a:cubicBezTo>
                    <a:pt x="251" y="766"/>
                    <a:pt x="249" y="764"/>
                    <a:pt x="248" y="763"/>
                  </a:cubicBezTo>
                  <a:cubicBezTo>
                    <a:pt x="248" y="733"/>
                    <a:pt x="248" y="733"/>
                    <a:pt x="248" y="733"/>
                  </a:cubicBezTo>
                  <a:cubicBezTo>
                    <a:pt x="248" y="742"/>
                    <a:pt x="249" y="749"/>
                    <a:pt x="253" y="755"/>
                  </a:cubicBezTo>
                  <a:cubicBezTo>
                    <a:pt x="253" y="767"/>
                    <a:pt x="253" y="767"/>
                    <a:pt x="253" y="767"/>
                  </a:cubicBezTo>
                  <a:close/>
                  <a:moveTo>
                    <a:pt x="253" y="66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0" y="76"/>
                    <a:pt x="249" y="77"/>
                    <a:pt x="248" y="78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2" y="66"/>
                    <a:pt x="252" y="66"/>
                    <a:pt x="253" y="66"/>
                  </a:cubicBezTo>
                  <a:close/>
                  <a:moveTo>
                    <a:pt x="253" y="213"/>
                  </a:moveTo>
                  <a:cubicBezTo>
                    <a:pt x="253" y="221"/>
                    <a:pt x="253" y="221"/>
                    <a:pt x="253" y="221"/>
                  </a:cubicBezTo>
                  <a:cubicBezTo>
                    <a:pt x="251" y="222"/>
                    <a:pt x="249" y="222"/>
                    <a:pt x="248" y="224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9" y="216"/>
                    <a:pt x="251" y="214"/>
                    <a:pt x="253" y="213"/>
                  </a:cubicBezTo>
                  <a:close/>
                  <a:moveTo>
                    <a:pt x="253" y="231"/>
                  </a:moveTo>
                  <a:cubicBezTo>
                    <a:pt x="253" y="237"/>
                    <a:pt x="253" y="237"/>
                    <a:pt x="253" y="237"/>
                  </a:cubicBezTo>
                  <a:cubicBezTo>
                    <a:pt x="251" y="236"/>
                    <a:pt x="249" y="236"/>
                    <a:pt x="248" y="235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9" y="229"/>
                    <a:pt x="251" y="230"/>
                    <a:pt x="253" y="231"/>
                  </a:cubicBezTo>
                  <a:close/>
                  <a:moveTo>
                    <a:pt x="253" y="242"/>
                  </a:moveTo>
                  <a:cubicBezTo>
                    <a:pt x="253" y="249"/>
                    <a:pt x="253" y="249"/>
                    <a:pt x="253" y="249"/>
                  </a:cubicBezTo>
                  <a:cubicBezTo>
                    <a:pt x="252" y="249"/>
                    <a:pt x="251" y="249"/>
                    <a:pt x="249" y="250"/>
                  </a:cubicBezTo>
                  <a:cubicBezTo>
                    <a:pt x="249" y="251"/>
                    <a:pt x="248" y="252"/>
                    <a:pt x="248" y="253"/>
                  </a:cubicBezTo>
                  <a:cubicBezTo>
                    <a:pt x="248" y="245"/>
                    <a:pt x="248" y="245"/>
                    <a:pt x="248" y="245"/>
                  </a:cubicBezTo>
                  <a:cubicBezTo>
                    <a:pt x="250" y="244"/>
                    <a:pt x="251" y="244"/>
                    <a:pt x="253" y="242"/>
                  </a:cubicBezTo>
                  <a:close/>
                  <a:moveTo>
                    <a:pt x="253" y="255"/>
                  </a:moveTo>
                  <a:cubicBezTo>
                    <a:pt x="253" y="263"/>
                    <a:pt x="253" y="263"/>
                    <a:pt x="253" y="263"/>
                  </a:cubicBezTo>
                  <a:cubicBezTo>
                    <a:pt x="252" y="265"/>
                    <a:pt x="252" y="268"/>
                    <a:pt x="253" y="271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1" y="276"/>
                    <a:pt x="249" y="274"/>
                    <a:pt x="248" y="273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50" y="260"/>
                    <a:pt x="252" y="258"/>
                    <a:pt x="253" y="255"/>
                  </a:cubicBezTo>
                  <a:close/>
                  <a:moveTo>
                    <a:pt x="253" y="304"/>
                  </a:moveTo>
                  <a:cubicBezTo>
                    <a:pt x="253" y="338"/>
                    <a:pt x="253" y="338"/>
                    <a:pt x="253" y="338"/>
                  </a:cubicBezTo>
                  <a:cubicBezTo>
                    <a:pt x="253" y="339"/>
                    <a:pt x="253" y="340"/>
                    <a:pt x="252" y="340"/>
                  </a:cubicBezTo>
                  <a:cubicBezTo>
                    <a:pt x="253" y="340"/>
                    <a:pt x="253" y="340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3" y="351"/>
                    <a:pt x="252" y="351"/>
                  </a:cubicBezTo>
                  <a:cubicBezTo>
                    <a:pt x="252" y="348"/>
                    <a:pt x="251" y="345"/>
                    <a:pt x="251" y="343"/>
                  </a:cubicBezTo>
                  <a:cubicBezTo>
                    <a:pt x="250" y="343"/>
                    <a:pt x="249" y="343"/>
                    <a:pt x="249" y="344"/>
                  </a:cubicBezTo>
                  <a:cubicBezTo>
                    <a:pt x="248" y="345"/>
                    <a:pt x="248" y="346"/>
                    <a:pt x="248" y="347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9" y="328"/>
                    <a:pt x="251" y="323"/>
                    <a:pt x="250" y="319"/>
                  </a:cubicBezTo>
                  <a:cubicBezTo>
                    <a:pt x="249" y="320"/>
                    <a:pt x="249" y="321"/>
                    <a:pt x="248" y="321"/>
                  </a:cubicBezTo>
                  <a:cubicBezTo>
                    <a:pt x="248" y="302"/>
                    <a:pt x="248" y="302"/>
                    <a:pt x="248" y="302"/>
                  </a:cubicBezTo>
                  <a:cubicBezTo>
                    <a:pt x="249" y="302"/>
                    <a:pt x="251" y="303"/>
                    <a:pt x="253" y="304"/>
                  </a:cubicBezTo>
                  <a:close/>
                  <a:moveTo>
                    <a:pt x="253" y="363"/>
                  </a:moveTo>
                  <a:cubicBezTo>
                    <a:pt x="253" y="374"/>
                    <a:pt x="253" y="374"/>
                    <a:pt x="253" y="374"/>
                  </a:cubicBezTo>
                  <a:cubicBezTo>
                    <a:pt x="251" y="372"/>
                    <a:pt x="250" y="371"/>
                    <a:pt x="248" y="370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9" y="362"/>
                    <a:pt x="251" y="363"/>
                    <a:pt x="253" y="363"/>
                  </a:cubicBezTo>
                  <a:close/>
                  <a:moveTo>
                    <a:pt x="253" y="390"/>
                  </a:moveTo>
                  <a:cubicBezTo>
                    <a:pt x="253" y="397"/>
                    <a:pt x="253" y="397"/>
                    <a:pt x="253" y="397"/>
                  </a:cubicBezTo>
                  <a:cubicBezTo>
                    <a:pt x="252" y="395"/>
                    <a:pt x="251" y="394"/>
                    <a:pt x="248" y="394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53" y="390"/>
                    <a:pt x="253" y="390"/>
                    <a:pt x="253" y="390"/>
                  </a:cubicBezTo>
                  <a:close/>
                  <a:moveTo>
                    <a:pt x="253" y="411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10"/>
                    <a:pt x="249" y="411"/>
                    <a:pt x="250" y="411"/>
                  </a:cubicBezTo>
                  <a:cubicBezTo>
                    <a:pt x="253" y="411"/>
                    <a:pt x="253" y="411"/>
                    <a:pt x="253" y="411"/>
                  </a:cubicBezTo>
                  <a:close/>
                  <a:moveTo>
                    <a:pt x="253" y="436"/>
                  </a:moveTo>
                  <a:cubicBezTo>
                    <a:pt x="253" y="449"/>
                    <a:pt x="253" y="449"/>
                    <a:pt x="253" y="449"/>
                  </a:cubicBezTo>
                  <a:cubicBezTo>
                    <a:pt x="251" y="452"/>
                    <a:pt x="249" y="454"/>
                    <a:pt x="248" y="456"/>
                  </a:cubicBezTo>
                  <a:cubicBezTo>
                    <a:pt x="248" y="439"/>
                    <a:pt x="248" y="439"/>
                    <a:pt x="248" y="439"/>
                  </a:cubicBezTo>
                  <a:cubicBezTo>
                    <a:pt x="250" y="438"/>
                    <a:pt x="252" y="438"/>
                    <a:pt x="253" y="436"/>
                  </a:cubicBezTo>
                  <a:close/>
                  <a:moveTo>
                    <a:pt x="253" y="457"/>
                  </a:moveTo>
                  <a:cubicBezTo>
                    <a:pt x="253" y="470"/>
                    <a:pt x="253" y="470"/>
                    <a:pt x="253" y="470"/>
                  </a:cubicBezTo>
                  <a:cubicBezTo>
                    <a:pt x="247" y="462"/>
                    <a:pt x="248" y="459"/>
                    <a:pt x="253" y="457"/>
                  </a:cubicBezTo>
                  <a:close/>
                  <a:moveTo>
                    <a:pt x="253" y="470"/>
                  </a:moveTo>
                  <a:cubicBezTo>
                    <a:pt x="252" y="470"/>
                    <a:pt x="251" y="470"/>
                    <a:pt x="250" y="470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50" y="494"/>
                    <a:pt x="251" y="496"/>
                    <a:pt x="253" y="497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2" y="486"/>
                    <a:pt x="252" y="484"/>
                    <a:pt x="251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lose/>
                  <a:moveTo>
                    <a:pt x="253" y="529"/>
                  </a:moveTo>
                  <a:cubicBezTo>
                    <a:pt x="253" y="534"/>
                    <a:pt x="253" y="534"/>
                    <a:pt x="253" y="534"/>
                  </a:cubicBezTo>
                  <a:cubicBezTo>
                    <a:pt x="253" y="534"/>
                    <a:pt x="253" y="534"/>
                    <a:pt x="252" y="534"/>
                  </a:cubicBezTo>
                  <a:cubicBezTo>
                    <a:pt x="251" y="535"/>
                    <a:pt x="250" y="536"/>
                    <a:pt x="248" y="537"/>
                  </a:cubicBezTo>
                  <a:cubicBezTo>
                    <a:pt x="248" y="538"/>
                    <a:pt x="249" y="539"/>
                    <a:pt x="249" y="539"/>
                  </a:cubicBezTo>
                  <a:cubicBezTo>
                    <a:pt x="250" y="541"/>
                    <a:pt x="251" y="541"/>
                    <a:pt x="253" y="543"/>
                  </a:cubicBezTo>
                  <a:cubicBezTo>
                    <a:pt x="253" y="547"/>
                    <a:pt x="253" y="547"/>
                    <a:pt x="253" y="547"/>
                  </a:cubicBezTo>
                  <a:cubicBezTo>
                    <a:pt x="251" y="546"/>
                    <a:pt x="250" y="545"/>
                    <a:pt x="248" y="544"/>
                  </a:cubicBezTo>
                  <a:cubicBezTo>
                    <a:pt x="248" y="534"/>
                    <a:pt x="248" y="534"/>
                    <a:pt x="248" y="534"/>
                  </a:cubicBezTo>
                  <a:cubicBezTo>
                    <a:pt x="249" y="532"/>
                    <a:pt x="251" y="531"/>
                    <a:pt x="253" y="529"/>
                  </a:cubicBezTo>
                  <a:close/>
                  <a:moveTo>
                    <a:pt x="253" y="555"/>
                  </a:moveTo>
                  <a:cubicBezTo>
                    <a:pt x="253" y="591"/>
                    <a:pt x="253" y="591"/>
                    <a:pt x="253" y="591"/>
                  </a:cubicBezTo>
                  <a:cubicBezTo>
                    <a:pt x="251" y="589"/>
                    <a:pt x="249" y="588"/>
                    <a:pt x="248" y="586"/>
                  </a:cubicBezTo>
                  <a:cubicBezTo>
                    <a:pt x="248" y="580"/>
                    <a:pt x="248" y="580"/>
                    <a:pt x="248" y="580"/>
                  </a:cubicBezTo>
                  <a:cubicBezTo>
                    <a:pt x="248" y="581"/>
                    <a:pt x="249" y="582"/>
                    <a:pt x="250" y="583"/>
                  </a:cubicBezTo>
                  <a:cubicBezTo>
                    <a:pt x="253" y="570"/>
                    <a:pt x="255" y="566"/>
                    <a:pt x="248" y="557"/>
                  </a:cubicBezTo>
                  <a:cubicBezTo>
                    <a:pt x="248" y="551"/>
                    <a:pt x="248" y="551"/>
                    <a:pt x="248" y="551"/>
                  </a:cubicBezTo>
                  <a:cubicBezTo>
                    <a:pt x="249" y="552"/>
                    <a:pt x="251" y="553"/>
                    <a:pt x="253" y="555"/>
                  </a:cubicBezTo>
                  <a:close/>
                  <a:moveTo>
                    <a:pt x="253" y="719"/>
                  </a:moveTo>
                  <a:cubicBezTo>
                    <a:pt x="253" y="726"/>
                    <a:pt x="253" y="726"/>
                    <a:pt x="253" y="726"/>
                  </a:cubicBezTo>
                  <a:cubicBezTo>
                    <a:pt x="251" y="726"/>
                    <a:pt x="250" y="725"/>
                    <a:pt x="248" y="724"/>
                  </a:cubicBezTo>
                  <a:cubicBezTo>
                    <a:pt x="248" y="717"/>
                    <a:pt x="248" y="717"/>
                    <a:pt x="248" y="717"/>
                  </a:cubicBezTo>
                  <a:cubicBezTo>
                    <a:pt x="249" y="717"/>
                    <a:pt x="251" y="718"/>
                    <a:pt x="253" y="719"/>
                  </a:cubicBezTo>
                  <a:close/>
                  <a:moveTo>
                    <a:pt x="248" y="503"/>
                  </a:moveTo>
                  <a:cubicBezTo>
                    <a:pt x="248" y="497"/>
                    <a:pt x="248" y="497"/>
                    <a:pt x="248" y="497"/>
                  </a:cubicBezTo>
                  <a:cubicBezTo>
                    <a:pt x="248" y="497"/>
                    <a:pt x="249" y="497"/>
                    <a:pt x="249" y="497"/>
                  </a:cubicBezTo>
                  <a:cubicBezTo>
                    <a:pt x="249" y="499"/>
                    <a:pt x="249" y="500"/>
                    <a:pt x="249" y="502"/>
                  </a:cubicBezTo>
                  <a:cubicBezTo>
                    <a:pt x="249" y="502"/>
                    <a:pt x="248" y="503"/>
                    <a:pt x="248" y="503"/>
                  </a:cubicBezTo>
                  <a:close/>
                  <a:moveTo>
                    <a:pt x="238" y="33"/>
                  </a:moveTo>
                  <a:cubicBezTo>
                    <a:pt x="241" y="32"/>
                    <a:pt x="244" y="31"/>
                    <a:pt x="248" y="29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5" y="42"/>
                    <a:pt x="241" y="42"/>
                    <a:pt x="238" y="42"/>
                  </a:cubicBezTo>
                  <a:cubicBezTo>
                    <a:pt x="238" y="33"/>
                    <a:pt x="238" y="33"/>
                    <a:pt x="238" y="33"/>
                  </a:cubicBezTo>
                  <a:close/>
                  <a:moveTo>
                    <a:pt x="248" y="763"/>
                  </a:moveTo>
                  <a:cubicBezTo>
                    <a:pt x="248" y="763"/>
                    <a:pt x="248" y="763"/>
                    <a:pt x="248" y="763"/>
                  </a:cubicBezTo>
                  <a:cubicBezTo>
                    <a:pt x="244" y="762"/>
                    <a:pt x="241" y="762"/>
                    <a:pt x="238" y="760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40" y="745"/>
                    <a:pt x="240" y="737"/>
                    <a:pt x="238" y="729"/>
                  </a:cubicBezTo>
                  <a:cubicBezTo>
                    <a:pt x="238" y="711"/>
                    <a:pt x="238" y="711"/>
                    <a:pt x="238" y="711"/>
                  </a:cubicBezTo>
                  <a:cubicBezTo>
                    <a:pt x="239" y="713"/>
                    <a:pt x="241" y="714"/>
                    <a:pt x="242" y="715"/>
                  </a:cubicBezTo>
                  <a:cubicBezTo>
                    <a:pt x="244" y="716"/>
                    <a:pt x="246" y="716"/>
                    <a:pt x="248" y="717"/>
                  </a:cubicBezTo>
                  <a:cubicBezTo>
                    <a:pt x="248" y="724"/>
                    <a:pt x="248" y="724"/>
                    <a:pt x="248" y="724"/>
                  </a:cubicBezTo>
                  <a:cubicBezTo>
                    <a:pt x="247" y="724"/>
                    <a:pt x="247" y="724"/>
                    <a:pt x="247" y="724"/>
                  </a:cubicBezTo>
                  <a:cubicBezTo>
                    <a:pt x="247" y="727"/>
                    <a:pt x="248" y="730"/>
                    <a:pt x="248" y="733"/>
                  </a:cubicBezTo>
                  <a:cubicBezTo>
                    <a:pt x="248" y="763"/>
                    <a:pt x="248" y="763"/>
                    <a:pt x="248" y="763"/>
                  </a:cubicBezTo>
                  <a:close/>
                  <a:moveTo>
                    <a:pt x="248" y="64"/>
                  </a:moveTo>
                  <a:cubicBezTo>
                    <a:pt x="248" y="78"/>
                    <a:pt x="248" y="78"/>
                    <a:pt x="248" y="78"/>
                  </a:cubicBezTo>
                  <a:cubicBezTo>
                    <a:pt x="244" y="80"/>
                    <a:pt x="241" y="83"/>
                    <a:pt x="238" y="84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9" y="75"/>
                    <a:pt x="241" y="74"/>
                    <a:pt x="243" y="73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48" y="64"/>
                    <a:pt x="248" y="64"/>
                    <a:pt x="248" y="64"/>
                  </a:cubicBezTo>
                  <a:close/>
                  <a:moveTo>
                    <a:pt x="248" y="217"/>
                  </a:moveTo>
                  <a:cubicBezTo>
                    <a:pt x="248" y="224"/>
                    <a:pt x="248" y="224"/>
                    <a:pt x="248" y="224"/>
                  </a:cubicBezTo>
                  <a:cubicBezTo>
                    <a:pt x="247" y="225"/>
                    <a:pt x="245" y="226"/>
                    <a:pt x="244" y="227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244" y="234"/>
                    <a:pt x="241" y="234"/>
                    <a:pt x="238" y="235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41" y="223"/>
                    <a:pt x="244" y="220"/>
                    <a:pt x="248" y="217"/>
                  </a:cubicBezTo>
                  <a:close/>
                  <a:moveTo>
                    <a:pt x="248" y="245"/>
                  </a:moveTo>
                  <a:cubicBezTo>
                    <a:pt x="248" y="253"/>
                    <a:pt x="248" y="253"/>
                    <a:pt x="248" y="253"/>
                  </a:cubicBezTo>
                  <a:cubicBezTo>
                    <a:pt x="245" y="258"/>
                    <a:pt x="241" y="259"/>
                    <a:pt x="247" y="265"/>
                  </a:cubicBezTo>
                  <a:cubicBezTo>
                    <a:pt x="247" y="264"/>
                    <a:pt x="247" y="264"/>
                    <a:pt x="248" y="263"/>
                  </a:cubicBezTo>
                  <a:cubicBezTo>
                    <a:pt x="248" y="273"/>
                    <a:pt x="248" y="273"/>
                    <a:pt x="248" y="273"/>
                  </a:cubicBezTo>
                  <a:cubicBezTo>
                    <a:pt x="244" y="269"/>
                    <a:pt x="242" y="266"/>
                    <a:pt x="241" y="263"/>
                  </a:cubicBezTo>
                  <a:cubicBezTo>
                    <a:pt x="240" y="263"/>
                    <a:pt x="239" y="263"/>
                    <a:pt x="238" y="263"/>
                  </a:cubicBezTo>
                  <a:cubicBezTo>
                    <a:pt x="238" y="257"/>
                    <a:pt x="238" y="257"/>
                    <a:pt x="238" y="257"/>
                  </a:cubicBezTo>
                  <a:cubicBezTo>
                    <a:pt x="239" y="255"/>
                    <a:pt x="241" y="254"/>
                    <a:pt x="243" y="252"/>
                  </a:cubicBezTo>
                  <a:cubicBezTo>
                    <a:pt x="241" y="251"/>
                    <a:pt x="239" y="251"/>
                    <a:pt x="238" y="250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5" y="245"/>
                    <a:pt x="247" y="245"/>
                    <a:pt x="248" y="245"/>
                  </a:cubicBezTo>
                  <a:close/>
                  <a:moveTo>
                    <a:pt x="248" y="302"/>
                  </a:moveTo>
                  <a:cubicBezTo>
                    <a:pt x="248" y="321"/>
                    <a:pt x="248" y="321"/>
                    <a:pt x="248" y="321"/>
                  </a:cubicBezTo>
                  <a:cubicBezTo>
                    <a:pt x="245" y="323"/>
                    <a:pt x="243" y="323"/>
                    <a:pt x="238" y="323"/>
                  </a:cubicBezTo>
                  <a:cubicBezTo>
                    <a:pt x="238" y="327"/>
                    <a:pt x="239" y="328"/>
                    <a:pt x="241" y="331"/>
                  </a:cubicBezTo>
                  <a:cubicBezTo>
                    <a:pt x="241" y="334"/>
                    <a:pt x="242" y="337"/>
                    <a:pt x="242" y="340"/>
                  </a:cubicBezTo>
                  <a:cubicBezTo>
                    <a:pt x="244" y="339"/>
                    <a:pt x="246" y="336"/>
                    <a:pt x="248" y="332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5" y="348"/>
                    <a:pt x="241" y="349"/>
                    <a:pt x="238" y="349"/>
                  </a:cubicBezTo>
                  <a:cubicBezTo>
                    <a:pt x="238" y="310"/>
                    <a:pt x="238" y="310"/>
                    <a:pt x="238" y="310"/>
                  </a:cubicBezTo>
                  <a:cubicBezTo>
                    <a:pt x="241" y="304"/>
                    <a:pt x="244" y="301"/>
                    <a:pt x="248" y="302"/>
                  </a:cubicBezTo>
                  <a:close/>
                  <a:moveTo>
                    <a:pt x="248" y="362"/>
                  </a:moveTo>
                  <a:cubicBezTo>
                    <a:pt x="248" y="370"/>
                    <a:pt x="248" y="370"/>
                    <a:pt x="248" y="370"/>
                  </a:cubicBezTo>
                  <a:cubicBezTo>
                    <a:pt x="245" y="370"/>
                    <a:pt x="243" y="370"/>
                    <a:pt x="238" y="370"/>
                  </a:cubicBezTo>
                  <a:cubicBezTo>
                    <a:pt x="238" y="360"/>
                    <a:pt x="238" y="360"/>
                    <a:pt x="238" y="360"/>
                  </a:cubicBezTo>
                  <a:cubicBezTo>
                    <a:pt x="241" y="360"/>
                    <a:pt x="244" y="361"/>
                    <a:pt x="248" y="362"/>
                  </a:cubicBezTo>
                  <a:close/>
                  <a:moveTo>
                    <a:pt x="248" y="390"/>
                  </a:moveTo>
                  <a:cubicBezTo>
                    <a:pt x="248" y="394"/>
                    <a:pt x="248" y="394"/>
                    <a:pt x="248" y="394"/>
                  </a:cubicBezTo>
                  <a:cubicBezTo>
                    <a:pt x="247" y="393"/>
                    <a:pt x="245" y="393"/>
                    <a:pt x="244" y="393"/>
                  </a:cubicBezTo>
                  <a:cubicBezTo>
                    <a:pt x="245" y="399"/>
                    <a:pt x="247" y="404"/>
                    <a:pt x="248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40" y="411"/>
                    <a:pt x="242" y="410"/>
                    <a:pt x="244" y="410"/>
                  </a:cubicBezTo>
                  <a:cubicBezTo>
                    <a:pt x="243" y="405"/>
                    <a:pt x="242" y="400"/>
                    <a:pt x="241" y="395"/>
                  </a:cubicBezTo>
                  <a:cubicBezTo>
                    <a:pt x="240" y="395"/>
                    <a:pt x="239" y="394"/>
                    <a:pt x="238" y="394"/>
                  </a:cubicBezTo>
                  <a:cubicBezTo>
                    <a:pt x="238" y="390"/>
                    <a:pt x="238" y="390"/>
                    <a:pt x="238" y="390"/>
                  </a:cubicBezTo>
                  <a:cubicBezTo>
                    <a:pt x="248" y="390"/>
                    <a:pt x="248" y="390"/>
                    <a:pt x="248" y="390"/>
                  </a:cubicBezTo>
                  <a:close/>
                  <a:moveTo>
                    <a:pt x="248" y="439"/>
                  </a:moveTo>
                  <a:cubicBezTo>
                    <a:pt x="248" y="456"/>
                    <a:pt x="248" y="456"/>
                    <a:pt x="248" y="456"/>
                  </a:cubicBezTo>
                  <a:cubicBezTo>
                    <a:pt x="246" y="458"/>
                    <a:pt x="243" y="461"/>
                    <a:pt x="238" y="467"/>
                  </a:cubicBezTo>
                  <a:cubicBezTo>
                    <a:pt x="241" y="471"/>
                    <a:pt x="243" y="476"/>
                    <a:pt x="248" y="478"/>
                  </a:cubicBezTo>
                  <a:cubicBezTo>
                    <a:pt x="246" y="476"/>
                    <a:pt x="245" y="473"/>
                    <a:pt x="243" y="470"/>
                  </a:cubicBezTo>
                  <a:cubicBezTo>
                    <a:pt x="244" y="470"/>
                    <a:pt x="245" y="469"/>
                    <a:pt x="245" y="468"/>
                  </a:cubicBezTo>
                  <a:cubicBezTo>
                    <a:pt x="246" y="468"/>
                    <a:pt x="247" y="468"/>
                    <a:pt x="248" y="468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47" y="493"/>
                    <a:pt x="245" y="493"/>
                    <a:pt x="244" y="492"/>
                  </a:cubicBezTo>
                  <a:cubicBezTo>
                    <a:pt x="245" y="495"/>
                    <a:pt x="246" y="496"/>
                    <a:pt x="248" y="497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6" y="503"/>
                    <a:pt x="244" y="503"/>
                  </a:cubicBezTo>
                  <a:cubicBezTo>
                    <a:pt x="242" y="501"/>
                    <a:pt x="240" y="500"/>
                    <a:pt x="238" y="500"/>
                  </a:cubicBezTo>
                  <a:cubicBezTo>
                    <a:pt x="238" y="486"/>
                    <a:pt x="238" y="486"/>
                    <a:pt x="238" y="486"/>
                  </a:cubicBezTo>
                  <a:cubicBezTo>
                    <a:pt x="239" y="486"/>
                    <a:pt x="239" y="486"/>
                    <a:pt x="241" y="486"/>
                  </a:cubicBezTo>
                  <a:cubicBezTo>
                    <a:pt x="240" y="484"/>
                    <a:pt x="240" y="482"/>
                    <a:pt x="239" y="480"/>
                  </a:cubicBezTo>
                  <a:cubicBezTo>
                    <a:pt x="238" y="480"/>
                    <a:pt x="238" y="480"/>
                    <a:pt x="238" y="480"/>
                  </a:cubicBezTo>
                  <a:cubicBezTo>
                    <a:pt x="238" y="455"/>
                    <a:pt x="238" y="455"/>
                    <a:pt x="238" y="455"/>
                  </a:cubicBezTo>
                  <a:cubicBezTo>
                    <a:pt x="240" y="453"/>
                    <a:pt x="241" y="451"/>
                    <a:pt x="244" y="447"/>
                  </a:cubicBezTo>
                  <a:cubicBezTo>
                    <a:pt x="242" y="447"/>
                    <a:pt x="240" y="446"/>
                    <a:pt x="238" y="446"/>
                  </a:cubicBezTo>
                  <a:cubicBezTo>
                    <a:pt x="238" y="439"/>
                    <a:pt x="238" y="439"/>
                    <a:pt x="238" y="439"/>
                  </a:cubicBezTo>
                  <a:cubicBezTo>
                    <a:pt x="242" y="439"/>
                    <a:pt x="245" y="439"/>
                    <a:pt x="248" y="439"/>
                  </a:cubicBezTo>
                  <a:close/>
                  <a:moveTo>
                    <a:pt x="248" y="534"/>
                  </a:moveTo>
                  <a:cubicBezTo>
                    <a:pt x="248" y="544"/>
                    <a:pt x="248" y="544"/>
                    <a:pt x="248" y="544"/>
                  </a:cubicBezTo>
                  <a:cubicBezTo>
                    <a:pt x="246" y="543"/>
                    <a:pt x="245" y="543"/>
                    <a:pt x="243" y="543"/>
                  </a:cubicBezTo>
                  <a:cubicBezTo>
                    <a:pt x="245" y="548"/>
                    <a:pt x="246" y="549"/>
                    <a:pt x="248" y="551"/>
                  </a:cubicBezTo>
                  <a:cubicBezTo>
                    <a:pt x="248" y="557"/>
                    <a:pt x="248" y="557"/>
                    <a:pt x="248" y="557"/>
                  </a:cubicBezTo>
                  <a:cubicBezTo>
                    <a:pt x="247" y="556"/>
                    <a:pt x="247" y="555"/>
                    <a:pt x="246" y="554"/>
                  </a:cubicBezTo>
                  <a:cubicBezTo>
                    <a:pt x="243" y="567"/>
                    <a:pt x="240" y="572"/>
                    <a:pt x="248" y="580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44" y="584"/>
                    <a:pt x="241" y="580"/>
                    <a:pt x="238" y="577"/>
                  </a:cubicBezTo>
                  <a:cubicBezTo>
                    <a:pt x="238" y="562"/>
                    <a:pt x="238" y="562"/>
                    <a:pt x="238" y="562"/>
                  </a:cubicBezTo>
                  <a:cubicBezTo>
                    <a:pt x="239" y="557"/>
                    <a:pt x="240" y="551"/>
                    <a:pt x="238" y="547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8" y="539"/>
                    <a:pt x="239" y="540"/>
                    <a:pt x="239" y="540"/>
                  </a:cubicBezTo>
                  <a:cubicBezTo>
                    <a:pt x="241" y="539"/>
                    <a:pt x="244" y="537"/>
                    <a:pt x="248" y="534"/>
                  </a:cubicBezTo>
                  <a:close/>
                  <a:moveTo>
                    <a:pt x="230" y="37"/>
                  </a:moveTo>
                  <a:cubicBezTo>
                    <a:pt x="232" y="36"/>
                    <a:pt x="235" y="35"/>
                    <a:pt x="238" y="33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5" y="42"/>
                    <a:pt x="232" y="43"/>
                    <a:pt x="230" y="45"/>
                  </a:cubicBezTo>
                  <a:cubicBezTo>
                    <a:pt x="230" y="37"/>
                    <a:pt x="230" y="37"/>
                    <a:pt x="230" y="37"/>
                  </a:cubicBezTo>
                  <a:close/>
                  <a:moveTo>
                    <a:pt x="238" y="760"/>
                  </a:moveTo>
                  <a:cubicBezTo>
                    <a:pt x="235" y="759"/>
                    <a:pt x="232" y="759"/>
                    <a:pt x="230" y="757"/>
                  </a:cubicBezTo>
                  <a:cubicBezTo>
                    <a:pt x="230" y="749"/>
                    <a:pt x="230" y="749"/>
                    <a:pt x="230" y="749"/>
                  </a:cubicBezTo>
                  <a:cubicBezTo>
                    <a:pt x="232" y="750"/>
                    <a:pt x="234" y="751"/>
                    <a:pt x="237" y="753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8" y="760"/>
                    <a:pt x="238" y="760"/>
                    <a:pt x="238" y="760"/>
                  </a:cubicBezTo>
                  <a:close/>
                  <a:moveTo>
                    <a:pt x="238" y="58"/>
                  </a:moveTo>
                  <a:cubicBezTo>
                    <a:pt x="238" y="69"/>
                    <a:pt x="238" y="69"/>
                    <a:pt x="238" y="69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8" y="58"/>
                    <a:pt x="238" y="58"/>
                    <a:pt x="238" y="58"/>
                  </a:cubicBezTo>
                  <a:close/>
                  <a:moveTo>
                    <a:pt x="238" y="75"/>
                  </a:moveTo>
                  <a:cubicBezTo>
                    <a:pt x="238" y="84"/>
                    <a:pt x="238" y="84"/>
                    <a:pt x="238" y="84"/>
                  </a:cubicBezTo>
                  <a:cubicBezTo>
                    <a:pt x="235" y="86"/>
                    <a:pt x="232" y="87"/>
                    <a:pt x="230" y="88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2" y="78"/>
                    <a:pt x="235" y="77"/>
                    <a:pt x="238" y="75"/>
                  </a:cubicBezTo>
                  <a:close/>
                  <a:moveTo>
                    <a:pt x="238" y="226"/>
                  </a:moveTo>
                  <a:cubicBezTo>
                    <a:pt x="238" y="235"/>
                    <a:pt x="238" y="235"/>
                    <a:pt x="238" y="235"/>
                  </a:cubicBezTo>
                  <a:cubicBezTo>
                    <a:pt x="235" y="236"/>
                    <a:pt x="233" y="238"/>
                    <a:pt x="230" y="241"/>
                  </a:cubicBezTo>
                  <a:cubicBezTo>
                    <a:pt x="230" y="232"/>
                    <a:pt x="230" y="232"/>
                    <a:pt x="230" y="232"/>
                  </a:cubicBezTo>
                  <a:cubicBezTo>
                    <a:pt x="232" y="230"/>
                    <a:pt x="235" y="228"/>
                    <a:pt x="238" y="226"/>
                  </a:cubicBezTo>
                  <a:close/>
                  <a:moveTo>
                    <a:pt x="238" y="243"/>
                  </a:moveTo>
                  <a:cubicBezTo>
                    <a:pt x="238" y="250"/>
                    <a:pt x="238" y="250"/>
                    <a:pt x="238" y="250"/>
                  </a:cubicBezTo>
                  <a:cubicBezTo>
                    <a:pt x="235" y="249"/>
                    <a:pt x="232" y="248"/>
                    <a:pt x="230" y="248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2" y="242"/>
                    <a:pt x="235" y="243"/>
                    <a:pt x="238" y="243"/>
                  </a:cubicBezTo>
                  <a:close/>
                  <a:moveTo>
                    <a:pt x="238" y="257"/>
                  </a:moveTo>
                  <a:cubicBezTo>
                    <a:pt x="238" y="263"/>
                    <a:pt x="238" y="263"/>
                    <a:pt x="238" y="263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236" y="266"/>
                    <a:pt x="233" y="270"/>
                    <a:pt x="230" y="276"/>
                  </a:cubicBezTo>
                  <a:cubicBezTo>
                    <a:pt x="230" y="266"/>
                    <a:pt x="230" y="266"/>
                    <a:pt x="230" y="266"/>
                  </a:cubicBezTo>
                  <a:cubicBezTo>
                    <a:pt x="230" y="266"/>
                    <a:pt x="230" y="266"/>
                    <a:pt x="230" y="265"/>
                  </a:cubicBezTo>
                  <a:cubicBezTo>
                    <a:pt x="230" y="265"/>
                    <a:pt x="230" y="265"/>
                    <a:pt x="230" y="265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4" y="258"/>
                    <a:pt x="236" y="258"/>
                    <a:pt x="238" y="257"/>
                  </a:cubicBezTo>
                  <a:close/>
                  <a:moveTo>
                    <a:pt x="238" y="310"/>
                  </a:moveTo>
                  <a:cubicBezTo>
                    <a:pt x="238" y="349"/>
                    <a:pt x="238" y="349"/>
                    <a:pt x="238" y="349"/>
                  </a:cubicBezTo>
                  <a:cubicBezTo>
                    <a:pt x="235" y="349"/>
                    <a:pt x="232" y="349"/>
                    <a:pt x="230" y="348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1" y="299"/>
                    <a:pt x="233" y="299"/>
                    <a:pt x="235" y="299"/>
                  </a:cubicBezTo>
                  <a:cubicBezTo>
                    <a:pt x="234" y="304"/>
                    <a:pt x="229" y="312"/>
                    <a:pt x="230" y="316"/>
                  </a:cubicBezTo>
                  <a:cubicBezTo>
                    <a:pt x="231" y="316"/>
                    <a:pt x="233" y="316"/>
                    <a:pt x="235" y="316"/>
                  </a:cubicBezTo>
                  <a:cubicBezTo>
                    <a:pt x="236" y="314"/>
                    <a:pt x="237" y="312"/>
                    <a:pt x="238" y="310"/>
                  </a:cubicBezTo>
                  <a:close/>
                  <a:moveTo>
                    <a:pt x="238" y="360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37" y="370"/>
                    <a:pt x="236" y="370"/>
                    <a:pt x="236" y="370"/>
                  </a:cubicBezTo>
                  <a:cubicBezTo>
                    <a:pt x="236" y="373"/>
                    <a:pt x="236" y="375"/>
                    <a:pt x="236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58"/>
                    <a:pt x="230" y="358"/>
                    <a:pt x="230" y="358"/>
                  </a:cubicBezTo>
                  <a:cubicBezTo>
                    <a:pt x="232" y="359"/>
                    <a:pt x="235" y="359"/>
                    <a:pt x="238" y="360"/>
                  </a:cubicBezTo>
                  <a:close/>
                  <a:moveTo>
                    <a:pt x="238" y="390"/>
                  </a:moveTo>
                  <a:cubicBezTo>
                    <a:pt x="238" y="394"/>
                    <a:pt x="238" y="394"/>
                    <a:pt x="238" y="394"/>
                  </a:cubicBezTo>
                  <a:cubicBezTo>
                    <a:pt x="236" y="394"/>
                    <a:pt x="234" y="394"/>
                    <a:pt x="232" y="394"/>
                  </a:cubicBezTo>
                  <a:cubicBezTo>
                    <a:pt x="235" y="409"/>
                    <a:pt x="235" y="409"/>
                    <a:pt x="237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0" y="414"/>
                    <a:pt x="230" y="414"/>
                    <a:pt x="230" y="414"/>
                  </a:cubicBezTo>
                  <a:cubicBezTo>
                    <a:pt x="230" y="411"/>
                    <a:pt x="230" y="411"/>
                    <a:pt x="230" y="411"/>
                  </a:cubicBezTo>
                  <a:cubicBezTo>
                    <a:pt x="231" y="411"/>
                    <a:pt x="231" y="411"/>
                    <a:pt x="231" y="411"/>
                  </a:cubicBezTo>
                  <a:cubicBezTo>
                    <a:pt x="230" y="406"/>
                    <a:pt x="230" y="403"/>
                    <a:pt x="230" y="400"/>
                  </a:cubicBezTo>
                  <a:cubicBezTo>
                    <a:pt x="230" y="390"/>
                    <a:pt x="230" y="390"/>
                    <a:pt x="230" y="390"/>
                  </a:cubicBezTo>
                  <a:cubicBezTo>
                    <a:pt x="238" y="390"/>
                    <a:pt x="238" y="390"/>
                    <a:pt x="238" y="390"/>
                  </a:cubicBezTo>
                  <a:close/>
                  <a:moveTo>
                    <a:pt x="238" y="439"/>
                  </a:moveTo>
                  <a:cubicBezTo>
                    <a:pt x="238" y="446"/>
                    <a:pt x="238" y="446"/>
                    <a:pt x="238" y="446"/>
                  </a:cubicBezTo>
                  <a:cubicBezTo>
                    <a:pt x="236" y="445"/>
                    <a:pt x="234" y="445"/>
                    <a:pt x="232" y="444"/>
                  </a:cubicBezTo>
                  <a:cubicBezTo>
                    <a:pt x="232" y="440"/>
                    <a:pt x="232" y="440"/>
                    <a:pt x="233" y="439"/>
                  </a:cubicBezTo>
                  <a:cubicBezTo>
                    <a:pt x="235" y="439"/>
                    <a:pt x="236" y="439"/>
                    <a:pt x="238" y="439"/>
                  </a:cubicBezTo>
                  <a:close/>
                  <a:moveTo>
                    <a:pt x="238" y="455"/>
                  </a:moveTo>
                  <a:cubicBezTo>
                    <a:pt x="238" y="480"/>
                    <a:pt x="238" y="480"/>
                    <a:pt x="238" y="480"/>
                  </a:cubicBezTo>
                  <a:cubicBezTo>
                    <a:pt x="237" y="480"/>
                    <a:pt x="237" y="480"/>
                    <a:pt x="237" y="480"/>
                  </a:cubicBezTo>
                  <a:cubicBezTo>
                    <a:pt x="235" y="477"/>
                    <a:pt x="235" y="477"/>
                    <a:pt x="232" y="474"/>
                  </a:cubicBezTo>
                  <a:cubicBezTo>
                    <a:pt x="231" y="474"/>
                    <a:pt x="230" y="474"/>
                    <a:pt x="230" y="47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7"/>
                    <a:pt x="231" y="458"/>
                    <a:pt x="231" y="459"/>
                  </a:cubicBezTo>
                  <a:cubicBezTo>
                    <a:pt x="234" y="457"/>
                    <a:pt x="236" y="456"/>
                    <a:pt x="238" y="455"/>
                  </a:cubicBezTo>
                  <a:close/>
                  <a:moveTo>
                    <a:pt x="238" y="486"/>
                  </a:moveTo>
                  <a:cubicBezTo>
                    <a:pt x="238" y="500"/>
                    <a:pt x="238" y="500"/>
                    <a:pt x="238" y="500"/>
                  </a:cubicBezTo>
                  <a:cubicBezTo>
                    <a:pt x="235" y="499"/>
                    <a:pt x="232" y="499"/>
                    <a:pt x="230" y="499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0" y="484"/>
                    <a:pt x="231" y="483"/>
                    <a:pt x="232" y="483"/>
                  </a:cubicBezTo>
                  <a:cubicBezTo>
                    <a:pt x="234" y="485"/>
                    <a:pt x="236" y="486"/>
                    <a:pt x="238" y="486"/>
                  </a:cubicBezTo>
                  <a:close/>
                  <a:moveTo>
                    <a:pt x="238" y="539"/>
                  </a:moveTo>
                  <a:cubicBezTo>
                    <a:pt x="238" y="547"/>
                    <a:pt x="238" y="547"/>
                    <a:pt x="238" y="547"/>
                  </a:cubicBezTo>
                  <a:cubicBezTo>
                    <a:pt x="236" y="545"/>
                    <a:pt x="235" y="543"/>
                    <a:pt x="232" y="541"/>
                  </a:cubicBezTo>
                  <a:cubicBezTo>
                    <a:pt x="231" y="546"/>
                    <a:pt x="230" y="548"/>
                    <a:pt x="230" y="551"/>
                  </a:cubicBezTo>
                  <a:cubicBezTo>
                    <a:pt x="230" y="529"/>
                    <a:pt x="230" y="529"/>
                    <a:pt x="230" y="529"/>
                  </a:cubicBezTo>
                  <a:cubicBezTo>
                    <a:pt x="230" y="529"/>
                    <a:pt x="230" y="529"/>
                    <a:pt x="231" y="530"/>
                  </a:cubicBezTo>
                  <a:cubicBezTo>
                    <a:pt x="232" y="536"/>
                    <a:pt x="234" y="536"/>
                    <a:pt x="238" y="539"/>
                  </a:cubicBezTo>
                  <a:close/>
                  <a:moveTo>
                    <a:pt x="238" y="562"/>
                  </a:moveTo>
                  <a:cubicBezTo>
                    <a:pt x="238" y="577"/>
                    <a:pt x="238" y="577"/>
                    <a:pt x="238" y="577"/>
                  </a:cubicBezTo>
                  <a:cubicBezTo>
                    <a:pt x="235" y="575"/>
                    <a:pt x="232" y="572"/>
                    <a:pt x="230" y="569"/>
                  </a:cubicBezTo>
                  <a:cubicBezTo>
                    <a:pt x="230" y="561"/>
                    <a:pt x="230" y="561"/>
                    <a:pt x="230" y="561"/>
                  </a:cubicBezTo>
                  <a:cubicBezTo>
                    <a:pt x="230" y="563"/>
                    <a:pt x="232" y="565"/>
                    <a:pt x="234" y="569"/>
                  </a:cubicBezTo>
                  <a:cubicBezTo>
                    <a:pt x="234" y="568"/>
                    <a:pt x="235" y="568"/>
                    <a:pt x="236" y="568"/>
                  </a:cubicBezTo>
                  <a:cubicBezTo>
                    <a:pt x="237" y="566"/>
                    <a:pt x="237" y="565"/>
                    <a:pt x="238" y="562"/>
                  </a:cubicBezTo>
                  <a:close/>
                  <a:moveTo>
                    <a:pt x="238" y="711"/>
                  </a:moveTo>
                  <a:cubicBezTo>
                    <a:pt x="238" y="729"/>
                    <a:pt x="238" y="729"/>
                    <a:pt x="238" y="729"/>
                  </a:cubicBezTo>
                  <a:cubicBezTo>
                    <a:pt x="236" y="724"/>
                    <a:pt x="235" y="720"/>
                    <a:pt x="232" y="716"/>
                  </a:cubicBezTo>
                  <a:cubicBezTo>
                    <a:pt x="231" y="716"/>
                    <a:pt x="230" y="715"/>
                    <a:pt x="230" y="715"/>
                  </a:cubicBezTo>
                  <a:cubicBezTo>
                    <a:pt x="230" y="706"/>
                    <a:pt x="230" y="706"/>
                    <a:pt x="230" y="706"/>
                  </a:cubicBezTo>
                  <a:cubicBezTo>
                    <a:pt x="232" y="707"/>
                    <a:pt x="235" y="709"/>
                    <a:pt x="238" y="711"/>
                  </a:cubicBezTo>
                  <a:close/>
                  <a:moveTo>
                    <a:pt x="230" y="173"/>
                  </a:moveTo>
                  <a:cubicBezTo>
                    <a:pt x="230" y="167"/>
                    <a:pt x="230" y="167"/>
                    <a:pt x="230" y="167"/>
                  </a:cubicBezTo>
                  <a:cubicBezTo>
                    <a:pt x="230" y="169"/>
                    <a:pt x="231" y="170"/>
                    <a:pt x="231" y="172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221" y="42"/>
                  </a:moveTo>
                  <a:cubicBezTo>
                    <a:pt x="224" y="40"/>
                    <a:pt x="227" y="39"/>
                    <a:pt x="230" y="37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28" y="46"/>
                    <a:pt x="226" y="47"/>
                    <a:pt x="224" y="49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4" y="60"/>
                    <a:pt x="221" y="59"/>
                  </a:cubicBezTo>
                  <a:cubicBezTo>
                    <a:pt x="221" y="42"/>
                    <a:pt x="221" y="42"/>
                    <a:pt x="221" y="42"/>
                  </a:cubicBezTo>
                  <a:close/>
                  <a:moveTo>
                    <a:pt x="230" y="757"/>
                  </a:moveTo>
                  <a:cubicBezTo>
                    <a:pt x="227" y="756"/>
                    <a:pt x="224" y="755"/>
                    <a:pt x="221" y="753"/>
                  </a:cubicBezTo>
                  <a:cubicBezTo>
                    <a:pt x="221" y="740"/>
                    <a:pt x="221" y="740"/>
                    <a:pt x="221" y="740"/>
                  </a:cubicBezTo>
                  <a:cubicBezTo>
                    <a:pt x="223" y="743"/>
                    <a:pt x="226" y="745"/>
                    <a:pt x="230" y="749"/>
                  </a:cubicBezTo>
                  <a:cubicBezTo>
                    <a:pt x="230" y="757"/>
                    <a:pt x="230" y="757"/>
                    <a:pt x="230" y="757"/>
                  </a:cubicBezTo>
                  <a:close/>
                  <a:moveTo>
                    <a:pt x="230" y="79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28" y="88"/>
                    <a:pt x="226" y="89"/>
                    <a:pt x="224" y="89"/>
                  </a:cubicBezTo>
                  <a:cubicBezTo>
                    <a:pt x="223" y="90"/>
                    <a:pt x="222" y="91"/>
                    <a:pt x="221" y="92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5" y="80"/>
                    <a:pt x="228" y="80"/>
                    <a:pt x="230" y="79"/>
                  </a:cubicBezTo>
                  <a:close/>
                  <a:moveTo>
                    <a:pt x="230" y="167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28" y="175"/>
                    <a:pt x="226" y="175"/>
                    <a:pt x="223" y="175"/>
                  </a:cubicBezTo>
                  <a:cubicBezTo>
                    <a:pt x="222" y="174"/>
                    <a:pt x="222" y="174"/>
                    <a:pt x="221" y="173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4" y="159"/>
                    <a:pt x="228" y="163"/>
                    <a:pt x="230" y="167"/>
                  </a:cubicBezTo>
                  <a:close/>
                  <a:moveTo>
                    <a:pt x="230" y="232"/>
                  </a:moveTo>
                  <a:cubicBezTo>
                    <a:pt x="230" y="241"/>
                    <a:pt x="230" y="241"/>
                    <a:pt x="230" y="241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8"/>
                    <a:pt x="230" y="248"/>
                    <a:pt x="230" y="248"/>
                  </a:cubicBezTo>
                  <a:cubicBezTo>
                    <a:pt x="226" y="248"/>
                    <a:pt x="224" y="248"/>
                    <a:pt x="221" y="250"/>
                  </a:cubicBezTo>
                  <a:cubicBezTo>
                    <a:pt x="221" y="243"/>
                    <a:pt x="221" y="243"/>
                    <a:pt x="221" y="243"/>
                  </a:cubicBezTo>
                  <a:cubicBezTo>
                    <a:pt x="224" y="238"/>
                    <a:pt x="227" y="235"/>
                    <a:pt x="228" y="233"/>
                  </a:cubicBezTo>
                  <a:cubicBezTo>
                    <a:pt x="230" y="232"/>
                    <a:pt x="230" y="232"/>
                    <a:pt x="230" y="232"/>
                  </a:cubicBezTo>
                  <a:close/>
                  <a:moveTo>
                    <a:pt x="230" y="259"/>
                  </a:moveTo>
                  <a:cubicBezTo>
                    <a:pt x="230" y="265"/>
                    <a:pt x="230" y="265"/>
                    <a:pt x="230" y="265"/>
                  </a:cubicBezTo>
                  <a:cubicBezTo>
                    <a:pt x="226" y="264"/>
                    <a:pt x="224" y="264"/>
                    <a:pt x="221" y="264"/>
                  </a:cubicBezTo>
                  <a:cubicBezTo>
                    <a:pt x="221" y="258"/>
                    <a:pt x="221" y="258"/>
                    <a:pt x="221" y="258"/>
                  </a:cubicBezTo>
                  <a:cubicBezTo>
                    <a:pt x="224" y="258"/>
                    <a:pt x="227" y="258"/>
                    <a:pt x="230" y="259"/>
                  </a:cubicBezTo>
                  <a:close/>
                  <a:moveTo>
                    <a:pt x="230" y="266"/>
                  </a:moveTo>
                  <a:cubicBezTo>
                    <a:pt x="230" y="276"/>
                    <a:pt x="230" y="276"/>
                    <a:pt x="230" y="276"/>
                  </a:cubicBezTo>
                  <a:cubicBezTo>
                    <a:pt x="227" y="280"/>
                    <a:pt x="224" y="284"/>
                    <a:pt x="221" y="287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5" y="272"/>
                    <a:pt x="228" y="271"/>
                    <a:pt x="230" y="266"/>
                  </a:cubicBezTo>
                  <a:close/>
                  <a:moveTo>
                    <a:pt x="230" y="299"/>
                  </a:moveTo>
                  <a:cubicBezTo>
                    <a:pt x="230" y="348"/>
                    <a:pt x="230" y="348"/>
                    <a:pt x="230" y="348"/>
                  </a:cubicBezTo>
                  <a:cubicBezTo>
                    <a:pt x="228" y="347"/>
                    <a:pt x="226" y="346"/>
                    <a:pt x="225" y="345"/>
                  </a:cubicBezTo>
                  <a:cubicBezTo>
                    <a:pt x="225" y="341"/>
                    <a:pt x="225" y="337"/>
                    <a:pt x="225" y="332"/>
                  </a:cubicBezTo>
                  <a:cubicBezTo>
                    <a:pt x="224" y="335"/>
                    <a:pt x="223" y="339"/>
                    <a:pt x="221" y="342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22" y="313"/>
                    <a:pt x="222" y="313"/>
                    <a:pt x="222" y="312"/>
                  </a:cubicBezTo>
                  <a:cubicBezTo>
                    <a:pt x="224" y="307"/>
                    <a:pt x="225" y="303"/>
                    <a:pt x="228" y="299"/>
                  </a:cubicBezTo>
                  <a:cubicBezTo>
                    <a:pt x="230" y="299"/>
                    <a:pt x="230" y="299"/>
                    <a:pt x="230" y="299"/>
                  </a:cubicBezTo>
                  <a:close/>
                  <a:moveTo>
                    <a:pt x="230" y="358"/>
                  </a:moveTo>
                  <a:cubicBezTo>
                    <a:pt x="230" y="378"/>
                    <a:pt x="230" y="378"/>
                    <a:pt x="230" y="378"/>
                  </a:cubicBezTo>
                  <a:cubicBezTo>
                    <a:pt x="227" y="378"/>
                    <a:pt x="227" y="378"/>
                    <a:pt x="227" y="378"/>
                  </a:cubicBezTo>
                  <a:cubicBezTo>
                    <a:pt x="224" y="371"/>
                    <a:pt x="225" y="366"/>
                    <a:pt x="228" y="358"/>
                  </a:cubicBezTo>
                  <a:cubicBezTo>
                    <a:pt x="228" y="358"/>
                    <a:pt x="229" y="358"/>
                    <a:pt x="230" y="358"/>
                  </a:cubicBezTo>
                  <a:close/>
                  <a:moveTo>
                    <a:pt x="230" y="390"/>
                  </a:moveTo>
                  <a:cubicBezTo>
                    <a:pt x="230" y="400"/>
                    <a:pt x="230" y="400"/>
                    <a:pt x="230" y="400"/>
                  </a:cubicBezTo>
                  <a:cubicBezTo>
                    <a:pt x="229" y="396"/>
                    <a:pt x="227" y="394"/>
                    <a:pt x="221" y="393"/>
                  </a:cubicBezTo>
                  <a:cubicBezTo>
                    <a:pt x="221" y="390"/>
                    <a:pt x="221" y="390"/>
                    <a:pt x="221" y="390"/>
                  </a:cubicBezTo>
                  <a:cubicBezTo>
                    <a:pt x="230" y="390"/>
                    <a:pt x="230" y="390"/>
                    <a:pt x="230" y="390"/>
                  </a:cubicBezTo>
                  <a:close/>
                  <a:moveTo>
                    <a:pt x="230" y="411"/>
                  </a:moveTo>
                  <a:cubicBezTo>
                    <a:pt x="230" y="414"/>
                    <a:pt x="230" y="414"/>
                    <a:pt x="230" y="414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02"/>
                    <a:pt x="221" y="402"/>
                    <a:pt x="221" y="402"/>
                  </a:cubicBezTo>
                  <a:cubicBezTo>
                    <a:pt x="222" y="404"/>
                    <a:pt x="222" y="407"/>
                    <a:pt x="223" y="410"/>
                  </a:cubicBezTo>
                  <a:cubicBezTo>
                    <a:pt x="224" y="410"/>
                    <a:pt x="224" y="411"/>
                    <a:pt x="225" y="411"/>
                  </a:cubicBezTo>
                  <a:cubicBezTo>
                    <a:pt x="230" y="411"/>
                    <a:pt x="230" y="411"/>
                    <a:pt x="230" y="411"/>
                  </a:cubicBezTo>
                  <a:close/>
                  <a:moveTo>
                    <a:pt x="230" y="455"/>
                  </a:moveTo>
                  <a:cubicBezTo>
                    <a:pt x="230" y="475"/>
                    <a:pt x="230" y="475"/>
                    <a:pt x="230" y="475"/>
                  </a:cubicBezTo>
                  <a:cubicBezTo>
                    <a:pt x="226" y="477"/>
                    <a:pt x="224" y="479"/>
                    <a:pt x="221" y="481"/>
                  </a:cubicBezTo>
                  <a:cubicBezTo>
                    <a:pt x="221" y="472"/>
                    <a:pt x="221" y="472"/>
                    <a:pt x="221" y="472"/>
                  </a:cubicBezTo>
                  <a:cubicBezTo>
                    <a:pt x="225" y="467"/>
                    <a:pt x="224" y="463"/>
                    <a:pt x="221" y="458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5" y="446"/>
                    <a:pt x="228" y="450"/>
                    <a:pt x="230" y="455"/>
                  </a:cubicBezTo>
                  <a:close/>
                  <a:moveTo>
                    <a:pt x="230" y="484"/>
                  </a:moveTo>
                  <a:cubicBezTo>
                    <a:pt x="230" y="499"/>
                    <a:pt x="230" y="499"/>
                    <a:pt x="230" y="499"/>
                  </a:cubicBezTo>
                  <a:cubicBezTo>
                    <a:pt x="228" y="499"/>
                    <a:pt x="227" y="499"/>
                    <a:pt x="226" y="499"/>
                  </a:cubicBezTo>
                  <a:cubicBezTo>
                    <a:pt x="224" y="492"/>
                    <a:pt x="224" y="492"/>
                    <a:pt x="224" y="487"/>
                  </a:cubicBezTo>
                  <a:cubicBezTo>
                    <a:pt x="226" y="485"/>
                    <a:pt x="227" y="484"/>
                    <a:pt x="230" y="484"/>
                  </a:cubicBezTo>
                  <a:close/>
                  <a:moveTo>
                    <a:pt x="230" y="529"/>
                  </a:moveTo>
                  <a:cubicBezTo>
                    <a:pt x="230" y="551"/>
                    <a:pt x="230" y="551"/>
                    <a:pt x="230" y="551"/>
                  </a:cubicBezTo>
                  <a:cubicBezTo>
                    <a:pt x="228" y="554"/>
                    <a:pt x="228" y="557"/>
                    <a:pt x="230" y="561"/>
                  </a:cubicBezTo>
                  <a:cubicBezTo>
                    <a:pt x="230" y="569"/>
                    <a:pt x="230" y="569"/>
                    <a:pt x="230" y="569"/>
                  </a:cubicBezTo>
                  <a:cubicBezTo>
                    <a:pt x="227" y="566"/>
                    <a:pt x="224" y="564"/>
                    <a:pt x="221" y="561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22" y="554"/>
                    <a:pt x="222" y="554"/>
                    <a:pt x="222" y="553"/>
                  </a:cubicBezTo>
                  <a:cubicBezTo>
                    <a:pt x="227" y="539"/>
                    <a:pt x="230" y="538"/>
                    <a:pt x="221" y="526"/>
                  </a:cubicBezTo>
                  <a:cubicBezTo>
                    <a:pt x="221" y="526"/>
                    <a:pt x="221" y="526"/>
                    <a:pt x="221" y="526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4" y="522"/>
                    <a:pt x="227" y="525"/>
                    <a:pt x="230" y="529"/>
                  </a:cubicBezTo>
                  <a:close/>
                  <a:moveTo>
                    <a:pt x="230" y="706"/>
                  </a:moveTo>
                  <a:cubicBezTo>
                    <a:pt x="230" y="715"/>
                    <a:pt x="230" y="715"/>
                    <a:pt x="230" y="715"/>
                  </a:cubicBezTo>
                  <a:cubicBezTo>
                    <a:pt x="228" y="714"/>
                    <a:pt x="226" y="713"/>
                    <a:pt x="221" y="711"/>
                  </a:cubicBezTo>
                  <a:cubicBezTo>
                    <a:pt x="221" y="703"/>
                    <a:pt x="221" y="703"/>
                    <a:pt x="221" y="703"/>
                  </a:cubicBezTo>
                  <a:cubicBezTo>
                    <a:pt x="224" y="704"/>
                    <a:pt x="227" y="705"/>
                    <a:pt x="230" y="706"/>
                  </a:cubicBezTo>
                  <a:close/>
                  <a:moveTo>
                    <a:pt x="221" y="217"/>
                  </a:moveTo>
                  <a:cubicBezTo>
                    <a:pt x="221" y="179"/>
                    <a:pt x="221" y="179"/>
                    <a:pt x="221" y="179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4" y="177"/>
                    <a:pt x="226" y="178"/>
                    <a:pt x="229" y="178"/>
                  </a:cubicBezTo>
                  <a:cubicBezTo>
                    <a:pt x="230" y="191"/>
                    <a:pt x="218" y="190"/>
                    <a:pt x="226" y="204"/>
                  </a:cubicBezTo>
                  <a:cubicBezTo>
                    <a:pt x="225" y="209"/>
                    <a:pt x="224" y="213"/>
                    <a:pt x="221" y="217"/>
                  </a:cubicBezTo>
                  <a:close/>
                  <a:moveTo>
                    <a:pt x="217" y="45"/>
                  </a:moveTo>
                  <a:cubicBezTo>
                    <a:pt x="218" y="44"/>
                    <a:pt x="220" y="43"/>
                    <a:pt x="221" y="4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8"/>
                    <a:pt x="218" y="58"/>
                    <a:pt x="217" y="58"/>
                  </a:cubicBezTo>
                  <a:cubicBezTo>
                    <a:pt x="217" y="45"/>
                    <a:pt x="217" y="45"/>
                    <a:pt x="217" y="45"/>
                  </a:cubicBezTo>
                  <a:close/>
                  <a:moveTo>
                    <a:pt x="221" y="753"/>
                  </a:moveTo>
                  <a:cubicBezTo>
                    <a:pt x="220" y="752"/>
                    <a:pt x="218" y="751"/>
                    <a:pt x="217" y="750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8" y="702"/>
                    <a:pt x="220" y="703"/>
                    <a:pt x="221" y="703"/>
                  </a:cubicBezTo>
                  <a:cubicBezTo>
                    <a:pt x="221" y="711"/>
                    <a:pt x="221" y="711"/>
                    <a:pt x="221" y="711"/>
                  </a:cubicBezTo>
                  <a:cubicBezTo>
                    <a:pt x="218" y="710"/>
                    <a:pt x="218" y="710"/>
                    <a:pt x="218" y="710"/>
                  </a:cubicBezTo>
                  <a:cubicBezTo>
                    <a:pt x="219" y="724"/>
                    <a:pt x="218" y="733"/>
                    <a:pt x="221" y="740"/>
                  </a:cubicBezTo>
                  <a:cubicBezTo>
                    <a:pt x="221" y="753"/>
                    <a:pt x="221" y="753"/>
                    <a:pt x="221" y="753"/>
                  </a:cubicBezTo>
                  <a:close/>
                  <a:moveTo>
                    <a:pt x="221" y="80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20" y="93"/>
                    <a:pt x="219" y="94"/>
                    <a:pt x="217" y="95"/>
                  </a:cubicBezTo>
                  <a:cubicBezTo>
                    <a:pt x="217" y="77"/>
                    <a:pt x="217" y="77"/>
                    <a:pt x="217" y="77"/>
                  </a:cubicBezTo>
                  <a:cubicBezTo>
                    <a:pt x="221" y="80"/>
                    <a:pt x="221" y="80"/>
                    <a:pt x="221" y="80"/>
                  </a:cubicBezTo>
                  <a:close/>
                  <a:moveTo>
                    <a:pt x="221" y="155"/>
                  </a:moveTo>
                  <a:cubicBezTo>
                    <a:pt x="221" y="173"/>
                    <a:pt x="221" y="173"/>
                    <a:pt x="221" y="173"/>
                  </a:cubicBezTo>
                  <a:cubicBezTo>
                    <a:pt x="220" y="172"/>
                    <a:pt x="220" y="172"/>
                    <a:pt x="220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9" y="152"/>
                    <a:pt x="220" y="152"/>
                  </a:cubicBezTo>
                  <a:cubicBezTo>
                    <a:pt x="220" y="153"/>
                    <a:pt x="221" y="154"/>
                    <a:pt x="221" y="155"/>
                  </a:cubicBezTo>
                  <a:close/>
                  <a:moveTo>
                    <a:pt x="221" y="179"/>
                  </a:moveTo>
                  <a:cubicBezTo>
                    <a:pt x="221" y="217"/>
                    <a:pt x="221" y="217"/>
                    <a:pt x="221" y="217"/>
                  </a:cubicBezTo>
                  <a:cubicBezTo>
                    <a:pt x="220" y="219"/>
                    <a:pt x="219" y="220"/>
                    <a:pt x="217" y="222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1" y="179"/>
                    <a:pt x="221" y="179"/>
                    <a:pt x="221" y="179"/>
                  </a:cubicBezTo>
                  <a:close/>
                  <a:moveTo>
                    <a:pt x="221" y="243"/>
                  </a:moveTo>
                  <a:cubicBezTo>
                    <a:pt x="221" y="250"/>
                    <a:pt x="221" y="250"/>
                    <a:pt x="221" y="250"/>
                  </a:cubicBezTo>
                  <a:cubicBezTo>
                    <a:pt x="220" y="251"/>
                    <a:pt x="218" y="252"/>
                    <a:pt x="217" y="255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8" y="247"/>
                    <a:pt x="220" y="245"/>
                    <a:pt x="221" y="243"/>
                  </a:cubicBezTo>
                  <a:close/>
                  <a:moveTo>
                    <a:pt x="221" y="258"/>
                  </a:moveTo>
                  <a:cubicBezTo>
                    <a:pt x="221" y="264"/>
                    <a:pt x="221" y="264"/>
                    <a:pt x="221" y="264"/>
                  </a:cubicBezTo>
                  <a:cubicBezTo>
                    <a:pt x="220" y="263"/>
                    <a:pt x="218" y="263"/>
                    <a:pt x="217" y="263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21" y="258"/>
                    <a:pt x="221" y="258"/>
                    <a:pt x="221" y="258"/>
                  </a:cubicBezTo>
                  <a:close/>
                  <a:moveTo>
                    <a:pt x="221" y="273"/>
                  </a:moveTo>
                  <a:cubicBezTo>
                    <a:pt x="221" y="287"/>
                    <a:pt x="221" y="287"/>
                    <a:pt x="221" y="287"/>
                  </a:cubicBezTo>
                  <a:cubicBezTo>
                    <a:pt x="220" y="289"/>
                    <a:pt x="218" y="291"/>
                    <a:pt x="217" y="292"/>
                  </a:cubicBezTo>
                  <a:cubicBezTo>
                    <a:pt x="217" y="284"/>
                    <a:pt x="217" y="284"/>
                    <a:pt x="217" y="284"/>
                  </a:cubicBezTo>
                  <a:cubicBezTo>
                    <a:pt x="218" y="283"/>
                    <a:pt x="219" y="281"/>
                    <a:pt x="220" y="279"/>
                  </a:cubicBezTo>
                  <a:cubicBezTo>
                    <a:pt x="219" y="279"/>
                    <a:pt x="218" y="279"/>
                    <a:pt x="217" y="279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4"/>
                    <a:pt x="220" y="274"/>
                    <a:pt x="221" y="273"/>
                  </a:cubicBezTo>
                  <a:close/>
                  <a:moveTo>
                    <a:pt x="221" y="313"/>
                  </a:moveTo>
                  <a:cubicBezTo>
                    <a:pt x="221" y="342"/>
                    <a:pt x="221" y="342"/>
                    <a:pt x="221" y="342"/>
                  </a:cubicBezTo>
                  <a:cubicBezTo>
                    <a:pt x="220" y="344"/>
                    <a:pt x="219" y="346"/>
                    <a:pt x="217" y="347"/>
                  </a:cubicBezTo>
                  <a:cubicBezTo>
                    <a:pt x="217" y="320"/>
                    <a:pt x="217" y="320"/>
                    <a:pt x="217" y="320"/>
                  </a:cubicBezTo>
                  <a:cubicBezTo>
                    <a:pt x="218" y="318"/>
                    <a:pt x="220" y="316"/>
                    <a:pt x="221" y="313"/>
                  </a:cubicBezTo>
                  <a:close/>
                  <a:moveTo>
                    <a:pt x="221" y="390"/>
                  </a:moveTo>
                  <a:cubicBezTo>
                    <a:pt x="221" y="393"/>
                    <a:pt x="221" y="393"/>
                    <a:pt x="221" y="393"/>
                  </a:cubicBezTo>
                  <a:cubicBezTo>
                    <a:pt x="221" y="393"/>
                    <a:pt x="220" y="393"/>
                    <a:pt x="220" y="393"/>
                  </a:cubicBezTo>
                  <a:cubicBezTo>
                    <a:pt x="220" y="396"/>
                    <a:pt x="221" y="399"/>
                    <a:pt x="221" y="402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7" y="410"/>
                    <a:pt x="218" y="410"/>
                    <a:pt x="219" y="410"/>
                  </a:cubicBezTo>
                  <a:cubicBezTo>
                    <a:pt x="218" y="407"/>
                    <a:pt x="217" y="404"/>
                    <a:pt x="217" y="402"/>
                  </a:cubicBezTo>
                  <a:cubicBezTo>
                    <a:pt x="217" y="390"/>
                    <a:pt x="217" y="390"/>
                    <a:pt x="217" y="390"/>
                  </a:cubicBezTo>
                  <a:cubicBezTo>
                    <a:pt x="221" y="390"/>
                    <a:pt x="221" y="390"/>
                    <a:pt x="221" y="390"/>
                  </a:cubicBezTo>
                  <a:close/>
                  <a:moveTo>
                    <a:pt x="221" y="444"/>
                  </a:moveTo>
                  <a:cubicBezTo>
                    <a:pt x="221" y="458"/>
                    <a:pt x="221" y="458"/>
                    <a:pt x="221" y="458"/>
                  </a:cubicBezTo>
                  <a:cubicBezTo>
                    <a:pt x="220" y="455"/>
                    <a:pt x="218" y="453"/>
                    <a:pt x="217" y="450"/>
                  </a:cubicBezTo>
                  <a:cubicBezTo>
                    <a:pt x="217" y="443"/>
                    <a:pt x="217" y="443"/>
                    <a:pt x="217" y="443"/>
                  </a:cubicBezTo>
                  <a:cubicBezTo>
                    <a:pt x="218" y="443"/>
                    <a:pt x="220" y="443"/>
                    <a:pt x="221" y="444"/>
                  </a:cubicBezTo>
                  <a:close/>
                  <a:moveTo>
                    <a:pt x="221" y="472"/>
                  </a:moveTo>
                  <a:cubicBezTo>
                    <a:pt x="221" y="481"/>
                    <a:pt x="221" y="481"/>
                    <a:pt x="221" y="481"/>
                  </a:cubicBezTo>
                  <a:cubicBezTo>
                    <a:pt x="220" y="481"/>
                    <a:pt x="220" y="481"/>
                    <a:pt x="218" y="482"/>
                  </a:cubicBezTo>
                  <a:cubicBezTo>
                    <a:pt x="218" y="479"/>
                    <a:pt x="219" y="477"/>
                    <a:pt x="219" y="475"/>
                  </a:cubicBezTo>
                  <a:cubicBezTo>
                    <a:pt x="220" y="474"/>
                    <a:pt x="221" y="473"/>
                    <a:pt x="221" y="472"/>
                  </a:cubicBezTo>
                  <a:close/>
                  <a:moveTo>
                    <a:pt x="221" y="518"/>
                  </a:moveTo>
                  <a:cubicBezTo>
                    <a:pt x="221" y="526"/>
                    <a:pt x="221" y="526"/>
                    <a:pt x="221" y="526"/>
                  </a:cubicBezTo>
                  <a:cubicBezTo>
                    <a:pt x="219" y="531"/>
                    <a:pt x="218" y="534"/>
                    <a:pt x="217" y="537"/>
                  </a:cubicBezTo>
                  <a:cubicBezTo>
                    <a:pt x="217" y="511"/>
                    <a:pt x="217" y="511"/>
                    <a:pt x="217" y="511"/>
                  </a:cubicBezTo>
                  <a:cubicBezTo>
                    <a:pt x="218" y="514"/>
                    <a:pt x="220" y="516"/>
                    <a:pt x="221" y="518"/>
                  </a:cubicBezTo>
                  <a:close/>
                  <a:moveTo>
                    <a:pt x="221" y="554"/>
                  </a:moveTo>
                  <a:cubicBezTo>
                    <a:pt x="221" y="561"/>
                    <a:pt x="221" y="561"/>
                    <a:pt x="221" y="561"/>
                  </a:cubicBezTo>
                  <a:cubicBezTo>
                    <a:pt x="220" y="560"/>
                    <a:pt x="218" y="558"/>
                    <a:pt x="217" y="557"/>
                  </a:cubicBezTo>
                  <a:cubicBezTo>
                    <a:pt x="217" y="548"/>
                    <a:pt x="217" y="548"/>
                    <a:pt x="217" y="548"/>
                  </a:cubicBezTo>
                  <a:cubicBezTo>
                    <a:pt x="217" y="550"/>
                    <a:pt x="219" y="552"/>
                    <a:pt x="221" y="554"/>
                  </a:cubicBezTo>
                  <a:cubicBezTo>
                    <a:pt x="221" y="554"/>
                    <a:pt x="221" y="554"/>
                    <a:pt x="221" y="554"/>
                  </a:cubicBezTo>
                  <a:close/>
                  <a:moveTo>
                    <a:pt x="217" y="613"/>
                  </a:moveTo>
                  <a:cubicBezTo>
                    <a:pt x="217" y="605"/>
                    <a:pt x="217" y="605"/>
                    <a:pt x="217" y="605"/>
                  </a:cubicBezTo>
                  <a:cubicBezTo>
                    <a:pt x="218" y="605"/>
                    <a:pt x="218" y="606"/>
                    <a:pt x="219" y="607"/>
                  </a:cubicBezTo>
                  <a:cubicBezTo>
                    <a:pt x="217" y="613"/>
                    <a:pt x="217" y="613"/>
                    <a:pt x="217" y="613"/>
                  </a:cubicBezTo>
                  <a:close/>
                  <a:moveTo>
                    <a:pt x="217" y="469"/>
                  </a:moveTo>
                  <a:cubicBezTo>
                    <a:pt x="217" y="461"/>
                    <a:pt x="217" y="461"/>
                    <a:pt x="217" y="461"/>
                  </a:cubicBezTo>
                  <a:cubicBezTo>
                    <a:pt x="218" y="463"/>
                    <a:pt x="218" y="464"/>
                    <a:pt x="219" y="465"/>
                  </a:cubicBezTo>
                  <a:cubicBezTo>
                    <a:pt x="218" y="466"/>
                    <a:pt x="218" y="467"/>
                    <a:pt x="217" y="469"/>
                  </a:cubicBezTo>
                  <a:cubicBezTo>
                    <a:pt x="217" y="469"/>
                    <a:pt x="217" y="469"/>
                    <a:pt x="217" y="469"/>
                  </a:cubicBezTo>
                  <a:close/>
                  <a:moveTo>
                    <a:pt x="217" y="366"/>
                  </a:moveTo>
                  <a:cubicBezTo>
                    <a:pt x="217" y="354"/>
                    <a:pt x="217" y="354"/>
                    <a:pt x="217" y="354"/>
                  </a:cubicBezTo>
                  <a:cubicBezTo>
                    <a:pt x="217" y="354"/>
                    <a:pt x="217" y="354"/>
                    <a:pt x="217" y="354"/>
                  </a:cubicBezTo>
                  <a:cubicBezTo>
                    <a:pt x="217" y="358"/>
                    <a:pt x="218" y="362"/>
                    <a:pt x="217" y="366"/>
                  </a:cubicBezTo>
                  <a:close/>
                  <a:moveTo>
                    <a:pt x="209" y="48"/>
                  </a:moveTo>
                  <a:cubicBezTo>
                    <a:pt x="211" y="47"/>
                    <a:pt x="214" y="46"/>
                    <a:pt x="216" y="46"/>
                  </a:cubicBezTo>
                  <a:cubicBezTo>
                    <a:pt x="216" y="45"/>
                    <a:pt x="217" y="45"/>
                    <a:pt x="217" y="45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14" y="57"/>
                    <a:pt x="212" y="58"/>
                    <a:pt x="209" y="58"/>
                  </a:cubicBezTo>
                  <a:cubicBezTo>
                    <a:pt x="209" y="48"/>
                    <a:pt x="209" y="48"/>
                    <a:pt x="209" y="48"/>
                  </a:cubicBezTo>
                  <a:close/>
                  <a:moveTo>
                    <a:pt x="217" y="750"/>
                  </a:moveTo>
                  <a:cubicBezTo>
                    <a:pt x="217" y="749"/>
                    <a:pt x="216" y="749"/>
                    <a:pt x="216" y="749"/>
                  </a:cubicBezTo>
                  <a:cubicBezTo>
                    <a:pt x="214" y="748"/>
                    <a:pt x="212" y="747"/>
                    <a:pt x="209" y="747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0" y="738"/>
                    <a:pt x="210" y="738"/>
                  </a:cubicBezTo>
                  <a:cubicBezTo>
                    <a:pt x="210" y="734"/>
                    <a:pt x="210" y="726"/>
                    <a:pt x="209" y="717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11" y="697"/>
                    <a:pt x="213" y="699"/>
                    <a:pt x="215" y="702"/>
                  </a:cubicBezTo>
                  <a:cubicBezTo>
                    <a:pt x="215" y="702"/>
                    <a:pt x="216" y="702"/>
                    <a:pt x="217" y="702"/>
                  </a:cubicBezTo>
                  <a:cubicBezTo>
                    <a:pt x="217" y="750"/>
                    <a:pt x="217" y="750"/>
                    <a:pt x="217" y="750"/>
                  </a:cubicBezTo>
                  <a:close/>
                  <a:moveTo>
                    <a:pt x="217" y="77"/>
                  </a:moveTo>
                  <a:cubicBezTo>
                    <a:pt x="217" y="95"/>
                    <a:pt x="217" y="95"/>
                    <a:pt x="217" y="95"/>
                  </a:cubicBezTo>
                  <a:cubicBezTo>
                    <a:pt x="215" y="97"/>
                    <a:pt x="213" y="99"/>
                    <a:pt x="209" y="10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2" y="90"/>
                    <a:pt x="214" y="88"/>
                    <a:pt x="216" y="87"/>
                  </a:cubicBezTo>
                  <a:cubicBezTo>
                    <a:pt x="214" y="86"/>
                    <a:pt x="212" y="85"/>
                    <a:pt x="209" y="84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17" y="153"/>
                  </a:moveTo>
                  <a:cubicBezTo>
                    <a:pt x="217" y="170"/>
                    <a:pt x="217" y="170"/>
                    <a:pt x="217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4"/>
                    <a:pt x="214" y="153"/>
                    <a:pt x="217" y="153"/>
                  </a:cubicBezTo>
                  <a:close/>
                  <a:moveTo>
                    <a:pt x="217" y="186"/>
                  </a:moveTo>
                  <a:cubicBezTo>
                    <a:pt x="217" y="222"/>
                    <a:pt x="217" y="222"/>
                    <a:pt x="217" y="222"/>
                  </a:cubicBezTo>
                  <a:cubicBezTo>
                    <a:pt x="215" y="223"/>
                    <a:pt x="212" y="224"/>
                    <a:pt x="209" y="225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2" y="211"/>
                    <a:pt x="215" y="208"/>
                    <a:pt x="216" y="204"/>
                  </a:cubicBezTo>
                  <a:cubicBezTo>
                    <a:pt x="213" y="204"/>
                    <a:pt x="211" y="205"/>
                    <a:pt x="209" y="207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211" y="178"/>
                    <a:pt x="211" y="178"/>
                    <a:pt x="213" y="178"/>
                  </a:cubicBezTo>
                  <a:cubicBezTo>
                    <a:pt x="214" y="181"/>
                    <a:pt x="215" y="183"/>
                    <a:pt x="216" y="186"/>
                  </a:cubicBezTo>
                  <a:cubicBezTo>
                    <a:pt x="217" y="186"/>
                    <a:pt x="217" y="186"/>
                    <a:pt x="217" y="186"/>
                  </a:cubicBezTo>
                  <a:close/>
                  <a:moveTo>
                    <a:pt x="217" y="249"/>
                  </a:moveTo>
                  <a:cubicBezTo>
                    <a:pt x="217" y="255"/>
                    <a:pt x="217" y="255"/>
                    <a:pt x="217" y="255"/>
                  </a:cubicBezTo>
                  <a:cubicBezTo>
                    <a:pt x="217" y="255"/>
                    <a:pt x="216" y="256"/>
                    <a:pt x="216" y="257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4" y="263"/>
                    <a:pt x="212" y="264"/>
                    <a:pt x="209" y="266"/>
                  </a:cubicBezTo>
                  <a:cubicBezTo>
                    <a:pt x="209" y="257"/>
                    <a:pt x="209" y="257"/>
                    <a:pt x="209" y="257"/>
                  </a:cubicBezTo>
                  <a:cubicBezTo>
                    <a:pt x="211" y="255"/>
                    <a:pt x="214" y="252"/>
                    <a:pt x="217" y="249"/>
                  </a:cubicBezTo>
                  <a:close/>
                  <a:moveTo>
                    <a:pt x="217" y="274"/>
                  </a:moveTo>
                  <a:cubicBezTo>
                    <a:pt x="217" y="279"/>
                    <a:pt x="217" y="279"/>
                    <a:pt x="217" y="279"/>
                  </a:cubicBezTo>
                  <a:cubicBezTo>
                    <a:pt x="214" y="279"/>
                    <a:pt x="211" y="279"/>
                    <a:pt x="209" y="279"/>
                  </a:cubicBezTo>
                  <a:cubicBezTo>
                    <a:pt x="209" y="273"/>
                    <a:pt x="209" y="273"/>
                    <a:pt x="209" y="273"/>
                  </a:cubicBezTo>
                  <a:cubicBezTo>
                    <a:pt x="212" y="274"/>
                    <a:pt x="215" y="274"/>
                    <a:pt x="217" y="274"/>
                  </a:cubicBezTo>
                  <a:close/>
                  <a:moveTo>
                    <a:pt x="217" y="284"/>
                  </a:moveTo>
                  <a:cubicBezTo>
                    <a:pt x="217" y="292"/>
                    <a:pt x="217" y="292"/>
                    <a:pt x="217" y="292"/>
                  </a:cubicBezTo>
                  <a:cubicBezTo>
                    <a:pt x="216" y="293"/>
                    <a:pt x="216" y="293"/>
                    <a:pt x="215" y="293"/>
                  </a:cubicBezTo>
                  <a:cubicBezTo>
                    <a:pt x="214" y="298"/>
                    <a:pt x="213" y="302"/>
                    <a:pt x="209" y="306"/>
                  </a:cubicBezTo>
                  <a:cubicBezTo>
                    <a:pt x="209" y="289"/>
                    <a:pt x="209" y="289"/>
                    <a:pt x="209" y="289"/>
                  </a:cubicBezTo>
                  <a:cubicBezTo>
                    <a:pt x="212" y="288"/>
                    <a:pt x="215" y="287"/>
                    <a:pt x="217" y="284"/>
                  </a:cubicBezTo>
                  <a:close/>
                  <a:moveTo>
                    <a:pt x="217" y="320"/>
                  </a:moveTo>
                  <a:cubicBezTo>
                    <a:pt x="217" y="347"/>
                    <a:pt x="217" y="347"/>
                    <a:pt x="217" y="347"/>
                  </a:cubicBezTo>
                  <a:cubicBezTo>
                    <a:pt x="217" y="347"/>
                    <a:pt x="217" y="347"/>
                    <a:pt x="217" y="347"/>
                  </a:cubicBezTo>
                  <a:cubicBezTo>
                    <a:pt x="215" y="346"/>
                    <a:pt x="213" y="345"/>
                    <a:pt x="212" y="344"/>
                  </a:cubicBezTo>
                  <a:cubicBezTo>
                    <a:pt x="211" y="335"/>
                    <a:pt x="213" y="327"/>
                    <a:pt x="217" y="320"/>
                  </a:cubicBezTo>
                  <a:close/>
                  <a:moveTo>
                    <a:pt x="217" y="354"/>
                  </a:moveTo>
                  <a:cubicBezTo>
                    <a:pt x="217" y="366"/>
                    <a:pt x="217" y="366"/>
                    <a:pt x="217" y="366"/>
                  </a:cubicBezTo>
                  <a:cubicBezTo>
                    <a:pt x="216" y="369"/>
                    <a:pt x="214" y="371"/>
                    <a:pt x="211" y="373"/>
                  </a:cubicBezTo>
                  <a:cubicBezTo>
                    <a:pt x="211" y="373"/>
                    <a:pt x="210" y="373"/>
                    <a:pt x="209" y="372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2" y="353"/>
                    <a:pt x="214" y="353"/>
                    <a:pt x="217" y="354"/>
                  </a:cubicBezTo>
                  <a:close/>
                  <a:moveTo>
                    <a:pt x="217" y="390"/>
                  </a:moveTo>
                  <a:cubicBezTo>
                    <a:pt x="217" y="402"/>
                    <a:pt x="217" y="402"/>
                    <a:pt x="217" y="402"/>
                  </a:cubicBezTo>
                  <a:cubicBezTo>
                    <a:pt x="216" y="399"/>
                    <a:pt x="215" y="397"/>
                    <a:pt x="213" y="394"/>
                  </a:cubicBezTo>
                  <a:cubicBezTo>
                    <a:pt x="209" y="394"/>
                    <a:pt x="209" y="394"/>
                    <a:pt x="209" y="394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17" y="390"/>
                    <a:pt x="217" y="390"/>
                    <a:pt x="217" y="390"/>
                  </a:cubicBezTo>
                  <a:close/>
                  <a:moveTo>
                    <a:pt x="217" y="410"/>
                  </a:moveTo>
                  <a:cubicBezTo>
                    <a:pt x="217" y="414"/>
                    <a:pt x="217" y="414"/>
                    <a:pt x="217" y="414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9" y="407"/>
                    <a:pt x="209" y="407"/>
                    <a:pt x="209" y="407"/>
                  </a:cubicBezTo>
                  <a:cubicBezTo>
                    <a:pt x="210" y="410"/>
                    <a:pt x="210" y="410"/>
                    <a:pt x="210" y="410"/>
                  </a:cubicBezTo>
                  <a:cubicBezTo>
                    <a:pt x="211" y="410"/>
                    <a:pt x="212" y="411"/>
                    <a:pt x="212" y="411"/>
                  </a:cubicBezTo>
                  <a:cubicBezTo>
                    <a:pt x="214" y="411"/>
                    <a:pt x="215" y="411"/>
                    <a:pt x="217" y="410"/>
                  </a:cubicBezTo>
                  <a:close/>
                  <a:moveTo>
                    <a:pt x="217" y="443"/>
                  </a:moveTo>
                  <a:cubicBezTo>
                    <a:pt x="217" y="450"/>
                    <a:pt x="217" y="450"/>
                    <a:pt x="217" y="450"/>
                  </a:cubicBezTo>
                  <a:cubicBezTo>
                    <a:pt x="216" y="448"/>
                    <a:pt x="215" y="445"/>
                    <a:pt x="215" y="443"/>
                  </a:cubicBezTo>
                  <a:cubicBezTo>
                    <a:pt x="215" y="443"/>
                    <a:pt x="216" y="443"/>
                    <a:pt x="217" y="443"/>
                  </a:cubicBezTo>
                  <a:close/>
                  <a:moveTo>
                    <a:pt x="217" y="461"/>
                  </a:moveTo>
                  <a:cubicBezTo>
                    <a:pt x="217" y="469"/>
                    <a:pt x="217" y="469"/>
                    <a:pt x="217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12" y="458"/>
                    <a:pt x="215" y="459"/>
                    <a:pt x="217" y="461"/>
                  </a:cubicBezTo>
                  <a:close/>
                  <a:moveTo>
                    <a:pt x="217" y="511"/>
                  </a:moveTo>
                  <a:cubicBezTo>
                    <a:pt x="217" y="537"/>
                    <a:pt x="217" y="537"/>
                    <a:pt x="217" y="537"/>
                  </a:cubicBezTo>
                  <a:cubicBezTo>
                    <a:pt x="215" y="541"/>
                    <a:pt x="215" y="543"/>
                    <a:pt x="217" y="548"/>
                  </a:cubicBezTo>
                  <a:cubicBezTo>
                    <a:pt x="217" y="557"/>
                    <a:pt x="217" y="557"/>
                    <a:pt x="217" y="557"/>
                  </a:cubicBezTo>
                  <a:cubicBezTo>
                    <a:pt x="216" y="556"/>
                    <a:pt x="214" y="555"/>
                    <a:pt x="213" y="554"/>
                  </a:cubicBezTo>
                  <a:cubicBezTo>
                    <a:pt x="212" y="552"/>
                    <a:pt x="211" y="549"/>
                    <a:pt x="209" y="547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14" y="527"/>
                    <a:pt x="217" y="522"/>
                    <a:pt x="212" y="511"/>
                  </a:cubicBezTo>
                  <a:cubicBezTo>
                    <a:pt x="212" y="511"/>
                    <a:pt x="211" y="511"/>
                    <a:pt x="210" y="511"/>
                  </a:cubicBezTo>
                  <a:cubicBezTo>
                    <a:pt x="209" y="512"/>
                    <a:pt x="209" y="512"/>
                    <a:pt x="209" y="512"/>
                  </a:cubicBezTo>
                  <a:cubicBezTo>
                    <a:pt x="209" y="499"/>
                    <a:pt x="209" y="499"/>
                    <a:pt x="209" y="499"/>
                  </a:cubicBezTo>
                  <a:cubicBezTo>
                    <a:pt x="212" y="503"/>
                    <a:pt x="214" y="507"/>
                    <a:pt x="217" y="511"/>
                  </a:cubicBezTo>
                  <a:close/>
                  <a:moveTo>
                    <a:pt x="217" y="605"/>
                  </a:moveTo>
                  <a:cubicBezTo>
                    <a:pt x="217" y="613"/>
                    <a:pt x="217" y="613"/>
                    <a:pt x="217" y="613"/>
                  </a:cubicBezTo>
                  <a:cubicBezTo>
                    <a:pt x="214" y="619"/>
                    <a:pt x="212" y="625"/>
                    <a:pt x="209" y="631"/>
                  </a:cubicBezTo>
                  <a:cubicBezTo>
                    <a:pt x="209" y="598"/>
                    <a:pt x="209" y="598"/>
                    <a:pt x="209" y="598"/>
                  </a:cubicBezTo>
                  <a:cubicBezTo>
                    <a:pt x="211" y="600"/>
                    <a:pt x="214" y="602"/>
                    <a:pt x="217" y="605"/>
                  </a:cubicBezTo>
                  <a:close/>
                  <a:moveTo>
                    <a:pt x="205" y="50"/>
                  </a:moveTo>
                  <a:cubicBezTo>
                    <a:pt x="206" y="50"/>
                    <a:pt x="208" y="49"/>
                    <a:pt x="209" y="4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8"/>
                    <a:pt x="207" y="59"/>
                    <a:pt x="205" y="59"/>
                  </a:cubicBezTo>
                  <a:cubicBezTo>
                    <a:pt x="205" y="50"/>
                    <a:pt x="205" y="50"/>
                    <a:pt x="205" y="50"/>
                  </a:cubicBezTo>
                  <a:close/>
                  <a:moveTo>
                    <a:pt x="209" y="747"/>
                  </a:moveTo>
                  <a:cubicBezTo>
                    <a:pt x="208" y="746"/>
                    <a:pt x="207" y="745"/>
                    <a:pt x="205" y="745"/>
                  </a:cubicBezTo>
                  <a:cubicBezTo>
                    <a:pt x="205" y="737"/>
                    <a:pt x="205" y="737"/>
                    <a:pt x="205" y="737"/>
                  </a:cubicBezTo>
                  <a:cubicBezTo>
                    <a:pt x="205" y="738"/>
                    <a:pt x="206" y="738"/>
                    <a:pt x="207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09" y="747"/>
                    <a:pt x="209" y="747"/>
                    <a:pt x="209" y="747"/>
                  </a:cubicBezTo>
                  <a:close/>
                  <a:moveTo>
                    <a:pt x="209" y="73"/>
                  </a:moveTo>
                  <a:cubicBezTo>
                    <a:pt x="209" y="84"/>
                    <a:pt x="209" y="84"/>
                    <a:pt x="209" y="84"/>
                  </a:cubicBezTo>
                  <a:cubicBezTo>
                    <a:pt x="208" y="83"/>
                    <a:pt x="207" y="82"/>
                    <a:pt x="205" y="82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9" y="91"/>
                  </a:moveTo>
                  <a:cubicBezTo>
                    <a:pt x="209" y="101"/>
                    <a:pt x="209" y="101"/>
                    <a:pt x="209" y="101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07" y="103"/>
                    <a:pt x="206" y="103"/>
                    <a:pt x="205" y="10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7" y="93"/>
                    <a:pt x="208" y="92"/>
                    <a:pt x="209" y="91"/>
                  </a:cubicBezTo>
                  <a:close/>
                  <a:moveTo>
                    <a:pt x="209" y="156"/>
                  </a:moveTo>
                  <a:cubicBezTo>
                    <a:pt x="209" y="170"/>
                    <a:pt x="209" y="170"/>
                    <a:pt x="209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7" y="158"/>
                    <a:pt x="208" y="157"/>
                    <a:pt x="209" y="156"/>
                  </a:cubicBezTo>
                  <a:close/>
                  <a:moveTo>
                    <a:pt x="209" y="178"/>
                  </a:moveTo>
                  <a:cubicBezTo>
                    <a:pt x="209" y="207"/>
                    <a:pt x="209" y="207"/>
                    <a:pt x="209" y="207"/>
                  </a:cubicBezTo>
                  <a:cubicBezTo>
                    <a:pt x="208" y="208"/>
                    <a:pt x="206" y="210"/>
                    <a:pt x="205" y="21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07" y="193"/>
                    <a:pt x="207" y="192"/>
                    <a:pt x="208" y="191"/>
                  </a:cubicBezTo>
                  <a:cubicBezTo>
                    <a:pt x="207" y="191"/>
                    <a:pt x="206" y="191"/>
                    <a:pt x="205" y="191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6" y="179"/>
                    <a:pt x="208" y="178"/>
                    <a:pt x="209" y="178"/>
                  </a:cubicBezTo>
                  <a:close/>
                  <a:moveTo>
                    <a:pt x="209" y="214"/>
                  </a:moveTo>
                  <a:cubicBezTo>
                    <a:pt x="209" y="225"/>
                    <a:pt x="209" y="225"/>
                    <a:pt x="209" y="225"/>
                  </a:cubicBezTo>
                  <a:cubicBezTo>
                    <a:pt x="208" y="225"/>
                    <a:pt x="207" y="225"/>
                    <a:pt x="205" y="225"/>
                  </a:cubicBezTo>
                  <a:cubicBezTo>
                    <a:pt x="205" y="219"/>
                    <a:pt x="205" y="219"/>
                    <a:pt x="205" y="219"/>
                  </a:cubicBezTo>
                  <a:cubicBezTo>
                    <a:pt x="206" y="217"/>
                    <a:pt x="208" y="216"/>
                    <a:pt x="209" y="214"/>
                  </a:cubicBezTo>
                  <a:close/>
                  <a:moveTo>
                    <a:pt x="209" y="257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208" y="267"/>
                    <a:pt x="207" y="268"/>
                    <a:pt x="205" y="270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1"/>
                    <a:pt x="206" y="261"/>
                    <a:pt x="206" y="260"/>
                  </a:cubicBezTo>
                  <a:cubicBezTo>
                    <a:pt x="207" y="260"/>
                    <a:pt x="208" y="259"/>
                    <a:pt x="209" y="257"/>
                  </a:cubicBezTo>
                  <a:close/>
                  <a:moveTo>
                    <a:pt x="209" y="273"/>
                  </a:moveTo>
                  <a:cubicBezTo>
                    <a:pt x="209" y="279"/>
                    <a:pt x="209" y="279"/>
                    <a:pt x="209" y="279"/>
                  </a:cubicBezTo>
                  <a:cubicBezTo>
                    <a:pt x="208" y="279"/>
                    <a:pt x="206" y="279"/>
                    <a:pt x="205" y="279"/>
                  </a:cubicBezTo>
                  <a:cubicBezTo>
                    <a:pt x="205" y="273"/>
                    <a:pt x="205" y="273"/>
                    <a:pt x="205" y="273"/>
                  </a:cubicBezTo>
                  <a:cubicBezTo>
                    <a:pt x="207" y="273"/>
                    <a:pt x="208" y="273"/>
                    <a:pt x="209" y="273"/>
                  </a:cubicBezTo>
                  <a:close/>
                  <a:moveTo>
                    <a:pt x="209" y="289"/>
                  </a:moveTo>
                  <a:cubicBezTo>
                    <a:pt x="209" y="306"/>
                    <a:pt x="209" y="306"/>
                    <a:pt x="209" y="306"/>
                  </a:cubicBezTo>
                  <a:cubicBezTo>
                    <a:pt x="209" y="307"/>
                    <a:pt x="208" y="308"/>
                    <a:pt x="207" y="308"/>
                  </a:cubicBezTo>
                  <a:cubicBezTo>
                    <a:pt x="207" y="311"/>
                    <a:pt x="206" y="313"/>
                    <a:pt x="205" y="315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7" y="301"/>
                    <a:pt x="208" y="299"/>
                    <a:pt x="209" y="296"/>
                  </a:cubicBezTo>
                  <a:cubicBezTo>
                    <a:pt x="207" y="296"/>
                    <a:pt x="206" y="296"/>
                    <a:pt x="205" y="296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7" y="289"/>
                    <a:pt x="208" y="289"/>
                    <a:pt x="209" y="289"/>
                  </a:cubicBezTo>
                  <a:close/>
                  <a:moveTo>
                    <a:pt x="209" y="353"/>
                  </a:moveTo>
                  <a:cubicBezTo>
                    <a:pt x="209" y="372"/>
                    <a:pt x="209" y="372"/>
                    <a:pt x="209" y="372"/>
                  </a:cubicBezTo>
                  <a:cubicBezTo>
                    <a:pt x="207" y="370"/>
                    <a:pt x="205" y="367"/>
                    <a:pt x="205" y="364"/>
                  </a:cubicBezTo>
                  <a:cubicBezTo>
                    <a:pt x="205" y="361"/>
                    <a:pt x="205" y="361"/>
                    <a:pt x="205" y="361"/>
                  </a:cubicBezTo>
                  <a:cubicBezTo>
                    <a:pt x="207" y="359"/>
                    <a:pt x="208" y="357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lose/>
                  <a:moveTo>
                    <a:pt x="209" y="390"/>
                  </a:moveTo>
                  <a:cubicBezTo>
                    <a:pt x="209" y="394"/>
                    <a:pt x="209" y="394"/>
                    <a:pt x="209" y="394"/>
                  </a:cubicBezTo>
                  <a:cubicBezTo>
                    <a:pt x="207" y="394"/>
                    <a:pt x="207" y="394"/>
                    <a:pt x="207" y="394"/>
                  </a:cubicBezTo>
                  <a:cubicBezTo>
                    <a:pt x="208" y="399"/>
                    <a:pt x="209" y="403"/>
                    <a:pt x="209" y="407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05" y="411"/>
                    <a:pt x="205" y="411"/>
                    <a:pt x="205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6" y="408"/>
                    <a:pt x="205" y="405"/>
                    <a:pt x="205" y="404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9" y="390"/>
                    <a:pt x="209" y="390"/>
                    <a:pt x="209" y="390"/>
                  </a:cubicBezTo>
                  <a:close/>
                  <a:moveTo>
                    <a:pt x="209" y="457"/>
                  </a:moveTo>
                  <a:cubicBezTo>
                    <a:pt x="209" y="468"/>
                    <a:pt x="209" y="468"/>
                    <a:pt x="209" y="468"/>
                  </a:cubicBezTo>
                  <a:cubicBezTo>
                    <a:pt x="206" y="465"/>
                    <a:pt x="205" y="465"/>
                    <a:pt x="205" y="461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6" y="458"/>
                    <a:pt x="208" y="457"/>
                    <a:pt x="209" y="457"/>
                  </a:cubicBezTo>
                  <a:close/>
                  <a:moveTo>
                    <a:pt x="209" y="499"/>
                  </a:moveTo>
                  <a:cubicBezTo>
                    <a:pt x="209" y="512"/>
                    <a:pt x="209" y="512"/>
                    <a:pt x="209" y="512"/>
                  </a:cubicBezTo>
                  <a:cubicBezTo>
                    <a:pt x="207" y="516"/>
                    <a:pt x="206" y="520"/>
                    <a:pt x="205" y="522"/>
                  </a:cubicBezTo>
                  <a:cubicBezTo>
                    <a:pt x="205" y="512"/>
                    <a:pt x="205" y="512"/>
                    <a:pt x="205" y="512"/>
                  </a:cubicBezTo>
                  <a:cubicBezTo>
                    <a:pt x="206" y="508"/>
                    <a:pt x="206" y="504"/>
                    <a:pt x="205" y="500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06" y="492"/>
                    <a:pt x="208" y="495"/>
                    <a:pt x="209" y="499"/>
                  </a:cubicBezTo>
                  <a:close/>
                  <a:moveTo>
                    <a:pt x="209" y="538"/>
                  </a:moveTo>
                  <a:cubicBezTo>
                    <a:pt x="209" y="547"/>
                    <a:pt x="209" y="547"/>
                    <a:pt x="209" y="547"/>
                  </a:cubicBezTo>
                  <a:cubicBezTo>
                    <a:pt x="208" y="545"/>
                    <a:pt x="207" y="543"/>
                    <a:pt x="205" y="541"/>
                  </a:cubicBezTo>
                  <a:cubicBezTo>
                    <a:pt x="205" y="532"/>
                    <a:pt x="205" y="532"/>
                    <a:pt x="205" y="532"/>
                  </a:cubicBezTo>
                  <a:cubicBezTo>
                    <a:pt x="206" y="534"/>
                    <a:pt x="207" y="536"/>
                    <a:pt x="209" y="539"/>
                  </a:cubicBezTo>
                  <a:cubicBezTo>
                    <a:pt x="209" y="538"/>
                    <a:pt x="209" y="538"/>
                    <a:pt x="209" y="538"/>
                  </a:cubicBezTo>
                  <a:close/>
                  <a:moveTo>
                    <a:pt x="209" y="598"/>
                  </a:moveTo>
                  <a:cubicBezTo>
                    <a:pt x="209" y="631"/>
                    <a:pt x="209" y="631"/>
                    <a:pt x="209" y="631"/>
                  </a:cubicBezTo>
                  <a:cubicBezTo>
                    <a:pt x="208" y="635"/>
                    <a:pt x="207" y="639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599"/>
                    <a:pt x="205" y="599"/>
                    <a:pt x="205" y="599"/>
                  </a:cubicBezTo>
                  <a:cubicBezTo>
                    <a:pt x="209" y="597"/>
                    <a:pt x="209" y="597"/>
                    <a:pt x="209" y="597"/>
                  </a:cubicBezTo>
                  <a:cubicBezTo>
                    <a:pt x="209" y="597"/>
                    <a:pt x="209" y="598"/>
                    <a:pt x="209" y="598"/>
                  </a:cubicBezTo>
                  <a:close/>
                  <a:moveTo>
                    <a:pt x="209" y="695"/>
                  </a:moveTo>
                  <a:cubicBezTo>
                    <a:pt x="209" y="717"/>
                    <a:pt x="209" y="717"/>
                    <a:pt x="209" y="717"/>
                  </a:cubicBezTo>
                  <a:cubicBezTo>
                    <a:pt x="209" y="711"/>
                    <a:pt x="208" y="705"/>
                    <a:pt x="205" y="701"/>
                  </a:cubicBezTo>
                  <a:cubicBezTo>
                    <a:pt x="205" y="692"/>
                    <a:pt x="205" y="692"/>
                    <a:pt x="205" y="692"/>
                  </a:cubicBezTo>
                  <a:cubicBezTo>
                    <a:pt x="207" y="693"/>
                    <a:pt x="208" y="694"/>
                    <a:pt x="209" y="695"/>
                  </a:cubicBezTo>
                  <a:close/>
                  <a:moveTo>
                    <a:pt x="200" y="52"/>
                  </a:moveTo>
                  <a:cubicBezTo>
                    <a:pt x="202" y="52"/>
                    <a:pt x="203" y="51"/>
                    <a:pt x="205" y="50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60"/>
                    <a:pt x="202" y="61"/>
                    <a:pt x="200" y="61"/>
                  </a:cubicBezTo>
                  <a:cubicBezTo>
                    <a:pt x="200" y="52"/>
                    <a:pt x="200" y="52"/>
                    <a:pt x="200" y="52"/>
                  </a:cubicBezTo>
                  <a:close/>
                  <a:moveTo>
                    <a:pt x="205" y="745"/>
                  </a:moveTo>
                  <a:cubicBezTo>
                    <a:pt x="203" y="744"/>
                    <a:pt x="202" y="743"/>
                    <a:pt x="200" y="743"/>
                  </a:cubicBezTo>
                  <a:cubicBezTo>
                    <a:pt x="200" y="734"/>
                    <a:pt x="200" y="734"/>
                    <a:pt x="200" y="734"/>
                  </a:cubicBezTo>
                  <a:cubicBezTo>
                    <a:pt x="202" y="735"/>
                    <a:pt x="203" y="736"/>
                    <a:pt x="205" y="737"/>
                  </a:cubicBezTo>
                  <a:cubicBezTo>
                    <a:pt x="205" y="745"/>
                    <a:pt x="205" y="745"/>
                    <a:pt x="205" y="745"/>
                  </a:cubicBezTo>
                  <a:close/>
                  <a:moveTo>
                    <a:pt x="205" y="71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3" y="81"/>
                    <a:pt x="202" y="80"/>
                    <a:pt x="200" y="79"/>
                  </a:cubicBezTo>
                  <a:cubicBezTo>
                    <a:pt x="200" y="69"/>
                    <a:pt x="200" y="69"/>
                    <a:pt x="200" y="69"/>
                  </a:cubicBezTo>
                  <a:cubicBezTo>
                    <a:pt x="205" y="71"/>
                    <a:pt x="205" y="71"/>
                    <a:pt x="205" y="71"/>
                  </a:cubicBezTo>
                  <a:close/>
                  <a:moveTo>
                    <a:pt x="205" y="93"/>
                  </a:moveTo>
                  <a:cubicBezTo>
                    <a:pt x="205" y="103"/>
                    <a:pt x="205" y="103"/>
                    <a:pt x="205" y="103"/>
                  </a:cubicBezTo>
                  <a:cubicBezTo>
                    <a:pt x="203" y="104"/>
                    <a:pt x="202" y="105"/>
                    <a:pt x="200" y="10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2" y="95"/>
                    <a:pt x="203" y="94"/>
                    <a:pt x="205" y="93"/>
                  </a:cubicBezTo>
                  <a:close/>
                  <a:moveTo>
                    <a:pt x="205" y="160"/>
                  </a:moveTo>
                  <a:cubicBezTo>
                    <a:pt x="205" y="173"/>
                    <a:pt x="205" y="173"/>
                    <a:pt x="205" y="173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2"/>
                    <a:pt x="202" y="163"/>
                    <a:pt x="202" y="164"/>
                  </a:cubicBezTo>
                  <a:cubicBezTo>
                    <a:pt x="203" y="163"/>
                    <a:pt x="204" y="162"/>
                    <a:pt x="205" y="160"/>
                  </a:cubicBezTo>
                  <a:close/>
                  <a:moveTo>
                    <a:pt x="205" y="179"/>
                  </a:moveTo>
                  <a:cubicBezTo>
                    <a:pt x="205" y="191"/>
                    <a:pt x="205" y="191"/>
                    <a:pt x="205" y="191"/>
                  </a:cubicBezTo>
                  <a:cubicBezTo>
                    <a:pt x="203" y="192"/>
                    <a:pt x="201" y="192"/>
                    <a:pt x="201" y="196"/>
                  </a:cubicBezTo>
                  <a:cubicBezTo>
                    <a:pt x="202" y="195"/>
                    <a:pt x="203" y="195"/>
                    <a:pt x="205" y="194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03" y="214"/>
                    <a:pt x="202" y="216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2" y="181"/>
                    <a:pt x="203" y="180"/>
                    <a:pt x="205" y="179"/>
                  </a:cubicBezTo>
                  <a:close/>
                  <a:moveTo>
                    <a:pt x="205" y="219"/>
                  </a:moveTo>
                  <a:cubicBezTo>
                    <a:pt x="205" y="225"/>
                    <a:pt x="205" y="225"/>
                    <a:pt x="205" y="225"/>
                  </a:cubicBezTo>
                  <a:cubicBezTo>
                    <a:pt x="204" y="225"/>
                    <a:pt x="204" y="225"/>
                    <a:pt x="203" y="225"/>
                  </a:cubicBezTo>
                  <a:cubicBezTo>
                    <a:pt x="203" y="223"/>
                    <a:pt x="204" y="221"/>
                    <a:pt x="205" y="219"/>
                  </a:cubicBezTo>
                  <a:close/>
                  <a:moveTo>
                    <a:pt x="205" y="262"/>
                  </a:moveTo>
                  <a:cubicBezTo>
                    <a:pt x="205" y="270"/>
                    <a:pt x="205" y="270"/>
                    <a:pt x="205" y="270"/>
                  </a:cubicBezTo>
                  <a:cubicBezTo>
                    <a:pt x="204" y="271"/>
                    <a:pt x="204" y="272"/>
                    <a:pt x="203" y="273"/>
                  </a:cubicBezTo>
                  <a:cubicBezTo>
                    <a:pt x="204" y="273"/>
                    <a:pt x="204" y="273"/>
                    <a:pt x="205" y="273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03" y="279"/>
                    <a:pt x="202" y="280"/>
                    <a:pt x="200" y="281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2" y="266"/>
                    <a:pt x="203" y="264"/>
                    <a:pt x="205" y="262"/>
                  </a:cubicBezTo>
                  <a:close/>
                  <a:moveTo>
                    <a:pt x="205" y="289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6"/>
                    <a:pt x="202" y="296"/>
                    <a:pt x="200" y="296"/>
                  </a:cubicBezTo>
                  <a:cubicBezTo>
                    <a:pt x="200" y="290"/>
                    <a:pt x="200" y="290"/>
                    <a:pt x="200" y="290"/>
                  </a:cubicBezTo>
                  <a:cubicBezTo>
                    <a:pt x="202" y="290"/>
                    <a:pt x="203" y="290"/>
                    <a:pt x="205" y="289"/>
                  </a:cubicBezTo>
                  <a:close/>
                  <a:moveTo>
                    <a:pt x="205" y="303"/>
                  </a:moveTo>
                  <a:cubicBezTo>
                    <a:pt x="205" y="315"/>
                    <a:pt x="205" y="315"/>
                    <a:pt x="205" y="315"/>
                  </a:cubicBezTo>
                  <a:cubicBezTo>
                    <a:pt x="203" y="320"/>
                    <a:pt x="202" y="324"/>
                    <a:pt x="200" y="328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200" y="313"/>
                    <a:pt x="200" y="313"/>
                    <a:pt x="201" y="312"/>
                  </a:cubicBezTo>
                  <a:cubicBezTo>
                    <a:pt x="200" y="312"/>
                    <a:pt x="200" y="312"/>
                    <a:pt x="200" y="312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2" y="305"/>
                    <a:pt x="204" y="304"/>
                    <a:pt x="205" y="303"/>
                  </a:cubicBezTo>
                  <a:close/>
                  <a:moveTo>
                    <a:pt x="205" y="361"/>
                  </a:moveTo>
                  <a:cubicBezTo>
                    <a:pt x="205" y="364"/>
                    <a:pt x="205" y="364"/>
                    <a:pt x="205" y="364"/>
                  </a:cubicBezTo>
                  <a:cubicBezTo>
                    <a:pt x="205" y="363"/>
                    <a:pt x="205" y="362"/>
                    <a:pt x="205" y="361"/>
                  </a:cubicBezTo>
                  <a:cubicBezTo>
                    <a:pt x="205" y="361"/>
                    <a:pt x="205" y="361"/>
                    <a:pt x="205" y="361"/>
                  </a:cubicBezTo>
                  <a:close/>
                  <a:moveTo>
                    <a:pt x="205" y="390"/>
                  </a:moveTo>
                  <a:cubicBezTo>
                    <a:pt x="205" y="404"/>
                    <a:pt x="205" y="404"/>
                    <a:pt x="205" y="404"/>
                  </a:cubicBezTo>
                  <a:cubicBezTo>
                    <a:pt x="203" y="397"/>
                    <a:pt x="203" y="396"/>
                    <a:pt x="202" y="394"/>
                  </a:cubicBezTo>
                  <a:cubicBezTo>
                    <a:pt x="201" y="394"/>
                    <a:pt x="201" y="394"/>
                    <a:pt x="200" y="394"/>
                  </a:cubicBezTo>
                  <a:cubicBezTo>
                    <a:pt x="200" y="390"/>
                    <a:pt x="200" y="390"/>
                    <a:pt x="200" y="390"/>
                  </a:cubicBezTo>
                  <a:cubicBezTo>
                    <a:pt x="205" y="390"/>
                    <a:pt x="205" y="390"/>
                    <a:pt x="205" y="390"/>
                  </a:cubicBezTo>
                  <a:close/>
                  <a:moveTo>
                    <a:pt x="205" y="411"/>
                  </a:moveTo>
                  <a:cubicBezTo>
                    <a:pt x="205" y="414"/>
                    <a:pt x="205" y="414"/>
                    <a:pt x="205" y="414"/>
                  </a:cubicBezTo>
                  <a:cubicBezTo>
                    <a:pt x="200" y="414"/>
                    <a:pt x="200" y="414"/>
                    <a:pt x="200" y="414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00" y="411"/>
                    <a:pt x="200" y="411"/>
                    <a:pt x="201" y="411"/>
                  </a:cubicBezTo>
                  <a:cubicBezTo>
                    <a:pt x="205" y="411"/>
                    <a:pt x="205" y="411"/>
                    <a:pt x="205" y="411"/>
                  </a:cubicBezTo>
                  <a:close/>
                  <a:moveTo>
                    <a:pt x="205" y="459"/>
                  </a:moveTo>
                  <a:cubicBezTo>
                    <a:pt x="205" y="461"/>
                    <a:pt x="205" y="461"/>
                    <a:pt x="205" y="461"/>
                  </a:cubicBezTo>
                  <a:cubicBezTo>
                    <a:pt x="205" y="461"/>
                    <a:pt x="205" y="460"/>
                    <a:pt x="205" y="459"/>
                  </a:cubicBezTo>
                  <a:cubicBezTo>
                    <a:pt x="205" y="459"/>
                    <a:pt x="205" y="459"/>
                    <a:pt x="205" y="459"/>
                  </a:cubicBezTo>
                  <a:close/>
                  <a:moveTo>
                    <a:pt x="205" y="488"/>
                  </a:moveTo>
                  <a:cubicBezTo>
                    <a:pt x="205" y="500"/>
                    <a:pt x="205" y="500"/>
                    <a:pt x="205" y="500"/>
                  </a:cubicBezTo>
                  <a:cubicBezTo>
                    <a:pt x="204" y="498"/>
                    <a:pt x="203" y="496"/>
                    <a:pt x="202" y="495"/>
                  </a:cubicBezTo>
                  <a:cubicBezTo>
                    <a:pt x="200" y="497"/>
                    <a:pt x="200" y="497"/>
                    <a:pt x="200" y="497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1" y="478"/>
                    <a:pt x="202" y="479"/>
                    <a:pt x="202" y="480"/>
                  </a:cubicBezTo>
                  <a:cubicBezTo>
                    <a:pt x="203" y="483"/>
                    <a:pt x="204" y="486"/>
                    <a:pt x="205" y="488"/>
                  </a:cubicBezTo>
                  <a:close/>
                  <a:moveTo>
                    <a:pt x="205" y="512"/>
                  </a:moveTo>
                  <a:cubicBezTo>
                    <a:pt x="205" y="522"/>
                    <a:pt x="205" y="522"/>
                    <a:pt x="205" y="522"/>
                  </a:cubicBezTo>
                  <a:cubicBezTo>
                    <a:pt x="204" y="526"/>
                    <a:pt x="204" y="529"/>
                    <a:pt x="205" y="532"/>
                  </a:cubicBezTo>
                  <a:cubicBezTo>
                    <a:pt x="205" y="541"/>
                    <a:pt x="205" y="541"/>
                    <a:pt x="205" y="541"/>
                  </a:cubicBezTo>
                  <a:cubicBezTo>
                    <a:pt x="203" y="539"/>
                    <a:pt x="202" y="537"/>
                    <a:pt x="200" y="535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203" y="517"/>
                    <a:pt x="204" y="514"/>
                    <a:pt x="205" y="512"/>
                  </a:cubicBezTo>
                  <a:close/>
                  <a:moveTo>
                    <a:pt x="205" y="599"/>
                  </a:moveTo>
                  <a:cubicBezTo>
                    <a:pt x="205" y="611"/>
                    <a:pt x="205" y="611"/>
                    <a:pt x="205" y="611"/>
                  </a:cubicBezTo>
                  <a:cubicBezTo>
                    <a:pt x="203" y="612"/>
                    <a:pt x="202" y="613"/>
                    <a:pt x="200" y="613"/>
                  </a:cubicBezTo>
                  <a:cubicBezTo>
                    <a:pt x="200" y="602"/>
                    <a:pt x="200" y="602"/>
                    <a:pt x="200" y="602"/>
                  </a:cubicBezTo>
                  <a:cubicBezTo>
                    <a:pt x="205" y="599"/>
                    <a:pt x="205" y="599"/>
                    <a:pt x="205" y="599"/>
                  </a:cubicBezTo>
                  <a:close/>
                  <a:moveTo>
                    <a:pt x="205" y="612"/>
                  </a:moveTo>
                  <a:cubicBezTo>
                    <a:pt x="202" y="620"/>
                    <a:pt x="201" y="621"/>
                    <a:pt x="200" y="622"/>
                  </a:cubicBezTo>
                  <a:cubicBezTo>
                    <a:pt x="200" y="647"/>
                    <a:pt x="200" y="647"/>
                    <a:pt x="200" y="647"/>
                  </a:cubicBezTo>
                  <a:cubicBezTo>
                    <a:pt x="201" y="647"/>
                    <a:pt x="201" y="647"/>
                    <a:pt x="201" y="647"/>
                  </a:cubicBezTo>
                  <a:cubicBezTo>
                    <a:pt x="201" y="647"/>
                    <a:pt x="202" y="647"/>
                    <a:pt x="203" y="647"/>
                  </a:cubicBezTo>
                  <a:cubicBezTo>
                    <a:pt x="205" y="643"/>
                    <a:pt x="205" y="643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lose/>
                  <a:moveTo>
                    <a:pt x="205" y="692"/>
                  </a:moveTo>
                  <a:cubicBezTo>
                    <a:pt x="205" y="701"/>
                    <a:pt x="205" y="701"/>
                    <a:pt x="205" y="701"/>
                  </a:cubicBezTo>
                  <a:cubicBezTo>
                    <a:pt x="204" y="699"/>
                    <a:pt x="202" y="697"/>
                    <a:pt x="200" y="696"/>
                  </a:cubicBezTo>
                  <a:cubicBezTo>
                    <a:pt x="200" y="689"/>
                    <a:pt x="200" y="689"/>
                    <a:pt x="200" y="689"/>
                  </a:cubicBezTo>
                  <a:cubicBezTo>
                    <a:pt x="202" y="690"/>
                    <a:pt x="203" y="690"/>
                    <a:pt x="205" y="692"/>
                  </a:cubicBezTo>
                  <a:close/>
                  <a:moveTo>
                    <a:pt x="196" y="55"/>
                  </a:moveTo>
                  <a:cubicBezTo>
                    <a:pt x="197" y="54"/>
                    <a:pt x="199" y="53"/>
                    <a:pt x="200" y="5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9" y="62"/>
                    <a:pt x="197" y="63"/>
                    <a:pt x="196" y="63"/>
                  </a:cubicBezTo>
                  <a:cubicBezTo>
                    <a:pt x="196" y="55"/>
                    <a:pt x="196" y="55"/>
                    <a:pt x="196" y="55"/>
                  </a:cubicBezTo>
                  <a:close/>
                  <a:moveTo>
                    <a:pt x="200" y="743"/>
                  </a:moveTo>
                  <a:cubicBezTo>
                    <a:pt x="199" y="742"/>
                    <a:pt x="197" y="741"/>
                    <a:pt x="196" y="740"/>
                  </a:cubicBezTo>
                  <a:cubicBezTo>
                    <a:pt x="196" y="730"/>
                    <a:pt x="196" y="730"/>
                    <a:pt x="196" y="730"/>
                  </a:cubicBezTo>
                  <a:cubicBezTo>
                    <a:pt x="197" y="731"/>
                    <a:pt x="198" y="733"/>
                    <a:pt x="200" y="734"/>
                  </a:cubicBezTo>
                  <a:cubicBezTo>
                    <a:pt x="200" y="743"/>
                    <a:pt x="200" y="743"/>
                    <a:pt x="200" y="743"/>
                  </a:cubicBezTo>
                  <a:close/>
                  <a:moveTo>
                    <a:pt x="200" y="69"/>
                  </a:moveTo>
                  <a:cubicBezTo>
                    <a:pt x="200" y="79"/>
                    <a:pt x="200" y="79"/>
                    <a:pt x="200" y="79"/>
                  </a:cubicBezTo>
                  <a:cubicBezTo>
                    <a:pt x="199" y="78"/>
                    <a:pt x="197" y="78"/>
                    <a:pt x="196" y="77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200" y="95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198" y="96"/>
                    <a:pt x="199" y="96"/>
                    <a:pt x="200" y="95"/>
                  </a:cubicBezTo>
                  <a:close/>
                  <a:moveTo>
                    <a:pt x="200" y="161"/>
                  </a:moveTo>
                  <a:cubicBezTo>
                    <a:pt x="200" y="179"/>
                    <a:pt x="200" y="179"/>
                    <a:pt x="200" y="17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7" y="157"/>
                    <a:pt x="199" y="159"/>
                    <a:pt x="200" y="161"/>
                  </a:cubicBezTo>
                  <a:close/>
                  <a:moveTo>
                    <a:pt x="200" y="182"/>
                  </a:moveTo>
                  <a:cubicBezTo>
                    <a:pt x="199" y="184"/>
                    <a:pt x="197" y="186"/>
                    <a:pt x="196" y="18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7" y="201"/>
                    <a:pt x="198" y="200"/>
                    <a:pt x="199" y="199"/>
                  </a:cubicBezTo>
                  <a:cubicBezTo>
                    <a:pt x="199" y="204"/>
                    <a:pt x="198" y="207"/>
                    <a:pt x="196" y="209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199" y="220"/>
                    <a:pt x="200" y="219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lose/>
                  <a:moveTo>
                    <a:pt x="200" y="268"/>
                  </a:moveTo>
                  <a:cubicBezTo>
                    <a:pt x="200" y="281"/>
                    <a:pt x="200" y="281"/>
                    <a:pt x="200" y="281"/>
                  </a:cubicBezTo>
                  <a:cubicBezTo>
                    <a:pt x="199" y="282"/>
                    <a:pt x="197" y="283"/>
                    <a:pt x="196" y="286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7" y="272"/>
                    <a:pt x="199" y="270"/>
                    <a:pt x="200" y="268"/>
                  </a:cubicBezTo>
                  <a:close/>
                  <a:moveTo>
                    <a:pt x="200" y="290"/>
                  </a:moveTo>
                  <a:cubicBezTo>
                    <a:pt x="200" y="296"/>
                    <a:pt x="200" y="296"/>
                    <a:pt x="200" y="296"/>
                  </a:cubicBezTo>
                  <a:cubicBezTo>
                    <a:pt x="199" y="296"/>
                    <a:pt x="197" y="296"/>
                    <a:pt x="196" y="296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197" y="290"/>
                    <a:pt x="199" y="290"/>
                    <a:pt x="200" y="290"/>
                  </a:cubicBezTo>
                  <a:close/>
                  <a:moveTo>
                    <a:pt x="200" y="306"/>
                  </a:moveTo>
                  <a:cubicBezTo>
                    <a:pt x="200" y="312"/>
                    <a:pt x="200" y="312"/>
                    <a:pt x="200" y="312"/>
                  </a:cubicBezTo>
                  <a:cubicBezTo>
                    <a:pt x="199" y="313"/>
                    <a:pt x="197" y="313"/>
                    <a:pt x="196" y="313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9" y="306"/>
                    <a:pt x="200" y="306"/>
                  </a:cubicBezTo>
                  <a:close/>
                  <a:moveTo>
                    <a:pt x="200" y="313"/>
                  </a:moveTo>
                  <a:cubicBezTo>
                    <a:pt x="200" y="328"/>
                    <a:pt x="200" y="328"/>
                    <a:pt x="200" y="328"/>
                  </a:cubicBezTo>
                  <a:cubicBezTo>
                    <a:pt x="199" y="333"/>
                    <a:pt x="197" y="337"/>
                    <a:pt x="196" y="341"/>
                  </a:cubicBezTo>
                  <a:cubicBezTo>
                    <a:pt x="196" y="321"/>
                    <a:pt x="196" y="321"/>
                    <a:pt x="196" y="321"/>
                  </a:cubicBezTo>
                  <a:cubicBezTo>
                    <a:pt x="198" y="319"/>
                    <a:pt x="199" y="317"/>
                    <a:pt x="200" y="313"/>
                  </a:cubicBezTo>
                  <a:close/>
                  <a:moveTo>
                    <a:pt x="200" y="390"/>
                  </a:moveTo>
                  <a:cubicBezTo>
                    <a:pt x="200" y="394"/>
                    <a:pt x="200" y="394"/>
                    <a:pt x="200" y="394"/>
                  </a:cubicBezTo>
                  <a:cubicBezTo>
                    <a:pt x="199" y="394"/>
                    <a:pt x="197" y="394"/>
                    <a:pt x="196" y="393"/>
                  </a:cubicBezTo>
                  <a:cubicBezTo>
                    <a:pt x="196" y="390"/>
                    <a:pt x="196" y="390"/>
                    <a:pt x="196" y="390"/>
                  </a:cubicBezTo>
                  <a:cubicBezTo>
                    <a:pt x="200" y="390"/>
                    <a:pt x="200" y="390"/>
                    <a:pt x="200" y="390"/>
                  </a:cubicBezTo>
                  <a:close/>
                  <a:moveTo>
                    <a:pt x="200" y="411"/>
                  </a:moveTo>
                  <a:cubicBezTo>
                    <a:pt x="200" y="414"/>
                    <a:pt x="200" y="414"/>
                    <a:pt x="200" y="414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96" y="405"/>
                    <a:pt x="198" y="408"/>
                    <a:pt x="200" y="411"/>
                  </a:cubicBezTo>
                  <a:close/>
                  <a:moveTo>
                    <a:pt x="200" y="476"/>
                  </a:moveTo>
                  <a:cubicBezTo>
                    <a:pt x="200" y="497"/>
                    <a:pt x="200" y="497"/>
                    <a:pt x="200" y="497"/>
                  </a:cubicBezTo>
                  <a:cubicBezTo>
                    <a:pt x="198" y="500"/>
                    <a:pt x="197" y="502"/>
                    <a:pt x="196" y="505"/>
                  </a:cubicBezTo>
                  <a:cubicBezTo>
                    <a:pt x="196" y="492"/>
                    <a:pt x="196" y="492"/>
                    <a:pt x="196" y="492"/>
                  </a:cubicBezTo>
                  <a:cubicBezTo>
                    <a:pt x="198" y="488"/>
                    <a:pt x="198" y="484"/>
                    <a:pt x="196" y="478"/>
                  </a:cubicBezTo>
                  <a:cubicBezTo>
                    <a:pt x="196" y="465"/>
                    <a:pt x="196" y="465"/>
                    <a:pt x="196" y="465"/>
                  </a:cubicBezTo>
                  <a:cubicBezTo>
                    <a:pt x="197" y="469"/>
                    <a:pt x="198" y="473"/>
                    <a:pt x="200" y="476"/>
                  </a:cubicBezTo>
                  <a:close/>
                  <a:moveTo>
                    <a:pt x="200" y="519"/>
                  </a:moveTo>
                  <a:cubicBezTo>
                    <a:pt x="200" y="535"/>
                    <a:pt x="200" y="535"/>
                    <a:pt x="200" y="535"/>
                  </a:cubicBezTo>
                  <a:cubicBezTo>
                    <a:pt x="199" y="533"/>
                    <a:pt x="197" y="531"/>
                    <a:pt x="196" y="529"/>
                  </a:cubicBezTo>
                  <a:cubicBezTo>
                    <a:pt x="196" y="519"/>
                    <a:pt x="196" y="519"/>
                    <a:pt x="196" y="519"/>
                  </a:cubicBezTo>
                  <a:cubicBezTo>
                    <a:pt x="196" y="520"/>
                    <a:pt x="197" y="521"/>
                    <a:pt x="197" y="522"/>
                  </a:cubicBezTo>
                  <a:cubicBezTo>
                    <a:pt x="198" y="521"/>
                    <a:pt x="199" y="520"/>
                    <a:pt x="200" y="519"/>
                  </a:cubicBezTo>
                  <a:close/>
                  <a:moveTo>
                    <a:pt x="200" y="602"/>
                  </a:moveTo>
                  <a:cubicBezTo>
                    <a:pt x="200" y="613"/>
                    <a:pt x="200" y="613"/>
                    <a:pt x="200" y="613"/>
                  </a:cubicBezTo>
                  <a:cubicBezTo>
                    <a:pt x="199" y="614"/>
                    <a:pt x="197" y="615"/>
                    <a:pt x="196" y="615"/>
                  </a:cubicBezTo>
                  <a:cubicBezTo>
                    <a:pt x="196" y="604"/>
                    <a:pt x="196" y="604"/>
                    <a:pt x="196" y="604"/>
                  </a:cubicBezTo>
                  <a:cubicBezTo>
                    <a:pt x="200" y="602"/>
                    <a:pt x="200" y="602"/>
                    <a:pt x="200" y="602"/>
                  </a:cubicBezTo>
                  <a:close/>
                  <a:moveTo>
                    <a:pt x="200" y="622"/>
                  </a:moveTo>
                  <a:cubicBezTo>
                    <a:pt x="200" y="647"/>
                    <a:pt x="200" y="647"/>
                    <a:pt x="200" y="647"/>
                  </a:cubicBezTo>
                  <a:cubicBezTo>
                    <a:pt x="198" y="645"/>
                    <a:pt x="197" y="644"/>
                    <a:pt x="196" y="642"/>
                  </a:cubicBezTo>
                  <a:cubicBezTo>
                    <a:pt x="196" y="633"/>
                    <a:pt x="196" y="633"/>
                    <a:pt x="196" y="633"/>
                  </a:cubicBezTo>
                  <a:cubicBezTo>
                    <a:pt x="196" y="632"/>
                    <a:pt x="196" y="632"/>
                    <a:pt x="196" y="632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20"/>
                    <a:pt x="198" y="621"/>
                    <a:pt x="199" y="623"/>
                  </a:cubicBezTo>
                  <a:cubicBezTo>
                    <a:pt x="200" y="623"/>
                    <a:pt x="200" y="622"/>
                    <a:pt x="200" y="622"/>
                  </a:cubicBezTo>
                  <a:close/>
                  <a:moveTo>
                    <a:pt x="200" y="689"/>
                  </a:moveTo>
                  <a:cubicBezTo>
                    <a:pt x="200" y="696"/>
                    <a:pt x="200" y="696"/>
                    <a:pt x="200" y="696"/>
                  </a:cubicBezTo>
                  <a:cubicBezTo>
                    <a:pt x="199" y="695"/>
                    <a:pt x="198" y="695"/>
                    <a:pt x="196" y="694"/>
                  </a:cubicBezTo>
                  <a:cubicBezTo>
                    <a:pt x="196" y="687"/>
                    <a:pt x="196" y="687"/>
                    <a:pt x="196" y="687"/>
                  </a:cubicBezTo>
                  <a:cubicBezTo>
                    <a:pt x="197" y="687"/>
                    <a:pt x="199" y="688"/>
                    <a:pt x="200" y="689"/>
                  </a:cubicBezTo>
                  <a:close/>
                  <a:moveTo>
                    <a:pt x="191" y="58"/>
                  </a:moveTo>
                  <a:cubicBezTo>
                    <a:pt x="193" y="57"/>
                    <a:pt x="194" y="56"/>
                    <a:pt x="196" y="55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5"/>
                    <a:pt x="195" y="65"/>
                    <a:pt x="195" y="66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4" y="77"/>
                    <a:pt x="193" y="76"/>
                    <a:pt x="191" y="75"/>
                  </a:cubicBezTo>
                  <a:cubicBezTo>
                    <a:pt x="191" y="58"/>
                    <a:pt x="191" y="58"/>
                    <a:pt x="191" y="58"/>
                  </a:cubicBezTo>
                  <a:close/>
                  <a:moveTo>
                    <a:pt x="196" y="740"/>
                  </a:moveTo>
                  <a:cubicBezTo>
                    <a:pt x="194" y="739"/>
                    <a:pt x="193" y="738"/>
                    <a:pt x="191" y="737"/>
                  </a:cubicBezTo>
                  <a:cubicBezTo>
                    <a:pt x="191" y="721"/>
                    <a:pt x="191" y="721"/>
                    <a:pt x="191" y="721"/>
                  </a:cubicBezTo>
                  <a:cubicBezTo>
                    <a:pt x="192" y="724"/>
                    <a:pt x="194" y="727"/>
                    <a:pt x="196" y="730"/>
                  </a:cubicBezTo>
                  <a:cubicBezTo>
                    <a:pt x="196" y="740"/>
                    <a:pt x="196" y="740"/>
                    <a:pt x="196" y="740"/>
                  </a:cubicBezTo>
                  <a:close/>
                  <a:moveTo>
                    <a:pt x="196" y="96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4" y="109"/>
                    <a:pt x="193" y="110"/>
                    <a:pt x="191" y="111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6" y="156"/>
                  </a:moveTo>
                  <a:cubicBezTo>
                    <a:pt x="196" y="185"/>
                    <a:pt x="196" y="185"/>
                    <a:pt x="196" y="18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3"/>
                    <a:pt x="192" y="171"/>
                    <a:pt x="191" y="169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3" y="152"/>
                    <a:pt x="194" y="154"/>
                    <a:pt x="196" y="156"/>
                  </a:cubicBezTo>
                  <a:close/>
                  <a:moveTo>
                    <a:pt x="196" y="187"/>
                  </a:moveTo>
                  <a:cubicBezTo>
                    <a:pt x="194" y="189"/>
                    <a:pt x="193" y="192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2" y="207"/>
                    <a:pt x="192" y="207"/>
                    <a:pt x="193" y="207"/>
                  </a:cubicBezTo>
                  <a:cubicBezTo>
                    <a:pt x="194" y="204"/>
                    <a:pt x="195" y="203"/>
                    <a:pt x="196" y="202"/>
                  </a:cubicBezTo>
                  <a:cubicBezTo>
                    <a:pt x="196" y="187"/>
                    <a:pt x="196" y="187"/>
                    <a:pt x="196" y="187"/>
                  </a:cubicBezTo>
                  <a:close/>
                  <a:moveTo>
                    <a:pt x="196" y="209"/>
                  </a:moveTo>
                  <a:cubicBezTo>
                    <a:pt x="196" y="221"/>
                    <a:pt x="196" y="221"/>
                    <a:pt x="196" y="221"/>
                  </a:cubicBezTo>
                  <a:cubicBezTo>
                    <a:pt x="194" y="221"/>
                    <a:pt x="193" y="221"/>
                    <a:pt x="191" y="221"/>
                  </a:cubicBezTo>
                  <a:cubicBezTo>
                    <a:pt x="191" y="214"/>
                    <a:pt x="191" y="214"/>
                    <a:pt x="191" y="214"/>
                  </a:cubicBezTo>
                  <a:cubicBezTo>
                    <a:pt x="193" y="212"/>
                    <a:pt x="195" y="211"/>
                    <a:pt x="196" y="209"/>
                  </a:cubicBezTo>
                  <a:close/>
                  <a:moveTo>
                    <a:pt x="196" y="274"/>
                  </a:moveTo>
                  <a:cubicBezTo>
                    <a:pt x="196" y="286"/>
                    <a:pt x="196" y="286"/>
                    <a:pt x="196" y="286"/>
                  </a:cubicBezTo>
                  <a:cubicBezTo>
                    <a:pt x="195" y="287"/>
                    <a:pt x="194" y="288"/>
                    <a:pt x="194" y="290"/>
                  </a:cubicBezTo>
                  <a:cubicBezTo>
                    <a:pt x="194" y="290"/>
                    <a:pt x="195" y="290"/>
                    <a:pt x="196" y="290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94" y="296"/>
                    <a:pt x="193" y="297"/>
                    <a:pt x="191" y="298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3" y="279"/>
                    <a:pt x="194" y="277"/>
                    <a:pt x="196" y="274"/>
                  </a:cubicBezTo>
                  <a:close/>
                  <a:moveTo>
                    <a:pt x="196" y="307"/>
                  </a:moveTo>
                  <a:cubicBezTo>
                    <a:pt x="196" y="313"/>
                    <a:pt x="196" y="313"/>
                    <a:pt x="196" y="313"/>
                  </a:cubicBezTo>
                  <a:cubicBezTo>
                    <a:pt x="194" y="313"/>
                    <a:pt x="193" y="313"/>
                    <a:pt x="191" y="313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3" y="307"/>
                    <a:pt x="194" y="307"/>
                    <a:pt x="196" y="307"/>
                  </a:cubicBezTo>
                  <a:close/>
                  <a:moveTo>
                    <a:pt x="196" y="321"/>
                  </a:moveTo>
                  <a:cubicBezTo>
                    <a:pt x="196" y="341"/>
                    <a:pt x="196" y="341"/>
                    <a:pt x="196" y="341"/>
                  </a:cubicBezTo>
                  <a:cubicBezTo>
                    <a:pt x="194" y="346"/>
                    <a:pt x="193" y="351"/>
                    <a:pt x="191" y="356"/>
                  </a:cubicBezTo>
                  <a:cubicBezTo>
                    <a:pt x="191" y="336"/>
                    <a:pt x="191" y="336"/>
                    <a:pt x="191" y="336"/>
                  </a:cubicBezTo>
                  <a:cubicBezTo>
                    <a:pt x="192" y="334"/>
                    <a:pt x="193" y="332"/>
                    <a:pt x="194" y="330"/>
                  </a:cubicBezTo>
                  <a:cubicBezTo>
                    <a:pt x="191" y="330"/>
                    <a:pt x="191" y="330"/>
                    <a:pt x="191" y="330"/>
                  </a:cubicBezTo>
                  <a:cubicBezTo>
                    <a:pt x="191" y="324"/>
                    <a:pt x="191" y="324"/>
                    <a:pt x="191" y="324"/>
                  </a:cubicBezTo>
                  <a:cubicBezTo>
                    <a:pt x="193" y="323"/>
                    <a:pt x="194" y="322"/>
                    <a:pt x="196" y="321"/>
                  </a:cubicBezTo>
                  <a:close/>
                  <a:moveTo>
                    <a:pt x="196" y="390"/>
                  </a:moveTo>
                  <a:cubicBezTo>
                    <a:pt x="196" y="393"/>
                    <a:pt x="196" y="393"/>
                    <a:pt x="196" y="393"/>
                  </a:cubicBezTo>
                  <a:cubicBezTo>
                    <a:pt x="195" y="393"/>
                    <a:pt x="195" y="393"/>
                    <a:pt x="195" y="393"/>
                  </a:cubicBezTo>
                  <a:cubicBezTo>
                    <a:pt x="195" y="396"/>
                    <a:pt x="196" y="398"/>
                    <a:pt x="196" y="401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0"/>
                    <a:pt x="191" y="410"/>
                    <a:pt x="191" y="410"/>
                  </a:cubicBezTo>
                  <a:cubicBezTo>
                    <a:pt x="192" y="410"/>
                    <a:pt x="193" y="410"/>
                    <a:pt x="194" y="410"/>
                  </a:cubicBezTo>
                  <a:cubicBezTo>
                    <a:pt x="192" y="406"/>
                    <a:pt x="192" y="402"/>
                    <a:pt x="191" y="399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6" y="390"/>
                    <a:pt x="196" y="390"/>
                    <a:pt x="196" y="390"/>
                  </a:cubicBezTo>
                  <a:close/>
                  <a:moveTo>
                    <a:pt x="196" y="465"/>
                  </a:move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7"/>
                    <a:pt x="195" y="477"/>
                  </a:cubicBezTo>
                  <a:cubicBezTo>
                    <a:pt x="194" y="478"/>
                    <a:pt x="192" y="480"/>
                    <a:pt x="191" y="481"/>
                  </a:cubicBezTo>
                  <a:cubicBezTo>
                    <a:pt x="191" y="446"/>
                    <a:pt x="191" y="446"/>
                    <a:pt x="191" y="446"/>
                  </a:cubicBezTo>
                  <a:cubicBezTo>
                    <a:pt x="192" y="452"/>
                    <a:pt x="194" y="459"/>
                    <a:pt x="196" y="465"/>
                  </a:cubicBezTo>
                  <a:close/>
                  <a:moveTo>
                    <a:pt x="196" y="492"/>
                  </a:moveTo>
                  <a:cubicBezTo>
                    <a:pt x="196" y="505"/>
                    <a:pt x="196" y="505"/>
                    <a:pt x="196" y="505"/>
                  </a:cubicBezTo>
                  <a:cubicBezTo>
                    <a:pt x="194" y="509"/>
                    <a:pt x="194" y="513"/>
                    <a:pt x="196" y="519"/>
                  </a:cubicBezTo>
                  <a:cubicBezTo>
                    <a:pt x="196" y="529"/>
                    <a:pt x="196" y="529"/>
                    <a:pt x="196" y="529"/>
                  </a:cubicBezTo>
                  <a:cubicBezTo>
                    <a:pt x="194" y="526"/>
                    <a:pt x="193" y="524"/>
                    <a:pt x="191" y="522"/>
                  </a:cubicBezTo>
                  <a:cubicBezTo>
                    <a:pt x="191" y="500"/>
                    <a:pt x="191" y="500"/>
                    <a:pt x="191" y="500"/>
                  </a:cubicBezTo>
                  <a:cubicBezTo>
                    <a:pt x="193" y="497"/>
                    <a:pt x="195" y="495"/>
                    <a:pt x="196" y="492"/>
                  </a:cubicBezTo>
                  <a:close/>
                  <a:moveTo>
                    <a:pt x="196" y="604"/>
                  </a:moveTo>
                  <a:cubicBezTo>
                    <a:pt x="196" y="615"/>
                    <a:pt x="196" y="615"/>
                    <a:pt x="196" y="615"/>
                  </a:cubicBezTo>
                  <a:cubicBezTo>
                    <a:pt x="195" y="616"/>
                    <a:pt x="195" y="616"/>
                    <a:pt x="195" y="616"/>
                  </a:cubicBezTo>
                  <a:cubicBezTo>
                    <a:pt x="195" y="617"/>
                    <a:pt x="195" y="618"/>
                    <a:pt x="196" y="619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1" y="606"/>
                    <a:pt x="191" y="606"/>
                    <a:pt x="191" y="606"/>
                  </a:cubicBezTo>
                  <a:cubicBezTo>
                    <a:pt x="196" y="604"/>
                    <a:pt x="196" y="604"/>
                    <a:pt x="196" y="604"/>
                  </a:cubicBezTo>
                  <a:close/>
                  <a:moveTo>
                    <a:pt x="196" y="633"/>
                  </a:moveTo>
                  <a:cubicBezTo>
                    <a:pt x="196" y="642"/>
                    <a:pt x="196" y="642"/>
                    <a:pt x="196" y="642"/>
                  </a:cubicBezTo>
                  <a:cubicBezTo>
                    <a:pt x="194" y="640"/>
                    <a:pt x="194" y="638"/>
                    <a:pt x="196" y="633"/>
                  </a:cubicBezTo>
                  <a:close/>
                  <a:moveTo>
                    <a:pt x="196" y="687"/>
                  </a:moveTo>
                  <a:cubicBezTo>
                    <a:pt x="196" y="694"/>
                    <a:pt x="196" y="694"/>
                    <a:pt x="196" y="694"/>
                  </a:cubicBezTo>
                  <a:cubicBezTo>
                    <a:pt x="194" y="694"/>
                    <a:pt x="193" y="694"/>
                    <a:pt x="191" y="694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93" y="685"/>
                    <a:pt x="194" y="686"/>
                    <a:pt x="196" y="687"/>
                  </a:cubicBezTo>
                  <a:close/>
                  <a:moveTo>
                    <a:pt x="191" y="588"/>
                  </a:moveTo>
                  <a:cubicBezTo>
                    <a:pt x="191" y="579"/>
                    <a:pt x="191" y="579"/>
                    <a:pt x="191" y="579"/>
                  </a:cubicBezTo>
                  <a:cubicBezTo>
                    <a:pt x="193" y="581"/>
                    <a:pt x="194" y="583"/>
                    <a:pt x="194" y="585"/>
                  </a:cubicBezTo>
                  <a:cubicBezTo>
                    <a:pt x="193" y="586"/>
                    <a:pt x="192" y="587"/>
                    <a:pt x="191" y="588"/>
                  </a:cubicBezTo>
                  <a:close/>
                  <a:moveTo>
                    <a:pt x="189" y="61"/>
                  </a:moveTo>
                  <a:cubicBezTo>
                    <a:pt x="190" y="60"/>
                    <a:pt x="190" y="59"/>
                    <a:pt x="191" y="58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89" y="75"/>
                  </a:cubicBezTo>
                  <a:cubicBezTo>
                    <a:pt x="189" y="61"/>
                    <a:pt x="189" y="61"/>
                    <a:pt x="189" y="61"/>
                  </a:cubicBezTo>
                  <a:close/>
                  <a:moveTo>
                    <a:pt x="191" y="737"/>
                  </a:moveTo>
                  <a:cubicBezTo>
                    <a:pt x="190" y="736"/>
                    <a:pt x="190" y="736"/>
                    <a:pt x="189" y="735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90" y="684"/>
                    <a:pt x="190" y="685"/>
                    <a:pt x="191" y="685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707"/>
                    <a:pt x="190" y="715"/>
                    <a:pt x="191" y="721"/>
                  </a:cubicBezTo>
                  <a:cubicBezTo>
                    <a:pt x="191" y="737"/>
                    <a:pt x="191" y="737"/>
                    <a:pt x="191" y="737"/>
                  </a:cubicBezTo>
                  <a:close/>
                  <a:moveTo>
                    <a:pt x="191" y="94"/>
                  </a:moveTo>
                  <a:cubicBezTo>
                    <a:pt x="191" y="111"/>
                    <a:pt x="191" y="111"/>
                    <a:pt x="191" y="111"/>
                  </a:cubicBezTo>
                  <a:cubicBezTo>
                    <a:pt x="190" y="112"/>
                    <a:pt x="190" y="113"/>
                    <a:pt x="189" y="114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1" y="94"/>
                    <a:pt x="191" y="94"/>
                    <a:pt x="191" y="94"/>
                  </a:cubicBezTo>
                  <a:close/>
                  <a:moveTo>
                    <a:pt x="191" y="151"/>
                  </a:move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7"/>
                    <a:pt x="190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9" y="147"/>
                    <a:pt x="189" y="147"/>
                    <a:pt x="189" y="147"/>
                  </a:cubicBezTo>
                  <a:cubicBezTo>
                    <a:pt x="190" y="148"/>
                    <a:pt x="190" y="150"/>
                    <a:pt x="191" y="151"/>
                  </a:cubicBezTo>
                  <a:close/>
                  <a:moveTo>
                    <a:pt x="191" y="175"/>
                  </a:moveTo>
                  <a:cubicBezTo>
                    <a:pt x="191" y="191"/>
                    <a:pt x="191" y="191"/>
                    <a:pt x="191" y="191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0" y="207"/>
                    <a:pt x="190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0" y="177"/>
                    <a:pt x="191" y="176"/>
                    <a:pt x="191" y="175"/>
                  </a:cubicBezTo>
                  <a:close/>
                  <a:moveTo>
                    <a:pt x="191" y="214"/>
                  </a:move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0" y="219"/>
                    <a:pt x="190" y="219"/>
                    <a:pt x="190" y="216"/>
                  </a:cubicBezTo>
                  <a:cubicBezTo>
                    <a:pt x="190" y="215"/>
                    <a:pt x="191" y="214"/>
                    <a:pt x="191" y="214"/>
                  </a:cubicBezTo>
                  <a:close/>
                  <a:moveTo>
                    <a:pt x="191" y="282"/>
                  </a:moveTo>
                  <a:cubicBezTo>
                    <a:pt x="191" y="298"/>
                    <a:pt x="191" y="298"/>
                    <a:pt x="191" y="298"/>
                  </a:cubicBezTo>
                  <a:cubicBezTo>
                    <a:pt x="190" y="298"/>
                    <a:pt x="190" y="299"/>
                    <a:pt x="189" y="300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0" y="285"/>
                    <a:pt x="190" y="283"/>
                    <a:pt x="191" y="282"/>
                  </a:cubicBezTo>
                  <a:close/>
                  <a:moveTo>
                    <a:pt x="191" y="308"/>
                  </a:moveTo>
                  <a:cubicBezTo>
                    <a:pt x="191" y="313"/>
                    <a:pt x="191" y="313"/>
                    <a:pt x="191" y="313"/>
                  </a:cubicBezTo>
                  <a:cubicBezTo>
                    <a:pt x="190" y="313"/>
                    <a:pt x="190" y="314"/>
                    <a:pt x="189" y="314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91" y="308"/>
                    <a:pt x="191" y="308"/>
                    <a:pt x="191" y="308"/>
                  </a:cubicBezTo>
                  <a:close/>
                  <a:moveTo>
                    <a:pt x="191" y="324"/>
                  </a:moveTo>
                  <a:cubicBezTo>
                    <a:pt x="191" y="330"/>
                    <a:pt x="191" y="330"/>
                    <a:pt x="191" y="330"/>
                  </a:cubicBezTo>
                  <a:cubicBezTo>
                    <a:pt x="189" y="331"/>
                    <a:pt x="189" y="331"/>
                    <a:pt x="189" y="331"/>
                  </a:cubicBezTo>
                  <a:cubicBezTo>
                    <a:pt x="189" y="325"/>
                    <a:pt x="189" y="325"/>
                    <a:pt x="189" y="325"/>
                  </a:cubicBezTo>
                  <a:cubicBezTo>
                    <a:pt x="190" y="325"/>
                    <a:pt x="190" y="324"/>
                    <a:pt x="191" y="324"/>
                  </a:cubicBezTo>
                  <a:close/>
                  <a:moveTo>
                    <a:pt x="191" y="336"/>
                  </a:moveTo>
                  <a:cubicBezTo>
                    <a:pt x="191" y="356"/>
                    <a:pt x="191" y="356"/>
                    <a:pt x="191" y="356"/>
                  </a:cubicBezTo>
                  <a:cubicBezTo>
                    <a:pt x="190" y="360"/>
                    <a:pt x="189" y="364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7"/>
                    <a:pt x="189" y="347"/>
                    <a:pt x="189" y="347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0"/>
                    <a:pt x="189" y="340"/>
                    <a:pt x="189" y="340"/>
                  </a:cubicBezTo>
                  <a:cubicBezTo>
                    <a:pt x="190" y="338"/>
                    <a:pt x="191" y="337"/>
                    <a:pt x="191" y="336"/>
                  </a:cubicBezTo>
                  <a:close/>
                  <a:moveTo>
                    <a:pt x="191" y="390"/>
                  </a:moveTo>
                  <a:cubicBezTo>
                    <a:pt x="191" y="399"/>
                    <a:pt x="191" y="399"/>
                    <a:pt x="191" y="399"/>
                  </a:cubicBezTo>
                  <a:cubicBezTo>
                    <a:pt x="191" y="397"/>
                    <a:pt x="190" y="395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9" y="390"/>
                    <a:pt x="189" y="390"/>
                    <a:pt x="189" y="390"/>
                  </a:cubicBezTo>
                  <a:cubicBezTo>
                    <a:pt x="191" y="390"/>
                    <a:pt x="191" y="390"/>
                    <a:pt x="191" y="390"/>
                  </a:cubicBezTo>
                  <a:close/>
                  <a:moveTo>
                    <a:pt x="191" y="410"/>
                  </a:moveTo>
                  <a:cubicBezTo>
                    <a:pt x="191" y="414"/>
                    <a:pt x="191" y="414"/>
                    <a:pt x="191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9" y="411"/>
                    <a:pt x="189" y="411"/>
                    <a:pt x="189" y="411"/>
                  </a:cubicBezTo>
                  <a:cubicBezTo>
                    <a:pt x="190" y="411"/>
                    <a:pt x="190" y="411"/>
                    <a:pt x="191" y="410"/>
                  </a:cubicBezTo>
                  <a:close/>
                  <a:moveTo>
                    <a:pt x="191" y="446"/>
                  </a:moveTo>
                  <a:cubicBezTo>
                    <a:pt x="191" y="481"/>
                    <a:pt x="191" y="481"/>
                    <a:pt x="191" y="481"/>
                  </a:cubicBezTo>
                  <a:cubicBezTo>
                    <a:pt x="190" y="482"/>
                    <a:pt x="190" y="483"/>
                    <a:pt x="189" y="484"/>
                  </a:cubicBezTo>
                  <a:cubicBezTo>
                    <a:pt x="189" y="475"/>
                    <a:pt x="189" y="475"/>
                    <a:pt x="189" y="475"/>
                  </a:cubicBezTo>
                  <a:cubicBezTo>
                    <a:pt x="191" y="471"/>
                    <a:pt x="192" y="467"/>
                    <a:pt x="189" y="459"/>
                  </a:cubicBezTo>
                  <a:cubicBezTo>
                    <a:pt x="189" y="460"/>
                    <a:pt x="189" y="460"/>
                    <a:pt x="189" y="460"/>
                  </a:cubicBezTo>
                  <a:cubicBezTo>
                    <a:pt x="189" y="428"/>
                    <a:pt x="189" y="428"/>
                    <a:pt x="189" y="428"/>
                  </a:cubicBezTo>
                  <a:cubicBezTo>
                    <a:pt x="190" y="434"/>
                    <a:pt x="190" y="440"/>
                    <a:pt x="191" y="446"/>
                  </a:cubicBezTo>
                  <a:close/>
                  <a:moveTo>
                    <a:pt x="191" y="500"/>
                  </a:moveTo>
                  <a:cubicBezTo>
                    <a:pt x="191" y="522"/>
                    <a:pt x="191" y="522"/>
                    <a:pt x="191" y="522"/>
                  </a:cubicBezTo>
                  <a:cubicBezTo>
                    <a:pt x="190" y="520"/>
                    <a:pt x="190" y="518"/>
                    <a:pt x="189" y="516"/>
                  </a:cubicBezTo>
                  <a:cubicBezTo>
                    <a:pt x="189" y="503"/>
                    <a:pt x="189" y="503"/>
                    <a:pt x="189" y="503"/>
                  </a:cubicBezTo>
                  <a:cubicBezTo>
                    <a:pt x="190" y="502"/>
                    <a:pt x="190" y="501"/>
                    <a:pt x="191" y="500"/>
                  </a:cubicBezTo>
                  <a:close/>
                  <a:moveTo>
                    <a:pt x="191" y="579"/>
                  </a:moveTo>
                  <a:cubicBezTo>
                    <a:pt x="191" y="588"/>
                    <a:pt x="191" y="588"/>
                    <a:pt x="191" y="588"/>
                  </a:cubicBezTo>
                  <a:cubicBezTo>
                    <a:pt x="190" y="588"/>
                    <a:pt x="190" y="589"/>
                    <a:pt x="189" y="590"/>
                  </a:cubicBezTo>
                  <a:cubicBezTo>
                    <a:pt x="189" y="577"/>
                    <a:pt x="189" y="577"/>
                    <a:pt x="189" y="577"/>
                  </a:cubicBezTo>
                  <a:cubicBezTo>
                    <a:pt x="190" y="578"/>
                    <a:pt x="190" y="579"/>
                    <a:pt x="191" y="579"/>
                  </a:cubicBezTo>
                  <a:close/>
                  <a:moveTo>
                    <a:pt x="191" y="606"/>
                  </a:moveTo>
                  <a:cubicBezTo>
                    <a:pt x="191" y="626"/>
                    <a:pt x="191" y="626"/>
                    <a:pt x="191" y="62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9" y="607"/>
                    <a:pt x="189" y="607"/>
                    <a:pt x="189" y="607"/>
                  </a:cubicBezTo>
                  <a:cubicBezTo>
                    <a:pt x="191" y="606"/>
                    <a:pt x="191" y="606"/>
                    <a:pt x="191" y="606"/>
                  </a:cubicBezTo>
                  <a:close/>
                  <a:moveTo>
                    <a:pt x="189" y="235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189" y="231"/>
                    <a:pt x="190" y="232"/>
                    <a:pt x="190" y="234"/>
                  </a:cubicBezTo>
                  <a:cubicBezTo>
                    <a:pt x="189" y="235"/>
                    <a:pt x="189" y="235"/>
                    <a:pt x="189" y="235"/>
                  </a:cubicBezTo>
                  <a:close/>
                  <a:moveTo>
                    <a:pt x="189" y="178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6"/>
                    <a:pt x="189" y="173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7" y="62"/>
                  </a:moveTo>
                  <a:cubicBezTo>
                    <a:pt x="187" y="62"/>
                    <a:pt x="188" y="61"/>
                    <a:pt x="189" y="61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7" y="75"/>
                    <a:pt x="187" y="74"/>
                  </a:cubicBezTo>
                  <a:cubicBezTo>
                    <a:pt x="187" y="62"/>
                    <a:pt x="187" y="62"/>
                    <a:pt x="187" y="62"/>
                  </a:cubicBezTo>
                  <a:close/>
                  <a:moveTo>
                    <a:pt x="189" y="735"/>
                  </a:moveTo>
                  <a:cubicBezTo>
                    <a:pt x="188" y="734"/>
                    <a:pt x="187" y="734"/>
                    <a:pt x="187" y="733"/>
                  </a:cubicBezTo>
                  <a:cubicBezTo>
                    <a:pt x="187" y="681"/>
                    <a:pt x="187" y="681"/>
                    <a:pt x="187" y="681"/>
                  </a:cubicBezTo>
                  <a:cubicBezTo>
                    <a:pt x="187" y="682"/>
                    <a:pt x="188" y="683"/>
                    <a:pt x="189" y="684"/>
                  </a:cubicBezTo>
                  <a:cubicBezTo>
                    <a:pt x="189" y="735"/>
                    <a:pt x="189" y="735"/>
                    <a:pt x="189" y="735"/>
                  </a:cubicBezTo>
                  <a:close/>
                  <a:moveTo>
                    <a:pt x="189" y="94"/>
                  </a:moveTo>
                  <a:cubicBezTo>
                    <a:pt x="189" y="104"/>
                    <a:pt x="189" y="104"/>
                    <a:pt x="189" y="104"/>
                  </a:cubicBezTo>
                  <a:cubicBezTo>
                    <a:pt x="188" y="104"/>
                    <a:pt x="188" y="104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9" y="94"/>
                    <a:pt x="189" y="94"/>
                    <a:pt x="189" y="94"/>
                  </a:cubicBezTo>
                  <a:close/>
                  <a:moveTo>
                    <a:pt x="189" y="105"/>
                  </a:moveTo>
                  <a:cubicBezTo>
                    <a:pt x="189" y="114"/>
                    <a:pt x="189" y="114"/>
                    <a:pt x="189" y="114"/>
                  </a:cubicBezTo>
                  <a:cubicBezTo>
                    <a:pt x="188" y="114"/>
                    <a:pt x="187" y="115"/>
                    <a:pt x="187" y="11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8" y="105"/>
                    <a:pt x="189" y="105"/>
                  </a:cubicBezTo>
                  <a:close/>
                  <a:moveTo>
                    <a:pt x="189" y="147"/>
                  </a:moveTo>
                  <a:cubicBezTo>
                    <a:pt x="189" y="166"/>
                    <a:pt x="189" y="166"/>
                    <a:pt x="189" y="166"/>
                  </a:cubicBezTo>
                  <a:cubicBezTo>
                    <a:pt x="188" y="165"/>
                    <a:pt x="187" y="165"/>
                    <a:pt x="187" y="165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8" y="145"/>
                    <a:pt x="188" y="145"/>
                    <a:pt x="188" y="145"/>
                  </a:cubicBezTo>
                  <a:cubicBezTo>
                    <a:pt x="188" y="146"/>
                    <a:pt x="188" y="147"/>
                    <a:pt x="189" y="147"/>
                  </a:cubicBezTo>
                  <a:close/>
                  <a:moveTo>
                    <a:pt x="189" y="171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8" y="178"/>
                    <a:pt x="187" y="178"/>
                    <a:pt x="187" y="178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9" y="171"/>
                    <a:pt x="189" y="171"/>
                    <a:pt x="189" y="17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8"/>
                    <a:pt x="187" y="178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178"/>
                  </a:moveTo>
                  <a:cubicBezTo>
                    <a:pt x="187" y="181"/>
                    <a:pt x="187" y="181"/>
                    <a:pt x="187" y="181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8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229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88" y="236"/>
                    <a:pt x="187" y="236"/>
                    <a:pt x="187" y="236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8" y="226"/>
                    <a:pt x="188" y="228"/>
                    <a:pt x="189" y="229"/>
                  </a:cubicBezTo>
                  <a:close/>
                  <a:moveTo>
                    <a:pt x="189" y="286"/>
                  </a:moveTo>
                  <a:cubicBezTo>
                    <a:pt x="189" y="300"/>
                    <a:pt x="189" y="300"/>
                    <a:pt x="189" y="300"/>
                  </a:cubicBezTo>
                  <a:cubicBezTo>
                    <a:pt x="188" y="300"/>
                    <a:pt x="187" y="301"/>
                    <a:pt x="187" y="303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7" y="289"/>
                    <a:pt x="188" y="287"/>
                    <a:pt x="189" y="286"/>
                  </a:cubicBezTo>
                  <a:close/>
                  <a:moveTo>
                    <a:pt x="189" y="308"/>
                  </a:moveTo>
                  <a:cubicBezTo>
                    <a:pt x="189" y="314"/>
                    <a:pt x="189" y="314"/>
                    <a:pt x="189" y="314"/>
                  </a:cubicBezTo>
                  <a:cubicBezTo>
                    <a:pt x="188" y="314"/>
                    <a:pt x="187" y="314"/>
                    <a:pt x="187" y="314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8" y="308"/>
                    <a:pt x="189" y="308"/>
                  </a:cubicBezTo>
                  <a:close/>
                  <a:moveTo>
                    <a:pt x="189" y="325"/>
                  </a:moveTo>
                  <a:cubicBezTo>
                    <a:pt x="189" y="331"/>
                    <a:pt x="189" y="331"/>
                    <a:pt x="189" y="331"/>
                  </a:cubicBezTo>
                  <a:cubicBezTo>
                    <a:pt x="188" y="331"/>
                    <a:pt x="187" y="331"/>
                    <a:pt x="187" y="331"/>
                  </a:cubicBezTo>
                  <a:cubicBezTo>
                    <a:pt x="187" y="325"/>
                    <a:pt x="187" y="325"/>
                    <a:pt x="187" y="325"/>
                  </a:cubicBezTo>
                  <a:cubicBezTo>
                    <a:pt x="187" y="325"/>
                    <a:pt x="188" y="325"/>
                    <a:pt x="189" y="325"/>
                  </a:cubicBezTo>
                  <a:close/>
                  <a:moveTo>
                    <a:pt x="189" y="340"/>
                  </a:moveTo>
                  <a:cubicBezTo>
                    <a:pt x="189" y="348"/>
                    <a:pt x="189" y="348"/>
                    <a:pt x="189" y="348"/>
                  </a:cubicBezTo>
                  <a:cubicBezTo>
                    <a:pt x="188" y="348"/>
                    <a:pt x="187" y="348"/>
                    <a:pt x="187" y="348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7" y="341"/>
                    <a:pt x="188" y="340"/>
                    <a:pt x="189" y="340"/>
                  </a:cubicBezTo>
                  <a:close/>
                  <a:moveTo>
                    <a:pt x="189" y="348"/>
                  </a:moveTo>
                  <a:cubicBezTo>
                    <a:pt x="188" y="350"/>
                    <a:pt x="187" y="353"/>
                    <a:pt x="187" y="355"/>
                  </a:cubicBezTo>
                  <a:cubicBezTo>
                    <a:pt x="187" y="396"/>
                    <a:pt x="187" y="396"/>
                    <a:pt x="187" y="396"/>
                  </a:cubicBezTo>
                  <a:cubicBezTo>
                    <a:pt x="187" y="395"/>
                    <a:pt x="188" y="394"/>
                    <a:pt x="188" y="39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8" y="382"/>
                    <a:pt x="188" y="376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lose/>
                  <a:moveTo>
                    <a:pt x="189" y="411"/>
                  </a:moveTo>
                  <a:cubicBezTo>
                    <a:pt x="189" y="414"/>
                    <a:pt x="189" y="414"/>
                    <a:pt x="189" y="414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7" y="405"/>
                    <a:pt x="187" y="405"/>
                    <a:pt x="187" y="405"/>
                  </a:cubicBezTo>
                  <a:cubicBezTo>
                    <a:pt x="187" y="407"/>
                    <a:pt x="188" y="409"/>
                    <a:pt x="188" y="411"/>
                  </a:cubicBezTo>
                  <a:cubicBezTo>
                    <a:pt x="189" y="411"/>
                    <a:pt x="189" y="411"/>
                    <a:pt x="189" y="411"/>
                  </a:cubicBezTo>
                  <a:close/>
                  <a:moveTo>
                    <a:pt x="189" y="428"/>
                  </a:moveTo>
                  <a:cubicBezTo>
                    <a:pt x="189" y="460"/>
                    <a:pt x="189" y="460"/>
                    <a:pt x="189" y="460"/>
                  </a:cubicBezTo>
                  <a:cubicBezTo>
                    <a:pt x="188" y="461"/>
                    <a:pt x="187" y="461"/>
                    <a:pt x="187" y="462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7" y="448"/>
                    <a:pt x="187" y="447"/>
                    <a:pt x="187" y="446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19"/>
                    <a:pt x="188" y="424"/>
                    <a:pt x="189" y="428"/>
                  </a:cubicBezTo>
                  <a:close/>
                  <a:moveTo>
                    <a:pt x="189" y="475"/>
                  </a:moveTo>
                  <a:cubicBezTo>
                    <a:pt x="189" y="484"/>
                    <a:pt x="189" y="484"/>
                    <a:pt x="189" y="484"/>
                  </a:cubicBezTo>
                  <a:cubicBezTo>
                    <a:pt x="188" y="485"/>
                    <a:pt x="187" y="486"/>
                    <a:pt x="187" y="48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7"/>
                    <a:pt x="188" y="476"/>
                    <a:pt x="189" y="475"/>
                  </a:cubicBezTo>
                  <a:close/>
                  <a:moveTo>
                    <a:pt x="189" y="503"/>
                  </a:moveTo>
                  <a:cubicBezTo>
                    <a:pt x="189" y="516"/>
                    <a:pt x="189" y="516"/>
                    <a:pt x="189" y="516"/>
                  </a:cubicBezTo>
                  <a:cubicBezTo>
                    <a:pt x="188" y="514"/>
                    <a:pt x="188" y="513"/>
                    <a:pt x="187" y="511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7" y="502"/>
                    <a:pt x="187" y="502"/>
                    <a:pt x="187" y="502"/>
                  </a:cubicBezTo>
                  <a:cubicBezTo>
                    <a:pt x="187" y="503"/>
                    <a:pt x="187" y="504"/>
                    <a:pt x="188" y="505"/>
                  </a:cubicBezTo>
                  <a:cubicBezTo>
                    <a:pt x="188" y="505"/>
                    <a:pt x="188" y="504"/>
                    <a:pt x="189" y="503"/>
                  </a:cubicBezTo>
                  <a:close/>
                  <a:moveTo>
                    <a:pt x="189" y="577"/>
                  </a:moveTo>
                  <a:cubicBezTo>
                    <a:pt x="189" y="590"/>
                    <a:pt x="189" y="590"/>
                    <a:pt x="189" y="590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7" y="578"/>
                    <a:pt x="187" y="578"/>
                    <a:pt x="187" y="578"/>
                  </a:cubicBezTo>
                  <a:cubicBezTo>
                    <a:pt x="188" y="576"/>
                    <a:pt x="188" y="576"/>
                    <a:pt x="188" y="576"/>
                  </a:cubicBezTo>
                  <a:cubicBezTo>
                    <a:pt x="188" y="577"/>
                    <a:pt x="189" y="577"/>
                    <a:pt x="189" y="577"/>
                  </a:cubicBezTo>
                  <a:close/>
                  <a:moveTo>
                    <a:pt x="189" y="607"/>
                  </a:moveTo>
                  <a:cubicBezTo>
                    <a:pt x="189" y="624"/>
                    <a:pt x="189" y="624"/>
                    <a:pt x="189" y="624"/>
                  </a:cubicBezTo>
                  <a:cubicBezTo>
                    <a:pt x="187" y="622"/>
                    <a:pt x="187" y="622"/>
                    <a:pt x="187" y="622"/>
                  </a:cubicBezTo>
                  <a:cubicBezTo>
                    <a:pt x="187" y="609"/>
                    <a:pt x="187" y="609"/>
                    <a:pt x="187" y="609"/>
                  </a:cubicBezTo>
                  <a:lnTo>
                    <a:pt x="189" y="607"/>
                  </a:lnTo>
                  <a:close/>
                  <a:moveTo>
                    <a:pt x="184" y="64"/>
                  </a:moveTo>
                  <a:cubicBezTo>
                    <a:pt x="185" y="64"/>
                    <a:pt x="186" y="63"/>
                    <a:pt x="187" y="62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4"/>
                    <a:pt x="185" y="74"/>
                    <a:pt x="184" y="74"/>
                  </a:cubicBezTo>
                  <a:cubicBezTo>
                    <a:pt x="184" y="64"/>
                    <a:pt x="184" y="64"/>
                    <a:pt x="184" y="64"/>
                  </a:cubicBezTo>
                  <a:close/>
                  <a:moveTo>
                    <a:pt x="187" y="733"/>
                  </a:moveTo>
                  <a:cubicBezTo>
                    <a:pt x="186" y="733"/>
                    <a:pt x="186" y="733"/>
                    <a:pt x="186" y="733"/>
                  </a:cubicBezTo>
                  <a:cubicBezTo>
                    <a:pt x="184" y="732"/>
                    <a:pt x="184" y="732"/>
                    <a:pt x="184" y="732"/>
                  </a:cubicBezTo>
                  <a:cubicBezTo>
                    <a:pt x="184" y="678"/>
                    <a:pt x="184" y="678"/>
                    <a:pt x="184" y="678"/>
                  </a:cubicBezTo>
                  <a:cubicBezTo>
                    <a:pt x="185" y="679"/>
                    <a:pt x="186" y="680"/>
                    <a:pt x="187" y="681"/>
                  </a:cubicBezTo>
                  <a:cubicBezTo>
                    <a:pt x="187" y="733"/>
                    <a:pt x="187" y="733"/>
                    <a:pt x="187" y="733"/>
                  </a:cubicBezTo>
                  <a:close/>
                  <a:moveTo>
                    <a:pt x="187" y="9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03"/>
                    <a:pt x="185" y="102"/>
                    <a:pt x="184" y="102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7" y="93"/>
                    <a:pt x="187" y="93"/>
                    <a:pt x="187" y="93"/>
                  </a:cubicBezTo>
                  <a:close/>
                  <a:moveTo>
                    <a:pt x="187" y="106"/>
                  </a:moveTo>
                  <a:cubicBezTo>
                    <a:pt x="187" y="115"/>
                    <a:pt x="187" y="115"/>
                    <a:pt x="187" y="115"/>
                  </a:cubicBezTo>
                  <a:cubicBezTo>
                    <a:pt x="186" y="116"/>
                    <a:pt x="185" y="116"/>
                    <a:pt x="184" y="117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85" y="108"/>
                    <a:pt x="186" y="107"/>
                    <a:pt x="187" y="106"/>
                  </a:cubicBezTo>
                  <a:close/>
                  <a:moveTo>
                    <a:pt x="187" y="145"/>
                  </a:moveTo>
                  <a:cubicBezTo>
                    <a:pt x="187" y="165"/>
                    <a:pt x="187" y="165"/>
                    <a:pt x="187" y="165"/>
                  </a:cubicBezTo>
                  <a:cubicBezTo>
                    <a:pt x="186" y="165"/>
                    <a:pt x="185" y="164"/>
                    <a:pt x="184" y="164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7" y="145"/>
                    <a:pt x="187" y="145"/>
                    <a:pt x="187" y="145"/>
                  </a:cubicBezTo>
                  <a:close/>
                  <a:moveTo>
                    <a:pt x="187" y="171"/>
                  </a:moveTo>
                  <a:cubicBezTo>
                    <a:pt x="187" y="178"/>
                    <a:pt x="187" y="178"/>
                    <a:pt x="187" y="178"/>
                  </a:cubicBezTo>
                  <a:cubicBezTo>
                    <a:pt x="186" y="179"/>
                    <a:pt x="185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7" y="171"/>
                    <a:pt x="187" y="171"/>
                    <a:pt x="187" y="171"/>
                  </a:cubicBezTo>
                  <a:close/>
                  <a:moveTo>
                    <a:pt x="187" y="178"/>
                  </a:moveTo>
                  <a:cubicBezTo>
                    <a:pt x="186" y="179"/>
                    <a:pt x="185" y="179"/>
                    <a:pt x="184" y="17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7" y="178"/>
                    <a:pt x="187" y="178"/>
                    <a:pt x="187" y="178"/>
                  </a:cubicBezTo>
                  <a:close/>
                  <a:moveTo>
                    <a:pt x="187" y="181"/>
                  </a:moveTo>
                  <a:cubicBezTo>
                    <a:pt x="187" y="207"/>
                    <a:pt x="187" y="207"/>
                    <a:pt x="187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5" y="205"/>
                    <a:pt x="185" y="202"/>
                    <a:pt x="185" y="199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lose/>
                  <a:moveTo>
                    <a:pt x="187" y="225"/>
                  </a:moveTo>
                  <a:cubicBezTo>
                    <a:pt x="187" y="236"/>
                    <a:pt x="187" y="236"/>
                    <a:pt x="187" y="236"/>
                  </a:cubicBezTo>
                  <a:cubicBezTo>
                    <a:pt x="186" y="236"/>
                    <a:pt x="185" y="236"/>
                    <a:pt x="184" y="236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3"/>
                    <a:pt x="186" y="224"/>
                    <a:pt x="187" y="225"/>
                  </a:cubicBezTo>
                  <a:close/>
                  <a:moveTo>
                    <a:pt x="187" y="290"/>
                  </a:moveTo>
                  <a:cubicBezTo>
                    <a:pt x="187" y="303"/>
                    <a:pt x="187" y="303"/>
                    <a:pt x="187" y="303"/>
                  </a:cubicBezTo>
                  <a:cubicBezTo>
                    <a:pt x="186" y="304"/>
                    <a:pt x="185" y="306"/>
                    <a:pt x="184" y="308"/>
                  </a:cubicBezTo>
                  <a:cubicBezTo>
                    <a:pt x="184" y="294"/>
                    <a:pt x="184" y="294"/>
                    <a:pt x="184" y="294"/>
                  </a:cubicBezTo>
                  <a:cubicBezTo>
                    <a:pt x="185" y="293"/>
                    <a:pt x="186" y="291"/>
                    <a:pt x="187" y="290"/>
                  </a:cubicBezTo>
                  <a:close/>
                  <a:moveTo>
                    <a:pt x="187" y="308"/>
                  </a:moveTo>
                  <a:cubicBezTo>
                    <a:pt x="187" y="314"/>
                    <a:pt x="187" y="314"/>
                    <a:pt x="187" y="314"/>
                  </a:cubicBezTo>
                  <a:cubicBezTo>
                    <a:pt x="186" y="315"/>
                    <a:pt x="185" y="315"/>
                    <a:pt x="184" y="315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5" y="308"/>
                    <a:pt x="186" y="308"/>
                    <a:pt x="187" y="308"/>
                  </a:cubicBezTo>
                  <a:close/>
                  <a:moveTo>
                    <a:pt x="187" y="325"/>
                  </a:moveTo>
                  <a:cubicBezTo>
                    <a:pt x="187" y="331"/>
                    <a:pt x="187" y="331"/>
                    <a:pt x="187" y="331"/>
                  </a:cubicBezTo>
                  <a:cubicBezTo>
                    <a:pt x="186" y="331"/>
                    <a:pt x="185" y="331"/>
                    <a:pt x="184" y="332"/>
                  </a:cubicBezTo>
                  <a:cubicBezTo>
                    <a:pt x="184" y="326"/>
                    <a:pt x="184" y="326"/>
                    <a:pt x="184" y="326"/>
                  </a:cubicBezTo>
                  <a:cubicBezTo>
                    <a:pt x="185" y="326"/>
                    <a:pt x="186" y="325"/>
                    <a:pt x="187" y="325"/>
                  </a:cubicBezTo>
                  <a:close/>
                  <a:moveTo>
                    <a:pt x="187" y="341"/>
                  </a:moveTo>
                  <a:cubicBezTo>
                    <a:pt x="187" y="348"/>
                    <a:pt x="187" y="348"/>
                    <a:pt x="187" y="348"/>
                  </a:cubicBezTo>
                  <a:cubicBezTo>
                    <a:pt x="184" y="349"/>
                    <a:pt x="184" y="349"/>
                    <a:pt x="184" y="349"/>
                  </a:cubicBezTo>
                  <a:cubicBezTo>
                    <a:pt x="184" y="342"/>
                    <a:pt x="184" y="342"/>
                    <a:pt x="184" y="342"/>
                  </a:cubicBezTo>
                  <a:cubicBezTo>
                    <a:pt x="185" y="342"/>
                    <a:pt x="186" y="342"/>
                    <a:pt x="187" y="341"/>
                  </a:cubicBezTo>
                  <a:close/>
                  <a:moveTo>
                    <a:pt x="187" y="355"/>
                  </a:moveTo>
                  <a:cubicBezTo>
                    <a:pt x="187" y="396"/>
                    <a:pt x="187" y="396"/>
                    <a:pt x="187" y="396"/>
                  </a:cubicBezTo>
                  <a:cubicBezTo>
                    <a:pt x="186" y="399"/>
                    <a:pt x="186" y="402"/>
                    <a:pt x="187" y="40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6" y="414"/>
                    <a:pt x="186" y="414"/>
                    <a:pt x="186" y="414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46"/>
                    <a:pt x="187" y="446"/>
                    <a:pt x="187" y="446"/>
                  </a:cubicBezTo>
                  <a:cubicBezTo>
                    <a:pt x="186" y="444"/>
                    <a:pt x="186" y="442"/>
                    <a:pt x="184" y="441"/>
                  </a:cubicBezTo>
                  <a:cubicBezTo>
                    <a:pt x="184" y="441"/>
                    <a:pt x="184" y="441"/>
                    <a:pt x="184" y="441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186" y="358"/>
                    <a:pt x="186" y="358"/>
                    <a:pt x="186" y="358"/>
                  </a:cubicBezTo>
                  <a:cubicBezTo>
                    <a:pt x="187" y="355"/>
                    <a:pt x="187" y="355"/>
                    <a:pt x="187" y="355"/>
                  </a:cubicBezTo>
                  <a:close/>
                  <a:moveTo>
                    <a:pt x="187" y="448"/>
                  </a:moveTo>
                  <a:cubicBezTo>
                    <a:pt x="187" y="462"/>
                    <a:pt x="187" y="462"/>
                    <a:pt x="187" y="462"/>
                  </a:cubicBezTo>
                  <a:cubicBezTo>
                    <a:pt x="186" y="462"/>
                    <a:pt x="185" y="463"/>
                    <a:pt x="184" y="464"/>
                  </a:cubicBezTo>
                  <a:cubicBezTo>
                    <a:pt x="184" y="454"/>
                    <a:pt x="184" y="454"/>
                    <a:pt x="184" y="454"/>
                  </a:cubicBezTo>
                  <a:cubicBezTo>
                    <a:pt x="186" y="452"/>
                    <a:pt x="186" y="450"/>
                    <a:pt x="187" y="448"/>
                  </a:cubicBezTo>
                  <a:close/>
                  <a:moveTo>
                    <a:pt x="187" y="478"/>
                  </a:moveTo>
                  <a:cubicBezTo>
                    <a:pt x="187" y="488"/>
                    <a:pt x="187" y="488"/>
                    <a:pt x="187" y="488"/>
                  </a:cubicBezTo>
                  <a:cubicBezTo>
                    <a:pt x="185" y="492"/>
                    <a:pt x="185" y="495"/>
                    <a:pt x="187" y="502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6" y="510"/>
                    <a:pt x="185" y="508"/>
                    <a:pt x="184" y="507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85" y="480"/>
                    <a:pt x="186" y="479"/>
                    <a:pt x="187" y="478"/>
                  </a:cubicBezTo>
                  <a:close/>
                  <a:moveTo>
                    <a:pt x="187" y="578"/>
                  </a:moveTo>
                  <a:cubicBezTo>
                    <a:pt x="187" y="592"/>
                    <a:pt x="187" y="592"/>
                    <a:pt x="187" y="592"/>
                  </a:cubicBezTo>
                  <a:cubicBezTo>
                    <a:pt x="186" y="592"/>
                    <a:pt x="185" y="593"/>
                    <a:pt x="184" y="593"/>
                  </a:cubicBezTo>
                  <a:cubicBezTo>
                    <a:pt x="184" y="579"/>
                    <a:pt x="184" y="579"/>
                    <a:pt x="184" y="579"/>
                  </a:cubicBezTo>
                  <a:cubicBezTo>
                    <a:pt x="187" y="578"/>
                    <a:pt x="187" y="578"/>
                    <a:pt x="187" y="578"/>
                  </a:cubicBezTo>
                  <a:close/>
                  <a:moveTo>
                    <a:pt x="187" y="609"/>
                  </a:moveTo>
                  <a:cubicBezTo>
                    <a:pt x="187" y="622"/>
                    <a:pt x="187" y="622"/>
                    <a:pt x="187" y="622"/>
                  </a:cubicBezTo>
                  <a:cubicBezTo>
                    <a:pt x="186" y="621"/>
                    <a:pt x="186" y="621"/>
                    <a:pt x="186" y="621"/>
                  </a:cubicBezTo>
                  <a:cubicBezTo>
                    <a:pt x="184" y="621"/>
                    <a:pt x="184" y="621"/>
                    <a:pt x="184" y="621"/>
                  </a:cubicBezTo>
                  <a:cubicBezTo>
                    <a:pt x="184" y="610"/>
                    <a:pt x="184" y="610"/>
                    <a:pt x="184" y="610"/>
                  </a:cubicBezTo>
                  <a:lnTo>
                    <a:pt x="187" y="609"/>
                  </a:lnTo>
                  <a:close/>
                  <a:moveTo>
                    <a:pt x="173" y="69"/>
                  </a:moveTo>
                  <a:cubicBezTo>
                    <a:pt x="177" y="67"/>
                    <a:pt x="179" y="66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0" y="74"/>
                    <a:pt x="177" y="75"/>
                    <a:pt x="173" y="77"/>
                  </a:cubicBezTo>
                  <a:cubicBezTo>
                    <a:pt x="173" y="69"/>
                    <a:pt x="173" y="69"/>
                    <a:pt x="173" y="69"/>
                  </a:cubicBezTo>
                  <a:close/>
                  <a:moveTo>
                    <a:pt x="184" y="732"/>
                  </a:moveTo>
                  <a:cubicBezTo>
                    <a:pt x="180" y="730"/>
                    <a:pt x="177" y="728"/>
                    <a:pt x="173" y="726"/>
                  </a:cubicBezTo>
                  <a:cubicBezTo>
                    <a:pt x="173" y="716"/>
                    <a:pt x="173" y="716"/>
                    <a:pt x="173" y="716"/>
                  </a:cubicBezTo>
                  <a:cubicBezTo>
                    <a:pt x="176" y="718"/>
                    <a:pt x="178" y="720"/>
                    <a:pt x="181" y="722"/>
                  </a:cubicBezTo>
                  <a:cubicBezTo>
                    <a:pt x="182" y="702"/>
                    <a:pt x="186" y="689"/>
                    <a:pt x="173" y="679"/>
                  </a:cubicBezTo>
                  <a:cubicBezTo>
                    <a:pt x="173" y="669"/>
                    <a:pt x="173" y="669"/>
                    <a:pt x="173" y="669"/>
                  </a:cubicBezTo>
                  <a:cubicBezTo>
                    <a:pt x="177" y="671"/>
                    <a:pt x="181" y="675"/>
                    <a:pt x="184" y="678"/>
                  </a:cubicBezTo>
                  <a:cubicBezTo>
                    <a:pt x="184" y="732"/>
                    <a:pt x="184" y="732"/>
                    <a:pt x="184" y="732"/>
                  </a:cubicBezTo>
                  <a:close/>
                  <a:moveTo>
                    <a:pt x="184" y="9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2" y="101"/>
                    <a:pt x="179" y="100"/>
                    <a:pt x="173" y="9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84" y="92"/>
                    <a:pt x="184" y="92"/>
                    <a:pt x="184" y="92"/>
                  </a:cubicBezTo>
                  <a:close/>
                  <a:moveTo>
                    <a:pt x="184" y="108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1" y="119"/>
                    <a:pt x="177" y="122"/>
                    <a:pt x="173" y="124"/>
                  </a:cubicBezTo>
                  <a:cubicBezTo>
                    <a:pt x="173" y="124"/>
                    <a:pt x="173" y="124"/>
                    <a:pt x="173" y="12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7" y="113"/>
                    <a:pt x="180" y="111"/>
                    <a:pt x="184" y="108"/>
                  </a:cubicBezTo>
                  <a:close/>
                  <a:moveTo>
                    <a:pt x="184" y="145"/>
                  </a:moveTo>
                  <a:cubicBezTo>
                    <a:pt x="184" y="164"/>
                    <a:pt x="184" y="164"/>
                    <a:pt x="184" y="164"/>
                  </a:cubicBezTo>
                  <a:cubicBezTo>
                    <a:pt x="183" y="163"/>
                    <a:pt x="183" y="162"/>
                    <a:pt x="182" y="159"/>
                  </a:cubicBezTo>
                  <a:cubicBezTo>
                    <a:pt x="171" y="158"/>
                    <a:pt x="174" y="153"/>
                    <a:pt x="178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  <a:moveTo>
                    <a:pt x="184" y="17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79" y="167"/>
                    <a:pt x="179" y="167"/>
                    <a:pt x="174" y="165"/>
                  </a:cubicBezTo>
                  <a:cubicBezTo>
                    <a:pt x="174" y="163"/>
                    <a:pt x="174" y="161"/>
                    <a:pt x="173" y="159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3" y="184"/>
                    <a:pt x="173" y="184"/>
                    <a:pt x="173" y="184"/>
                  </a:cubicBezTo>
                  <a:cubicBezTo>
                    <a:pt x="174" y="185"/>
                    <a:pt x="175" y="186"/>
                    <a:pt x="176" y="188"/>
                  </a:cubicBezTo>
                  <a:cubicBezTo>
                    <a:pt x="178" y="187"/>
                    <a:pt x="180" y="187"/>
                    <a:pt x="182" y="186"/>
                  </a:cubicBezTo>
                  <a:cubicBezTo>
                    <a:pt x="182" y="184"/>
                    <a:pt x="182" y="181"/>
                    <a:pt x="182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lose/>
                  <a:moveTo>
                    <a:pt x="184" y="179"/>
                  </a:moveTo>
                  <a:cubicBezTo>
                    <a:pt x="182" y="179"/>
                    <a:pt x="182" y="179"/>
                    <a:pt x="182" y="179"/>
                  </a:cubicBezTo>
                  <a:cubicBezTo>
                    <a:pt x="182" y="181"/>
                    <a:pt x="182" y="184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79" y="205"/>
                    <a:pt x="174" y="209"/>
                    <a:pt x="174" y="216"/>
                  </a:cubicBezTo>
                  <a:cubicBezTo>
                    <a:pt x="178" y="218"/>
                    <a:pt x="182" y="220"/>
                    <a:pt x="184" y="222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3" y="236"/>
                    <a:pt x="183" y="236"/>
                  </a:cubicBezTo>
                  <a:cubicBezTo>
                    <a:pt x="180" y="231"/>
                    <a:pt x="177" y="228"/>
                    <a:pt x="173" y="226"/>
                  </a:cubicBezTo>
                  <a:cubicBezTo>
                    <a:pt x="173" y="198"/>
                    <a:pt x="173" y="198"/>
                    <a:pt x="173" y="198"/>
                  </a:cubicBezTo>
                  <a:cubicBezTo>
                    <a:pt x="181" y="189"/>
                    <a:pt x="181" y="188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184" y="294"/>
                  </a:move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15"/>
                    <a:pt x="184" y="315"/>
                    <a:pt x="184" y="315"/>
                  </a:cubicBezTo>
                  <a:cubicBezTo>
                    <a:pt x="181" y="317"/>
                    <a:pt x="179" y="320"/>
                    <a:pt x="177" y="327"/>
                  </a:cubicBezTo>
                  <a:cubicBezTo>
                    <a:pt x="180" y="327"/>
                    <a:pt x="182" y="326"/>
                    <a:pt x="184" y="326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79" y="333"/>
                    <a:pt x="175" y="334"/>
                    <a:pt x="173" y="340"/>
                  </a:cubicBezTo>
                  <a:cubicBezTo>
                    <a:pt x="173" y="321"/>
                    <a:pt x="173" y="321"/>
                    <a:pt x="173" y="321"/>
                  </a:cubicBezTo>
                  <a:cubicBezTo>
                    <a:pt x="176" y="312"/>
                    <a:pt x="180" y="303"/>
                    <a:pt x="184" y="294"/>
                  </a:cubicBezTo>
                  <a:close/>
                  <a:moveTo>
                    <a:pt x="184" y="342"/>
                  </a:moveTo>
                  <a:cubicBezTo>
                    <a:pt x="184" y="349"/>
                    <a:pt x="184" y="349"/>
                    <a:pt x="184" y="349"/>
                  </a:cubicBezTo>
                  <a:cubicBezTo>
                    <a:pt x="179" y="350"/>
                    <a:pt x="176" y="351"/>
                    <a:pt x="173" y="353"/>
                  </a:cubicBezTo>
                  <a:cubicBezTo>
                    <a:pt x="173" y="346"/>
                    <a:pt x="173" y="346"/>
                    <a:pt x="173" y="346"/>
                  </a:cubicBezTo>
                  <a:cubicBezTo>
                    <a:pt x="178" y="344"/>
                    <a:pt x="181" y="344"/>
                    <a:pt x="184" y="342"/>
                  </a:cubicBezTo>
                  <a:close/>
                  <a:moveTo>
                    <a:pt x="184" y="359"/>
                  </a:moveTo>
                  <a:cubicBezTo>
                    <a:pt x="184" y="441"/>
                    <a:pt x="184" y="441"/>
                    <a:pt x="184" y="441"/>
                  </a:cubicBezTo>
                  <a:cubicBezTo>
                    <a:pt x="179" y="445"/>
                    <a:pt x="175" y="448"/>
                    <a:pt x="173" y="452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81" y="436"/>
                    <a:pt x="184" y="434"/>
                    <a:pt x="182" y="422"/>
                  </a:cubicBezTo>
                  <a:cubicBezTo>
                    <a:pt x="178" y="425"/>
                    <a:pt x="175" y="427"/>
                    <a:pt x="173" y="429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177" y="419"/>
                    <a:pt x="178" y="418"/>
                    <a:pt x="181" y="414"/>
                  </a:cubicBezTo>
                  <a:cubicBezTo>
                    <a:pt x="181" y="411"/>
                    <a:pt x="181" y="407"/>
                    <a:pt x="181" y="403"/>
                  </a:cubicBezTo>
                  <a:cubicBezTo>
                    <a:pt x="178" y="405"/>
                    <a:pt x="175" y="407"/>
                    <a:pt x="173" y="408"/>
                  </a:cubicBezTo>
                  <a:cubicBezTo>
                    <a:pt x="173" y="402"/>
                    <a:pt x="173" y="402"/>
                    <a:pt x="173" y="402"/>
                  </a:cubicBezTo>
                  <a:cubicBezTo>
                    <a:pt x="179" y="397"/>
                    <a:pt x="186" y="392"/>
                    <a:pt x="181" y="385"/>
                  </a:cubicBezTo>
                  <a:cubicBezTo>
                    <a:pt x="178" y="387"/>
                    <a:pt x="175" y="388"/>
                    <a:pt x="173" y="389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80" y="379"/>
                    <a:pt x="184" y="377"/>
                    <a:pt x="183" y="367"/>
                  </a:cubicBezTo>
                  <a:cubicBezTo>
                    <a:pt x="179" y="368"/>
                    <a:pt x="176" y="369"/>
                    <a:pt x="173" y="370"/>
                  </a:cubicBezTo>
                  <a:cubicBezTo>
                    <a:pt x="173" y="364"/>
                    <a:pt x="173" y="364"/>
                    <a:pt x="173" y="364"/>
                  </a:cubicBezTo>
                  <a:cubicBezTo>
                    <a:pt x="177" y="362"/>
                    <a:pt x="181" y="361"/>
                    <a:pt x="184" y="359"/>
                  </a:cubicBezTo>
                  <a:close/>
                  <a:moveTo>
                    <a:pt x="184" y="454"/>
                  </a:moveTo>
                  <a:cubicBezTo>
                    <a:pt x="184" y="464"/>
                    <a:pt x="184" y="464"/>
                    <a:pt x="184" y="464"/>
                  </a:cubicBezTo>
                  <a:cubicBezTo>
                    <a:pt x="178" y="470"/>
                    <a:pt x="176" y="475"/>
                    <a:pt x="179" y="486"/>
                  </a:cubicBezTo>
                  <a:cubicBezTo>
                    <a:pt x="181" y="484"/>
                    <a:pt x="183" y="482"/>
                    <a:pt x="184" y="481"/>
                  </a:cubicBezTo>
                  <a:cubicBezTo>
                    <a:pt x="184" y="507"/>
                    <a:pt x="184" y="507"/>
                    <a:pt x="184" y="507"/>
                  </a:cubicBezTo>
                  <a:cubicBezTo>
                    <a:pt x="180" y="501"/>
                    <a:pt x="176" y="493"/>
                    <a:pt x="173" y="484"/>
                  </a:cubicBezTo>
                  <a:cubicBezTo>
                    <a:pt x="173" y="465"/>
                    <a:pt x="173" y="465"/>
                    <a:pt x="173" y="465"/>
                  </a:cubicBezTo>
                  <a:cubicBezTo>
                    <a:pt x="173" y="465"/>
                    <a:pt x="173" y="466"/>
                    <a:pt x="173" y="466"/>
                  </a:cubicBezTo>
                  <a:cubicBezTo>
                    <a:pt x="177" y="463"/>
                    <a:pt x="181" y="459"/>
                    <a:pt x="184" y="454"/>
                  </a:cubicBezTo>
                  <a:close/>
                  <a:moveTo>
                    <a:pt x="184" y="579"/>
                  </a:moveTo>
                  <a:cubicBezTo>
                    <a:pt x="184" y="593"/>
                    <a:pt x="184" y="593"/>
                    <a:pt x="184" y="593"/>
                  </a:cubicBezTo>
                  <a:cubicBezTo>
                    <a:pt x="181" y="596"/>
                    <a:pt x="177" y="599"/>
                    <a:pt x="173" y="601"/>
                  </a:cubicBezTo>
                  <a:cubicBezTo>
                    <a:pt x="173" y="588"/>
                    <a:pt x="173" y="588"/>
                    <a:pt x="173" y="588"/>
                  </a:cubicBezTo>
                  <a:cubicBezTo>
                    <a:pt x="177" y="585"/>
                    <a:pt x="181" y="582"/>
                    <a:pt x="184" y="579"/>
                  </a:cubicBezTo>
                  <a:close/>
                  <a:moveTo>
                    <a:pt x="184" y="610"/>
                  </a:moveTo>
                  <a:cubicBezTo>
                    <a:pt x="184" y="621"/>
                    <a:pt x="184" y="621"/>
                    <a:pt x="184" y="621"/>
                  </a:cubicBezTo>
                  <a:cubicBezTo>
                    <a:pt x="178" y="624"/>
                    <a:pt x="178" y="624"/>
                    <a:pt x="178" y="624"/>
                  </a:cubicBezTo>
                  <a:cubicBezTo>
                    <a:pt x="173" y="621"/>
                    <a:pt x="173" y="621"/>
                    <a:pt x="173" y="621"/>
                  </a:cubicBezTo>
                  <a:cubicBezTo>
                    <a:pt x="173" y="615"/>
                    <a:pt x="173" y="615"/>
                    <a:pt x="173" y="615"/>
                  </a:cubicBezTo>
                  <a:cubicBezTo>
                    <a:pt x="184" y="610"/>
                    <a:pt x="184" y="610"/>
                    <a:pt x="184" y="610"/>
                  </a:cubicBezTo>
                  <a:close/>
                  <a:moveTo>
                    <a:pt x="173" y="571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3" y="558"/>
                    <a:pt x="173" y="558"/>
                    <a:pt x="173" y="558"/>
                  </a:cubicBezTo>
                  <a:cubicBezTo>
                    <a:pt x="179" y="564"/>
                    <a:pt x="179" y="564"/>
                    <a:pt x="180" y="567"/>
                  </a:cubicBezTo>
                  <a:cubicBezTo>
                    <a:pt x="178" y="568"/>
                    <a:pt x="176" y="569"/>
                    <a:pt x="173" y="571"/>
                  </a:cubicBezTo>
                  <a:close/>
                  <a:moveTo>
                    <a:pt x="162" y="77"/>
                  </a:moveTo>
                  <a:cubicBezTo>
                    <a:pt x="164" y="75"/>
                    <a:pt x="167" y="73"/>
                    <a:pt x="169" y="71"/>
                  </a:cubicBezTo>
                  <a:cubicBezTo>
                    <a:pt x="171" y="71"/>
                    <a:pt x="172" y="70"/>
                    <a:pt x="173" y="69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1" y="79"/>
                    <a:pt x="169" y="81"/>
                    <a:pt x="167" y="8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3" y="94"/>
                    <a:pt x="162" y="94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73" y="726"/>
                  </a:moveTo>
                  <a:cubicBezTo>
                    <a:pt x="169" y="723"/>
                    <a:pt x="166" y="721"/>
                    <a:pt x="162" y="717"/>
                  </a:cubicBezTo>
                  <a:cubicBezTo>
                    <a:pt x="162" y="660"/>
                    <a:pt x="162" y="660"/>
                    <a:pt x="162" y="660"/>
                  </a:cubicBezTo>
                  <a:cubicBezTo>
                    <a:pt x="164" y="662"/>
                    <a:pt x="165" y="664"/>
                    <a:pt x="167" y="666"/>
                  </a:cubicBezTo>
                  <a:cubicBezTo>
                    <a:pt x="169" y="667"/>
                    <a:pt x="171" y="668"/>
                    <a:pt x="173" y="669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77"/>
                    <a:pt x="169" y="676"/>
                    <a:pt x="167" y="675"/>
                  </a:cubicBezTo>
                  <a:cubicBezTo>
                    <a:pt x="166" y="687"/>
                    <a:pt x="161" y="698"/>
                    <a:pt x="166" y="710"/>
                  </a:cubicBezTo>
                  <a:cubicBezTo>
                    <a:pt x="169" y="712"/>
                    <a:pt x="171" y="714"/>
                    <a:pt x="173" y="716"/>
                  </a:cubicBezTo>
                  <a:cubicBezTo>
                    <a:pt x="173" y="726"/>
                    <a:pt x="173" y="726"/>
                    <a:pt x="173" y="726"/>
                  </a:cubicBezTo>
                  <a:close/>
                  <a:moveTo>
                    <a:pt x="173" y="114"/>
                  </a:moveTo>
                  <a:cubicBezTo>
                    <a:pt x="173" y="124"/>
                    <a:pt x="173" y="124"/>
                    <a:pt x="173" y="124"/>
                  </a:cubicBezTo>
                  <a:cubicBezTo>
                    <a:pt x="169" y="128"/>
                    <a:pt x="166" y="132"/>
                    <a:pt x="162" y="13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3" y="125"/>
                    <a:pt x="164" y="124"/>
                    <a:pt x="164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9" y="114"/>
                    <a:pt x="171" y="114"/>
                    <a:pt x="173" y="114"/>
                  </a:cubicBezTo>
                  <a:close/>
                  <a:moveTo>
                    <a:pt x="173" y="159"/>
                  </a:moveTo>
                  <a:cubicBezTo>
                    <a:pt x="173" y="184"/>
                    <a:pt x="173" y="184"/>
                    <a:pt x="173" y="184"/>
                  </a:cubicBezTo>
                  <a:cubicBezTo>
                    <a:pt x="170" y="181"/>
                    <a:pt x="167" y="181"/>
                    <a:pt x="165" y="176"/>
                  </a:cubicBezTo>
                  <a:cubicBezTo>
                    <a:pt x="164" y="175"/>
                    <a:pt x="163" y="175"/>
                    <a:pt x="162" y="17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66"/>
                    <a:pt x="164" y="166"/>
                    <a:pt x="164" y="166"/>
                  </a:cubicBezTo>
                  <a:cubicBezTo>
                    <a:pt x="165" y="160"/>
                    <a:pt x="165" y="160"/>
                    <a:pt x="166" y="159"/>
                  </a:cubicBezTo>
                  <a:cubicBezTo>
                    <a:pt x="169" y="159"/>
                    <a:pt x="171" y="159"/>
                    <a:pt x="173" y="159"/>
                  </a:cubicBezTo>
                  <a:close/>
                  <a:moveTo>
                    <a:pt x="173" y="198"/>
                  </a:moveTo>
                  <a:cubicBezTo>
                    <a:pt x="173" y="226"/>
                    <a:pt x="173" y="226"/>
                    <a:pt x="173" y="226"/>
                  </a:cubicBezTo>
                  <a:cubicBezTo>
                    <a:pt x="170" y="225"/>
                    <a:pt x="167" y="224"/>
                    <a:pt x="162" y="223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4" y="209"/>
                    <a:pt x="165" y="207"/>
                    <a:pt x="167" y="205"/>
                  </a:cubicBezTo>
                  <a:cubicBezTo>
                    <a:pt x="165" y="205"/>
                    <a:pt x="164" y="205"/>
                    <a:pt x="162" y="204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2"/>
                    <a:pt x="164" y="192"/>
                    <a:pt x="164" y="192"/>
                  </a:cubicBezTo>
                  <a:cubicBezTo>
                    <a:pt x="164" y="190"/>
                    <a:pt x="165" y="189"/>
                    <a:pt x="165" y="188"/>
                  </a:cubicBezTo>
                  <a:cubicBezTo>
                    <a:pt x="167" y="187"/>
                    <a:pt x="169" y="187"/>
                    <a:pt x="170" y="187"/>
                  </a:cubicBezTo>
                  <a:cubicBezTo>
                    <a:pt x="173" y="191"/>
                    <a:pt x="171" y="197"/>
                    <a:pt x="171" y="202"/>
                  </a:cubicBezTo>
                  <a:cubicBezTo>
                    <a:pt x="173" y="198"/>
                    <a:pt x="173" y="198"/>
                    <a:pt x="173" y="198"/>
                  </a:cubicBezTo>
                  <a:close/>
                  <a:moveTo>
                    <a:pt x="173" y="321"/>
                  </a:moveTo>
                  <a:cubicBezTo>
                    <a:pt x="173" y="340"/>
                    <a:pt x="173" y="340"/>
                    <a:pt x="173" y="340"/>
                  </a:cubicBezTo>
                  <a:cubicBezTo>
                    <a:pt x="172" y="342"/>
                    <a:pt x="172" y="344"/>
                    <a:pt x="171" y="346"/>
                  </a:cubicBezTo>
                  <a:cubicBezTo>
                    <a:pt x="172" y="346"/>
                    <a:pt x="173" y="346"/>
                    <a:pt x="173" y="346"/>
                  </a:cubicBezTo>
                  <a:cubicBezTo>
                    <a:pt x="173" y="353"/>
                    <a:pt x="173" y="353"/>
                    <a:pt x="173" y="353"/>
                  </a:cubicBezTo>
                  <a:cubicBezTo>
                    <a:pt x="170" y="355"/>
                    <a:pt x="168" y="359"/>
                    <a:pt x="168" y="366"/>
                  </a:cubicBezTo>
                  <a:cubicBezTo>
                    <a:pt x="169" y="366"/>
                    <a:pt x="171" y="365"/>
                    <a:pt x="173" y="364"/>
                  </a:cubicBezTo>
                  <a:cubicBezTo>
                    <a:pt x="173" y="370"/>
                    <a:pt x="173" y="370"/>
                    <a:pt x="173" y="370"/>
                  </a:cubicBezTo>
                  <a:cubicBezTo>
                    <a:pt x="168" y="373"/>
                    <a:pt x="166" y="377"/>
                    <a:pt x="165" y="386"/>
                  </a:cubicBezTo>
                  <a:cubicBezTo>
                    <a:pt x="168" y="385"/>
                    <a:pt x="171" y="384"/>
                    <a:pt x="173" y="382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66" y="393"/>
                    <a:pt x="165" y="395"/>
                    <a:pt x="164" y="408"/>
                  </a:cubicBezTo>
                  <a:cubicBezTo>
                    <a:pt x="166" y="406"/>
                    <a:pt x="170" y="404"/>
                    <a:pt x="173" y="402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167" y="413"/>
                    <a:pt x="164" y="416"/>
                    <a:pt x="165" y="427"/>
                  </a:cubicBezTo>
                  <a:cubicBezTo>
                    <a:pt x="169" y="425"/>
                    <a:pt x="171" y="423"/>
                    <a:pt x="173" y="422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69" y="433"/>
                    <a:pt x="169" y="437"/>
                    <a:pt x="169" y="446"/>
                  </a:cubicBezTo>
                  <a:cubicBezTo>
                    <a:pt x="171" y="445"/>
                    <a:pt x="172" y="444"/>
                    <a:pt x="173" y="443"/>
                  </a:cubicBezTo>
                  <a:cubicBezTo>
                    <a:pt x="173" y="452"/>
                    <a:pt x="173" y="452"/>
                    <a:pt x="173" y="452"/>
                  </a:cubicBezTo>
                  <a:cubicBezTo>
                    <a:pt x="171" y="456"/>
                    <a:pt x="171" y="459"/>
                    <a:pt x="173" y="465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68" y="471"/>
                    <a:pt x="165" y="456"/>
                    <a:pt x="162" y="444"/>
                  </a:cubicBezTo>
                  <a:cubicBezTo>
                    <a:pt x="162" y="363"/>
                    <a:pt x="162" y="363"/>
                    <a:pt x="162" y="363"/>
                  </a:cubicBezTo>
                  <a:cubicBezTo>
                    <a:pt x="165" y="349"/>
                    <a:pt x="169" y="335"/>
                    <a:pt x="173" y="321"/>
                  </a:cubicBezTo>
                  <a:close/>
                  <a:moveTo>
                    <a:pt x="173" y="558"/>
                  </a:moveTo>
                  <a:cubicBezTo>
                    <a:pt x="173" y="571"/>
                    <a:pt x="173" y="571"/>
                    <a:pt x="173" y="571"/>
                  </a:cubicBezTo>
                  <a:cubicBezTo>
                    <a:pt x="170" y="574"/>
                    <a:pt x="166" y="577"/>
                    <a:pt x="162" y="580"/>
                  </a:cubicBezTo>
                  <a:cubicBezTo>
                    <a:pt x="162" y="565"/>
                    <a:pt x="162" y="565"/>
                    <a:pt x="162" y="565"/>
                  </a:cubicBezTo>
                  <a:cubicBezTo>
                    <a:pt x="165" y="562"/>
                    <a:pt x="168" y="560"/>
                    <a:pt x="171" y="558"/>
                  </a:cubicBezTo>
                  <a:cubicBezTo>
                    <a:pt x="173" y="558"/>
                    <a:pt x="173" y="558"/>
                    <a:pt x="173" y="558"/>
                  </a:cubicBezTo>
                  <a:close/>
                  <a:moveTo>
                    <a:pt x="173" y="588"/>
                  </a:moveTo>
                  <a:cubicBezTo>
                    <a:pt x="173" y="601"/>
                    <a:pt x="173" y="601"/>
                    <a:pt x="173" y="601"/>
                  </a:cubicBezTo>
                  <a:cubicBezTo>
                    <a:pt x="170" y="603"/>
                    <a:pt x="167" y="604"/>
                    <a:pt x="162" y="605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4" y="593"/>
                    <a:pt x="165" y="593"/>
                    <a:pt x="167" y="593"/>
                  </a:cubicBezTo>
                  <a:cubicBezTo>
                    <a:pt x="169" y="591"/>
                    <a:pt x="171" y="589"/>
                    <a:pt x="173" y="588"/>
                  </a:cubicBezTo>
                  <a:close/>
                  <a:moveTo>
                    <a:pt x="173" y="615"/>
                  </a:moveTo>
                  <a:cubicBezTo>
                    <a:pt x="173" y="621"/>
                    <a:pt x="173" y="621"/>
                    <a:pt x="173" y="621"/>
                  </a:cubicBezTo>
                  <a:cubicBezTo>
                    <a:pt x="169" y="618"/>
                    <a:pt x="169" y="618"/>
                    <a:pt x="169" y="618"/>
                  </a:cubicBezTo>
                  <a:cubicBezTo>
                    <a:pt x="173" y="615"/>
                    <a:pt x="173" y="615"/>
                    <a:pt x="173" y="615"/>
                  </a:cubicBezTo>
                  <a:close/>
                  <a:moveTo>
                    <a:pt x="162" y="549"/>
                  </a:moveTo>
                  <a:cubicBezTo>
                    <a:pt x="162" y="541"/>
                    <a:pt x="162" y="541"/>
                    <a:pt x="162" y="541"/>
                  </a:cubicBezTo>
                  <a:cubicBezTo>
                    <a:pt x="164" y="543"/>
                    <a:pt x="165" y="545"/>
                    <a:pt x="166" y="547"/>
                  </a:cubicBezTo>
                  <a:cubicBezTo>
                    <a:pt x="162" y="549"/>
                    <a:pt x="162" y="549"/>
                    <a:pt x="162" y="549"/>
                  </a:cubicBezTo>
                  <a:close/>
                  <a:moveTo>
                    <a:pt x="162" y="190"/>
                  </a:moveTo>
                  <a:cubicBezTo>
                    <a:pt x="164" y="188"/>
                    <a:pt x="163" y="187"/>
                    <a:pt x="163" y="183"/>
                  </a:cubicBezTo>
                  <a:cubicBezTo>
                    <a:pt x="163" y="183"/>
                    <a:pt x="163" y="183"/>
                    <a:pt x="162" y="183"/>
                  </a:cubicBezTo>
                  <a:lnTo>
                    <a:pt x="162" y="190"/>
                  </a:lnTo>
                  <a:close/>
                  <a:moveTo>
                    <a:pt x="148" y="89"/>
                  </a:moveTo>
                  <a:cubicBezTo>
                    <a:pt x="152" y="85"/>
                    <a:pt x="158" y="81"/>
                    <a:pt x="162" y="77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55" y="94"/>
                    <a:pt x="152" y="95"/>
                    <a:pt x="148" y="99"/>
                  </a:cubicBezTo>
                  <a:cubicBezTo>
                    <a:pt x="148" y="89"/>
                    <a:pt x="148" y="89"/>
                    <a:pt x="148" y="89"/>
                  </a:cubicBezTo>
                  <a:close/>
                  <a:moveTo>
                    <a:pt x="162" y="717"/>
                  </a:moveTo>
                  <a:cubicBezTo>
                    <a:pt x="161" y="716"/>
                    <a:pt x="159" y="714"/>
                    <a:pt x="157" y="712"/>
                  </a:cubicBezTo>
                  <a:cubicBezTo>
                    <a:pt x="153" y="710"/>
                    <a:pt x="151" y="709"/>
                    <a:pt x="148" y="706"/>
                  </a:cubicBezTo>
                  <a:cubicBezTo>
                    <a:pt x="148" y="697"/>
                    <a:pt x="148" y="697"/>
                    <a:pt x="148" y="697"/>
                  </a:cubicBezTo>
                  <a:cubicBezTo>
                    <a:pt x="149" y="698"/>
                    <a:pt x="151" y="700"/>
                    <a:pt x="154" y="702"/>
                  </a:cubicBezTo>
                  <a:cubicBezTo>
                    <a:pt x="154" y="695"/>
                    <a:pt x="156" y="689"/>
                    <a:pt x="156" y="683"/>
                  </a:cubicBezTo>
                  <a:cubicBezTo>
                    <a:pt x="156" y="668"/>
                    <a:pt x="157" y="663"/>
                    <a:pt x="148" y="656"/>
                  </a:cubicBezTo>
                  <a:cubicBezTo>
                    <a:pt x="148" y="647"/>
                    <a:pt x="148" y="647"/>
                    <a:pt x="148" y="647"/>
                  </a:cubicBezTo>
                  <a:cubicBezTo>
                    <a:pt x="153" y="651"/>
                    <a:pt x="158" y="655"/>
                    <a:pt x="162" y="660"/>
                  </a:cubicBezTo>
                  <a:cubicBezTo>
                    <a:pt x="162" y="717"/>
                    <a:pt x="162" y="717"/>
                    <a:pt x="162" y="717"/>
                  </a:cubicBezTo>
                  <a:close/>
                  <a:moveTo>
                    <a:pt x="162" y="114"/>
                  </a:moveTo>
                  <a:cubicBezTo>
                    <a:pt x="162" y="123"/>
                    <a:pt x="162" y="123"/>
                    <a:pt x="162" y="123"/>
                  </a:cubicBezTo>
                  <a:cubicBezTo>
                    <a:pt x="157" y="121"/>
                    <a:pt x="152" y="119"/>
                    <a:pt x="148" y="11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2" y="114"/>
                    <a:pt x="162" y="114"/>
                    <a:pt x="162" y="114"/>
                  </a:cubicBezTo>
                  <a:close/>
                  <a:moveTo>
                    <a:pt x="162" y="125"/>
                  </a:moveTo>
                  <a:cubicBezTo>
                    <a:pt x="162" y="135"/>
                    <a:pt x="162" y="135"/>
                    <a:pt x="162" y="135"/>
                  </a:cubicBezTo>
                  <a:cubicBezTo>
                    <a:pt x="159" y="138"/>
                    <a:pt x="155" y="141"/>
                    <a:pt x="151" y="143"/>
                  </a:cubicBezTo>
                  <a:cubicBezTo>
                    <a:pt x="150" y="145"/>
                    <a:pt x="149" y="147"/>
                    <a:pt x="148" y="148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54" y="133"/>
                    <a:pt x="158" y="130"/>
                    <a:pt x="162" y="125"/>
                  </a:cubicBezTo>
                  <a:close/>
                  <a:moveTo>
                    <a:pt x="162" y="166"/>
                  </a:moveTo>
                  <a:cubicBezTo>
                    <a:pt x="162" y="175"/>
                    <a:pt x="162" y="175"/>
                    <a:pt x="162" y="175"/>
                  </a:cubicBezTo>
                  <a:cubicBezTo>
                    <a:pt x="160" y="175"/>
                    <a:pt x="159" y="174"/>
                    <a:pt x="157" y="173"/>
                  </a:cubicBezTo>
                  <a:cubicBezTo>
                    <a:pt x="157" y="171"/>
                    <a:pt x="157" y="169"/>
                    <a:pt x="157" y="167"/>
                  </a:cubicBezTo>
                  <a:cubicBezTo>
                    <a:pt x="159" y="167"/>
                    <a:pt x="161" y="167"/>
                    <a:pt x="162" y="166"/>
                  </a:cubicBezTo>
                  <a:close/>
                  <a:moveTo>
                    <a:pt x="162" y="183"/>
                  </a:moveTo>
                  <a:cubicBezTo>
                    <a:pt x="162" y="190"/>
                    <a:pt x="162" y="190"/>
                    <a:pt x="162" y="190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8" y="203"/>
                    <a:pt x="152" y="199"/>
                    <a:pt x="148" y="196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50" y="176"/>
                    <a:pt x="151" y="177"/>
                    <a:pt x="154" y="178"/>
                  </a:cubicBezTo>
                  <a:cubicBezTo>
                    <a:pt x="154" y="180"/>
                    <a:pt x="154" y="182"/>
                    <a:pt x="155" y="184"/>
                  </a:cubicBezTo>
                  <a:cubicBezTo>
                    <a:pt x="158" y="183"/>
                    <a:pt x="159" y="182"/>
                    <a:pt x="162" y="183"/>
                  </a:cubicBezTo>
                  <a:close/>
                  <a:moveTo>
                    <a:pt x="162" y="210"/>
                  </a:moveTo>
                  <a:cubicBezTo>
                    <a:pt x="162" y="223"/>
                    <a:pt x="162" y="223"/>
                    <a:pt x="162" y="223"/>
                  </a:cubicBezTo>
                  <a:cubicBezTo>
                    <a:pt x="161" y="223"/>
                    <a:pt x="160" y="223"/>
                    <a:pt x="158" y="223"/>
                  </a:cubicBezTo>
                  <a:cubicBezTo>
                    <a:pt x="158" y="220"/>
                    <a:pt x="158" y="217"/>
                    <a:pt x="158" y="215"/>
                  </a:cubicBezTo>
                  <a:cubicBezTo>
                    <a:pt x="160" y="213"/>
                    <a:pt x="161" y="212"/>
                    <a:pt x="162" y="210"/>
                  </a:cubicBezTo>
                  <a:close/>
                  <a:moveTo>
                    <a:pt x="162" y="363"/>
                  </a:moveTo>
                  <a:cubicBezTo>
                    <a:pt x="162" y="444"/>
                    <a:pt x="162" y="444"/>
                    <a:pt x="162" y="44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60" y="425"/>
                    <a:pt x="160" y="412"/>
                    <a:pt x="159" y="405"/>
                  </a:cubicBezTo>
                  <a:cubicBezTo>
                    <a:pt x="159" y="391"/>
                    <a:pt x="160" y="377"/>
                    <a:pt x="162" y="363"/>
                  </a:cubicBezTo>
                  <a:close/>
                  <a:moveTo>
                    <a:pt x="162" y="541"/>
                  </a:moveTo>
                  <a:cubicBezTo>
                    <a:pt x="162" y="549"/>
                    <a:pt x="162" y="549"/>
                    <a:pt x="162" y="549"/>
                  </a:cubicBezTo>
                  <a:cubicBezTo>
                    <a:pt x="158" y="552"/>
                    <a:pt x="152" y="554"/>
                    <a:pt x="148" y="557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52" y="541"/>
                    <a:pt x="156" y="537"/>
                    <a:pt x="161" y="538"/>
                  </a:cubicBezTo>
                  <a:cubicBezTo>
                    <a:pt x="161" y="539"/>
                    <a:pt x="162" y="539"/>
                    <a:pt x="162" y="541"/>
                  </a:cubicBezTo>
                  <a:close/>
                  <a:moveTo>
                    <a:pt x="162" y="565"/>
                  </a:moveTo>
                  <a:cubicBezTo>
                    <a:pt x="162" y="580"/>
                    <a:pt x="162" y="580"/>
                    <a:pt x="162" y="580"/>
                  </a:cubicBezTo>
                  <a:cubicBezTo>
                    <a:pt x="157" y="586"/>
                    <a:pt x="154" y="591"/>
                    <a:pt x="162" y="592"/>
                  </a:cubicBezTo>
                  <a:cubicBezTo>
                    <a:pt x="162" y="605"/>
                    <a:pt x="162" y="605"/>
                    <a:pt x="162" y="605"/>
                  </a:cubicBezTo>
                  <a:cubicBezTo>
                    <a:pt x="162" y="605"/>
                    <a:pt x="161" y="605"/>
                    <a:pt x="160" y="605"/>
                  </a:cubicBezTo>
                  <a:cubicBezTo>
                    <a:pt x="153" y="600"/>
                    <a:pt x="149" y="595"/>
                    <a:pt x="148" y="591"/>
                  </a:cubicBezTo>
                  <a:cubicBezTo>
                    <a:pt x="148" y="582"/>
                    <a:pt x="148" y="582"/>
                    <a:pt x="148" y="582"/>
                  </a:cubicBezTo>
                  <a:cubicBezTo>
                    <a:pt x="150" y="576"/>
                    <a:pt x="156" y="571"/>
                    <a:pt x="162" y="565"/>
                  </a:cubicBezTo>
                  <a:close/>
                  <a:moveTo>
                    <a:pt x="148" y="530"/>
                  </a:moveTo>
                  <a:cubicBezTo>
                    <a:pt x="148" y="517"/>
                    <a:pt x="148" y="517"/>
                    <a:pt x="148" y="517"/>
                  </a:cubicBezTo>
                  <a:cubicBezTo>
                    <a:pt x="149" y="517"/>
                    <a:pt x="149" y="517"/>
                    <a:pt x="149" y="517"/>
                  </a:cubicBezTo>
                  <a:cubicBezTo>
                    <a:pt x="151" y="520"/>
                    <a:pt x="152" y="523"/>
                    <a:pt x="154" y="526"/>
                  </a:cubicBezTo>
                  <a:cubicBezTo>
                    <a:pt x="151" y="528"/>
                    <a:pt x="149" y="529"/>
                    <a:pt x="148" y="530"/>
                  </a:cubicBezTo>
                  <a:close/>
                  <a:moveTo>
                    <a:pt x="132" y="102"/>
                  </a:moveTo>
                  <a:cubicBezTo>
                    <a:pt x="137" y="98"/>
                    <a:pt x="142" y="93"/>
                    <a:pt x="148" y="8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100"/>
                    <a:pt x="143" y="103"/>
                    <a:pt x="13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2" y="116"/>
                    <a:pt x="137" y="115"/>
                    <a:pt x="132" y="116"/>
                  </a:cubicBezTo>
                  <a:cubicBezTo>
                    <a:pt x="132" y="102"/>
                    <a:pt x="132" y="102"/>
                    <a:pt x="132" y="102"/>
                  </a:cubicBezTo>
                  <a:close/>
                  <a:moveTo>
                    <a:pt x="148" y="706"/>
                  </a:moveTo>
                  <a:cubicBezTo>
                    <a:pt x="145" y="704"/>
                    <a:pt x="141" y="702"/>
                    <a:pt x="135" y="697"/>
                  </a:cubicBezTo>
                  <a:cubicBezTo>
                    <a:pt x="134" y="696"/>
                    <a:pt x="133" y="694"/>
                    <a:pt x="132" y="69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4" y="655"/>
                    <a:pt x="135" y="648"/>
                    <a:pt x="132" y="642"/>
                  </a:cubicBezTo>
                  <a:cubicBezTo>
                    <a:pt x="132" y="628"/>
                    <a:pt x="132" y="628"/>
                    <a:pt x="132" y="628"/>
                  </a:cubicBezTo>
                  <a:cubicBezTo>
                    <a:pt x="132" y="628"/>
                    <a:pt x="133" y="628"/>
                    <a:pt x="133" y="629"/>
                  </a:cubicBezTo>
                  <a:cubicBezTo>
                    <a:pt x="136" y="633"/>
                    <a:pt x="139" y="638"/>
                    <a:pt x="143" y="643"/>
                  </a:cubicBezTo>
                  <a:cubicBezTo>
                    <a:pt x="144" y="644"/>
                    <a:pt x="146" y="645"/>
                    <a:pt x="148" y="647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46" y="656"/>
                    <a:pt x="145" y="654"/>
                    <a:pt x="143" y="654"/>
                  </a:cubicBezTo>
                  <a:cubicBezTo>
                    <a:pt x="139" y="674"/>
                    <a:pt x="133" y="684"/>
                    <a:pt x="148" y="697"/>
                  </a:cubicBezTo>
                  <a:cubicBezTo>
                    <a:pt x="148" y="706"/>
                    <a:pt x="148" y="706"/>
                    <a:pt x="148" y="706"/>
                  </a:cubicBezTo>
                  <a:close/>
                  <a:moveTo>
                    <a:pt x="148" y="135"/>
                  </a:moveTo>
                  <a:cubicBezTo>
                    <a:pt x="148" y="148"/>
                    <a:pt x="148" y="148"/>
                    <a:pt x="148" y="148"/>
                  </a:cubicBezTo>
                  <a:cubicBezTo>
                    <a:pt x="143" y="154"/>
                    <a:pt x="138" y="161"/>
                    <a:pt x="132" y="16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5" y="152"/>
                    <a:pt x="138" y="149"/>
                    <a:pt x="141" y="144"/>
                  </a:cubicBezTo>
                  <a:cubicBezTo>
                    <a:pt x="137" y="143"/>
                    <a:pt x="135" y="143"/>
                    <a:pt x="132" y="142"/>
                  </a:cubicBezTo>
                  <a:cubicBezTo>
                    <a:pt x="132" y="133"/>
                    <a:pt x="132" y="133"/>
                    <a:pt x="132" y="133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4" y="135"/>
                    <a:pt x="146" y="135"/>
                    <a:pt x="148" y="135"/>
                  </a:cubicBezTo>
                  <a:close/>
                  <a:moveTo>
                    <a:pt x="148" y="177"/>
                  </a:moveTo>
                  <a:cubicBezTo>
                    <a:pt x="148" y="196"/>
                    <a:pt x="148" y="196"/>
                    <a:pt x="148" y="196"/>
                  </a:cubicBezTo>
                  <a:cubicBezTo>
                    <a:pt x="145" y="194"/>
                    <a:pt x="143" y="192"/>
                    <a:pt x="142" y="190"/>
                  </a:cubicBezTo>
                  <a:cubicBezTo>
                    <a:pt x="143" y="181"/>
                    <a:pt x="143" y="181"/>
                    <a:pt x="145" y="177"/>
                  </a:cubicBezTo>
                  <a:cubicBezTo>
                    <a:pt x="146" y="177"/>
                    <a:pt x="147" y="177"/>
                    <a:pt x="148" y="177"/>
                  </a:cubicBezTo>
                  <a:close/>
                  <a:moveTo>
                    <a:pt x="148" y="517"/>
                  </a:moveTo>
                  <a:cubicBezTo>
                    <a:pt x="148" y="530"/>
                    <a:pt x="148" y="530"/>
                    <a:pt x="148" y="530"/>
                  </a:cubicBezTo>
                  <a:cubicBezTo>
                    <a:pt x="146" y="531"/>
                    <a:pt x="144" y="532"/>
                    <a:pt x="141" y="534"/>
                  </a:cubicBezTo>
                  <a:cubicBezTo>
                    <a:pt x="146" y="543"/>
                    <a:pt x="146" y="543"/>
                    <a:pt x="147" y="543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48" y="557"/>
                    <a:pt x="148" y="557"/>
                    <a:pt x="148" y="557"/>
                  </a:cubicBezTo>
                  <a:cubicBezTo>
                    <a:pt x="142" y="560"/>
                    <a:pt x="137" y="563"/>
                    <a:pt x="132" y="566"/>
                  </a:cubicBezTo>
                  <a:cubicBezTo>
                    <a:pt x="132" y="553"/>
                    <a:pt x="132" y="553"/>
                    <a:pt x="132" y="553"/>
                  </a:cubicBezTo>
                  <a:cubicBezTo>
                    <a:pt x="133" y="552"/>
                    <a:pt x="135" y="551"/>
                    <a:pt x="138" y="550"/>
                  </a:cubicBezTo>
                  <a:cubicBezTo>
                    <a:pt x="137" y="544"/>
                    <a:pt x="137" y="544"/>
                    <a:pt x="133" y="538"/>
                  </a:cubicBezTo>
                  <a:cubicBezTo>
                    <a:pt x="132" y="539"/>
                    <a:pt x="132" y="539"/>
                    <a:pt x="132" y="539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7" y="523"/>
                    <a:pt x="142" y="520"/>
                    <a:pt x="148" y="517"/>
                  </a:cubicBezTo>
                  <a:close/>
                  <a:moveTo>
                    <a:pt x="148" y="582"/>
                  </a:moveTo>
                  <a:cubicBezTo>
                    <a:pt x="148" y="591"/>
                    <a:pt x="148" y="591"/>
                    <a:pt x="148" y="591"/>
                  </a:cubicBezTo>
                  <a:cubicBezTo>
                    <a:pt x="146" y="588"/>
                    <a:pt x="147" y="585"/>
                    <a:pt x="148" y="582"/>
                  </a:cubicBezTo>
                  <a:close/>
                  <a:moveTo>
                    <a:pt x="132" y="501"/>
                  </a:moveTo>
                  <a:cubicBezTo>
                    <a:pt x="132" y="481"/>
                    <a:pt x="132" y="481"/>
                    <a:pt x="132" y="481"/>
                  </a:cubicBezTo>
                  <a:cubicBezTo>
                    <a:pt x="137" y="486"/>
                    <a:pt x="140" y="494"/>
                    <a:pt x="142" y="505"/>
                  </a:cubicBezTo>
                  <a:cubicBezTo>
                    <a:pt x="139" y="506"/>
                    <a:pt x="136" y="507"/>
                    <a:pt x="133" y="507"/>
                  </a:cubicBezTo>
                  <a:cubicBezTo>
                    <a:pt x="133" y="505"/>
                    <a:pt x="133" y="503"/>
                    <a:pt x="132" y="501"/>
                  </a:cubicBezTo>
                  <a:close/>
                  <a:moveTo>
                    <a:pt x="132" y="325"/>
                  </a:moveTo>
                  <a:cubicBezTo>
                    <a:pt x="132" y="310"/>
                    <a:pt x="132" y="310"/>
                    <a:pt x="132" y="310"/>
                  </a:cubicBezTo>
                  <a:cubicBezTo>
                    <a:pt x="133" y="310"/>
                    <a:pt x="135" y="310"/>
                    <a:pt x="136" y="311"/>
                  </a:cubicBezTo>
                  <a:cubicBezTo>
                    <a:pt x="135" y="316"/>
                    <a:pt x="133" y="320"/>
                    <a:pt x="132" y="325"/>
                  </a:cubicBezTo>
                  <a:close/>
                  <a:moveTo>
                    <a:pt x="132" y="273"/>
                  </a:moveTo>
                  <a:cubicBezTo>
                    <a:pt x="132" y="258"/>
                    <a:pt x="132" y="258"/>
                    <a:pt x="132" y="258"/>
                  </a:cubicBezTo>
                  <a:cubicBezTo>
                    <a:pt x="139" y="257"/>
                    <a:pt x="143" y="264"/>
                    <a:pt x="136" y="272"/>
                  </a:cubicBezTo>
                  <a:cubicBezTo>
                    <a:pt x="135" y="272"/>
                    <a:pt x="133" y="273"/>
                    <a:pt x="132" y="273"/>
                  </a:cubicBezTo>
                  <a:close/>
                  <a:moveTo>
                    <a:pt x="124" y="109"/>
                  </a:moveTo>
                  <a:cubicBezTo>
                    <a:pt x="127" y="107"/>
                    <a:pt x="129" y="104"/>
                    <a:pt x="132" y="102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29" y="117"/>
                    <a:pt x="127" y="118"/>
                    <a:pt x="124" y="120"/>
                  </a:cubicBezTo>
                  <a:cubicBezTo>
                    <a:pt x="124" y="109"/>
                    <a:pt x="124" y="109"/>
                    <a:pt x="124" y="109"/>
                  </a:cubicBezTo>
                  <a:close/>
                  <a:moveTo>
                    <a:pt x="132" y="693"/>
                  </a:moveTo>
                  <a:cubicBezTo>
                    <a:pt x="130" y="690"/>
                    <a:pt x="127" y="687"/>
                    <a:pt x="124" y="685"/>
                  </a:cubicBezTo>
                  <a:cubicBezTo>
                    <a:pt x="124" y="676"/>
                    <a:pt x="124" y="676"/>
                    <a:pt x="124" y="676"/>
                  </a:cubicBezTo>
                  <a:cubicBezTo>
                    <a:pt x="125" y="677"/>
                    <a:pt x="126" y="678"/>
                    <a:pt x="128" y="679"/>
                  </a:cubicBezTo>
                  <a:cubicBezTo>
                    <a:pt x="129" y="673"/>
                    <a:pt x="131" y="668"/>
                    <a:pt x="132" y="663"/>
                  </a:cubicBezTo>
                  <a:cubicBezTo>
                    <a:pt x="132" y="693"/>
                    <a:pt x="132" y="693"/>
                    <a:pt x="132" y="693"/>
                  </a:cubicBezTo>
                  <a:close/>
                  <a:moveTo>
                    <a:pt x="132" y="133"/>
                  </a:moveTo>
                  <a:cubicBezTo>
                    <a:pt x="132" y="142"/>
                    <a:pt x="132" y="142"/>
                    <a:pt x="132" y="142"/>
                  </a:cubicBezTo>
                  <a:cubicBezTo>
                    <a:pt x="129" y="142"/>
                    <a:pt x="127" y="141"/>
                    <a:pt x="124" y="14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32" y="133"/>
                    <a:pt x="132" y="133"/>
                    <a:pt x="132" y="133"/>
                  </a:cubicBezTo>
                  <a:close/>
                  <a:moveTo>
                    <a:pt x="132" y="15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1" y="165"/>
                    <a:pt x="131" y="166"/>
                    <a:pt x="130" y="166"/>
                  </a:cubicBezTo>
                  <a:cubicBezTo>
                    <a:pt x="128" y="169"/>
                    <a:pt x="126" y="172"/>
                    <a:pt x="124" y="175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7" y="156"/>
                    <a:pt x="130" y="156"/>
                    <a:pt x="132" y="154"/>
                  </a:cubicBezTo>
                  <a:close/>
                  <a:moveTo>
                    <a:pt x="132" y="258"/>
                  </a:moveTo>
                  <a:cubicBezTo>
                    <a:pt x="132" y="273"/>
                    <a:pt x="132" y="273"/>
                    <a:pt x="132" y="273"/>
                  </a:cubicBezTo>
                  <a:cubicBezTo>
                    <a:pt x="131" y="273"/>
                    <a:pt x="129" y="273"/>
                    <a:pt x="128" y="273"/>
                  </a:cubicBezTo>
                  <a:cubicBezTo>
                    <a:pt x="124" y="269"/>
                    <a:pt x="125" y="267"/>
                    <a:pt x="125" y="262"/>
                  </a:cubicBezTo>
                  <a:cubicBezTo>
                    <a:pt x="127" y="260"/>
                    <a:pt x="130" y="258"/>
                    <a:pt x="132" y="258"/>
                  </a:cubicBezTo>
                  <a:close/>
                  <a:moveTo>
                    <a:pt x="132" y="310"/>
                  </a:moveTo>
                  <a:cubicBezTo>
                    <a:pt x="132" y="325"/>
                    <a:pt x="132" y="325"/>
                    <a:pt x="132" y="325"/>
                  </a:cubicBezTo>
                  <a:cubicBezTo>
                    <a:pt x="131" y="331"/>
                    <a:pt x="129" y="336"/>
                    <a:pt x="128" y="342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5" y="314"/>
                    <a:pt x="126" y="311"/>
                    <a:pt x="126" y="308"/>
                  </a:cubicBezTo>
                  <a:cubicBezTo>
                    <a:pt x="128" y="309"/>
                    <a:pt x="130" y="310"/>
                    <a:pt x="132" y="310"/>
                  </a:cubicBezTo>
                  <a:close/>
                  <a:moveTo>
                    <a:pt x="132" y="481"/>
                  </a:moveTo>
                  <a:cubicBezTo>
                    <a:pt x="132" y="501"/>
                    <a:pt x="132" y="501"/>
                    <a:pt x="132" y="501"/>
                  </a:cubicBezTo>
                  <a:cubicBezTo>
                    <a:pt x="132" y="499"/>
                    <a:pt x="131" y="496"/>
                    <a:pt x="131" y="493"/>
                  </a:cubicBezTo>
                  <a:cubicBezTo>
                    <a:pt x="129" y="491"/>
                    <a:pt x="127" y="489"/>
                    <a:pt x="124" y="488"/>
                  </a:cubicBezTo>
                  <a:cubicBezTo>
                    <a:pt x="124" y="476"/>
                    <a:pt x="124" y="476"/>
                    <a:pt x="124" y="476"/>
                  </a:cubicBezTo>
                  <a:cubicBezTo>
                    <a:pt x="127" y="477"/>
                    <a:pt x="130" y="479"/>
                    <a:pt x="132" y="481"/>
                  </a:cubicBezTo>
                  <a:close/>
                  <a:moveTo>
                    <a:pt x="132" y="525"/>
                  </a:moveTo>
                  <a:cubicBezTo>
                    <a:pt x="132" y="539"/>
                    <a:pt x="132" y="539"/>
                    <a:pt x="132" y="539"/>
                  </a:cubicBezTo>
                  <a:cubicBezTo>
                    <a:pt x="129" y="540"/>
                    <a:pt x="127" y="542"/>
                    <a:pt x="124" y="543"/>
                  </a:cubicBezTo>
                  <a:cubicBezTo>
                    <a:pt x="124" y="529"/>
                    <a:pt x="124" y="529"/>
                    <a:pt x="124" y="529"/>
                  </a:cubicBezTo>
                  <a:cubicBezTo>
                    <a:pt x="132" y="525"/>
                    <a:pt x="132" y="525"/>
                    <a:pt x="132" y="525"/>
                  </a:cubicBezTo>
                  <a:close/>
                  <a:moveTo>
                    <a:pt x="132" y="553"/>
                  </a:moveTo>
                  <a:cubicBezTo>
                    <a:pt x="132" y="566"/>
                    <a:pt x="132" y="566"/>
                    <a:pt x="132" y="566"/>
                  </a:cubicBezTo>
                  <a:cubicBezTo>
                    <a:pt x="129" y="567"/>
                    <a:pt x="129" y="567"/>
                    <a:pt x="129" y="567"/>
                  </a:cubicBezTo>
                  <a:cubicBezTo>
                    <a:pt x="127" y="564"/>
                    <a:pt x="126" y="561"/>
                    <a:pt x="125" y="558"/>
                  </a:cubicBezTo>
                  <a:cubicBezTo>
                    <a:pt x="128" y="555"/>
                    <a:pt x="130" y="554"/>
                    <a:pt x="132" y="553"/>
                  </a:cubicBezTo>
                  <a:close/>
                  <a:moveTo>
                    <a:pt x="132" y="628"/>
                  </a:moveTo>
                  <a:cubicBezTo>
                    <a:pt x="132" y="642"/>
                    <a:pt x="132" y="642"/>
                    <a:pt x="132" y="642"/>
                  </a:cubicBezTo>
                  <a:cubicBezTo>
                    <a:pt x="131" y="638"/>
                    <a:pt x="128" y="635"/>
                    <a:pt x="124" y="632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6" y="623"/>
                    <a:pt x="129" y="626"/>
                    <a:pt x="132" y="628"/>
                  </a:cubicBezTo>
                  <a:close/>
                  <a:moveTo>
                    <a:pt x="124" y="512"/>
                  </a:moveTo>
                  <a:cubicBezTo>
                    <a:pt x="124" y="505"/>
                    <a:pt x="124" y="505"/>
                    <a:pt x="124" y="505"/>
                  </a:cubicBezTo>
                  <a:cubicBezTo>
                    <a:pt x="125" y="507"/>
                    <a:pt x="126" y="509"/>
                    <a:pt x="127" y="511"/>
                  </a:cubicBezTo>
                  <a:cubicBezTo>
                    <a:pt x="124" y="512"/>
                    <a:pt x="124" y="512"/>
                    <a:pt x="124" y="512"/>
                  </a:cubicBezTo>
                  <a:close/>
                  <a:moveTo>
                    <a:pt x="124" y="460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5" y="449"/>
                    <a:pt x="126" y="449"/>
                    <a:pt x="127" y="450"/>
                  </a:cubicBezTo>
                  <a:cubicBezTo>
                    <a:pt x="127" y="453"/>
                    <a:pt x="128" y="456"/>
                    <a:pt x="129" y="459"/>
                  </a:cubicBezTo>
                  <a:cubicBezTo>
                    <a:pt x="124" y="460"/>
                    <a:pt x="124" y="460"/>
                    <a:pt x="124" y="460"/>
                  </a:cubicBezTo>
                  <a:close/>
                  <a:moveTo>
                    <a:pt x="124" y="435"/>
                  </a:moveTo>
                  <a:cubicBezTo>
                    <a:pt x="124" y="432"/>
                    <a:pt x="124" y="432"/>
                    <a:pt x="124" y="432"/>
                  </a:cubicBezTo>
                  <a:cubicBezTo>
                    <a:pt x="125" y="435"/>
                    <a:pt x="125" y="435"/>
                    <a:pt x="125" y="435"/>
                  </a:cubicBezTo>
                  <a:lnTo>
                    <a:pt x="124" y="435"/>
                  </a:lnTo>
                  <a:close/>
                  <a:moveTo>
                    <a:pt x="103" y="132"/>
                  </a:moveTo>
                  <a:cubicBezTo>
                    <a:pt x="103" y="132"/>
                    <a:pt x="104" y="132"/>
                    <a:pt x="104" y="131"/>
                  </a:cubicBezTo>
                  <a:cubicBezTo>
                    <a:pt x="110" y="123"/>
                    <a:pt x="117" y="116"/>
                    <a:pt x="124" y="109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1" y="122"/>
                    <a:pt x="118" y="125"/>
                    <a:pt x="115" y="129"/>
                  </a:cubicBezTo>
                  <a:cubicBezTo>
                    <a:pt x="118" y="130"/>
                    <a:pt x="121" y="131"/>
                    <a:pt x="124" y="13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6" y="139"/>
                    <a:pt x="109" y="139"/>
                    <a:pt x="103" y="143"/>
                  </a:cubicBezTo>
                  <a:cubicBezTo>
                    <a:pt x="103" y="132"/>
                    <a:pt x="103" y="132"/>
                    <a:pt x="103" y="132"/>
                  </a:cubicBezTo>
                  <a:close/>
                  <a:moveTo>
                    <a:pt x="124" y="685"/>
                  </a:moveTo>
                  <a:cubicBezTo>
                    <a:pt x="118" y="679"/>
                    <a:pt x="110" y="673"/>
                    <a:pt x="105" y="665"/>
                  </a:cubicBezTo>
                  <a:cubicBezTo>
                    <a:pt x="105" y="664"/>
                    <a:pt x="104" y="664"/>
                    <a:pt x="103" y="663"/>
                  </a:cubicBezTo>
                  <a:cubicBezTo>
                    <a:pt x="103" y="653"/>
                    <a:pt x="103" y="653"/>
                    <a:pt x="103" y="653"/>
                  </a:cubicBezTo>
                  <a:cubicBezTo>
                    <a:pt x="104" y="655"/>
                    <a:pt x="104" y="655"/>
                    <a:pt x="104" y="655"/>
                  </a:cubicBezTo>
                  <a:cubicBezTo>
                    <a:pt x="107" y="646"/>
                    <a:pt x="110" y="637"/>
                    <a:pt x="113" y="629"/>
                  </a:cubicBezTo>
                  <a:cubicBezTo>
                    <a:pt x="113" y="617"/>
                    <a:pt x="112" y="615"/>
                    <a:pt x="103" y="605"/>
                  </a:cubicBezTo>
                  <a:cubicBezTo>
                    <a:pt x="103" y="605"/>
                    <a:pt x="103" y="605"/>
                    <a:pt x="103" y="606"/>
                  </a:cubicBezTo>
                  <a:cubicBezTo>
                    <a:pt x="103" y="592"/>
                    <a:pt x="103" y="592"/>
                    <a:pt x="103" y="592"/>
                  </a:cubicBezTo>
                  <a:cubicBezTo>
                    <a:pt x="104" y="594"/>
                    <a:pt x="104" y="596"/>
                    <a:pt x="105" y="597"/>
                  </a:cubicBezTo>
                  <a:cubicBezTo>
                    <a:pt x="113" y="605"/>
                    <a:pt x="118" y="613"/>
                    <a:pt x="124" y="621"/>
                  </a:cubicBezTo>
                  <a:cubicBezTo>
                    <a:pt x="124" y="632"/>
                    <a:pt x="124" y="632"/>
                    <a:pt x="124" y="632"/>
                  </a:cubicBezTo>
                  <a:cubicBezTo>
                    <a:pt x="124" y="631"/>
                    <a:pt x="123" y="630"/>
                    <a:pt x="122" y="630"/>
                  </a:cubicBezTo>
                  <a:cubicBezTo>
                    <a:pt x="115" y="654"/>
                    <a:pt x="109" y="661"/>
                    <a:pt x="124" y="676"/>
                  </a:cubicBezTo>
                  <a:cubicBezTo>
                    <a:pt x="124" y="685"/>
                    <a:pt x="124" y="685"/>
                    <a:pt x="124" y="685"/>
                  </a:cubicBezTo>
                  <a:close/>
                  <a:moveTo>
                    <a:pt x="124" y="157"/>
                  </a:moveTo>
                  <a:cubicBezTo>
                    <a:pt x="124" y="175"/>
                    <a:pt x="124" y="175"/>
                    <a:pt x="124" y="175"/>
                  </a:cubicBezTo>
                  <a:cubicBezTo>
                    <a:pt x="121" y="180"/>
                    <a:pt x="117" y="184"/>
                    <a:pt x="111" y="190"/>
                  </a:cubicBezTo>
                  <a:cubicBezTo>
                    <a:pt x="108" y="195"/>
                    <a:pt x="106" y="200"/>
                    <a:pt x="103" y="205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11" y="181"/>
                    <a:pt x="114" y="177"/>
                    <a:pt x="119" y="167"/>
                  </a:cubicBezTo>
                  <a:cubicBezTo>
                    <a:pt x="111" y="166"/>
                    <a:pt x="106" y="165"/>
                    <a:pt x="103" y="165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7" y="158"/>
                    <a:pt x="121" y="158"/>
                    <a:pt x="124" y="157"/>
                  </a:cubicBezTo>
                  <a:close/>
                  <a:moveTo>
                    <a:pt x="124" y="317"/>
                  </a:moveTo>
                  <a:cubicBezTo>
                    <a:pt x="124" y="342"/>
                    <a:pt x="124" y="342"/>
                    <a:pt x="124" y="342"/>
                  </a:cubicBezTo>
                  <a:cubicBezTo>
                    <a:pt x="123" y="342"/>
                    <a:pt x="123" y="342"/>
                    <a:pt x="123" y="342"/>
                  </a:cubicBezTo>
                  <a:cubicBezTo>
                    <a:pt x="121" y="341"/>
                    <a:pt x="120" y="341"/>
                    <a:pt x="118" y="340"/>
                  </a:cubicBezTo>
                  <a:cubicBezTo>
                    <a:pt x="119" y="337"/>
                    <a:pt x="120" y="333"/>
                    <a:pt x="120" y="330"/>
                  </a:cubicBezTo>
                  <a:cubicBezTo>
                    <a:pt x="115" y="328"/>
                    <a:pt x="109" y="327"/>
                    <a:pt x="103" y="325"/>
                  </a:cubicBezTo>
                  <a:cubicBezTo>
                    <a:pt x="103" y="313"/>
                    <a:pt x="103" y="313"/>
                    <a:pt x="103" y="313"/>
                  </a:cubicBezTo>
                  <a:cubicBezTo>
                    <a:pt x="110" y="315"/>
                    <a:pt x="118" y="317"/>
                    <a:pt x="124" y="317"/>
                  </a:cubicBezTo>
                  <a:close/>
                  <a:moveTo>
                    <a:pt x="124" y="432"/>
                  </a:moveTo>
                  <a:cubicBezTo>
                    <a:pt x="124" y="435"/>
                    <a:pt x="124" y="435"/>
                    <a:pt x="124" y="435"/>
                  </a:cubicBezTo>
                  <a:cubicBezTo>
                    <a:pt x="117" y="440"/>
                    <a:pt x="110" y="446"/>
                    <a:pt x="103" y="451"/>
                  </a:cubicBezTo>
                  <a:cubicBezTo>
                    <a:pt x="103" y="439"/>
                    <a:pt x="103" y="439"/>
                    <a:pt x="103" y="439"/>
                  </a:cubicBezTo>
                  <a:cubicBezTo>
                    <a:pt x="105" y="438"/>
                    <a:pt x="107" y="436"/>
                    <a:pt x="109" y="435"/>
                  </a:cubicBezTo>
                  <a:cubicBezTo>
                    <a:pt x="107" y="435"/>
                    <a:pt x="105" y="435"/>
                    <a:pt x="103" y="436"/>
                  </a:cubicBezTo>
                  <a:cubicBezTo>
                    <a:pt x="103" y="425"/>
                    <a:pt x="103" y="425"/>
                    <a:pt x="103" y="425"/>
                  </a:cubicBezTo>
                  <a:cubicBezTo>
                    <a:pt x="123" y="422"/>
                    <a:pt x="123" y="422"/>
                    <a:pt x="123" y="422"/>
                  </a:cubicBezTo>
                  <a:cubicBezTo>
                    <a:pt x="124" y="432"/>
                    <a:pt x="124" y="432"/>
                    <a:pt x="124" y="432"/>
                  </a:cubicBezTo>
                  <a:close/>
                  <a:moveTo>
                    <a:pt x="124" y="449"/>
                  </a:moveTo>
                  <a:cubicBezTo>
                    <a:pt x="121" y="449"/>
                    <a:pt x="118" y="450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10" y="462"/>
                    <a:pt x="117" y="461"/>
                    <a:pt x="124" y="460"/>
                  </a:cubicBezTo>
                  <a:cubicBezTo>
                    <a:pt x="124" y="449"/>
                    <a:pt x="124" y="449"/>
                    <a:pt x="124" y="449"/>
                  </a:cubicBezTo>
                  <a:close/>
                  <a:moveTo>
                    <a:pt x="124" y="476"/>
                  </a:moveTo>
                  <a:cubicBezTo>
                    <a:pt x="124" y="488"/>
                    <a:pt x="124" y="488"/>
                    <a:pt x="124" y="488"/>
                  </a:cubicBezTo>
                  <a:cubicBezTo>
                    <a:pt x="114" y="483"/>
                    <a:pt x="102" y="492"/>
                    <a:pt x="107" y="505"/>
                  </a:cubicBezTo>
                  <a:cubicBezTo>
                    <a:pt x="110" y="506"/>
                    <a:pt x="110" y="506"/>
                    <a:pt x="114" y="504"/>
                  </a:cubicBezTo>
                  <a:cubicBezTo>
                    <a:pt x="114" y="502"/>
                    <a:pt x="113" y="500"/>
                    <a:pt x="113" y="498"/>
                  </a:cubicBezTo>
                  <a:cubicBezTo>
                    <a:pt x="116" y="497"/>
                    <a:pt x="118" y="496"/>
                    <a:pt x="121" y="495"/>
                  </a:cubicBezTo>
                  <a:cubicBezTo>
                    <a:pt x="122" y="498"/>
                    <a:pt x="123" y="501"/>
                    <a:pt x="124" y="505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18" y="514"/>
                    <a:pt x="111" y="517"/>
                    <a:pt x="104" y="519"/>
                  </a:cubicBezTo>
                  <a:cubicBezTo>
                    <a:pt x="103" y="516"/>
                    <a:pt x="103" y="516"/>
                    <a:pt x="103" y="516"/>
                  </a:cubicBezTo>
                  <a:cubicBezTo>
                    <a:pt x="103" y="480"/>
                    <a:pt x="103" y="480"/>
                    <a:pt x="103" y="480"/>
                  </a:cubicBezTo>
                  <a:cubicBezTo>
                    <a:pt x="112" y="476"/>
                    <a:pt x="119" y="475"/>
                    <a:pt x="124" y="476"/>
                  </a:cubicBezTo>
                  <a:close/>
                  <a:moveTo>
                    <a:pt x="124" y="529"/>
                  </a:moveTo>
                  <a:cubicBezTo>
                    <a:pt x="124" y="543"/>
                    <a:pt x="124" y="543"/>
                    <a:pt x="124" y="543"/>
                  </a:cubicBezTo>
                  <a:cubicBezTo>
                    <a:pt x="122" y="545"/>
                    <a:pt x="120" y="546"/>
                    <a:pt x="117" y="546"/>
                  </a:cubicBezTo>
                  <a:cubicBezTo>
                    <a:pt x="115" y="543"/>
                    <a:pt x="114" y="539"/>
                    <a:pt x="112" y="536"/>
                  </a:cubicBezTo>
                  <a:cubicBezTo>
                    <a:pt x="116" y="534"/>
                    <a:pt x="120" y="532"/>
                    <a:pt x="124" y="529"/>
                  </a:cubicBezTo>
                  <a:close/>
                  <a:moveTo>
                    <a:pt x="103" y="409"/>
                  </a:moveTo>
                  <a:cubicBezTo>
                    <a:pt x="103" y="396"/>
                    <a:pt x="103" y="396"/>
                    <a:pt x="103" y="396"/>
                  </a:cubicBezTo>
                  <a:cubicBezTo>
                    <a:pt x="109" y="396"/>
                    <a:pt x="116" y="396"/>
                    <a:pt x="122" y="396"/>
                  </a:cubicBezTo>
                  <a:cubicBezTo>
                    <a:pt x="122" y="400"/>
                    <a:pt x="122" y="404"/>
                    <a:pt x="122" y="409"/>
                  </a:cubicBezTo>
                  <a:cubicBezTo>
                    <a:pt x="103" y="409"/>
                    <a:pt x="103" y="409"/>
                    <a:pt x="103" y="409"/>
                  </a:cubicBezTo>
                  <a:close/>
                  <a:moveTo>
                    <a:pt x="103" y="378"/>
                  </a:moveTo>
                  <a:cubicBezTo>
                    <a:pt x="103" y="356"/>
                    <a:pt x="103" y="356"/>
                    <a:pt x="103" y="356"/>
                  </a:cubicBezTo>
                  <a:cubicBezTo>
                    <a:pt x="105" y="353"/>
                    <a:pt x="109" y="353"/>
                    <a:pt x="116" y="353"/>
                  </a:cubicBezTo>
                  <a:cubicBezTo>
                    <a:pt x="126" y="360"/>
                    <a:pt x="124" y="371"/>
                    <a:pt x="122" y="382"/>
                  </a:cubicBezTo>
                  <a:cubicBezTo>
                    <a:pt x="119" y="381"/>
                    <a:pt x="116" y="380"/>
                    <a:pt x="113" y="380"/>
                  </a:cubicBezTo>
                  <a:cubicBezTo>
                    <a:pt x="115" y="374"/>
                    <a:pt x="114" y="370"/>
                    <a:pt x="114" y="364"/>
                  </a:cubicBezTo>
                  <a:cubicBezTo>
                    <a:pt x="112" y="364"/>
                    <a:pt x="111" y="364"/>
                    <a:pt x="109" y="365"/>
                  </a:cubicBezTo>
                  <a:cubicBezTo>
                    <a:pt x="107" y="371"/>
                    <a:pt x="105" y="375"/>
                    <a:pt x="103" y="378"/>
                  </a:cubicBezTo>
                  <a:close/>
                  <a:moveTo>
                    <a:pt x="94" y="141"/>
                  </a:moveTo>
                  <a:cubicBezTo>
                    <a:pt x="96" y="138"/>
                    <a:pt x="99" y="135"/>
                    <a:pt x="103" y="13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0" y="145"/>
                    <a:pt x="97" y="149"/>
                    <a:pt x="94" y="154"/>
                  </a:cubicBezTo>
                  <a:cubicBezTo>
                    <a:pt x="94" y="141"/>
                    <a:pt x="94" y="141"/>
                    <a:pt x="94" y="141"/>
                  </a:cubicBezTo>
                  <a:close/>
                  <a:moveTo>
                    <a:pt x="103" y="663"/>
                  </a:moveTo>
                  <a:cubicBezTo>
                    <a:pt x="99" y="660"/>
                    <a:pt x="97" y="657"/>
                    <a:pt x="94" y="654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5" y="644"/>
                    <a:pt x="96" y="645"/>
                    <a:pt x="103" y="653"/>
                  </a:cubicBezTo>
                  <a:cubicBezTo>
                    <a:pt x="103" y="663"/>
                    <a:pt x="103" y="663"/>
                    <a:pt x="103" y="663"/>
                  </a:cubicBezTo>
                  <a:close/>
                  <a:moveTo>
                    <a:pt x="103" y="156"/>
                  </a:moveTo>
                  <a:cubicBezTo>
                    <a:pt x="103" y="165"/>
                    <a:pt x="103" y="165"/>
                    <a:pt x="103" y="165"/>
                  </a:cubicBezTo>
                  <a:cubicBezTo>
                    <a:pt x="99" y="164"/>
                    <a:pt x="97" y="164"/>
                    <a:pt x="94" y="16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103" y="182"/>
                  </a:moveTo>
                  <a:cubicBezTo>
                    <a:pt x="103" y="205"/>
                    <a:pt x="103" y="205"/>
                    <a:pt x="103" y="205"/>
                  </a:cubicBezTo>
                  <a:cubicBezTo>
                    <a:pt x="101" y="209"/>
                    <a:pt x="98" y="212"/>
                    <a:pt x="94" y="215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96" y="202"/>
                    <a:pt x="97" y="198"/>
                    <a:pt x="101" y="192"/>
                  </a:cubicBezTo>
                  <a:cubicBezTo>
                    <a:pt x="99" y="192"/>
                    <a:pt x="99" y="193"/>
                    <a:pt x="94" y="192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8" y="183"/>
                    <a:pt x="101" y="183"/>
                    <a:pt x="103" y="182"/>
                  </a:cubicBezTo>
                  <a:close/>
                  <a:moveTo>
                    <a:pt x="103" y="313"/>
                  </a:moveTo>
                  <a:cubicBezTo>
                    <a:pt x="103" y="325"/>
                    <a:pt x="103" y="325"/>
                    <a:pt x="103" y="325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7" y="311"/>
                    <a:pt x="100" y="312"/>
                    <a:pt x="103" y="313"/>
                  </a:cubicBezTo>
                  <a:close/>
                  <a:moveTo>
                    <a:pt x="103" y="356"/>
                  </a:moveTo>
                  <a:cubicBezTo>
                    <a:pt x="103" y="378"/>
                    <a:pt x="103" y="378"/>
                    <a:pt x="103" y="378"/>
                  </a:cubicBezTo>
                  <a:cubicBezTo>
                    <a:pt x="101" y="380"/>
                    <a:pt x="98" y="382"/>
                    <a:pt x="94" y="382"/>
                  </a:cubicBezTo>
                  <a:cubicBezTo>
                    <a:pt x="94" y="369"/>
                    <a:pt x="94" y="369"/>
                    <a:pt x="94" y="369"/>
                  </a:cubicBezTo>
                  <a:cubicBezTo>
                    <a:pt x="94" y="369"/>
                    <a:pt x="95" y="369"/>
                    <a:pt x="95" y="369"/>
                  </a:cubicBezTo>
                  <a:cubicBezTo>
                    <a:pt x="99" y="362"/>
                    <a:pt x="100" y="358"/>
                    <a:pt x="103" y="356"/>
                  </a:cubicBezTo>
                  <a:close/>
                  <a:moveTo>
                    <a:pt x="103" y="396"/>
                  </a:moveTo>
                  <a:cubicBezTo>
                    <a:pt x="103" y="409"/>
                    <a:pt x="103" y="409"/>
                    <a:pt x="103" y="409"/>
                  </a:cubicBezTo>
                  <a:cubicBezTo>
                    <a:pt x="94" y="409"/>
                    <a:pt x="94" y="409"/>
                    <a:pt x="94" y="409"/>
                  </a:cubicBezTo>
                  <a:cubicBezTo>
                    <a:pt x="94" y="397"/>
                    <a:pt x="94" y="397"/>
                    <a:pt x="94" y="397"/>
                  </a:cubicBezTo>
                  <a:cubicBezTo>
                    <a:pt x="103" y="396"/>
                    <a:pt x="103" y="396"/>
                    <a:pt x="103" y="396"/>
                  </a:cubicBezTo>
                  <a:close/>
                  <a:moveTo>
                    <a:pt x="103" y="425"/>
                  </a:moveTo>
                  <a:cubicBezTo>
                    <a:pt x="103" y="436"/>
                    <a:pt x="103" y="436"/>
                    <a:pt x="103" y="436"/>
                  </a:cubicBezTo>
                  <a:cubicBezTo>
                    <a:pt x="100" y="436"/>
                    <a:pt x="97" y="436"/>
                    <a:pt x="94" y="437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3" y="425"/>
                    <a:pt x="103" y="425"/>
                    <a:pt x="103" y="425"/>
                  </a:cubicBezTo>
                  <a:close/>
                  <a:moveTo>
                    <a:pt x="103" y="439"/>
                  </a:moveTo>
                  <a:cubicBezTo>
                    <a:pt x="103" y="451"/>
                    <a:pt x="103" y="451"/>
                    <a:pt x="103" y="451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00" y="463"/>
                    <a:pt x="97" y="464"/>
                    <a:pt x="94" y="464"/>
                  </a:cubicBezTo>
                  <a:cubicBezTo>
                    <a:pt x="94" y="446"/>
                    <a:pt x="94" y="446"/>
                    <a:pt x="94" y="446"/>
                  </a:cubicBezTo>
                  <a:cubicBezTo>
                    <a:pt x="97" y="444"/>
                    <a:pt x="100" y="441"/>
                    <a:pt x="103" y="439"/>
                  </a:cubicBezTo>
                  <a:close/>
                  <a:moveTo>
                    <a:pt x="103" y="480"/>
                  </a:moveTo>
                  <a:cubicBezTo>
                    <a:pt x="103" y="516"/>
                    <a:pt x="103" y="516"/>
                    <a:pt x="103" y="516"/>
                  </a:cubicBezTo>
                  <a:cubicBezTo>
                    <a:pt x="97" y="503"/>
                    <a:pt x="93" y="495"/>
                    <a:pt x="101" y="480"/>
                  </a:cubicBezTo>
                  <a:cubicBezTo>
                    <a:pt x="101" y="480"/>
                    <a:pt x="102" y="480"/>
                    <a:pt x="103" y="480"/>
                  </a:cubicBezTo>
                  <a:close/>
                  <a:moveTo>
                    <a:pt x="103" y="592"/>
                  </a:moveTo>
                  <a:cubicBezTo>
                    <a:pt x="103" y="606"/>
                    <a:pt x="103" y="606"/>
                    <a:pt x="103" y="606"/>
                  </a:cubicBezTo>
                  <a:cubicBezTo>
                    <a:pt x="98" y="611"/>
                    <a:pt x="95" y="621"/>
                    <a:pt x="94" y="630"/>
                  </a:cubicBezTo>
                  <a:cubicBezTo>
                    <a:pt x="94" y="603"/>
                    <a:pt x="94" y="603"/>
                    <a:pt x="94" y="603"/>
                  </a:cubicBezTo>
                  <a:cubicBezTo>
                    <a:pt x="95" y="598"/>
                    <a:pt x="95" y="595"/>
                    <a:pt x="94" y="592"/>
                  </a:cubicBezTo>
                  <a:cubicBezTo>
                    <a:pt x="94" y="575"/>
                    <a:pt x="94" y="575"/>
                    <a:pt x="94" y="575"/>
                  </a:cubicBezTo>
                  <a:cubicBezTo>
                    <a:pt x="98" y="579"/>
                    <a:pt x="101" y="587"/>
                    <a:pt x="103" y="592"/>
                  </a:cubicBezTo>
                  <a:close/>
                  <a:moveTo>
                    <a:pt x="84" y="155"/>
                  </a:moveTo>
                  <a:cubicBezTo>
                    <a:pt x="87" y="150"/>
                    <a:pt x="90" y="145"/>
                    <a:pt x="94" y="141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2" y="164"/>
                    <a:pt x="91" y="164"/>
                    <a:pt x="90" y="164"/>
                  </a:cubicBezTo>
                  <a:cubicBezTo>
                    <a:pt x="87" y="166"/>
                    <a:pt x="86" y="166"/>
                    <a:pt x="84" y="168"/>
                  </a:cubicBezTo>
                  <a:cubicBezTo>
                    <a:pt x="84" y="155"/>
                    <a:pt x="84" y="155"/>
                    <a:pt x="84" y="155"/>
                  </a:cubicBezTo>
                  <a:close/>
                  <a:moveTo>
                    <a:pt x="94" y="654"/>
                  </a:moveTo>
                  <a:cubicBezTo>
                    <a:pt x="90" y="650"/>
                    <a:pt x="87" y="646"/>
                    <a:pt x="84" y="642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8" y="616"/>
                    <a:pt x="88" y="616"/>
                    <a:pt x="93" y="606"/>
                  </a:cubicBezTo>
                  <a:cubicBezTo>
                    <a:pt x="93" y="605"/>
                    <a:pt x="93" y="604"/>
                    <a:pt x="94" y="603"/>
                  </a:cubicBezTo>
                  <a:cubicBezTo>
                    <a:pt x="94" y="630"/>
                    <a:pt x="94" y="630"/>
                    <a:pt x="94" y="630"/>
                  </a:cubicBezTo>
                  <a:cubicBezTo>
                    <a:pt x="93" y="634"/>
                    <a:pt x="93" y="637"/>
                    <a:pt x="93" y="639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4" y="654"/>
                    <a:pt x="94" y="654"/>
                    <a:pt x="94" y="654"/>
                  </a:cubicBezTo>
                  <a:close/>
                  <a:moveTo>
                    <a:pt x="94" y="184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1" y="192"/>
                    <a:pt x="88" y="192"/>
                    <a:pt x="84" y="19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7" y="183"/>
                    <a:pt x="90" y="183"/>
                    <a:pt x="94" y="184"/>
                  </a:cubicBezTo>
                  <a:close/>
                  <a:moveTo>
                    <a:pt x="94" y="205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3" y="215"/>
                    <a:pt x="93" y="215"/>
                    <a:pt x="92" y="216"/>
                  </a:cubicBezTo>
                  <a:cubicBezTo>
                    <a:pt x="91" y="223"/>
                    <a:pt x="88" y="230"/>
                    <a:pt x="84" y="236"/>
                  </a:cubicBezTo>
                  <a:cubicBezTo>
                    <a:pt x="84" y="220"/>
                    <a:pt x="84" y="220"/>
                    <a:pt x="84" y="220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9" y="208"/>
                    <a:pt x="91" y="207"/>
                    <a:pt x="94" y="205"/>
                  </a:cubicBezTo>
                  <a:close/>
                  <a:moveTo>
                    <a:pt x="94" y="310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91" y="318"/>
                    <a:pt x="91" y="314"/>
                    <a:pt x="92" y="310"/>
                  </a:cubicBezTo>
                  <a:cubicBezTo>
                    <a:pt x="93" y="310"/>
                    <a:pt x="93" y="310"/>
                    <a:pt x="94" y="310"/>
                  </a:cubicBezTo>
                  <a:close/>
                  <a:moveTo>
                    <a:pt x="94" y="369"/>
                  </a:moveTo>
                  <a:cubicBezTo>
                    <a:pt x="94" y="382"/>
                    <a:pt x="94" y="382"/>
                    <a:pt x="94" y="382"/>
                  </a:cubicBezTo>
                  <a:cubicBezTo>
                    <a:pt x="92" y="382"/>
                    <a:pt x="91" y="382"/>
                    <a:pt x="90" y="383"/>
                  </a:cubicBezTo>
                  <a:cubicBezTo>
                    <a:pt x="87" y="381"/>
                    <a:pt x="85" y="379"/>
                    <a:pt x="84" y="377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7" y="351"/>
                    <a:pt x="90" y="352"/>
                    <a:pt x="92" y="352"/>
                  </a:cubicBezTo>
                  <a:cubicBezTo>
                    <a:pt x="90" y="358"/>
                    <a:pt x="89" y="364"/>
                    <a:pt x="90" y="370"/>
                  </a:cubicBezTo>
                  <a:cubicBezTo>
                    <a:pt x="91" y="370"/>
                    <a:pt x="92" y="369"/>
                    <a:pt x="94" y="369"/>
                  </a:cubicBezTo>
                  <a:close/>
                  <a:moveTo>
                    <a:pt x="94" y="397"/>
                  </a:moveTo>
                  <a:cubicBezTo>
                    <a:pt x="94" y="409"/>
                    <a:pt x="94" y="409"/>
                    <a:pt x="9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84" y="397"/>
                    <a:pt x="84" y="397"/>
                    <a:pt x="84" y="397"/>
                  </a:cubicBezTo>
                  <a:cubicBezTo>
                    <a:pt x="94" y="397"/>
                    <a:pt x="94" y="397"/>
                    <a:pt x="94" y="397"/>
                  </a:cubicBezTo>
                  <a:close/>
                  <a:moveTo>
                    <a:pt x="94" y="426"/>
                  </a:moveTo>
                  <a:cubicBezTo>
                    <a:pt x="94" y="437"/>
                    <a:pt x="94" y="437"/>
                    <a:pt x="94" y="437"/>
                  </a:cubicBezTo>
                  <a:cubicBezTo>
                    <a:pt x="90" y="437"/>
                    <a:pt x="87" y="438"/>
                    <a:pt x="84" y="438"/>
                  </a:cubicBezTo>
                  <a:cubicBezTo>
                    <a:pt x="84" y="427"/>
                    <a:pt x="84" y="427"/>
                    <a:pt x="84" y="427"/>
                  </a:cubicBezTo>
                  <a:cubicBezTo>
                    <a:pt x="94" y="426"/>
                    <a:pt x="94" y="426"/>
                    <a:pt x="94" y="426"/>
                  </a:cubicBezTo>
                  <a:close/>
                  <a:moveTo>
                    <a:pt x="94" y="446"/>
                  </a:moveTo>
                  <a:cubicBezTo>
                    <a:pt x="94" y="464"/>
                    <a:pt x="94" y="464"/>
                    <a:pt x="94" y="464"/>
                  </a:cubicBezTo>
                  <a:cubicBezTo>
                    <a:pt x="91" y="465"/>
                    <a:pt x="89" y="465"/>
                    <a:pt x="86" y="465"/>
                  </a:cubicBezTo>
                  <a:cubicBezTo>
                    <a:pt x="86" y="461"/>
                    <a:pt x="86" y="456"/>
                    <a:pt x="86" y="451"/>
                  </a:cubicBezTo>
                  <a:cubicBezTo>
                    <a:pt x="94" y="446"/>
                    <a:pt x="94" y="446"/>
                    <a:pt x="94" y="446"/>
                  </a:cubicBezTo>
                  <a:close/>
                  <a:moveTo>
                    <a:pt x="94" y="575"/>
                  </a:moveTo>
                  <a:cubicBezTo>
                    <a:pt x="94" y="592"/>
                    <a:pt x="94" y="592"/>
                    <a:pt x="94" y="592"/>
                  </a:cubicBezTo>
                  <a:cubicBezTo>
                    <a:pt x="92" y="588"/>
                    <a:pt x="90" y="585"/>
                    <a:pt x="88" y="579"/>
                  </a:cubicBezTo>
                  <a:cubicBezTo>
                    <a:pt x="87" y="579"/>
                    <a:pt x="86" y="579"/>
                    <a:pt x="85" y="579"/>
                  </a:cubicBezTo>
                  <a:cubicBezTo>
                    <a:pt x="85" y="581"/>
                    <a:pt x="84" y="582"/>
                    <a:pt x="84" y="583"/>
                  </a:cubicBezTo>
                  <a:cubicBezTo>
                    <a:pt x="84" y="558"/>
                    <a:pt x="84" y="558"/>
                    <a:pt x="84" y="558"/>
                  </a:cubicBezTo>
                  <a:cubicBezTo>
                    <a:pt x="86" y="561"/>
                    <a:pt x="87" y="566"/>
                    <a:pt x="88" y="571"/>
                  </a:cubicBezTo>
                  <a:cubicBezTo>
                    <a:pt x="90" y="572"/>
                    <a:pt x="92" y="573"/>
                    <a:pt x="94" y="575"/>
                  </a:cubicBezTo>
                  <a:close/>
                  <a:moveTo>
                    <a:pt x="76" y="164"/>
                  </a:moveTo>
                  <a:cubicBezTo>
                    <a:pt x="78" y="162"/>
                    <a:pt x="80" y="160"/>
                    <a:pt x="82" y="158"/>
                  </a:cubicBezTo>
                  <a:cubicBezTo>
                    <a:pt x="83" y="157"/>
                    <a:pt x="83" y="156"/>
                    <a:pt x="84" y="15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0" y="170"/>
                    <a:pt x="78" y="172"/>
                    <a:pt x="76" y="176"/>
                  </a:cubicBezTo>
                  <a:cubicBezTo>
                    <a:pt x="76" y="164"/>
                    <a:pt x="76" y="164"/>
                    <a:pt x="76" y="164"/>
                  </a:cubicBezTo>
                  <a:close/>
                  <a:moveTo>
                    <a:pt x="84" y="642"/>
                  </a:moveTo>
                  <a:cubicBezTo>
                    <a:pt x="81" y="639"/>
                    <a:pt x="79" y="635"/>
                    <a:pt x="76" y="632"/>
                  </a:cubicBezTo>
                  <a:cubicBezTo>
                    <a:pt x="76" y="618"/>
                    <a:pt x="76" y="618"/>
                    <a:pt x="76" y="618"/>
                  </a:cubicBezTo>
                  <a:cubicBezTo>
                    <a:pt x="78" y="621"/>
                    <a:pt x="79" y="624"/>
                    <a:pt x="82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42"/>
                    <a:pt x="84" y="642"/>
                    <a:pt x="84" y="642"/>
                  </a:cubicBezTo>
                  <a:close/>
                  <a:moveTo>
                    <a:pt x="84" y="183"/>
                  </a:moveTo>
                  <a:cubicBezTo>
                    <a:pt x="84" y="192"/>
                    <a:pt x="84" y="192"/>
                    <a:pt x="84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9" y="182"/>
                    <a:pt x="81" y="183"/>
                    <a:pt x="84" y="183"/>
                  </a:cubicBezTo>
                  <a:close/>
                  <a:moveTo>
                    <a:pt x="84" y="209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81" y="219"/>
                    <a:pt x="79" y="219"/>
                    <a:pt x="76" y="219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0"/>
                    <a:pt x="82" y="209"/>
                    <a:pt x="84" y="209"/>
                  </a:cubicBezTo>
                  <a:close/>
                  <a:moveTo>
                    <a:pt x="84" y="220"/>
                  </a:moveTo>
                  <a:cubicBezTo>
                    <a:pt x="84" y="236"/>
                    <a:pt x="84" y="236"/>
                    <a:pt x="84" y="236"/>
                  </a:cubicBezTo>
                  <a:cubicBezTo>
                    <a:pt x="82" y="239"/>
                    <a:pt x="81" y="241"/>
                    <a:pt x="79" y="243"/>
                  </a:cubicBezTo>
                  <a:cubicBezTo>
                    <a:pt x="78" y="247"/>
                    <a:pt x="77" y="250"/>
                    <a:pt x="76" y="253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7" y="234"/>
                    <a:pt x="77" y="234"/>
                    <a:pt x="78" y="233"/>
                  </a:cubicBezTo>
                  <a:cubicBezTo>
                    <a:pt x="80" y="229"/>
                    <a:pt x="82" y="224"/>
                    <a:pt x="84" y="220"/>
                  </a:cubicBezTo>
                  <a:close/>
                  <a:moveTo>
                    <a:pt x="84" y="351"/>
                  </a:moveTo>
                  <a:cubicBezTo>
                    <a:pt x="84" y="377"/>
                    <a:pt x="84" y="377"/>
                    <a:pt x="84" y="377"/>
                  </a:cubicBezTo>
                  <a:cubicBezTo>
                    <a:pt x="79" y="370"/>
                    <a:pt x="80" y="362"/>
                    <a:pt x="82" y="351"/>
                  </a:cubicBezTo>
                  <a:cubicBezTo>
                    <a:pt x="82" y="351"/>
                    <a:pt x="83" y="351"/>
                    <a:pt x="84" y="351"/>
                  </a:cubicBezTo>
                  <a:close/>
                  <a:moveTo>
                    <a:pt x="84" y="397"/>
                  </a:moveTo>
                  <a:cubicBezTo>
                    <a:pt x="84" y="409"/>
                    <a:pt x="84" y="409"/>
                    <a:pt x="84" y="409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0" y="405"/>
                    <a:pt x="80" y="401"/>
                    <a:pt x="80" y="397"/>
                  </a:cubicBezTo>
                  <a:cubicBezTo>
                    <a:pt x="84" y="397"/>
                    <a:pt x="84" y="397"/>
                    <a:pt x="84" y="397"/>
                  </a:cubicBezTo>
                  <a:close/>
                  <a:moveTo>
                    <a:pt x="84" y="427"/>
                  </a:moveTo>
                  <a:cubicBezTo>
                    <a:pt x="84" y="438"/>
                    <a:pt x="84" y="438"/>
                    <a:pt x="84" y="438"/>
                  </a:cubicBezTo>
                  <a:cubicBezTo>
                    <a:pt x="83" y="438"/>
                    <a:pt x="83" y="438"/>
                    <a:pt x="83" y="438"/>
                  </a:cubicBezTo>
                  <a:cubicBezTo>
                    <a:pt x="82" y="435"/>
                    <a:pt x="82" y="431"/>
                    <a:pt x="82" y="427"/>
                  </a:cubicBezTo>
                  <a:cubicBezTo>
                    <a:pt x="84" y="427"/>
                    <a:pt x="84" y="427"/>
                    <a:pt x="84" y="427"/>
                  </a:cubicBezTo>
                  <a:close/>
                  <a:moveTo>
                    <a:pt x="84" y="558"/>
                  </a:moveTo>
                  <a:cubicBezTo>
                    <a:pt x="84" y="583"/>
                    <a:pt x="84" y="583"/>
                    <a:pt x="84" y="583"/>
                  </a:cubicBezTo>
                  <a:cubicBezTo>
                    <a:pt x="83" y="585"/>
                    <a:pt x="81" y="588"/>
                    <a:pt x="76" y="597"/>
                  </a:cubicBezTo>
                  <a:cubicBezTo>
                    <a:pt x="76" y="576"/>
                    <a:pt x="76" y="576"/>
                    <a:pt x="76" y="576"/>
                  </a:cubicBezTo>
                  <a:cubicBezTo>
                    <a:pt x="79" y="571"/>
                    <a:pt x="79" y="571"/>
                    <a:pt x="79" y="571"/>
                  </a:cubicBezTo>
                  <a:cubicBezTo>
                    <a:pt x="79" y="567"/>
                    <a:pt x="78" y="563"/>
                    <a:pt x="76" y="560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80" y="550"/>
                    <a:pt x="82" y="553"/>
                    <a:pt x="84" y="558"/>
                  </a:cubicBezTo>
                  <a:close/>
                  <a:moveTo>
                    <a:pt x="68" y="175"/>
                  </a:moveTo>
                  <a:cubicBezTo>
                    <a:pt x="70" y="171"/>
                    <a:pt x="73" y="168"/>
                    <a:pt x="76" y="164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5" y="177"/>
                    <a:pt x="74" y="179"/>
                    <a:pt x="73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1" y="192"/>
                    <a:pt x="69" y="193"/>
                    <a:pt x="68" y="194"/>
                  </a:cubicBezTo>
                  <a:cubicBezTo>
                    <a:pt x="68" y="175"/>
                    <a:pt x="68" y="175"/>
                    <a:pt x="68" y="175"/>
                  </a:cubicBezTo>
                  <a:close/>
                  <a:moveTo>
                    <a:pt x="76" y="632"/>
                  </a:moveTo>
                  <a:cubicBezTo>
                    <a:pt x="74" y="630"/>
                    <a:pt x="72" y="627"/>
                    <a:pt x="71" y="625"/>
                  </a:cubicBezTo>
                  <a:cubicBezTo>
                    <a:pt x="70" y="623"/>
                    <a:pt x="69" y="622"/>
                    <a:pt x="68" y="620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71" y="587"/>
                    <a:pt x="73" y="582"/>
                    <a:pt x="76" y="576"/>
                  </a:cubicBezTo>
                  <a:cubicBezTo>
                    <a:pt x="76" y="597"/>
                    <a:pt x="76" y="597"/>
                    <a:pt x="76" y="597"/>
                  </a:cubicBezTo>
                  <a:cubicBezTo>
                    <a:pt x="74" y="601"/>
                    <a:pt x="74" y="601"/>
                    <a:pt x="74" y="601"/>
                  </a:cubicBezTo>
                  <a:cubicBezTo>
                    <a:pt x="73" y="609"/>
                    <a:pt x="73" y="613"/>
                    <a:pt x="76" y="618"/>
                  </a:cubicBezTo>
                  <a:cubicBezTo>
                    <a:pt x="76" y="632"/>
                    <a:pt x="76" y="632"/>
                    <a:pt x="76" y="632"/>
                  </a:cubicBezTo>
                  <a:close/>
                  <a:moveTo>
                    <a:pt x="76" y="211"/>
                  </a:moveTo>
                  <a:cubicBezTo>
                    <a:pt x="76" y="219"/>
                    <a:pt x="76" y="219"/>
                    <a:pt x="76" y="219"/>
                  </a:cubicBezTo>
                  <a:cubicBezTo>
                    <a:pt x="73" y="219"/>
                    <a:pt x="71" y="219"/>
                    <a:pt x="68" y="219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76" y="211"/>
                    <a:pt x="76" y="211"/>
                    <a:pt x="76" y="211"/>
                  </a:cubicBezTo>
                  <a:close/>
                  <a:moveTo>
                    <a:pt x="76" y="234"/>
                  </a:moveTo>
                  <a:cubicBezTo>
                    <a:pt x="76" y="253"/>
                    <a:pt x="76" y="253"/>
                    <a:pt x="76" y="253"/>
                  </a:cubicBezTo>
                  <a:cubicBezTo>
                    <a:pt x="74" y="259"/>
                    <a:pt x="72" y="264"/>
                    <a:pt x="68" y="269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71" y="237"/>
                    <a:pt x="73" y="236"/>
                    <a:pt x="76" y="234"/>
                  </a:cubicBezTo>
                  <a:close/>
                  <a:moveTo>
                    <a:pt x="76" y="545"/>
                  </a:moveTo>
                  <a:cubicBezTo>
                    <a:pt x="76" y="560"/>
                    <a:pt x="76" y="560"/>
                    <a:pt x="76" y="560"/>
                  </a:cubicBezTo>
                  <a:cubicBezTo>
                    <a:pt x="75" y="557"/>
                    <a:pt x="73" y="554"/>
                    <a:pt x="72" y="551"/>
                  </a:cubicBezTo>
                  <a:cubicBezTo>
                    <a:pt x="70" y="553"/>
                    <a:pt x="69" y="555"/>
                    <a:pt x="68" y="557"/>
                  </a:cubicBezTo>
                  <a:cubicBezTo>
                    <a:pt x="68" y="522"/>
                    <a:pt x="68" y="522"/>
                    <a:pt x="68" y="522"/>
                  </a:cubicBezTo>
                  <a:cubicBezTo>
                    <a:pt x="69" y="524"/>
                    <a:pt x="70" y="527"/>
                    <a:pt x="72" y="530"/>
                  </a:cubicBezTo>
                  <a:cubicBezTo>
                    <a:pt x="72" y="534"/>
                    <a:pt x="73" y="539"/>
                    <a:pt x="74" y="543"/>
                  </a:cubicBezTo>
                  <a:cubicBezTo>
                    <a:pt x="75" y="544"/>
                    <a:pt x="76" y="545"/>
                    <a:pt x="76" y="545"/>
                  </a:cubicBezTo>
                  <a:close/>
                  <a:moveTo>
                    <a:pt x="60" y="187"/>
                  </a:moveTo>
                  <a:cubicBezTo>
                    <a:pt x="63" y="183"/>
                    <a:pt x="65" y="179"/>
                    <a:pt x="68" y="175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5" y="196"/>
                    <a:pt x="62" y="198"/>
                    <a:pt x="60" y="201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68" y="620"/>
                  </a:moveTo>
                  <a:cubicBezTo>
                    <a:pt x="66" y="616"/>
                    <a:pt x="64" y="612"/>
                    <a:pt x="62" y="609"/>
                  </a:cubicBezTo>
                  <a:cubicBezTo>
                    <a:pt x="62" y="608"/>
                    <a:pt x="61" y="607"/>
                    <a:pt x="60" y="607"/>
                  </a:cubicBezTo>
                  <a:cubicBezTo>
                    <a:pt x="60" y="593"/>
                    <a:pt x="60" y="593"/>
                    <a:pt x="60" y="593"/>
                  </a:cubicBezTo>
                  <a:cubicBezTo>
                    <a:pt x="61" y="595"/>
                    <a:pt x="63" y="598"/>
                    <a:pt x="64" y="601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68" y="620"/>
                    <a:pt x="68" y="620"/>
                    <a:pt x="68" y="620"/>
                  </a:cubicBezTo>
                  <a:close/>
                  <a:moveTo>
                    <a:pt x="68" y="211"/>
                  </a:moveTo>
                  <a:cubicBezTo>
                    <a:pt x="68" y="219"/>
                    <a:pt x="68" y="219"/>
                    <a:pt x="68" y="219"/>
                  </a:cubicBezTo>
                  <a:cubicBezTo>
                    <a:pt x="65" y="220"/>
                    <a:pt x="63" y="220"/>
                    <a:pt x="60" y="2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1"/>
                    <a:pt x="65" y="211"/>
                    <a:pt x="68" y="211"/>
                  </a:cubicBezTo>
                  <a:close/>
                  <a:moveTo>
                    <a:pt x="68" y="238"/>
                  </a:moveTo>
                  <a:cubicBezTo>
                    <a:pt x="68" y="248"/>
                    <a:pt x="68" y="248"/>
                    <a:pt x="68" y="248"/>
                  </a:cubicBezTo>
                  <a:cubicBezTo>
                    <a:pt x="65" y="249"/>
                    <a:pt x="63" y="249"/>
                    <a:pt x="60" y="24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3" y="239"/>
                    <a:pt x="65" y="238"/>
                    <a:pt x="68" y="238"/>
                  </a:cubicBezTo>
                  <a:close/>
                  <a:moveTo>
                    <a:pt x="68" y="253"/>
                  </a:moveTo>
                  <a:cubicBezTo>
                    <a:pt x="68" y="269"/>
                    <a:pt x="68" y="269"/>
                    <a:pt x="68" y="269"/>
                  </a:cubicBezTo>
                  <a:cubicBezTo>
                    <a:pt x="67" y="269"/>
                    <a:pt x="67" y="270"/>
                    <a:pt x="67" y="270"/>
                  </a:cubicBezTo>
                  <a:cubicBezTo>
                    <a:pt x="65" y="278"/>
                    <a:pt x="64" y="287"/>
                    <a:pt x="60" y="29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1" y="265"/>
                    <a:pt x="61" y="264"/>
                    <a:pt x="62" y="264"/>
                  </a:cubicBezTo>
                  <a:cubicBezTo>
                    <a:pt x="64" y="261"/>
                    <a:pt x="65" y="260"/>
                    <a:pt x="68" y="253"/>
                  </a:cubicBezTo>
                  <a:close/>
                  <a:moveTo>
                    <a:pt x="68" y="522"/>
                  </a:moveTo>
                  <a:cubicBezTo>
                    <a:pt x="68" y="557"/>
                    <a:pt x="68" y="557"/>
                    <a:pt x="68" y="557"/>
                  </a:cubicBezTo>
                  <a:cubicBezTo>
                    <a:pt x="65" y="562"/>
                    <a:pt x="62" y="565"/>
                    <a:pt x="60" y="569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65" y="543"/>
                    <a:pt x="65" y="535"/>
                    <a:pt x="61" y="523"/>
                  </a:cubicBezTo>
                  <a:cubicBezTo>
                    <a:pt x="60" y="523"/>
                    <a:pt x="60" y="523"/>
                    <a:pt x="60" y="523"/>
                  </a:cubicBezTo>
                  <a:cubicBezTo>
                    <a:pt x="60" y="501"/>
                    <a:pt x="60" y="501"/>
                    <a:pt x="60" y="501"/>
                  </a:cubicBezTo>
                  <a:cubicBezTo>
                    <a:pt x="63" y="508"/>
                    <a:pt x="65" y="515"/>
                    <a:pt x="68" y="522"/>
                  </a:cubicBezTo>
                  <a:close/>
                  <a:moveTo>
                    <a:pt x="53" y="198"/>
                  </a:moveTo>
                  <a:cubicBezTo>
                    <a:pt x="53" y="198"/>
                    <a:pt x="54" y="197"/>
                    <a:pt x="54" y="196"/>
                  </a:cubicBezTo>
                  <a:cubicBezTo>
                    <a:pt x="56" y="193"/>
                    <a:pt x="59" y="190"/>
                    <a:pt x="60" y="187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59" y="204"/>
                    <a:pt x="57" y="207"/>
                    <a:pt x="56" y="211"/>
                  </a:cubicBezTo>
                  <a:cubicBezTo>
                    <a:pt x="57" y="211"/>
                    <a:pt x="59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58" y="221"/>
                    <a:pt x="55" y="222"/>
                    <a:pt x="53" y="223"/>
                  </a:cubicBezTo>
                  <a:cubicBezTo>
                    <a:pt x="53" y="198"/>
                    <a:pt x="53" y="198"/>
                    <a:pt x="53" y="198"/>
                  </a:cubicBezTo>
                  <a:close/>
                  <a:moveTo>
                    <a:pt x="60" y="607"/>
                  </a:moveTo>
                  <a:cubicBezTo>
                    <a:pt x="57" y="603"/>
                    <a:pt x="55" y="600"/>
                    <a:pt x="53" y="596"/>
                  </a:cubicBezTo>
                  <a:cubicBezTo>
                    <a:pt x="53" y="563"/>
                    <a:pt x="53" y="563"/>
                    <a:pt x="53" y="563"/>
                  </a:cubicBezTo>
                  <a:cubicBezTo>
                    <a:pt x="56" y="558"/>
                    <a:pt x="59" y="554"/>
                    <a:pt x="60" y="551"/>
                  </a:cubicBezTo>
                  <a:cubicBezTo>
                    <a:pt x="60" y="569"/>
                    <a:pt x="60" y="569"/>
                    <a:pt x="60" y="569"/>
                  </a:cubicBezTo>
                  <a:cubicBezTo>
                    <a:pt x="56" y="576"/>
                    <a:pt x="55" y="582"/>
                    <a:pt x="60" y="593"/>
                  </a:cubicBezTo>
                  <a:cubicBezTo>
                    <a:pt x="60" y="607"/>
                    <a:pt x="60" y="607"/>
                    <a:pt x="60" y="607"/>
                  </a:cubicBezTo>
                  <a:close/>
                  <a:moveTo>
                    <a:pt x="60" y="239"/>
                  </a:moveTo>
                  <a:cubicBezTo>
                    <a:pt x="60" y="249"/>
                    <a:pt x="60" y="249"/>
                    <a:pt x="60" y="249"/>
                  </a:cubicBezTo>
                  <a:cubicBezTo>
                    <a:pt x="58" y="249"/>
                    <a:pt x="55" y="249"/>
                    <a:pt x="53" y="249"/>
                  </a:cubicBezTo>
                  <a:cubicBezTo>
                    <a:pt x="53" y="241"/>
                    <a:pt x="53" y="241"/>
                    <a:pt x="53" y="241"/>
                  </a:cubicBezTo>
                  <a:cubicBezTo>
                    <a:pt x="55" y="240"/>
                    <a:pt x="58" y="240"/>
                    <a:pt x="60" y="239"/>
                  </a:cubicBezTo>
                  <a:close/>
                  <a:moveTo>
                    <a:pt x="60" y="265"/>
                  </a:moveTo>
                  <a:cubicBezTo>
                    <a:pt x="60" y="295"/>
                    <a:pt x="60" y="295"/>
                    <a:pt x="60" y="295"/>
                  </a:cubicBezTo>
                  <a:cubicBezTo>
                    <a:pt x="59" y="297"/>
                    <a:pt x="58" y="299"/>
                    <a:pt x="56" y="300"/>
                  </a:cubicBezTo>
                  <a:cubicBezTo>
                    <a:pt x="56" y="310"/>
                    <a:pt x="55" y="316"/>
                    <a:pt x="53" y="323"/>
                  </a:cubicBezTo>
                  <a:cubicBezTo>
                    <a:pt x="53" y="290"/>
                    <a:pt x="53" y="290"/>
                    <a:pt x="53" y="290"/>
                  </a:cubicBezTo>
                  <a:cubicBezTo>
                    <a:pt x="55" y="287"/>
                    <a:pt x="56" y="282"/>
                    <a:pt x="57" y="276"/>
                  </a:cubicBezTo>
                  <a:cubicBezTo>
                    <a:pt x="56" y="276"/>
                    <a:pt x="55" y="277"/>
                    <a:pt x="53" y="277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55" y="267"/>
                    <a:pt x="58" y="266"/>
                    <a:pt x="60" y="265"/>
                  </a:cubicBezTo>
                  <a:close/>
                  <a:moveTo>
                    <a:pt x="60" y="501"/>
                  </a:moveTo>
                  <a:cubicBezTo>
                    <a:pt x="60" y="523"/>
                    <a:pt x="60" y="523"/>
                    <a:pt x="60" y="523"/>
                  </a:cubicBezTo>
                  <a:cubicBezTo>
                    <a:pt x="59" y="523"/>
                    <a:pt x="59" y="523"/>
                    <a:pt x="58" y="524"/>
                  </a:cubicBezTo>
                  <a:cubicBezTo>
                    <a:pt x="56" y="526"/>
                    <a:pt x="54" y="528"/>
                    <a:pt x="53" y="530"/>
                  </a:cubicBezTo>
                  <a:cubicBezTo>
                    <a:pt x="53" y="512"/>
                    <a:pt x="53" y="512"/>
                    <a:pt x="53" y="512"/>
                  </a:cubicBezTo>
                  <a:cubicBezTo>
                    <a:pt x="53" y="509"/>
                    <a:pt x="53" y="507"/>
                    <a:pt x="53" y="504"/>
                  </a:cubicBezTo>
                  <a:cubicBezTo>
                    <a:pt x="53" y="469"/>
                    <a:pt x="53" y="469"/>
                    <a:pt x="53" y="469"/>
                  </a:cubicBezTo>
                  <a:cubicBezTo>
                    <a:pt x="53" y="470"/>
                    <a:pt x="54" y="472"/>
                    <a:pt x="54" y="474"/>
                  </a:cubicBezTo>
                  <a:cubicBezTo>
                    <a:pt x="54" y="477"/>
                    <a:pt x="54" y="481"/>
                    <a:pt x="54" y="485"/>
                  </a:cubicBezTo>
                  <a:cubicBezTo>
                    <a:pt x="56" y="490"/>
                    <a:pt x="59" y="496"/>
                    <a:pt x="60" y="501"/>
                  </a:cubicBezTo>
                  <a:close/>
                  <a:moveTo>
                    <a:pt x="44" y="215"/>
                  </a:moveTo>
                  <a:cubicBezTo>
                    <a:pt x="47" y="210"/>
                    <a:pt x="50" y="204"/>
                    <a:pt x="53" y="19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49" y="224"/>
                    <a:pt x="46" y="227"/>
                    <a:pt x="44" y="231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3" y="596"/>
                  </a:moveTo>
                  <a:cubicBezTo>
                    <a:pt x="50" y="592"/>
                    <a:pt x="47" y="586"/>
                    <a:pt x="46" y="580"/>
                  </a:cubicBezTo>
                  <a:cubicBezTo>
                    <a:pt x="45" y="579"/>
                    <a:pt x="45" y="579"/>
                    <a:pt x="44" y="578"/>
                  </a:cubicBezTo>
                  <a:cubicBezTo>
                    <a:pt x="44" y="563"/>
                    <a:pt x="44" y="563"/>
                    <a:pt x="44" y="563"/>
                  </a:cubicBezTo>
                  <a:cubicBezTo>
                    <a:pt x="45" y="565"/>
                    <a:pt x="46" y="567"/>
                    <a:pt x="48" y="570"/>
                  </a:cubicBezTo>
                  <a:cubicBezTo>
                    <a:pt x="49" y="567"/>
                    <a:pt x="51" y="565"/>
                    <a:pt x="53" y="563"/>
                  </a:cubicBezTo>
                  <a:cubicBezTo>
                    <a:pt x="53" y="596"/>
                    <a:pt x="53" y="596"/>
                    <a:pt x="53" y="596"/>
                  </a:cubicBezTo>
                  <a:close/>
                  <a:moveTo>
                    <a:pt x="53" y="241"/>
                  </a:moveTo>
                  <a:cubicBezTo>
                    <a:pt x="53" y="249"/>
                    <a:pt x="53" y="249"/>
                    <a:pt x="53" y="249"/>
                  </a:cubicBezTo>
                  <a:cubicBezTo>
                    <a:pt x="50" y="249"/>
                    <a:pt x="47" y="250"/>
                    <a:pt x="44" y="251"/>
                  </a:cubicBezTo>
                  <a:cubicBezTo>
                    <a:pt x="44" y="241"/>
                    <a:pt x="44" y="241"/>
                    <a:pt x="44" y="241"/>
                  </a:cubicBezTo>
                  <a:cubicBezTo>
                    <a:pt x="47" y="241"/>
                    <a:pt x="50" y="241"/>
                    <a:pt x="53" y="241"/>
                  </a:cubicBezTo>
                  <a:close/>
                  <a:moveTo>
                    <a:pt x="53" y="268"/>
                  </a:moveTo>
                  <a:cubicBezTo>
                    <a:pt x="53" y="277"/>
                    <a:pt x="53" y="277"/>
                    <a:pt x="53" y="277"/>
                  </a:cubicBezTo>
                  <a:cubicBezTo>
                    <a:pt x="50" y="278"/>
                    <a:pt x="47" y="278"/>
                    <a:pt x="44" y="27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0"/>
                    <a:pt x="50" y="269"/>
                    <a:pt x="53" y="268"/>
                  </a:cubicBezTo>
                  <a:close/>
                  <a:moveTo>
                    <a:pt x="53" y="290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2" y="325"/>
                    <a:pt x="51" y="327"/>
                    <a:pt x="49" y="330"/>
                  </a:cubicBezTo>
                  <a:cubicBezTo>
                    <a:pt x="49" y="336"/>
                    <a:pt x="49" y="342"/>
                    <a:pt x="49" y="349"/>
                  </a:cubicBezTo>
                  <a:cubicBezTo>
                    <a:pt x="45" y="363"/>
                    <a:pt x="46" y="376"/>
                    <a:pt x="44" y="391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6" y="317"/>
                    <a:pt x="48" y="313"/>
                    <a:pt x="49" y="306"/>
                  </a:cubicBezTo>
                  <a:cubicBezTo>
                    <a:pt x="47" y="307"/>
                    <a:pt x="46" y="307"/>
                    <a:pt x="44" y="308"/>
                  </a:cubicBezTo>
                  <a:cubicBezTo>
                    <a:pt x="44" y="298"/>
                    <a:pt x="44" y="298"/>
                    <a:pt x="44" y="298"/>
                  </a:cubicBezTo>
                  <a:cubicBezTo>
                    <a:pt x="48" y="296"/>
                    <a:pt x="50" y="294"/>
                    <a:pt x="53" y="290"/>
                  </a:cubicBezTo>
                  <a:close/>
                  <a:moveTo>
                    <a:pt x="53" y="469"/>
                  </a:moveTo>
                  <a:cubicBezTo>
                    <a:pt x="53" y="504"/>
                    <a:pt x="53" y="504"/>
                    <a:pt x="53" y="504"/>
                  </a:cubicBezTo>
                  <a:cubicBezTo>
                    <a:pt x="52" y="501"/>
                    <a:pt x="51" y="497"/>
                    <a:pt x="49" y="492"/>
                  </a:cubicBezTo>
                  <a:cubicBezTo>
                    <a:pt x="47" y="495"/>
                    <a:pt x="46" y="496"/>
                    <a:pt x="44" y="498"/>
                  </a:cubicBezTo>
                  <a:cubicBezTo>
                    <a:pt x="44" y="481"/>
                    <a:pt x="44" y="481"/>
                    <a:pt x="44" y="481"/>
                  </a:cubicBezTo>
                  <a:cubicBezTo>
                    <a:pt x="45" y="478"/>
                    <a:pt x="45" y="474"/>
                    <a:pt x="44" y="469"/>
                  </a:cubicBezTo>
                  <a:cubicBezTo>
                    <a:pt x="44" y="398"/>
                    <a:pt x="44" y="398"/>
                    <a:pt x="44" y="398"/>
                  </a:cubicBezTo>
                  <a:cubicBezTo>
                    <a:pt x="46" y="407"/>
                    <a:pt x="46" y="415"/>
                    <a:pt x="45" y="425"/>
                  </a:cubicBezTo>
                  <a:cubicBezTo>
                    <a:pt x="49" y="440"/>
                    <a:pt x="48" y="454"/>
                    <a:pt x="53" y="469"/>
                  </a:cubicBezTo>
                  <a:close/>
                  <a:moveTo>
                    <a:pt x="53" y="512"/>
                  </a:moveTo>
                  <a:cubicBezTo>
                    <a:pt x="53" y="530"/>
                    <a:pt x="53" y="530"/>
                    <a:pt x="53" y="530"/>
                  </a:cubicBezTo>
                  <a:cubicBezTo>
                    <a:pt x="49" y="535"/>
                    <a:pt x="46" y="538"/>
                    <a:pt x="44" y="542"/>
                  </a:cubicBezTo>
                  <a:cubicBezTo>
                    <a:pt x="44" y="527"/>
                    <a:pt x="44" y="527"/>
                    <a:pt x="44" y="527"/>
                  </a:cubicBezTo>
                  <a:cubicBezTo>
                    <a:pt x="49" y="522"/>
                    <a:pt x="52" y="517"/>
                    <a:pt x="53" y="512"/>
                  </a:cubicBezTo>
                  <a:close/>
                  <a:moveTo>
                    <a:pt x="33" y="241"/>
                  </a:moveTo>
                  <a:cubicBezTo>
                    <a:pt x="35" y="232"/>
                    <a:pt x="40" y="224"/>
                    <a:pt x="44" y="215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3" y="234"/>
                    <a:pt x="42" y="237"/>
                    <a:pt x="41" y="242"/>
                  </a:cubicBezTo>
                  <a:cubicBezTo>
                    <a:pt x="42" y="241"/>
                    <a:pt x="43" y="241"/>
                    <a:pt x="44" y="24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9" y="253"/>
                    <a:pt x="36" y="255"/>
                    <a:pt x="33" y="261"/>
                  </a:cubicBezTo>
                  <a:cubicBezTo>
                    <a:pt x="33" y="241"/>
                    <a:pt x="33" y="241"/>
                    <a:pt x="33" y="241"/>
                  </a:cubicBezTo>
                  <a:close/>
                  <a:moveTo>
                    <a:pt x="44" y="578"/>
                  </a:moveTo>
                  <a:cubicBezTo>
                    <a:pt x="40" y="571"/>
                    <a:pt x="36" y="563"/>
                    <a:pt x="33" y="555"/>
                  </a:cubicBezTo>
                  <a:cubicBezTo>
                    <a:pt x="33" y="537"/>
                    <a:pt x="33" y="537"/>
                    <a:pt x="33" y="537"/>
                  </a:cubicBezTo>
                  <a:cubicBezTo>
                    <a:pt x="33" y="537"/>
                    <a:pt x="33" y="538"/>
                    <a:pt x="33" y="539"/>
                  </a:cubicBezTo>
                  <a:cubicBezTo>
                    <a:pt x="37" y="535"/>
                    <a:pt x="41" y="531"/>
                    <a:pt x="44" y="527"/>
                  </a:cubicBezTo>
                  <a:cubicBezTo>
                    <a:pt x="44" y="542"/>
                    <a:pt x="44" y="542"/>
                    <a:pt x="44" y="542"/>
                  </a:cubicBezTo>
                  <a:cubicBezTo>
                    <a:pt x="41" y="548"/>
                    <a:pt x="40" y="554"/>
                    <a:pt x="44" y="563"/>
                  </a:cubicBezTo>
                  <a:cubicBezTo>
                    <a:pt x="44" y="578"/>
                    <a:pt x="44" y="578"/>
                    <a:pt x="44" y="578"/>
                  </a:cubicBezTo>
                  <a:close/>
                  <a:moveTo>
                    <a:pt x="44" y="270"/>
                  </a:moveTo>
                  <a:cubicBezTo>
                    <a:pt x="44" y="279"/>
                    <a:pt x="44" y="279"/>
                    <a:pt x="44" y="279"/>
                  </a:cubicBezTo>
                  <a:cubicBezTo>
                    <a:pt x="40" y="280"/>
                    <a:pt x="36" y="281"/>
                    <a:pt x="33" y="28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6" y="272"/>
                    <a:pt x="40" y="271"/>
                    <a:pt x="44" y="270"/>
                  </a:cubicBezTo>
                  <a:close/>
                  <a:moveTo>
                    <a:pt x="44" y="298"/>
                  </a:moveTo>
                  <a:cubicBezTo>
                    <a:pt x="44" y="308"/>
                    <a:pt x="44" y="308"/>
                    <a:pt x="44" y="308"/>
                  </a:cubicBezTo>
                  <a:cubicBezTo>
                    <a:pt x="40" y="309"/>
                    <a:pt x="36" y="310"/>
                    <a:pt x="33" y="31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7" y="301"/>
                    <a:pt x="41" y="300"/>
                    <a:pt x="44" y="298"/>
                  </a:cubicBezTo>
                  <a:close/>
                  <a:moveTo>
                    <a:pt x="44" y="323"/>
                  </a:moveTo>
                  <a:cubicBezTo>
                    <a:pt x="44" y="391"/>
                    <a:pt x="44" y="391"/>
                    <a:pt x="44" y="391"/>
                  </a:cubicBezTo>
                  <a:cubicBezTo>
                    <a:pt x="44" y="392"/>
                    <a:pt x="44" y="393"/>
                    <a:pt x="44" y="395"/>
                  </a:cubicBezTo>
                  <a:cubicBezTo>
                    <a:pt x="44" y="396"/>
                    <a:pt x="44" y="397"/>
                    <a:pt x="44" y="398"/>
                  </a:cubicBezTo>
                  <a:cubicBezTo>
                    <a:pt x="44" y="469"/>
                    <a:pt x="44" y="469"/>
                    <a:pt x="44" y="469"/>
                  </a:cubicBezTo>
                  <a:cubicBezTo>
                    <a:pt x="44" y="467"/>
                    <a:pt x="43" y="465"/>
                    <a:pt x="42" y="462"/>
                  </a:cubicBezTo>
                  <a:cubicBezTo>
                    <a:pt x="38" y="465"/>
                    <a:pt x="35" y="467"/>
                    <a:pt x="33" y="470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39" y="452"/>
                    <a:pt x="42" y="445"/>
                    <a:pt x="38" y="432"/>
                  </a:cubicBezTo>
                  <a:cubicBezTo>
                    <a:pt x="38" y="432"/>
                    <a:pt x="36" y="433"/>
                    <a:pt x="33" y="435"/>
                  </a:cubicBezTo>
                  <a:cubicBezTo>
                    <a:pt x="33" y="423"/>
                    <a:pt x="33" y="423"/>
                    <a:pt x="33" y="423"/>
                  </a:cubicBezTo>
                  <a:cubicBezTo>
                    <a:pt x="38" y="416"/>
                    <a:pt x="41" y="409"/>
                    <a:pt x="36" y="399"/>
                  </a:cubicBezTo>
                  <a:cubicBezTo>
                    <a:pt x="35" y="400"/>
                    <a:pt x="34" y="401"/>
                    <a:pt x="33" y="402"/>
                  </a:cubicBezTo>
                  <a:cubicBezTo>
                    <a:pt x="33" y="391"/>
                    <a:pt x="33" y="391"/>
                    <a:pt x="33" y="391"/>
                  </a:cubicBezTo>
                  <a:cubicBezTo>
                    <a:pt x="33" y="390"/>
                    <a:pt x="34" y="389"/>
                    <a:pt x="35" y="389"/>
                  </a:cubicBezTo>
                  <a:cubicBezTo>
                    <a:pt x="39" y="382"/>
                    <a:pt x="37" y="375"/>
                    <a:pt x="37" y="368"/>
                  </a:cubicBezTo>
                  <a:cubicBezTo>
                    <a:pt x="35" y="369"/>
                    <a:pt x="34" y="370"/>
                    <a:pt x="33" y="371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1" y="354"/>
                    <a:pt x="41" y="350"/>
                    <a:pt x="41" y="337"/>
                  </a:cubicBezTo>
                  <a:cubicBezTo>
                    <a:pt x="39" y="338"/>
                    <a:pt x="36" y="339"/>
                    <a:pt x="33" y="341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36" y="329"/>
                    <a:pt x="40" y="327"/>
                    <a:pt x="43" y="325"/>
                  </a:cubicBezTo>
                  <a:cubicBezTo>
                    <a:pt x="44" y="325"/>
                    <a:pt x="44" y="324"/>
                    <a:pt x="44" y="323"/>
                  </a:cubicBezTo>
                  <a:close/>
                  <a:moveTo>
                    <a:pt x="44" y="481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42" y="500"/>
                    <a:pt x="40" y="503"/>
                    <a:pt x="34" y="507"/>
                  </a:cubicBezTo>
                  <a:cubicBezTo>
                    <a:pt x="33" y="509"/>
                    <a:pt x="33" y="510"/>
                    <a:pt x="33" y="511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8" y="492"/>
                    <a:pt x="42" y="487"/>
                    <a:pt x="44" y="481"/>
                  </a:cubicBezTo>
                  <a:close/>
                  <a:moveTo>
                    <a:pt x="0" y="436"/>
                  </a:moveTo>
                  <a:cubicBezTo>
                    <a:pt x="0" y="410"/>
                    <a:pt x="0" y="384"/>
                    <a:pt x="0" y="357"/>
                  </a:cubicBezTo>
                  <a:cubicBezTo>
                    <a:pt x="5" y="355"/>
                    <a:pt x="4" y="335"/>
                    <a:pt x="5" y="330"/>
                  </a:cubicBezTo>
                  <a:cubicBezTo>
                    <a:pt x="10" y="313"/>
                    <a:pt x="10" y="296"/>
                    <a:pt x="19" y="280"/>
                  </a:cubicBezTo>
                  <a:cubicBezTo>
                    <a:pt x="21" y="269"/>
                    <a:pt x="22" y="257"/>
                    <a:pt x="31" y="249"/>
                  </a:cubicBezTo>
                  <a:cubicBezTo>
                    <a:pt x="31" y="246"/>
                    <a:pt x="32" y="244"/>
                    <a:pt x="33" y="24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64"/>
                    <a:pt x="29" y="268"/>
                    <a:pt x="27" y="273"/>
                  </a:cubicBezTo>
                  <a:cubicBezTo>
                    <a:pt x="29" y="273"/>
                    <a:pt x="31" y="273"/>
                    <a:pt x="33" y="272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32" y="282"/>
                    <a:pt x="31" y="282"/>
                    <a:pt x="31" y="282"/>
                  </a:cubicBezTo>
                  <a:cubicBezTo>
                    <a:pt x="22" y="289"/>
                    <a:pt x="20" y="295"/>
                    <a:pt x="18" y="306"/>
                  </a:cubicBezTo>
                  <a:cubicBezTo>
                    <a:pt x="23" y="304"/>
                    <a:pt x="28" y="303"/>
                    <a:pt x="33" y="302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20" y="315"/>
                    <a:pt x="13" y="320"/>
                    <a:pt x="12" y="339"/>
                  </a:cubicBezTo>
                  <a:cubicBezTo>
                    <a:pt x="19" y="336"/>
                    <a:pt x="26" y="333"/>
                    <a:pt x="33" y="330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26" y="343"/>
                    <a:pt x="19" y="346"/>
                    <a:pt x="13" y="349"/>
                  </a:cubicBezTo>
                  <a:cubicBezTo>
                    <a:pt x="10" y="357"/>
                    <a:pt x="8" y="363"/>
                    <a:pt x="9" y="372"/>
                  </a:cubicBezTo>
                  <a:cubicBezTo>
                    <a:pt x="15" y="369"/>
                    <a:pt x="21" y="366"/>
                    <a:pt x="27" y="363"/>
                  </a:cubicBezTo>
                  <a:cubicBezTo>
                    <a:pt x="29" y="362"/>
                    <a:pt x="31" y="361"/>
                    <a:pt x="33" y="360"/>
                  </a:cubicBezTo>
                  <a:cubicBezTo>
                    <a:pt x="33" y="371"/>
                    <a:pt x="33" y="371"/>
                    <a:pt x="33" y="371"/>
                  </a:cubicBezTo>
                  <a:cubicBezTo>
                    <a:pt x="13" y="383"/>
                    <a:pt x="7" y="381"/>
                    <a:pt x="8" y="408"/>
                  </a:cubicBezTo>
                  <a:cubicBezTo>
                    <a:pt x="12" y="404"/>
                    <a:pt x="25" y="396"/>
                    <a:pt x="33" y="391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13" y="413"/>
                    <a:pt x="6" y="416"/>
                    <a:pt x="10" y="440"/>
                  </a:cubicBezTo>
                  <a:cubicBezTo>
                    <a:pt x="17" y="435"/>
                    <a:pt x="26" y="430"/>
                    <a:pt x="33" y="423"/>
                  </a:cubicBezTo>
                  <a:cubicBezTo>
                    <a:pt x="33" y="435"/>
                    <a:pt x="33" y="435"/>
                    <a:pt x="33" y="435"/>
                  </a:cubicBezTo>
                  <a:cubicBezTo>
                    <a:pt x="27" y="440"/>
                    <a:pt x="18" y="446"/>
                    <a:pt x="15" y="449"/>
                  </a:cubicBezTo>
                  <a:cubicBezTo>
                    <a:pt x="12" y="457"/>
                    <a:pt x="13" y="465"/>
                    <a:pt x="14" y="475"/>
                  </a:cubicBezTo>
                  <a:cubicBezTo>
                    <a:pt x="21" y="469"/>
                    <a:pt x="28" y="464"/>
                    <a:pt x="33" y="459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21" y="480"/>
                    <a:pt x="17" y="488"/>
                    <a:pt x="23" y="507"/>
                  </a:cubicBezTo>
                  <a:cubicBezTo>
                    <a:pt x="26" y="504"/>
                    <a:pt x="30" y="501"/>
                    <a:pt x="33" y="498"/>
                  </a:cubicBezTo>
                  <a:cubicBezTo>
                    <a:pt x="33" y="511"/>
                    <a:pt x="33" y="511"/>
                    <a:pt x="33" y="511"/>
                  </a:cubicBezTo>
                  <a:cubicBezTo>
                    <a:pt x="28" y="520"/>
                    <a:pt x="29" y="526"/>
                    <a:pt x="33" y="537"/>
                  </a:cubicBezTo>
                  <a:cubicBezTo>
                    <a:pt x="33" y="555"/>
                    <a:pt x="33" y="555"/>
                    <a:pt x="33" y="555"/>
                  </a:cubicBezTo>
                  <a:cubicBezTo>
                    <a:pt x="26" y="542"/>
                    <a:pt x="21" y="527"/>
                    <a:pt x="18" y="513"/>
                  </a:cubicBezTo>
                  <a:cubicBezTo>
                    <a:pt x="11" y="498"/>
                    <a:pt x="10" y="482"/>
                    <a:pt x="5" y="465"/>
                  </a:cubicBezTo>
                  <a:cubicBezTo>
                    <a:pt x="5" y="459"/>
                    <a:pt x="5" y="438"/>
                    <a:pt x="0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70354051-F1E2-4393-ABA2-AEB53FF0D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5980" y="1029661"/>
              <a:ext cx="5873921" cy="2020314"/>
            </a:xfrm>
            <a:custGeom>
              <a:avLst/>
              <a:gdLst>
                <a:gd name="T0" fmla="*/ 18 w 1381"/>
                <a:gd name="T1" fmla="*/ 76 h 473"/>
                <a:gd name="T2" fmla="*/ 233 w 1381"/>
                <a:gd name="T3" fmla="*/ 28 h 473"/>
                <a:gd name="T4" fmla="*/ 67 w 1381"/>
                <a:gd name="T5" fmla="*/ 244 h 473"/>
                <a:gd name="T6" fmla="*/ 18 w 1381"/>
                <a:gd name="T7" fmla="*/ 446 h 473"/>
                <a:gd name="T8" fmla="*/ 132 w 1381"/>
                <a:gd name="T9" fmla="*/ 196 h 473"/>
                <a:gd name="T10" fmla="*/ 174 w 1381"/>
                <a:gd name="T11" fmla="*/ 243 h 473"/>
                <a:gd name="T12" fmla="*/ 164 w 1381"/>
                <a:gd name="T13" fmla="*/ 413 h 473"/>
                <a:gd name="T14" fmla="*/ 218 w 1381"/>
                <a:gd name="T15" fmla="*/ 351 h 473"/>
                <a:gd name="T16" fmla="*/ 218 w 1381"/>
                <a:gd name="T17" fmla="*/ 408 h 473"/>
                <a:gd name="T18" fmla="*/ 255 w 1381"/>
                <a:gd name="T19" fmla="*/ 235 h 473"/>
                <a:gd name="T20" fmla="*/ 225 w 1381"/>
                <a:gd name="T21" fmla="*/ 202 h 473"/>
                <a:gd name="T22" fmla="*/ 275 w 1381"/>
                <a:gd name="T23" fmla="*/ 23 h 473"/>
                <a:gd name="T24" fmla="*/ 225 w 1381"/>
                <a:gd name="T25" fmla="*/ 322 h 473"/>
                <a:gd name="T26" fmla="*/ 229 w 1381"/>
                <a:gd name="T27" fmla="*/ 263 h 473"/>
                <a:gd name="T28" fmla="*/ 663 w 1381"/>
                <a:gd name="T29" fmla="*/ 49 h 473"/>
                <a:gd name="T30" fmla="*/ 620 w 1381"/>
                <a:gd name="T31" fmla="*/ 47 h 473"/>
                <a:gd name="T32" fmla="*/ 523 w 1381"/>
                <a:gd name="T33" fmla="*/ 93 h 473"/>
                <a:gd name="T34" fmla="*/ 436 w 1381"/>
                <a:gd name="T35" fmla="*/ 159 h 473"/>
                <a:gd name="T36" fmla="*/ 555 w 1381"/>
                <a:gd name="T37" fmla="*/ 126 h 473"/>
                <a:gd name="T38" fmla="*/ 482 w 1381"/>
                <a:gd name="T39" fmla="*/ 235 h 473"/>
                <a:gd name="T40" fmla="*/ 488 w 1381"/>
                <a:gd name="T41" fmla="*/ 274 h 473"/>
                <a:gd name="T42" fmla="*/ 514 w 1381"/>
                <a:gd name="T43" fmla="*/ 290 h 473"/>
                <a:gd name="T44" fmla="*/ 475 w 1381"/>
                <a:gd name="T45" fmla="*/ 359 h 473"/>
                <a:gd name="T46" fmla="*/ 509 w 1381"/>
                <a:gd name="T47" fmla="*/ 380 h 473"/>
                <a:gd name="T48" fmla="*/ 537 w 1381"/>
                <a:gd name="T49" fmla="*/ 446 h 473"/>
                <a:gd name="T50" fmla="*/ 629 w 1381"/>
                <a:gd name="T51" fmla="*/ 327 h 473"/>
                <a:gd name="T52" fmla="*/ 644 w 1381"/>
                <a:gd name="T53" fmla="*/ 240 h 473"/>
                <a:gd name="T54" fmla="*/ 592 w 1381"/>
                <a:gd name="T55" fmla="*/ 238 h 473"/>
                <a:gd name="T56" fmla="*/ 566 w 1381"/>
                <a:gd name="T57" fmla="*/ 154 h 473"/>
                <a:gd name="T58" fmla="*/ 686 w 1381"/>
                <a:gd name="T59" fmla="*/ 48 h 473"/>
                <a:gd name="T60" fmla="*/ 565 w 1381"/>
                <a:gd name="T61" fmla="*/ 320 h 473"/>
                <a:gd name="T62" fmla="*/ 579 w 1381"/>
                <a:gd name="T63" fmla="*/ 190 h 473"/>
                <a:gd name="T64" fmla="*/ 558 w 1381"/>
                <a:gd name="T65" fmla="*/ 233 h 473"/>
                <a:gd name="T66" fmla="*/ 947 w 1381"/>
                <a:gd name="T67" fmla="*/ 191 h 473"/>
                <a:gd name="T68" fmla="*/ 920 w 1381"/>
                <a:gd name="T69" fmla="*/ 93 h 473"/>
                <a:gd name="T70" fmla="*/ 800 w 1381"/>
                <a:gd name="T71" fmla="*/ 275 h 473"/>
                <a:gd name="T72" fmla="*/ 854 w 1381"/>
                <a:gd name="T73" fmla="*/ 368 h 473"/>
                <a:gd name="T74" fmla="*/ 928 w 1381"/>
                <a:gd name="T75" fmla="*/ 324 h 473"/>
                <a:gd name="T76" fmla="*/ 1016 w 1381"/>
                <a:gd name="T77" fmla="*/ 378 h 473"/>
                <a:gd name="T78" fmla="*/ 1171 w 1381"/>
                <a:gd name="T79" fmla="*/ 214 h 473"/>
                <a:gd name="T80" fmla="*/ 1167 w 1381"/>
                <a:gd name="T81" fmla="*/ 188 h 473"/>
                <a:gd name="T82" fmla="*/ 1291 w 1381"/>
                <a:gd name="T83" fmla="*/ 102 h 473"/>
                <a:gd name="T84" fmla="*/ 1311 w 1381"/>
                <a:gd name="T85" fmla="*/ 3 h 473"/>
                <a:gd name="T86" fmla="*/ 1267 w 1381"/>
                <a:gd name="T87" fmla="*/ 117 h 473"/>
                <a:gd name="T88" fmla="*/ 1180 w 1381"/>
                <a:gd name="T89" fmla="*/ 229 h 473"/>
                <a:gd name="T90" fmla="*/ 1228 w 1381"/>
                <a:gd name="T91" fmla="*/ 222 h 473"/>
                <a:gd name="T92" fmla="*/ 1251 w 1381"/>
                <a:gd name="T93" fmla="*/ 248 h 473"/>
                <a:gd name="T94" fmla="*/ 1374 w 1381"/>
                <a:gd name="T95" fmla="*/ 168 h 473"/>
                <a:gd name="T96" fmla="*/ 1263 w 1381"/>
                <a:gd name="T97" fmla="*/ 194 h 473"/>
                <a:gd name="T98" fmla="*/ 1301 w 1381"/>
                <a:gd name="T99" fmla="*/ 252 h 473"/>
                <a:gd name="T100" fmla="*/ 1247 w 1381"/>
                <a:gd name="T101" fmla="*/ 312 h 473"/>
                <a:gd name="T102" fmla="*/ 1291 w 1381"/>
                <a:gd name="T103" fmla="*/ 306 h 473"/>
                <a:gd name="T104" fmla="*/ 1291 w 1381"/>
                <a:gd name="T105" fmla="*/ 281 h 473"/>
                <a:gd name="T106" fmla="*/ 1291 w 1381"/>
                <a:gd name="T107" fmla="*/ 281 h 473"/>
                <a:gd name="T108" fmla="*/ 1153 w 1381"/>
                <a:gd name="T109" fmla="*/ 393 h 473"/>
                <a:gd name="T110" fmla="*/ 1196 w 1381"/>
                <a:gd name="T111" fmla="*/ 434 h 473"/>
                <a:gd name="T112" fmla="*/ 1263 w 1381"/>
                <a:gd name="T113" fmla="*/ 46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473">
                  <a:moveTo>
                    <a:pt x="39" y="109"/>
                  </a:moveTo>
                  <a:cubicBezTo>
                    <a:pt x="56" y="113"/>
                    <a:pt x="68" y="100"/>
                    <a:pt x="68" y="100"/>
                  </a:cubicBezTo>
                  <a:cubicBezTo>
                    <a:pt x="77" y="83"/>
                    <a:pt x="59" y="72"/>
                    <a:pt x="59" y="72"/>
                  </a:cubicBezTo>
                  <a:cubicBezTo>
                    <a:pt x="45" y="63"/>
                    <a:pt x="20" y="66"/>
                    <a:pt x="20" y="66"/>
                  </a:cubicBezTo>
                  <a:cubicBezTo>
                    <a:pt x="18" y="68"/>
                    <a:pt x="18" y="76"/>
                    <a:pt x="18" y="76"/>
                  </a:cubicBezTo>
                  <a:cubicBezTo>
                    <a:pt x="23" y="103"/>
                    <a:pt x="39" y="109"/>
                    <a:pt x="39" y="109"/>
                  </a:cubicBezTo>
                  <a:close/>
                  <a:moveTo>
                    <a:pt x="275" y="23"/>
                  </a:moveTo>
                  <a:cubicBezTo>
                    <a:pt x="263" y="22"/>
                    <a:pt x="265" y="9"/>
                    <a:pt x="265" y="9"/>
                  </a:cubicBezTo>
                  <a:cubicBezTo>
                    <a:pt x="262" y="0"/>
                    <a:pt x="246" y="3"/>
                    <a:pt x="246" y="3"/>
                  </a:cubicBezTo>
                  <a:cubicBezTo>
                    <a:pt x="240" y="6"/>
                    <a:pt x="233" y="28"/>
                    <a:pt x="233" y="28"/>
                  </a:cubicBezTo>
                  <a:cubicBezTo>
                    <a:pt x="230" y="41"/>
                    <a:pt x="205" y="108"/>
                    <a:pt x="205" y="108"/>
                  </a:cubicBezTo>
                  <a:cubicBezTo>
                    <a:pt x="198" y="117"/>
                    <a:pt x="137" y="145"/>
                    <a:pt x="137" y="145"/>
                  </a:cubicBezTo>
                  <a:cubicBezTo>
                    <a:pt x="78" y="177"/>
                    <a:pt x="74" y="210"/>
                    <a:pt x="74" y="210"/>
                  </a:cubicBezTo>
                  <a:cubicBezTo>
                    <a:pt x="75" y="240"/>
                    <a:pt x="67" y="255"/>
                    <a:pt x="67" y="255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8" y="222"/>
                    <a:pt x="53" y="216"/>
                    <a:pt x="53" y="216"/>
                  </a:cubicBezTo>
                  <a:cubicBezTo>
                    <a:pt x="48" y="182"/>
                    <a:pt x="36" y="179"/>
                    <a:pt x="36" y="179"/>
                  </a:cubicBezTo>
                  <a:cubicBezTo>
                    <a:pt x="0" y="188"/>
                    <a:pt x="12" y="251"/>
                    <a:pt x="12" y="259"/>
                  </a:cubicBezTo>
                  <a:cubicBezTo>
                    <a:pt x="12" y="268"/>
                    <a:pt x="12" y="342"/>
                    <a:pt x="12" y="342"/>
                  </a:cubicBezTo>
                  <a:cubicBezTo>
                    <a:pt x="12" y="404"/>
                    <a:pt x="18" y="446"/>
                    <a:pt x="18" y="446"/>
                  </a:cubicBezTo>
                  <a:cubicBezTo>
                    <a:pt x="20" y="451"/>
                    <a:pt x="44" y="463"/>
                    <a:pt x="44" y="463"/>
                  </a:cubicBezTo>
                  <a:cubicBezTo>
                    <a:pt x="66" y="465"/>
                    <a:pt x="62" y="435"/>
                    <a:pt x="62" y="435"/>
                  </a:cubicBezTo>
                  <a:cubicBezTo>
                    <a:pt x="62" y="396"/>
                    <a:pt x="75" y="348"/>
                    <a:pt x="75" y="348"/>
                  </a:cubicBezTo>
                  <a:cubicBezTo>
                    <a:pt x="90" y="294"/>
                    <a:pt x="92" y="246"/>
                    <a:pt x="92" y="246"/>
                  </a:cubicBezTo>
                  <a:cubicBezTo>
                    <a:pt x="85" y="205"/>
                    <a:pt x="132" y="196"/>
                    <a:pt x="132" y="196"/>
                  </a:cubicBezTo>
                  <a:cubicBezTo>
                    <a:pt x="139" y="191"/>
                    <a:pt x="190" y="148"/>
                    <a:pt x="190" y="148"/>
                  </a:cubicBezTo>
                  <a:cubicBezTo>
                    <a:pt x="197" y="143"/>
                    <a:pt x="197" y="145"/>
                    <a:pt x="197" y="145"/>
                  </a:cubicBezTo>
                  <a:cubicBezTo>
                    <a:pt x="199" y="151"/>
                    <a:pt x="191" y="166"/>
                    <a:pt x="191" y="166"/>
                  </a:cubicBezTo>
                  <a:cubicBezTo>
                    <a:pt x="186" y="174"/>
                    <a:pt x="185" y="180"/>
                    <a:pt x="187" y="180"/>
                  </a:cubicBezTo>
                  <a:cubicBezTo>
                    <a:pt x="194" y="221"/>
                    <a:pt x="174" y="243"/>
                    <a:pt x="174" y="243"/>
                  </a:cubicBezTo>
                  <a:cubicBezTo>
                    <a:pt x="165" y="251"/>
                    <a:pt x="168" y="258"/>
                    <a:pt x="168" y="258"/>
                  </a:cubicBezTo>
                  <a:cubicBezTo>
                    <a:pt x="172" y="271"/>
                    <a:pt x="199" y="261"/>
                    <a:pt x="199" y="261"/>
                  </a:cubicBezTo>
                  <a:cubicBezTo>
                    <a:pt x="209" y="259"/>
                    <a:pt x="203" y="266"/>
                    <a:pt x="203" y="266"/>
                  </a:cubicBezTo>
                  <a:cubicBezTo>
                    <a:pt x="194" y="280"/>
                    <a:pt x="183" y="332"/>
                    <a:pt x="183" y="332"/>
                  </a:cubicBezTo>
                  <a:cubicBezTo>
                    <a:pt x="175" y="355"/>
                    <a:pt x="164" y="413"/>
                    <a:pt x="164" y="413"/>
                  </a:cubicBezTo>
                  <a:cubicBezTo>
                    <a:pt x="162" y="440"/>
                    <a:pt x="173" y="440"/>
                    <a:pt x="173" y="440"/>
                  </a:cubicBezTo>
                  <a:cubicBezTo>
                    <a:pt x="201" y="440"/>
                    <a:pt x="199" y="387"/>
                    <a:pt x="199" y="387"/>
                  </a:cubicBezTo>
                  <a:cubicBezTo>
                    <a:pt x="199" y="380"/>
                    <a:pt x="205" y="349"/>
                    <a:pt x="205" y="349"/>
                  </a:cubicBezTo>
                  <a:cubicBezTo>
                    <a:pt x="207" y="343"/>
                    <a:pt x="212" y="345"/>
                    <a:pt x="212" y="345"/>
                  </a:cubicBezTo>
                  <a:cubicBezTo>
                    <a:pt x="212" y="345"/>
                    <a:pt x="214" y="350"/>
                    <a:pt x="218" y="351"/>
                  </a:cubicBezTo>
                  <a:cubicBezTo>
                    <a:pt x="222" y="352"/>
                    <a:pt x="226" y="352"/>
                    <a:pt x="229" y="356"/>
                  </a:cubicBezTo>
                  <a:cubicBezTo>
                    <a:pt x="231" y="361"/>
                    <a:pt x="231" y="378"/>
                    <a:pt x="231" y="378"/>
                  </a:cubicBezTo>
                  <a:cubicBezTo>
                    <a:pt x="233" y="390"/>
                    <a:pt x="230" y="390"/>
                    <a:pt x="230" y="390"/>
                  </a:cubicBezTo>
                  <a:cubicBezTo>
                    <a:pt x="226" y="391"/>
                    <a:pt x="213" y="386"/>
                    <a:pt x="213" y="386"/>
                  </a:cubicBezTo>
                  <a:cubicBezTo>
                    <a:pt x="213" y="392"/>
                    <a:pt x="218" y="408"/>
                    <a:pt x="218" y="408"/>
                  </a:cubicBezTo>
                  <a:cubicBezTo>
                    <a:pt x="228" y="436"/>
                    <a:pt x="244" y="432"/>
                    <a:pt x="244" y="432"/>
                  </a:cubicBezTo>
                  <a:cubicBezTo>
                    <a:pt x="267" y="431"/>
                    <a:pt x="267" y="412"/>
                    <a:pt x="267" y="412"/>
                  </a:cubicBezTo>
                  <a:cubicBezTo>
                    <a:pt x="263" y="386"/>
                    <a:pt x="262" y="354"/>
                    <a:pt x="262" y="354"/>
                  </a:cubicBezTo>
                  <a:cubicBezTo>
                    <a:pt x="258" y="299"/>
                    <a:pt x="265" y="250"/>
                    <a:pt x="265" y="250"/>
                  </a:cubicBezTo>
                  <a:cubicBezTo>
                    <a:pt x="265" y="240"/>
                    <a:pt x="255" y="235"/>
                    <a:pt x="255" y="235"/>
                  </a:cubicBezTo>
                  <a:cubicBezTo>
                    <a:pt x="250" y="229"/>
                    <a:pt x="252" y="226"/>
                    <a:pt x="252" y="226"/>
                  </a:cubicBezTo>
                  <a:cubicBezTo>
                    <a:pt x="253" y="221"/>
                    <a:pt x="273" y="199"/>
                    <a:pt x="273" y="199"/>
                  </a:cubicBezTo>
                  <a:cubicBezTo>
                    <a:pt x="281" y="189"/>
                    <a:pt x="270" y="181"/>
                    <a:pt x="270" y="181"/>
                  </a:cubicBezTo>
                  <a:cubicBezTo>
                    <a:pt x="249" y="181"/>
                    <a:pt x="235" y="199"/>
                    <a:pt x="235" y="199"/>
                  </a:cubicBezTo>
                  <a:cubicBezTo>
                    <a:pt x="229" y="205"/>
                    <a:pt x="225" y="202"/>
                    <a:pt x="225" y="202"/>
                  </a:cubicBezTo>
                  <a:cubicBezTo>
                    <a:pt x="224" y="189"/>
                    <a:pt x="253" y="150"/>
                    <a:pt x="253" y="150"/>
                  </a:cubicBezTo>
                  <a:cubicBezTo>
                    <a:pt x="250" y="112"/>
                    <a:pt x="251" y="111"/>
                    <a:pt x="251" y="111"/>
                  </a:cubicBezTo>
                  <a:cubicBezTo>
                    <a:pt x="258" y="99"/>
                    <a:pt x="300" y="71"/>
                    <a:pt x="300" y="71"/>
                  </a:cubicBezTo>
                  <a:cubicBezTo>
                    <a:pt x="310" y="62"/>
                    <a:pt x="313" y="53"/>
                    <a:pt x="313" y="53"/>
                  </a:cubicBezTo>
                  <a:cubicBezTo>
                    <a:pt x="305" y="32"/>
                    <a:pt x="275" y="23"/>
                    <a:pt x="275" y="23"/>
                  </a:cubicBezTo>
                  <a:close/>
                  <a:moveTo>
                    <a:pt x="225" y="322"/>
                  </a:moveTo>
                  <a:cubicBezTo>
                    <a:pt x="225" y="322"/>
                    <a:pt x="218" y="321"/>
                    <a:pt x="220" y="308"/>
                  </a:cubicBezTo>
                  <a:cubicBezTo>
                    <a:pt x="220" y="308"/>
                    <a:pt x="220" y="304"/>
                    <a:pt x="226" y="305"/>
                  </a:cubicBezTo>
                  <a:cubicBezTo>
                    <a:pt x="226" y="305"/>
                    <a:pt x="228" y="307"/>
                    <a:pt x="228" y="313"/>
                  </a:cubicBezTo>
                  <a:cubicBezTo>
                    <a:pt x="228" y="313"/>
                    <a:pt x="230" y="323"/>
                    <a:pt x="225" y="322"/>
                  </a:cubicBezTo>
                  <a:close/>
                  <a:moveTo>
                    <a:pt x="229" y="263"/>
                  </a:moveTo>
                  <a:cubicBezTo>
                    <a:pt x="229" y="263"/>
                    <a:pt x="235" y="261"/>
                    <a:pt x="234" y="270"/>
                  </a:cubicBezTo>
                  <a:cubicBezTo>
                    <a:pt x="234" y="270"/>
                    <a:pt x="234" y="277"/>
                    <a:pt x="230" y="277"/>
                  </a:cubicBezTo>
                  <a:cubicBezTo>
                    <a:pt x="230" y="277"/>
                    <a:pt x="224" y="279"/>
                    <a:pt x="225" y="268"/>
                  </a:cubicBezTo>
                  <a:cubicBezTo>
                    <a:pt x="225" y="268"/>
                    <a:pt x="226" y="264"/>
                    <a:pt x="229" y="263"/>
                  </a:cubicBezTo>
                  <a:close/>
                  <a:moveTo>
                    <a:pt x="271" y="54"/>
                  </a:moveTo>
                  <a:cubicBezTo>
                    <a:pt x="271" y="54"/>
                    <a:pt x="265" y="60"/>
                    <a:pt x="263" y="52"/>
                  </a:cubicBezTo>
                  <a:cubicBezTo>
                    <a:pt x="263" y="52"/>
                    <a:pt x="261" y="43"/>
                    <a:pt x="265" y="36"/>
                  </a:cubicBezTo>
                  <a:cubicBezTo>
                    <a:pt x="265" y="36"/>
                    <a:pt x="275" y="40"/>
                    <a:pt x="271" y="54"/>
                  </a:cubicBezTo>
                  <a:close/>
                  <a:moveTo>
                    <a:pt x="663" y="49"/>
                  </a:moveTo>
                  <a:cubicBezTo>
                    <a:pt x="659" y="58"/>
                    <a:pt x="654" y="53"/>
                    <a:pt x="654" y="53"/>
                  </a:cubicBezTo>
                  <a:cubicBezTo>
                    <a:pt x="650" y="47"/>
                    <a:pt x="662" y="33"/>
                    <a:pt x="662" y="33"/>
                  </a:cubicBezTo>
                  <a:cubicBezTo>
                    <a:pt x="665" y="26"/>
                    <a:pt x="661" y="21"/>
                    <a:pt x="661" y="21"/>
                  </a:cubicBezTo>
                  <a:cubicBezTo>
                    <a:pt x="653" y="11"/>
                    <a:pt x="640" y="22"/>
                    <a:pt x="640" y="22"/>
                  </a:cubicBezTo>
                  <a:cubicBezTo>
                    <a:pt x="640" y="22"/>
                    <a:pt x="621" y="44"/>
                    <a:pt x="620" y="47"/>
                  </a:cubicBezTo>
                  <a:cubicBezTo>
                    <a:pt x="619" y="50"/>
                    <a:pt x="598" y="75"/>
                    <a:pt x="594" y="80"/>
                  </a:cubicBezTo>
                  <a:cubicBezTo>
                    <a:pt x="592" y="88"/>
                    <a:pt x="578" y="94"/>
                    <a:pt x="578" y="94"/>
                  </a:cubicBezTo>
                  <a:cubicBezTo>
                    <a:pt x="543" y="108"/>
                    <a:pt x="543" y="108"/>
                    <a:pt x="543" y="108"/>
                  </a:cubicBezTo>
                  <a:cubicBezTo>
                    <a:pt x="529" y="111"/>
                    <a:pt x="529" y="106"/>
                    <a:pt x="529" y="106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18" y="79"/>
                    <a:pt x="509" y="74"/>
                    <a:pt x="509" y="74"/>
                  </a:cubicBezTo>
                  <a:cubicBezTo>
                    <a:pt x="499" y="67"/>
                    <a:pt x="501" y="78"/>
                    <a:pt x="501" y="78"/>
                  </a:cubicBezTo>
                  <a:cubicBezTo>
                    <a:pt x="501" y="87"/>
                    <a:pt x="501" y="104"/>
                    <a:pt x="501" y="104"/>
                  </a:cubicBezTo>
                  <a:cubicBezTo>
                    <a:pt x="501" y="132"/>
                    <a:pt x="487" y="135"/>
                    <a:pt x="484" y="136"/>
                  </a:cubicBezTo>
                  <a:cubicBezTo>
                    <a:pt x="481" y="138"/>
                    <a:pt x="436" y="159"/>
                    <a:pt x="436" y="159"/>
                  </a:cubicBezTo>
                  <a:cubicBezTo>
                    <a:pt x="431" y="160"/>
                    <a:pt x="430" y="163"/>
                    <a:pt x="430" y="163"/>
                  </a:cubicBezTo>
                  <a:cubicBezTo>
                    <a:pt x="437" y="186"/>
                    <a:pt x="485" y="159"/>
                    <a:pt x="485" y="159"/>
                  </a:cubicBezTo>
                  <a:cubicBezTo>
                    <a:pt x="505" y="164"/>
                    <a:pt x="511" y="159"/>
                    <a:pt x="511" y="159"/>
                  </a:cubicBezTo>
                  <a:cubicBezTo>
                    <a:pt x="515" y="157"/>
                    <a:pt x="546" y="127"/>
                    <a:pt x="546" y="127"/>
                  </a:cubicBezTo>
                  <a:cubicBezTo>
                    <a:pt x="554" y="121"/>
                    <a:pt x="555" y="126"/>
                    <a:pt x="555" y="126"/>
                  </a:cubicBezTo>
                  <a:cubicBezTo>
                    <a:pt x="555" y="138"/>
                    <a:pt x="538" y="145"/>
                    <a:pt x="538" y="145"/>
                  </a:cubicBezTo>
                  <a:cubicBezTo>
                    <a:pt x="529" y="149"/>
                    <a:pt x="527" y="162"/>
                    <a:pt x="527" y="162"/>
                  </a:cubicBezTo>
                  <a:cubicBezTo>
                    <a:pt x="525" y="169"/>
                    <a:pt x="521" y="206"/>
                    <a:pt x="521" y="206"/>
                  </a:cubicBezTo>
                  <a:cubicBezTo>
                    <a:pt x="517" y="231"/>
                    <a:pt x="499" y="236"/>
                    <a:pt x="499" y="236"/>
                  </a:cubicBezTo>
                  <a:cubicBezTo>
                    <a:pt x="489" y="241"/>
                    <a:pt x="482" y="235"/>
                    <a:pt x="482" y="235"/>
                  </a:cubicBezTo>
                  <a:cubicBezTo>
                    <a:pt x="468" y="235"/>
                    <a:pt x="463" y="264"/>
                    <a:pt x="463" y="264"/>
                  </a:cubicBezTo>
                  <a:cubicBezTo>
                    <a:pt x="459" y="269"/>
                    <a:pt x="430" y="283"/>
                    <a:pt x="430" y="283"/>
                  </a:cubicBezTo>
                  <a:cubicBezTo>
                    <a:pt x="424" y="286"/>
                    <a:pt x="425" y="294"/>
                    <a:pt x="425" y="294"/>
                  </a:cubicBezTo>
                  <a:cubicBezTo>
                    <a:pt x="439" y="299"/>
                    <a:pt x="458" y="288"/>
                    <a:pt x="458" y="288"/>
                  </a:cubicBezTo>
                  <a:cubicBezTo>
                    <a:pt x="464" y="283"/>
                    <a:pt x="488" y="274"/>
                    <a:pt x="488" y="274"/>
                  </a:cubicBezTo>
                  <a:cubicBezTo>
                    <a:pt x="493" y="273"/>
                    <a:pt x="515" y="251"/>
                    <a:pt x="515" y="251"/>
                  </a:cubicBezTo>
                  <a:cubicBezTo>
                    <a:pt x="522" y="246"/>
                    <a:pt x="525" y="248"/>
                    <a:pt x="525" y="248"/>
                  </a:cubicBezTo>
                  <a:cubicBezTo>
                    <a:pt x="529" y="251"/>
                    <a:pt x="525" y="273"/>
                    <a:pt x="525" y="273"/>
                  </a:cubicBezTo>
                  <a:cubicBezTo>
                    <a:pt x="525" y="278"/>
                    <a:pt x="512" y="283"/>
                    <a:pt x="512" y="283"/>
                  </a:cubicBezTo>
                  <a:cubicBezTo>
                    <a:pt x="509" y="289"/>
                    <a:pt x="514" y="290"/>
                    <a:pt x="514" y="290"/>
                  </a:cubicBezTo>
                  <a:cubicBezTo>
                    <a:pt x="521" y="291"/>
                    <a:pt x="519" y="296"/>
                    <a:pt x="519" y="296"/>
                  </a:cubicBezTo>
                  <a:cubicBezTo>
                    <a:pt x="515" y="305"/>
                    <a:pt x="498" y="321"/>
                    <a:pt x="498" y="321"/>
                  </a:cubicBezTo>
                  <a:cubicBezTo>
                    <a:pt x="485" y="335"/>
                    <a:pt x="442" y="359"/>
                    <a:pt x="442" y="359"/>
                  </a:cubicBezTo>
                  <a:cubicBezTo>
                    <a:pt x="430" y="364"/>
                    <a:pt x="432" y="366"/>
                    <a:pt x="432" y="366"/>
                  </a:cubicBezTo>
                  <a:cubicBezTo>
                    <a:pt x="453" y="381"/>
                    <a:pt x="475" y="359"/>
                    <a:pt x="475" y="359"/>
                  </a:cubicBezTo>
                  <a:cubicBezTo>
                    <a:pt x="492" y="344"/>
                    <a:pt x="516" y="329"/>
                    <a:pt x="516" y="329"/>
                  </a:cubicBezTo>
                  <a:cubicBezTo>
                    <a:pt x="528" y="322"/>
                    <a:pt x="527" y="333"/>
                    <a:pt x="527" y="333"/>
                  </a:cubicBezTo>
                  <a:cubicBezTo>
                    <a:pt x="529" y="349"/>
                    <a:pt x="528" y="363"/>
                    <a:pt x="528" y="363"/>
                  </a:cubicBezTo>
                  <a:cubicBezTo>
                    <a:pt x="528" y="373"/>
                    <a:pt x="525" y="375"/>
                    <a:pt x="525" y="375"/>
                  </a:cubicBezTo>
                  <a:cubicBezTo>
                    <a:pt x="522" y="377"/>
                    <a:pt x="509" y="380"/>
                    <a:pt x="509" y="380"/>
                  </a:cubicBezTo>
                  <a:cubicBezTo>
                    <a:pt x="504" y="381"/>
                    <a:pt x="509" y="392"/>
                    <a:pt x="509" y="392"/>
                  </a:cubicBezTo>
                  <a:cubicBezTo>
                    <a:pt x="510" y="398"/>
                    <a:pt x="524" y="396"/>
                    <a:pt x="524" y="396"/>
                  </a:cubicBezTo>
                  <a:cubicBezTo>
                    <a:pt x="527" y="396"/>
                    <a:pt x="529" y="398"/>
                    <a:pt x="529" y="398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1" y="434"/>
                    <a:pt x="537" y="446"/>
                    <a:pt x="537" y="446"/>
                  </a:cubicBezTo>
                  <a:cubicBezTo>
                    <a:pt x="544" y="464"/>
                    <a:pt x="549" y="464"/>
                    <a:pt x="549" y="464"/>
                  </a:cubicBezTo>
                  <a:cubicBezTo>
                    <a:pt x="561" y="462"/>
                    <a:pt x="558" y="418"/>
                    <a:pt x="558" y="418"/>
                  </a:cubicBezTo>
                  <a:cubicBezTo>
                    <a:pt x="557" y="401"/>
                    <a:pt x="561" y="379"/>
                    <a:pt x="561" y="379"/>
                  </a:cubicBezTo>
                  <a:cubicBezTo>
                    <a:pt x="563" y="379"/>
                    <a:pt x="594" y="358"/>
                    <a:pt x="594" y="358"/>
                  </a:cubicBezTo>
                  <a:cubicBezTo>
                    <a:pt x="603" y="351"/>
                    <a:pt x="629" y="327"/>
                    <a:pt x="629" y="327"/>
                  </a:cubicBezTo>
                  <a:cubicBezTo>
                    <a:pt x="635" y="318"/>
                    <a:pt x="628" y="314"/>
                    <a:pt x="624" y="314"/>
                  </a:cubicBezTo>
                  <a:cubicBezTo>
                    <a:pt x="620" y="313"/>
                    <a:pt x="608" y="306"/>
                    <a:pt x="608" y="306"/>
                  </a:cubicBezTo>
                  <a:cubicBezTo>
                    <a:pt x="602" y="303"/>
                    <a:pt x="606" y="289"/>
                    <a:pt x="606" y="289"/>
                  </a:cubicBezTo>
                  <a:cubicBezTo>
                    <a:pt x="607" y="278"/>
                    <a:pt x="640" y="255"/>
                    <a:pt x="640" y="255"/>
                  </a:cubicBezTo>
                  <a:cubicBezTo>
                    <a:pt x="649" y="249"/>
                    <a:pt x="644" y="240"/>
                    <a:pt x="644" y="240"/>
                  </a:cubicBezTo>
                  <a:cubicBezTo>
                    <a:pt x="637" y="232"/>
                    <a:pt x="626" y="237"/>
                    <a:pt x="622" y="239"/>
                  </a:cubicBezTo>
                  <a:cubicBezTo>
                    <a:pt x="618" y="241"/>
                    <a:pt x="597" y="252"/>
                    <a:pt x="597" y="252"/>
                  </a:cubicBezTo>
                  <a:cubicBezTo>
                    <a:pt x="587" y="257"/>
                    <a:pt x="575" y="261"/>
                    <a:pt x="575" y="261"/>
                  </a:cubicBezTo>
                  <a:cubicBezTo>
                    <a:pt x="568" y="261"/>
                    <a:pt x="572" y="257"/>
                    <a:pt x="572" y="257"/>
                  </a:cubicBezTo>
                  <a:cubicBezTo>
                    <a:pt x="575" y="254"/>
                    <a:pt x="592" y="238"/>
                    <a:pt x="592" y="238"/>
                  </a:cubicBezTo>
                  <a:cubicBezTo>
                    <a:pt x="592" y="238"/>
                    <a:pt x="619" y="203"/>
                    <a:pt x="624" y="198"/>
                  </a:cubicBezTo>
                  <a:cubicBezTo>
                    <a:pt x="628" y="193"/>
                    <a:pt x="650" y="167"/>
                    <a:pt x="650" y="167"/>
                  </a:cubicBezTo>
                  <a:cubicBezTo>
                    <a:pt x="652" y="140"/>
                    <a:pt x="633" y="137"/>
                    <a:pt x="633" y="137"/>
                  </a:cubicBezTo>
                  <a:cubicBezTo>
                    <a:pt x="612" y="131"/>
                    <a:pt x="575" y="156"/>
                    <a:pt x="575" y="156"/>
                  </a:cubicBezTo>
                  <a:cubicBezTo>
                    <a:pt x="565" y="160"/>
                    <a:pt x="566" y="154"/>
                    <a:pt x="566" y="154"/>
                  </a:cubicBezTo>
                  <a:cubicBezTo>
                    <a:pt x="567" y="143"/>
                    <a:pt x="599" y="109"/>
                    <a:pt x="599" y="109"/>
                  </a:cubicBezTo>
                  <a:cubicBezTo>
                    <a:pt x="599" y="109"/>
                    <a:pt x="603" y="106"/>
                    <a:pt x="605" y="106"/>
                  </a:cubicBezTo>
                  <a:cubicBezTo>
                    <a:pt x="607" y="106"/>
                    <a:pt x="659" y="77"/>
                    <a:pt x="662" y="77"/>
                  </a:cubicBezTo>
                  <a:cubicBezTo>
                    <a:pt x="665" y="77"/>
                    <a:pt x="684" y="67"/>
                    <a:pt x="684" y="67"/>
                  </a:cubicBezTo>
                  <a:cubicBezTo>
                    <a:pt x="697" y="58"/>
                    <a:pt x="686" y="48"/>
                    <a:pt x="686" y="48"/>
                  </a:cubicBezTo>
                  <a:cubicBezTo>
                    <a:pt x="674" y="36"/>
                    <a:pt x="663" y="49"/>
                    <a:pt x="663" y="49"/>
                  </a:cubicBezTo>
                  <a:close/>
                  <a:moveTo>
                    <a:pt x="590" y="319"/>
                  </a:moveTo>
                  <a:cubicBezTo>
                    <a:pt x="590" y="319"/>
                    <a:pt x="597" y="338"/>
                    <a:pt x="582" y="344"/>
                  </a:cubicBezTo>
                  <a:cubicBezTo>
                    <a:pt x="582" y="344"/>
                    <a:pt x="564" y="357"/>
                    <a:pt x="561" y="351"/>
                  </a:cubicBezTo>
                  <a:cubicBezTo>
                    <a:pt x="561" y="351"/>
                    <a:pt x="558" y="334"/>
                    <a:pt x="565" y="320"/>
                  </a:cubicBezTo>
                  <a:cubicBezTo>
                    <a:pt x="565" y="320"/>
                    <a:pt x="584" y="306"/>
                    <a:pt x="590" y="319"/>
                  </a:cubicBezTo>
                  <a:close/>
                  <a:moveTo>
                    <a:pt x="576" y="177"/>
                  </a:moveTo>
                  <a:cubicBezTo>
                    <a:pt x="576" y="177"/>
                    <a:pt x="592" y="165"/>
                    <a:pt x="598" y="162"/>
                  </a:cubicBezTo>
                  <a:cubicBezTo>
                    <a:pt x="604" y="158"/>
                    <a:pt x="610" y="159"/>
                    <a:pt x="608" y="163"/>
                  </a:cubicBezTo>
                  <a:cubicBezTo>
                    <a:pt x="608" y="163"/>
                    <a:pt x="588" y="187"/>
                    <a:pt x="579" y="190"/>
                  </a:cubicBezTo>
                  <a:cubicBezTo>
                    <a:pt x="579" y="190"/>
                    <a:pt x="573" y="201"/>
                    <a:pt x="567" y="195"/>
                  </a:cubicBezTo>
                  <a:cubicBezTo>
                    <a:pt x="567" y="195"/>
                    <a:pt x="566" y="183"/>
                    <a:pt x="576" y="177"/>
                  </a:cubicBezTo>
                  <a:close/>
                  <a:moveTo>
                    <a:pt x="575" y="219"/>
                  </a:moveTo>
                  <a:cubicBezTo>
                    <a:pt x="575" y="225"/>
                    <a:pt x="570" y="231"/>
                    <a:pt x="564" y="234"/>
                  </a:cubicBezTo>
                  <a:cubicBezTo>
                    <a:pt x="564" y="234"/>
                    <a:pt x="561" y="237"/>
                    <a:pt x="558" y="233"/>
                  </a:cubicBezTo>
                  <a:cubicBezTo>
                    <a:pt x="556" y="232"/>
                    <a:pt x="559" y="226"/>
                    <a:pt x="564" y="222"/>
                  </a:cubicBezTo>
                  <a:cubicBezTo>
                    <a:pt x="569" y="217"/>
                    <a:pt x="575" y="212"/>
                    <a:pt x="575" y="219"/>
                  </a:cubicBezTo>
                  <a:close/>
                  <a:moveTo>
                    <a:pt x="975" y="202"/>
                  </a:moveTo>
                  <a:cubicBezTo>
                    <a:pt x="987" y="177"/>
                    <a:pt x="961" y="171"/>
                    <a:pt x="961" y="171"/>
                  </a:cubicBezTo>
                  <a:cubicBezTo>
                    <a:pt x="950" y="167"/>
                    <a:pt x="947" y="191"/>
                    <a:pt x="947" y="191"/>
                  </a:cubicBezTo>
                  <a:cubicBezTo>
                    <a:pt x="944" y="204"/>
                    <a:pt x="929" y="207"/>
                    <a:pt x="929" y="207"/>
                  </a:cubicBezTo>
                  <a:cubicBezTo>
                    <a:pt x="922" y="208"/>
                    <a:pt x="930" y="179"/>
                    <a:pt x="930" y="179"/>
                  </a:cubicBezTo>
                  <a:cubicBezTo>
                    <a:pt x="937" y="146"/>
                    <a:pt x="939" y="102"/>
                    <a:pt x="941" y="102"/>
                  </a:cubicBezTo>
                  <a:cubicBezTo>
                    <a:pt x="941" y="91"/>
                    <a:pt x="931" y="88"/>
                    <a:pt x="931" y="88"/>
                  </a:cubicBezTo>
                  <a:cubicBezTo>
                    <a:pt x="921" y="84"/>
                    <a:pt x="920" y="93"/>
                    <a:pt x="920" y="93"/>
                  </a:cubicBezTo>
                  <a:cubicBezTo>
                    <a:pt x="909" y="135"/>
                    <a:pt x="909" y="135"/>
                    <a:pt x="909" y="135"/>
                  </a:cubicBezTo>
                  <a:cubicBezTo>
                    <a:pt x="898" y="179"/>
                    <a:pt x="898" y="179"/>
                    <a:pt x="898" y="179"/>
                  </a:cubicBezTo>
                  <a:cubicBezTo>
                    <a:pt x="884" y="229"/>
                    <a:pt x="884" y="229"/>
                    <a:pt x="884" y="229"/>
                  </a:cubicBezTo>
                  <a:cubicBezTo>
                    <a:pt x="872" y="252"/>
                    <a:pt x="821" y="265"/>
                    <a:pt x="821" y="265"/>
                  </a:cubicBezTo>
                  <a:cubicBezTo>
                    <a:pt x="804" y="268"/>
                    <a:pt x="800" y="275"/>
                    <a:pt x="800" y="275"/>
                  </a:cubicBezTo>
                  <a:cubicBezTo>
                    <a:pt x="806" y="306"/>
                    <a:pt x="866" y="286"/>
                    <a:pt x="868" y="286"/>
                  </a:cubicBezTo>
                  <a:cubicBezTo>
                    <a:pt x="867" y="303"/>
                    <a:pt x="848" y="338"/>
                    <a:pt x="848" y="338"/>
                  </a:cubicBezTo>
                  <a:cubicBezTo>
                    <a:pt x="833" y="381"/>
                    <a:pt x="774" y="414"/>
                    <a:pt x="774" y="414"/>
                  </a:cubicBezTo>
                  <a:cubicBezTo>
                    <a:pt x="766" y="419"/>
                    <a:pt x="767" y="423"/>
                    <a:pt x="767" y="423"/>
                  </a:cubicBezTo>
                  <a:cubicBezTo>
                    <a:pt x="803" y="425"/>
                    <a:pt x="854" y="368"/>
                    <a:pt x="854" y="368"/>
                  </a:cubicBezTo>
                  <a:cubicBezTo>
                    <a:pt x="889" y="330"/>
                    <a:pt x="907" y="263"/>
                    <a:pt x="907" y="263"/>
                  </a:cubicBezTo>
                  <a:cubicBezTo>
                    <a:pt x="957" y="240"/>
                    <a:pt x="975" y="202"/>
                    <a:pt x="975" y="202"/>
                  </a:cubicBezTo>
                  <a:close/>
                  <a:moveTo>
                    <a:pt x="973" y="365"/>
                  </a:moveTo>
                  <a:cubicBezTo>
                    <a:pt x="935" y="343"/>
                    <a:pt x="933" y="328"/>
                    <a:pt x="928" y="324"/>
                  </a:cubicBezTo>
                  <a:cubicBezTo>
                    <a:pt x="928" y="324"/>
                    <a:pt x="928" y="324"/>
                    <a:pt x="928" y="324"/>
                  </a:cubicBezTo>
                  <a:cubicBezTo>
                    <a:pt x="923" y="319"/>
                    <a:pt x="911" y="321"/>
                    <a:pt x="911" y="321"/>
                  </a:cubicBezTo>
                  <a:cubicBezTo>
                    <a:pt x="911" y="326"/>
                    <a:pt x="918" y="352"/>
                    <a:pt x="918" y="352"/>
                  </a:cubicBezTo>
                  <a:cubicBezTo>
                    <a:pt x="931" y="389"/>
                    <a:pt x="954" y="404"/>
                    <a:pt x="954" y="404"/>
                  </a:cubicBezTo>
                  <a:cubicBezTo>
                    <a:pt x="968" y="415"/>
                    <a:pt x="989" y="402"/>
                    <a:pt x="989" y="402"/>
                  </a:cubicBezTo>
                  <a:cubicBezTo>
                    <a:pt x="1003" y="398"/>
                    <a:pt x="1016" y="378"/>
                    <a:pt x="1016" y="378"/>
                  </a:cubicBezTo>
                  <a:cubicBezTo>
                    <a:pt x="989" y="374"/>
                    <a:pt x="989" y="374"/>
                    <a:pt x="989" y="374"/>
                  </a:cubicBezTo>
                  <a:cubicBezTo>
                    <a:pt x="984" y="374"/>
                    <a:pt x="973" y="365"/>
                    <a:pt x="973" y="365"/>
                  </a:cubicBezTo>
                  <a:close/>
                  <a:moveTo>
                    <a:pt x="1167" y="188"/>
                  </a:moveTo>
                  <a:cubicBezTo>
                    <a:pt x="1170" y="193"/>
                    <a:pt x="1166" y="204"/>
                    <a:pt x="1166" y="204"/>
                  </a:cubicBezTo>
                  <a:cubicBezTo>
                    <a:pt x="1166" y="215"/>
                    <a:pt x="1171" y="214"/>
                    <a:pt x="1171" y="214"/>
                  </a:cubicBezTo>
                  <a:cubicBezTo>
                    <a:pt x="1194" y="209"/>
                    <a:pt x="1197" y="193"/>
                    <a:pt x="1197" y="186"/>
                  </a:cubicBezTo>
                  <a:cubicBezTo>
                    <a:pt x="1197" y="179"/>
                    <a:pt x="1189" y="175"/>
                    <a:pt x="1185" y="173"/>
                  </a:cubicBezTo>
                  <a:cubicBezTo>
                    <a:pt x="1180" y="171"/>
                    <a:pt x="1152" y="142"/>
                    <a:pt x="1152" y="142"/>
                  </a:cubicBezTo>
                  <a:cubicBezTo>
                    <a:pt x="1150" y="140"/>
                    <a:pt x="1146" y="140"/>
                    <a:pt x="1146" y="140"/>
                  </a:cubicBezTo>
                  <a:cubicBezTo>
                    <a:pt x="1137" y="167"/>
                    <a:pt x="1164" y="183"/>
                    <a:pt x="1167" y="188"/>
                  </a:cubicBezTo>
                  <a:close/>
                  <a:moveTo>
                    <a:pt x="1379" y="146"/>
                  </a:moveTo>
                  <a:cubicBezTo>
                    <a:pt x="1359" y="130"/>
                    <a:pt x="1307" y="145"/>
                    <a:pt x="1307" y="145"/>
                  </a:cubicBezTo>
                  <a:cubicBezTo>
                    <a:pt x="1295" y="149"/>
                    <a:pt x="1302" y="135"/>
                    <a:pt x="1302" y="135"/>
                  </a:cubicBezTo>
                  <a:cubicBezTo>
                    <a:pt x="1308" y="128"/>
                    <a:pt x="1309" y="115"/>
                    <a:pt x="1309" y="115"/>
                  </a:cubicBezTo>
                  <a:cubicBezTo>
                    <a:pt x="1310" y="102"/>
                    <a:pt x="1291" y="102"/>
                    <a:pt x="1291" y="102"/>
                  </a:cubicBezTo>
                  <a:cubicBezTo>
                    <a:pt x="1280" y="101"/>
                    <a:pt x="1285" y="92"/>
                    <a:pt x="1285" y="92"/>
                  </a:cubicBezTo>
                  <a:cubicBezTo>
                    <a:pt x="1293" y="93"/>
                    <a:pt x="1304" y="75"/>
                    <a:pt x="1304" y="75"/>
                  </a:cubicBezTo>
                  <a:cubicBezTo>
                    <a:pt x="1311" y="63"/>
                    <a:pt x="1332" y="46"/>
                    <a:pt x="1332" y="46"/>
                  </a:cubicBezTo>
                  <a:cubicBezTo>
                    <a:pt x="1345" y="34"/>
                    <a:pt x="1344" y="17"/>
                    <a:pt x="1344" y="17"/>
                  </a:cubicBezTo>
                  <a:cubicBezTo>
                    <a:pt x="1339" y="4"/>
                    <a:pt x="1311" y="3"/>
                    <a:pt x="1311" y="3"/>
                  </a:cubicBezTo>
                  <a:cubicBezTo>
                    <a:pt x="1301" y="3"/>
                    <a:pt x="1302" y="21"/>
                    <a:pt x="1302" y="21"/>
                  </a:cubicBezTo>
                  <a:cubicBezTo>
                    <a:pt x="1302" y="32"/>
                    <a:pt x="1293" y="46"/>
                    <a:pt x="1293" y="46"/>
                  </a:cubicBezTo>
                  <a:cubicBezTo>
                    <a:pt x="1277" y="79"/>
                    <a:pt x="1238" y="105"/>
                    <a:pt x="1238" y="105"/>
                  </a:cubicBezTo>
                  <a:cubicBezTo>
                    <a:pt x="1229" y="108"/>
                    <a:pt x="1234" y="119"/>
                    <a:pt x="1234" y="119"/>
                  </a:cubicBezTo>
                  <a:cubicBezTo>
                    <a:pt x="1240" y="126"/>
                    <a:pt x="1267" y="117"/>
                    <a:pt x="1267" y="117"/>
                  </a:cubicBezTo>
                  <a:cubicBezTo>
                    <a:pt x="1267" y="117"/>
                    <a:pt x="1258" y="148"/>
                    <a:pt x="1256" y="155"/>
                  </a:cubicBezTo>
                  <a:cubicBezTo>
                    <a:pt x="1253" y="163"/>
                    <a:pt x="1240" y="182"/>
                    <a:pt x="1236" y="183"/>
                  </a:cubicBezTo>
                  <a:cubicBezTo>
                    <a:pt x="1233" y="183"/>
                    <a:pt x="1230" y="184"/>
                    <a:pt x="1224" y="184"/>
                  </a:cubicBezTo>
                  <a:cubicBezTo>
                    <a:pt x="1217" y="184"/>
                    <a:pt x="1214" y="199"/>
                    <a:pt x="1214" y="199"/>
                  </a:cubicBezTo>
                  <a:cubicBezTo>
                    <a:pt x="1180" y="229"/>
                    <a:pt x="1180" y="229"/>
                    <a:pt x="1180" y="229"/>
                  </a:cubicBezTo>
                  <a:cubicBezTo>
                    <a:pt x="1170" y="241"/>
                    <a:pt x="1155" y="239"/>
                    <a:pt x="1155" y="239"/>
                  </a:cubicBezTo>
                  <a:cubicBezTo>
                    <a:pt x="1143" y="238"/>
                    <a:pt x="1124" y="230"/>
                    <a:pt x="1124" y="230"/>
                  </a:cubicBezTo>
                  <a:cubicBezTo>
                    <a:pt x="1127" y="282"/>
                    <a:pt x="1169" y="280"/>
                    <a:pt x="1169" y="280"/>
                  </a:cubicBezTo>
                  <a:cubicBezTo>
                    <a:pt x="1173" y="280"/>
                    <a:pt x="1177" y="252"/>
                    <a:pt x="1177" y="252"/>
                  </a:cubicBezTo>
                  <a:cubicBezTo>
                    <a:pt x="1183" y="242"/>
                    <a:pt x="1228" y="222"/>
                    <a:pt x="1228" y="222"/>
                  </a:cubicBezTo>
                  <a:cubicBezTo>
                    <a:pt x="1256" y="212"/>
                    <a:pt x="1260" y="221"/>
                    <a:pt x="1260" y="221"/>
                  </a:cubicBezTo>
                  <a:cubicBezTo>
                    <a:pt x="1260" y="221"/>
                    <a:pt x="1260" y="224"/>
                    <a:pt x="1257" y="227"/>
                  </a:cubicBezTo>
                  <a:cubicBezTo>
                    <a:pt x="1254" y="231"/>
                    <a:pt x="1243" y="241"/>
                    <a:pt x="1238" y="245"/>
                  </a:cubicBezTo>
                  <a:cubicBezTo>
                    <a:pt x="1233" y="248"/>
                    <a:pt x="1228" y="249"/>
                    <a:pt x="1233" y="253"/>
                  </a:cubicBezTo>
                  <a:cubicBezTo>
                    <a:pt x="1237" y="258"/>
                    <a:pt x="1244" y="250"/>
                    <a:pt x="1251" y="248"/>
                  </a:cubicBezTo>
                  <a:cubicBezTo>
                    <a:pt x="1257" y="245"/>
                    <a:pt x="1267" y="237"/>
                    <a:pt x="1272" y="234"/>
                  </a:cubicBezTo>
                  <a:cubicBezTo>
                    <a:pt x="1276" y="232"/>
                    <a:pt x="1292" y="226"/>
                    <a:pt x="1302" y="223"/>
                  </a:cubicBezTo>
                  <a:cubicBezTo>
                    <a:pt x="1312" y="220"/>
                    <a:pt x="1316" y="218"/>
                    <a:pt x="1322" y="217"/>
                  </a:cubicBezTo>
                  <a:cubicBezTo>
                    <a:pt x="1327" y="217"/>
                    <a:pt x="1327" y="214"/>
                    <a:pt x="1332" y="209"/>
                  </a:cubicBezTo>
                  <a:cubicBezTo>
                    <a:pt x="1337" y="204"/>
                    <a:pt x="1374" y="168"/>
                    <a:pt x="1374" y="168"/>
                  </a:cubicBezTo>
                  <a:cubicBezTo>
                    <a:pt x="1381" y="161"/>
                    <a:pt x="1379" y="146"/>
                    <a:pt x="1379" y="146"/>
                  </a:cubicBezTo>
                  <a:close/>
                  <a:moveTo>
                    <a:pt x="1326" y="182"/>
                  </a:moveTo>
                  <a:cubicBezTo>
                    <a:pt x="1326" y="182"/>
                    <a:pt x="1310" y="195"/>
                    <a:pt x="1296" y="188"/>
                  </a:cubicBezTo>
                  <a:cubicBezTo>
                    <a:pt x="1296" y="188"/>
                    <a:pt x="1283" y="183"/>
                    <a:pt x="1272" y="193"/>
                  </a:cubicBezTo>
                  <a:cubicBezTo>
                    <a:pt x="1272" y="193"/>
                    <a:pt x="1263" y="201"/>
                    <a:pt x="1263" y="194"/>
                  </a:cubicBezTo>
                  <a:cubicBezTo>
                    <a:pt x="1263" y="194"/>
                    <a:pt x="1264" y="174"/>
                    <a:pt x="1291" y="163"/>
                  </a:cubicBezTo>
                  <a:cubicBezTo>
                    <a:pt x="1291" y="163"/>
                    <a:pt x="1324" y="149"/>
                    <a:pt x="1341" y="157"/>
                  </a:cubicBezTo>
                  <a:cubicBezTo>
                    <a:pt x="1341" y="157"/>
                    <a:pt x="1334" y="175"/>
                    <a:pt x="1326" y="182"/>
                  </a:cubicBezTo>
                  <a:close/>
                  <a:moveTo>
                    <a:pt x="1310" y="246"/>
                  </a:moveTo>
                  <a:cubicBezTo>
                    <a:pt x="1301" y="252"/>
                    <a:pt x="1301" y="252"/>
                    <a:pt x="1301" y="252"/>
                  </a:cubicBezTo>
                  <a:cubicBezTo>
                    <a:pt x="1251" y="277"/>
                    <a:pt x="1251" y="277"/>
                    <a:pt x="1251" y="277"/>
                  </a:cubicBezTo>
                  <a:cubicBezTo>
                    <a:pt x="1171" y="318"/>
                    <a:pt x="1171" y="318"/>
                    <a:pt x="1171" y="318"/>
                  </a:cubicBezTo>
                  <a:cubicBezTo>
                    <a:pt x="1168" y="331"/>
                    <a:pt x="1186" y="329"/>
                    <a:pt x="1193" y="329"/>
                  </a:cubicBezTo>
                  <a:cubicBezTo>
                    <a:pt x="1200" y="329"/>
                    <a:pt x="1217" y="327"/>
                    <a:pt x="1217" y="327"/>
                  </a:cubicBezTo>
                  <a:cubicBezTo>
                    <a:pt x="1243" y="308"/>
                    <a:pt x="1247" y="312"/>
                    <a:pt x="1247" y="312"/>
                  </a:cubicBezTo>
                  <a:cubicBezTo>
                    <a:pt x="1248" y="316"/>
                    <a:pt x="1248" y="315"/>
                    <a:pt x="1242" y="319"/>
                  </a:cubicBezTo>
                  <a:cubicBezTo>
                    <a:pt x="1236" y="324"/>
                    <a:pt x="1226" y="343"/>
                    <a:pt x="1226" y="343"/>
                  </a:cubicBezTo>
                  <a:cubicBezTo>
                    <a:pt x="1226" y="353"/>
                    <a:pt x="1239" y="342"/>
                    <a:pt x="1241" y="340"/>
                  </a:cubicBezTo>
                  <a:cubicBezTo>
                    <a:pt x="1243" y="337"/>
                    <a:pt x="1259" y="330"/>
                    <a:pt x="1262" y="324"/>
                  </a:cubicBezTo>
                  <a:cubicBezTo>
                    <a:pt x="1266" y="317"/>
                    <a:pt x="1285" y="310"/>
                    <a:pt x="1291" y="306"/>
                  </a:cubicBezTo>
                  <a:cubicBezTo>
                    <a:pt x="1298" y="302"/>
                    <a:pt x="1308" y="295"/>
                    <a:pt x="1308" y="295"/>
                  </a:cubicBezTo>
                  <a:cubicBezTo>
                    <a:pt x="1320" y="275"/>
                    <a:pt x="1345" y="261"/>
                    <a:pt x="1345" y="261"/>
                  </a:cubicBezTo>
                  <a:cubicBezTo>
                    <a:pt x="1350" y="258"/>
                    <a:pt x="1340" y="247"/>
                    <a:pt x="1340" y="247"/>
                  </a:cubicBezTo>
                  <a:cubicBezTo>
                    <a:pt x="1333" y="241"/>
                    <a:pt x="1310" y="246"/>
                    <a:pt x="1310" y="246"/>
                  </a:cubicBezTo>
                  <a:close/>
                  <a:moveTo>
                    <a:pt x="1291" y="281"/>
                  </a:moveTo>
                  <a:cubicBezTo>
                    <a:pt x="1291" y="281"/>
                    <a:pt x="1274" y="294"/>
                    <a:pt x="1273" y="294"/>
                  </a:cubicBezTo>
                  <a:cubicBezTo>
                    <a:pt x="1271" y="295"/>
                    <a:pt x="1265" y="305"/>
                    <a:pt x="1259" y="300"/>
                  </a:cubicBezTo>
                  <a:cubicBezTo>
                    <a:pt x="1259" y="300"/>
                    <a:pt x="1261" y="288"/>
                    <a:pt x="1283" y="276"/>
                  </a:cubicBezTo>
                  <a:cubicBezTo>
                    <a:pt x="1283" y="276"/>
                    <a:pt x="1291" y="269"/>
                    <a:pt x="1294" y="271"/>
                  </a:cubicBezTo>
                  <a:cubicBezTo>
                    <a:pt x="1294" y="272"/>
                    <a:pt x="1298" y="274"/>
                    <a:pt x="1291" y="281"/>
                  </a:cubicBezTo>
                  <a:close/>
                  <a:moveTo>
                    <a:pt x="1299" y="353"/>
                  </a:moveTo>
                  <a:cubicBezTo>
                    <a:pt x="1296" y="353"/>
                    <a:pt x="1272" y="356"/>
                    <a:pt x="1262" y="357"/>
                  </a:cubicBezTo>
                  <a:cubicBezTo>
                    <a:pt x="1253" y="357"/>
                    <a:pt x="1231" y="355"/>
                    <a:pt x="1231" y="355"/>
                  </a:cubicBezTo>
                  <a:cubicBezTo>
                    <a:pt x="1227" y="365"/>
                    <a:pt x="1227" y="365"/>
                    <a:pt x="1227" y="365"/>
                  </a:cubicBezTo>
                  <a:cubicBezTo>
                    <a:pt x="1186" y="376"/>
                    <a:pt x="1153" y="393"/>
                    <a:pt x="1153" y="393"/>
                  </a:cubicBezTo>
                  <a:cubicBezTo>
                    <a:pt x="1151" y="417"/>
                    <a:pt x="1187" y="417"/>
                    <a:pt x="1187" y="417"/>
                  </a:cubicBezTo>
                  <a:cubicBezTo>
                    <a:pt x="1197" y="417"/>
                    <a:pt x="1218" y="408"/>
                    <a:pt x="1218" y="408"/>
                  </a:cubicBezTo>
                  <a:cubicBezTo>
                    <a:pt x="1228" y="399"/>
                    <a:pt x="1241" y="400"/>
                    <a:pt x="1241" y="400"/>
                  </a:cubicBezTo>
                  <a:cubicBezTo>
                    <a:pt x="1252" y="421"/>
                    <a:pt x="1243" y="442"/>
                    <a:pt x="1243" y="442"/>
                  </a:cubicBezTo>
                  <a:cubicBezTo>
                    <a:pt x="1235" y="444"/>
                    <a:pt x="1206" y="434"/>
                    <a:pt x="1196" y="434"/>
                  </a:cubicBezTo>
                  <a:cubicBezTo>
                    <a:pt x="1186" y="434"/>
                    <a:pt x="1180" y="434"/>
                    <a:pt x="1180" y="434"/>
                  </a:cubicBezTo>
                  <a:cubicBezTo>
                    <a:pt x="1180" y="434"/>
                    <a:pt x="1183" y="444"/>
                    <a:pt x="1191" y="448"/>
                  </a:cubicBezTo>
                  <a:cubicBezTo>
                    <a:pt x="1198" y="452"/>
                    <a:pt x="1201" y="454"/>
                    <a:pt x="1208" y="459"/>
                  </a:cubicBezTo>
                  <a:cubicBezTo>
                    <a:pt x="1214" y="465"/>
                    <a:pt x="1252" y="473"/>
                    <a:pt x="1252" y="473"/>
                  </a:cubicBezTo>
                  <a:cubicBezTo>
                    <a:pt x="1253" y="469"/>
                    <a:pt x="1263" y="468"/>
                    <a:pt x="1263" y="468"/>
                  </a:cubicBezTo>
                  <a:cubicBezTo>
                    <a:pt x="1285" y="452"/>
                    <a:pt x="1276" y="418"/>
                    <a:pt x="1276" y="418"/>
                  </a:cubicBezTo>
                  <a:cubicBezTo>
                    <a:pt x="1270" y="408"/>
                    <a:pt x="1275" y="399"/>
                    <a:pt x="1275" y="399"/>
                  </a:cubicBezTo>
                  <a:cubicBezTo>
                    <a:pt x="1298" y="392"/>
                    <a:pt x="1312" y="374"/>
                    <a:pt x="1312" y="374"/>
                  </a:cubicBezTo>
                  <a:cubicBezTo>
                    <a:pt x="1326" y="361"/>
                    <a:pt x="1302" y="354"/>
                    <a:pt x="1299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5FFB1BFD-2D76-4EE4-9741-31F528BE7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705" y="3394487"/>
              <a:ext cx="376501" cy="440483"/>
            </a:xfrm>
            <a:custGeom>
              <a:avLst/>
              <a:gdLst>
                <a:gd name="T0" fmla="*/ 64 w 153"/>
                <a:gd name="T1" fmla="*/ 21 h 179"/>
                <a:gd name="T2" fmla="*/ 64 w 153"/>
                <a:gd name="T3" fmla="*/ 179 h 179"/>
                <a:gd name="T4" fmla="*/ 89 w 153"/>
                <a:gd name="T5" fmla="*/ 179 h 179"/>
                <a:gd name="T6" fmla="*/ 89 w 153"/>
                <a:gd name="T7" fmla="*/ 21 h 179"/>
                <a:gd name="T8" fmla="*/ 153 w 153"/>
                <a:gd name="T9" fmla="*/ 21 h 179"/>
                <a:gd name="T10" fmla="*/ 153 w 153"/>
                <a:gd name="T11" fmla="*/ 0 h 179"/>
                <a:gd name="T12" fmla="*/ 0 w 153"/>
                <a:gd name="T13" fmla="*/ 0 h 179"/>
                <a:gd name="T14" fmla="*/ 0 w 153"/>
                <a:gd name="T15" fmla="*/ 21 h 179"/>
                <a:gd name="T16" fmla="*/ 64 w 153"/>
                <a:gd name="T17" fmla="*/ 21 h 179"/>
                <a:gd name="T18" fmla="*/ 64 w 153"/>
                <a:gd name="T19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79">
                  <a:moveTo>
                    <a:pt x="64" y="21"/>
                  </a:moveTo>
                  <a:lnTo>
                    <a:pt x="64" y="179"/>
                  </a:lnTo>
                  <a:lnTo>
                    <a:pt x="89" y="179"/>
                  </a:lnTo>
                  <a:lnTo>
                    <a:pt x="89" y="21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4" y="21"/>
                  </a:lnTo>
                  <a:lnTo>
                    <a:pt x="64" y="2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xmlns="" id="{1EFFAA81-03B5-4C66-939C-6BBDC7932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364" y="3502762"/>
              <a:ext cx="278069" cy="337130"/>
            </a:xfrm>
            <a:custGeom>
              <a:avLst/>
              <a:gdLst>
                <a:gd name="T0" fmla="*/ 32 w 65"/>
                <a:gd name="T1" fmla="*/ 0 h 79"/>
                <a:gd name="T2" fmla="*/ 2 w 65"/>
                <a:gd name="T3" fmla="*/ 25 h 79"/>
                <a:gd name="T4" fmla="*/ 21 w 65"/>
                <a:gd name="T5" fmla="*/ 43 h 79"/>
                <a:gd name="T6" fmla="*/ 37 w 65"/>
                <a:gd name="T7" fmla="*/ 47 h 79"/>
                <a:gd name="T8" fmla="*/ 52 w 65"/>
                <a:gd name="T9" fmla="*/ 57 h 79"/>
                <a:gd name="T10" fmla="*/ 34 w 65"/>
                <a:gd name="T11" fmla="*/ 70 h 79"/>
                <a:gd name="T12" fmla="*/ 12 w 65"/>
                <a:gd name="T13" fmla="*/ 54 h 79"/>
                <a:gd name="T14" fmla="*/ 0 w 65"/>
                <a:gd name="T15" fmla="*/ 54 h 79"/>
                <a:gd name="T16" fmla="*/ 34 w 65"/>
                <a:gd name="T17" fmla="*/ 79 h 79"/>
                <a:gd name="T18" fmla="*/ 65 w 65"/>
                <a:gd name="T19" fmla="*/ 56 h 79"/>
                <a:gd name="T20" fmla="*/ 43 w 65"/>
                <a:gd name="T21" fmla="*/ 35 h 79"/>
                <a:gd name="T22" fmla="*/ 29 w 65"/>
                <a:gd name="T23" fmla="*/ 32 h 79"/>
                <a:gd name="T24" fmla="*/ 15 w 65"/>
                <a:gd name="T25" fmla="*/ 22 h 79"/>
                <a:gd name="T26" fmla="*/ 31 w 65"/>
                <a:gd name="T27" fmla="*/ 12 h 79"/>
                <a:gd name="T28" fmla="*/ 50 w 65"/>
                <a:gd name="T29" fmla="*/ 25 h 79"/>
                <a:gd name="T30" fmla="*/ 63 w 65"/>
                <a:gd name="T31" fmla="*/ 25 h 79"/>
                <a:gd name="T32" fmla="*/ 32 w 65"/>
                <a:gd name="T33" fmla="*/ 0 h 79"/>
                <a:gd name="T34" fmla="*/ 32 w 65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9">
                  <a:moveTo>
                    <a:pt x="32" y="0"/>
                  </a:moveTo>
                  <a:cubicBezTo>
                    <a:pt x="13" y="1"/>
                    <a:pt x="3" y="10"/>
                    <a:pt x="2" y="25"/>
                  </a:cubicBezTo>
                  <a:cubicBezTo>
                    <a:pt x="2" y="34"/>
                    <a:pt x="8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2" y="57"/>
                  </a:cubicBezTo>
                  <a:cubicBezTo>
                    <a:pt x="52" y="65"/>
                    <a:pt x="46" y="69"/>
                    <a:pt x="34" y="70"/>
                  </a:cubicBezTo>
                  <a:cubicBezTo>
                    <a:pt x="20" y="70"/>
                    <a:pt x="13" y="6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1"/>
                    <a:pt x="12" y="79"/>
                    <a:pt x="34" y="79"/>
                  </a:cubicBezTo>
                  <a:cubicBezTo>
                    <a:pt x="54" y="79"/>
                    <a:pt x="64" y="71"/>
                    <a:pt x="65" y="56"/>
                  </a:cubicBezTo>
                  <a:cubicBezTo>
                    <a:pt x="65" y="45"/>
                    <a:pt x="58" y="39"/>
                    <a:pt x="43" y="35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9" y="31"/>
                    <a:pt x="14" y="27"/>
                    <a:pt x="15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3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1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35B0FA74-D77A-4B32-A41D-5E20B596D2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798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F5FC7059-5FB3-4ADB-BA26-84EF705B3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445" y="3502762"/>
              <a:ext cx="27806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5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937241A3-85EE-47AC-8B4A-B01E8B1B0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0722" y="3502762"/>
              <a:ext cx="297756" cy="465091"/>
            </a:xfrm>
            <a:custGeom>
              <a:avLst/>
              <a:gdLst>
                <a:gd name="T0" fmla="*/ 36 w 70"/>
                <a:gd name="T1" fmla="*/ 12 h 109"/>
                <a:gd name="T2" fmla="*/ 57 w 70"/>
                <a:gd name="T3" fmla="*/ 44 h 109"/>
                <a:gd name="T4" fmla="*/ 36 w 70"/>
                <a:gd name="T5" fmla="*/ 70 h 109"/>
                <a:gd name="T6" fmla="*/ 14 w 70"/>
                <a:gd name="T7" fmla="*/ 40 h 109"/>
                <a:gd name="T8" fmla="*/ 36 w 70"/>
                <a:gd name="T9" fmla="*/ 12 h 109"/>
                <a:gd name="T10" fmla="*/ 36 w 70"/>
                <a:gd name="T11" fmla="*/ 12 h 109"/>
                <a:gd name="T12" fmla="*/ 57 w 70"/>
                <a:gd name="T13" fmla="*/ 3 h 109"/>
                <a:gd name="T14" fmla="*/ 57 w 70"/>
                <a:gd name="T15" fmla="*/ 13 h 109"/>
                <a:gd name="T16" fmla="*/ 33 w 70"/>
                <a:gd name="T17" fmla="*/ 0 h 109"/>
                <a:gd name="T18" fmla="*/ 0 w 70"/>
                <a:gd name="T19" fmla="*/ 38 h 109"/>
                <a:gd name="T20" fmla="*/ 35 w 70"/>
                <a:gd name="T21" fmla="*/ 79 h 109"/>
                <a:gd name="T22" fmla="*/ 56 w 70"/>
                <a:gd name="T23" fmla="*/ 70 h 109"/>
                <a:gd name="T24" fmla="*/ 56 w 70"/>
                <a:gd name="T25" fmla="*/ 70 h 109"/>
                <a:gd name="T26" fmla="*/ 56 w 70"/>
                <a:gd name="T27" fmla="*/ 73 h 109"/>
                <a:gd name="T28" fmla="*/ 34 w 70"/>
                <a:gd name="T29" fmla="*/ 98 h 109"/>
                <a:gd name="T30" fmla="*/ 16 w 70"/>
                <a:gd name="T31" fmla="*/ 86 h 109"/>
                <a:gd name="T32" fmla="*/ 2 w 70"/>
                <a:gd name="T33" fmla="*/ 86 h 109"/>
                <a:gd name="T34" fmla="*/ 33 w 70"/>
                <a:gd name="T35" fmla="*/ 109 h 109"/>
                <a:gd name="T36" fmla="*/ 70 w 70"/>
                <a:gd name="T37" fmla="*/ 72 h 109"/>
                <a:gd name="T38" fmla="*/ 70 w 70"/>
                <a:gd name="T39" fmla="*/ 3 h 109"/>
                <a:gd name="T40" fmla="*/ 57 w 70"/>
                <a:gd name="T41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09">
                  <a:moveTo>
                    <a:pt x="36" y="12"/>
                  </a:moveTo>
                  <a:cubicBezTo>
                    <a:pt x="50" y="12"/>
                    <a:pt x="57" y="23"/>
                    <a:pt x="57" y="44"/>
                  </a:cubicBezTo>
                  <a:cubicBezTo>
                    <a:pt x="57" y="60"/>
                    <a:pt x="50" y="69"/>
                    <a:pt x="36" y="70"/>
                  </a:cubicBezTo>
                  <a:cubicBezTo>
                    <a:pt x="22" y="69"/>
                    <a:pt x="15" y="60"/>
                    <a:pt x="14" y="40"/>
                  </a:cubicBezTo>
                  <a:cubicBezTo>
                    <a:pt x="14" y="22"/>
                    <a:pt x="21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57" y="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1" y="5"/>
                    <a:pt x="43" y="0"/>
                    <a:pt x="33" y="0"/>
                  </a:cubicBezTo>
                  <a:cubicBezTo>
                    <a:pt x="12" y="1"/>
                    <a:pt x="1" y="14"/>
                    <a:pt x="0" y="38"/>
                  </a:cubicBezTo>
                  <a:cubicBezTo>
                    <a:pt x="1" y="65"/>
                    <a:pt x="13" y="79"/>
                    <a:pt x="35" y="79"/>
                  </a:cubicBezTo>
                  <a:cubicBezTo>
                    <a:pt x="45" y="79"/>
                    <a:pt x="52" y="76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90"/>
                    <a:pt x="50" y="98"/>
                    <a:pt x="34" y="98"/>
                  </a:cubicBezTo>
                  <a:cubicBezTo>
                    <a:pt x="24" y="98"/>
                    <a:pt x="18" y="94"/>
                    <a:pt x="16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4" y="101"/>
                    <a:pt x="15" y="109"/>
                    <a:pt x="33" y="109"/>
                  </a:cubicBezTo>
                  <a:cubicBezTo>
                    <a:pt x="58" y="109"/>
                    <a:pt x="70" y="96"/>
                    <a:pt x="70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57" y="3"/>
                    <a:pt x="57" y="3"/>
                    <a:pt x="57" y="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99EA3DC5-4FB4-48DC-9AA6-2E2F76C34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988" y="3394487"/>
              <a:ext cx="275609" cy="440483"/>
            </a:xfrm>
            <a:custGeom>
              <a:avLst/>
              <a:gdLst>
                <a:gd name="T0" fmla="*/ 38 w 65"/>
                <a:gd name="T1" fmla="*/ 25 h 103"/>
                <a:gd name="T2" fmla="*/ 14 w 65"/>
                <a:gd name="T3" fmla="*/ 38 h 103"/>
                <a:gd name="T4" fmla="*/ 14 w 65"/>
                <a:gd name="T5" fmla="*/ 38 h 103"/>
                <a:gd name="T6" fmla="*/ 14 w 65"/>
                <a:gd name="T7" fmla="*/ 0 h 103"/>
                <a:gd name="T8" fmla="*/ 0 w 65"/>
                <a:gd name="T9" fmla="*/ 0 h 103"/>
                <a:gd name="T10" fmla="*/ 0 w 65"/>
                <a:gd name="T11" fmla="*/ 103 h 103"/>
                <a:gd name="T12" fmla="*/ 14 w 65"/>
                <a:gd name="T13" fmla="*/ 103 h 103"/>
                <a:gd name="T14" fmla="*/ 14 w 65"/>
                <a:gd name="T15" fmla="*/ 62 h 103"/>
                <a:gd name="T16" fmla="*/ 36 w 65"/>
                <a:gd name="T17" fmla="*/ 37 h 103"/>
                <a:gd name="T18" fmla="*/ 52 w 65"/>
                <a:gd name="T19" fmla="*/ 54 h 103"/>
                <a:gd name="T20" fmla="*/ 52 w 65"/>
                <a:gd name="T21" fmla="*/ 103 h 103"/>
                <a:gd name="T22" fmla="*/ 65 w 65"/>
                <a:gd name="T23" fmla="*/ 103 h 103"/>
                <a:gd name="T24" fmla="*/ 65 w 65"/>
                <a:gd name="T25" fmla="*/ 52 h 103"/>
                <a:gd name="T26" fmla="*/ 38 w 65"/>
                <a:gd name="T27" fmla="*/ 25 h 103"/>
                <a:gd name="T28" fmla="*/ 38 w 65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03">
                  <a:moveTo>
                    <a:pt x="38" y="25"/>
                  </a:moveTo>
                  <a:cubicBezTo>
                    <a:pt x="28" y="25"/>
                    <a:pt x="21" y="2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46"/>
                    <a:pt x="22" y="38"/>
                    <a:pt x="36" y="37"/>
                  </a:cubicBezTo>
                  <a:cubicBezTo>
                    <a:pt x="47" y="37"/>
                    <a:pt x="52" y="42"/>
                    <a:pt x="52" y="5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35"/>
                    <a:pt x="55" y="26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F7187B32-A15A-480D-849D-33EF28B75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185" y="3515065"/>
              <a:ext cx="273148" cy="329747"/>
            </a:xfrm>
            <a:custGeom>
              <a:avLst/>
              <a:gdLst>
                <a:gd name="T0" fmla="*/ 64 w 64"/>
                <a:gd name="T1" fmla="*/ 0 h 77"/>
                <a:gd name="T2" fmla="*/ 51 w 64"/>
                <a:gd name="T3" fmla="*/ 0 h 77"/>
                <a:gd name="T4" fmla="*/ 51 w 64"/>
                <a:gd name="T5" fmla="*/ 41 h 77"/>
                <a:gd name="T6" fmla="*/ 29 w 64"/>
                <a:gd name="T7" fmla="*/ 67 h 77"/>
                <a:gd name="T8" fmla="*/ 13 w 64"/>
                <a:gd name="T9" fmla="*/ 50 h 77"/>
                <a:gd name="T10" fmla="*/ 13 w 64"/>
                <a:gd name="T11" fmla="*/ 0 h 77"/>
                <a:gd name="T12" fmla="*/ 0 w 64"/>
                <a:gd name="T13" fmla="*/ 0 h 77"/>
                <a:gd name="T14" fmla="*/ 0 w 64"/>
                <a:gd name="T15" fmla="*/ 54 h 77"/>
                <a:gd name="T16" fmla="*/ 25 w 64"/>
                <a:gd name="T17" fmla="*/ 76 h 77"/>
                <a:gd name="T18" fmla="*/ 51 w 64"/>
                <a:gd name="T19" fmla="*/ 64 h 77"/>
                <a:gd name="T20" fmla="*/ 51 w 64"/>
                <a:gd name="T21" fmla="*/ 64 h 77"/>
                <a:gd name="T22" fmla="*/ 51 w 64"/>
                <a:gd name="T23" fmla="*/ 75 h 77"/>
                <a:gd name="T24" fmla="*/ 64 w 64"/>
                <a:gd name="T25" fmla="*/ 75 h 77"/>
                <a:gd name="T26" fmla="*/ 64 w 6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7">
                  <a:moveTo>
                    <a:pt x="6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9" y="58"/>
                    <a:pt x="42" y="66"/>
                    <a:pt x="29" y="67"/>
                  </a:cubicBezTo>
                  <a:cubicBezTo>
                    <a:pt x="18" y="67"/>
                    <a:pt x="13" y="61"/>
                    <a:pt x="13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9" y="76"/>
                    <a:pt x="25" y="76"/>
                  </a:cubicBezTo>
                  <a:cubicBezTo>
                    <a:pt x="37" y="77"/>
                    <a:pt x="45" y="73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0"/>
                    <a:pt x="64" y="0"/>
                    <a:pt x="64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AA5721AD-3E61-4D99-A2D8-A261E897EB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540" y="3502762"/>
              <a:ext cx="319904" cy="337130"/>
            </a:xfrm>
            <a:custGeom>
              <a:avLst/>
              <a:gdLst>
                <a:gd name="T0" fmla="*/ 34 w 75"/>
                <a:gd name="T1" fmla="*/ 11 h 79"/>
                <a:gd name="T2" fmla="*/ 53 w 75"/>
                <a:gd name="T3" fmla="*/ 23 h 79"/>
                <a:gd name="T4" fmla="*/ 46 w 75"/>
                <a:gd name="T5" fmla="*/ 32 h 79"/>
                <a:gd name="T6" fmla="*/ 24 w 75"/>
                <a:gd name="T7" fmla="*/ 35 h 79"/>
                <a:gd name="T8" fmla="*/ 0 w 75"/>
                <a:gd name="T9" fmla="*/ 58 h 79"/>
                <a:gd name="T10" fmla="*/ 25 w 75"/>
                <a:gd name="T11" fmla="*/ 79 h 79"/>
                <a:gd name="T12" fmla="*/ 54 w 75"/>
                <a:gd name="T13" fmla="*/ 68 h 79"/>
                <a:gd name="T14" fmla="*/ 67 w 75"/>
                <a:gd name="T15" fmla="*/ 79 h 79"/>
                <a:gd name="T16" fmla="*/ 72 w 75"/>
                <a:gd name="T17" fmla="*/ 78 h 79"/>
                <a:gd name="T18" fmla="*/ 75 w 75"/>
                <a:gd name="T19" fmla="*/ 78 h 79"/>
                <a:gd name="T20" fmla="*/ 75 w 75"/>
                <a:gd name="T21" fmla="*/ 69 h 79"/>
                <a:gd name="T22" fmla="*/ 72 w 75"/>
                <a:gd name="T23" fmla="*/ 70 h 79"/>
                <a:gd name="T24" fmla="*/ 70 w 75"/>
                <a:gd name="T25" fmla="*/ 70 h 79"/>
                <a:gd name="T26" fmla="*/ 66 w 75"/>
                <a:gd name="T27" fmla="*/ 65 h 79"/>
                <a:gd name="T28" fmla="*/ 66 w 75"/>
                <a:gd name="T29" fmla="*/ 22 h 79"/>
                <a:gd name="T30" fmla="*/ 37 w 75"/>
                <a:gd name="T31" fmla="*/ 0 h 79"/>
                <a:gd name="T32" fmla="*/ 4 w 75"/>
                <a:gd name="T33" fmla="*/ 26 h 79"/>
                <a:gd name="T34" fmla="*/ 16 w 75"/>
                <a:gd name="T35" fmla="*/ 26 h 79"/>
                <a:gd name="T36" fmla="*/ 34 w 75"/>
                <a:gd name="T37" fmla="*/ 11 h 79"/>
                <a:gd name="T38" fmla="*/ 34 w 75"/>
                <a:gd name="T39" fmla="*/ 11 h 79"/>
                <a:gd name="T40" fmla="*/ 28 w 75"/>
                <a:gd name="T41" fmla="*/ 70 h 79"/>
                <a:gd name="T42" fmla="*/ 14 w 75"/>
                <a:gd name="T43" fmla="*/ 57 h 79"/>
                <a:gd name="T44" fmla="*/ 31 w 75"/>
                <a:gd name="T45" fmla="*/ 45 h 79"/>
                <a:gd name="T46" fmla="*/ 53 w 75"/>
                <a:gd name="T47" fmla="*/ 40 h 79"/>
                <a:gd name="T48" fmla="*/ 53 w 75"/>
                <a:gd name="T49" fmla="*/ 52 h 79"/>
                <a:gd name="T50" fmla="*/ 28 w 75"/>
                <a:gd name="T51" fmla="*/ 70 h 79"/>
                <a:gd name="T52" fmla="*/ 28 w 75"/>
                <a:gd name="T5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9">
                  <a:moveTo>
                    <a:pt x="34" y="11"/>
                  </a:moveTo>
                  <a:cubicBezTo>
                    <a:pt x="47" y="11"/>
                    <a:pt x="53" y="15"/>
                    <a:pt x="53" y="23"/>
                  </a:cubicBezTo>
                  <a:cubicBezTo>
                    <a:pt x="53" y="29"/>
                    <a:pt x="51" y="32"/>
                    <a:pt x="46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8" y="37"/>
                    <a:pt x="0" y="45"/>
                    <a:pt x="0" y="58"/>
                  </a:cubicBezTo>
                  <a:cubicBezTo>
                    <a:pt x="1" y="72"/>
                    <a:pt x="9" y="79"/>
                    <a:pt x="25" y="79"/>
                  </a:cubicBezTo>
                  <a:cubicBezTo>
                    <a:pt x="36" y="79"/>
                    <a:pt x="46" y="76"/>
                    <a:pt x="54" y="68"/>
                  </a:cubicBezTo>
                  <a:cubicBezTo>
                    <a:pt x="53" y="75"/>
                    <a:pt x="58" y="79"/>
                    <a:pt x="67" y="79"/>
                  </a:cubicBezTo>
                  <a:cubicBezTo>
                    <a:pt x="69" y="79"/>
                    <a:pt x="70" y="79"/>
                    <a:pt x="72" y="78"/>
                  </a:cubicBezTo>
                  <a:cubicBezTo>
                    <a:pt x="73" y="78"/>
                    <a:pt x="74" y="78"/>
                    <a:pt x="75" y="78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3" y="69"/>
                    <a:pt x="72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67" y="70"/>
                    <a:pt x="66" y="68"/>
                    <a:pt x="66" y="6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8"/>
                    <a:pt x="56" y="1"/>
                    <a:pt x="37" y="0"/>
                  </a:cubicBezTo>
                  <a:cubicBezTo>
                    <a:pt x="15" y="0"/>
                    <a:pt x="4" y="9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16"/>
                    <a:pt x="2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  <a:moveTo>
                    <a:pt x="28" y="70"/>
                  </a:moveTo>
                  <a:cubicBezTo>
                    <a:pt x="19" y="70"/>
                    <a:pt x="14" y="65"/>
                    <a:pt x="14" y="57"/>
                  </a:cubicBezTo>
                  <a:cubicBezTo>
                    <a:pt x="14" y="50"/>
                    <a:pt x="20" y="46"/>
                    <a:pt x="31" y="45"/>
                  </a:cubicBezTo>
                  <a:cubicBezTo>
                    <a:pt x="42" y="43"/>
                    <a:pt x="49" y="42"/>
                    <a:pt x="53" y="40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1" y="63"/>
                    <a:pt x="43" y="69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EF703E7A-053E-4111-945E-2E43B9CC9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034" y="3394487"/>
              <a:ext cx="366658" cy="450326"/>
            </a:xfrm>
            <a:custGeom>
              <a:avLst/>
              <a:gdLst>
                <a:gd name="T0" fmla="*/ 71 w 86"/>
                <a:gd name="T1" fmla="*/ 65 h 105"/>
                <a:gd name="T2" fmla="*/ 42 w 86"/>
                <a:gd name="T3" fmla="*/ 94 h 105"/>
                <a:gd name="T4" fmla="*/ 15 w 86"/>
                <a:gd name="T5" fmla="*/ 65 h 105"/>
                <a:gd name="T6" fmla="*/ 15 w 86"/>
                <a:gd name="T7" fmla="*/ 0 h 105"/>
                <a:gd name="T8" fmla="*/ 0 w 86"/>
                <a:gd name="T9" fmla="*/ 0 h 105"/>
                <a:gd name="T10" fmla="*/ 0 w 86"/>
                <a:gd name="T11" fmla="*/ 69 h 105"/>
                <a:gd name="T12" fmla="*/ 41 w 86"/>
                <a:gd name="T13" fmla="*/ 105 h 105"/>
                <a:gd name="T14" fmla="*/ 86 w 86"/>
                <a:gd name="T15" fmla="*/ 66 h 105"/>
                <a:gd name="T16" fmla="*/ 86 w 86"/>
                <a:gd name="T17" fmla="*/ 0 h 105"/>
                <a:gd name="T18" fmla="*/ 71 w 86"/>
                <a:gd name="T19" fmla="*/ 0 h 105"/>
                <a:gd name="T20" fmla="*/ 71 w 86"/>
                <a:gd name="T21" fmla="*/ 6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5">
                  <a:moveTo>
                    <a:pt x="71" y="65"/>
                  </a:moveTo>
                  <a:cubicBezTo>
                    <a:pt x="71" y="84"/>
                    <a:pt x="61" y="93"/>
                    <a:pt x="42" y="94"/>
                  </a:cubicBezTo>
                  <a:cubicBezTo>
                    <a:pt x="24" y="93"/>
                    <a:pt x="15" y="84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92"/>
                    <a:pt x="15" y="104"/>
                    <a:pt x="41" y="105"/>
                  </a:cubicBezTo>
                  <a:cubicBezTo>
                    <a:pt x="70" y="104"/>
                    <a:pt x="85" y="91"/>
                    <a:pt x="86" y="6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65"/>
                    <a:pt x="71" y="65"/>
                    <a:pt x="71" y="6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xmlns="" id="{01BF6BE1-5CCD-4A5F-8AFA-EF1359F1D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282" y="3502762"/>
              <a:ext cx="27560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6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xmlns="" id="{295417E9-A0A1-4465-9436-76253B18B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1626" y="3394487"/>
              <a:ext cx="59059" cy="440483"/>
            </a:xfrm>
            <a:custGeom>
              <a:avLst/>
              <a:gdLst>
                <a:gd name="T0" fmla="*/ 0 w 24"/>
                <a:gd name="T1" fmla="*/ 49 h 179"/>
                <a:gd name="T2" fmla="*/ 0 w 24"/>
                <a:gd name="T3" fmla="*/ 179 h 179"/>
                <a:gd name="T4" fmla="*/ 24 w 24"/>
                <a:gd name="T5" fmla="*/ 179 h 179"/>
                <a:gd name="T6" fmla="*/ 24 w 24"/>
                <a:gd name="T7" fmla="*/ 49 h 179"/>
                <a:gd name="T8" fmla="*/ 0 w 24"/>
                <a:gd name="T9" fmla="*/ 49 h 179"/>
                <a:gd name="T10" fmla="*/ 0 w 24"/>
                <a:gd name="T11" fmla="*/ 49 h 179"/>
                <a:gd name="T12" fmla="*/ 24 w 24"/>
                <a:gd name="T13" fmla="*/ 0 h 179"/>
                <a:gd name="T14" fmla="*/ 0 w 24"/>
                <a:gd name="T15" fmla="*/ 0 h 179"/>
                <a:gd name="T16" fmla="*/ 0 w 24"/>
                <a:gd name="T17" fmla="*/ 25 h 179"/>
                <a:gd name="T18" fmla="*/ 24 w 24"/>
                <a:gd name="T19" fmla="*/ 25 h 179"/>
                <a:gd name="T20" fmla="*/ 24 w 24"/>
                <a:gd name="T21" fmla="*/ 0 h 179"/>
                <a:gd name="T22" fmla="*/ 24 w 24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9">
                  <a:moveTo>
                    <a:pt x="0" y="49"/>
                  </a:moveTo>
                  <a:lnTo>
                    <a:pt x="0" y="179"/>
                  </a:lnTo>
                  <a:lnTo>
                    <a:pt x="24" y="179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xmlns="" id="{009C6FB2-A1BB-4F44-87AF-D874D67D7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9431" y="3515065"/>
              <a:ext cx="310060" cy="319903"/>
            </a:xfrm>
            <a:custGeom>
              <a:avLst/>
              <a:gdLst>
                <a:gd name="T0" fmla="*/ 60 w 126"/>
                <a:gd name="T1" fmla="*/ 108 h 130"/>
                <a:gd name="T2" fmla="*/ 25 w 126"/>
                <a:gd name="T3" fmla="*/ 0 h 130"/>
                <a:gd name="T4" fmla="*/ 0 w 126"/>
                <a:gd name="T5" fmla="*/ 0 h 130"/>
                <a:gd name="T6" fmla="*/ 50 w 126"/>
                <a:gd name="T7" fmla="*/ 130 h 130"/>
                <a:gd name="T8" fmla="*/ 74 w 126"/>
                <a:gd name="T9" fmla="*/ 130 h 130"/>
                <a:gd name="T10" fmla="*/ 126 w 126"/>
                <a:gd name="T11" fmla="*/ 0 h 130"/>
                <a:gd name="T12" fmla="*/ 100 w 126"/>
                <a:gd name="T13" fmla="*/ 0 h 130"/>
                <a:gd name="T14" fmla="*/ 62 w 126"/>
                <a:gd name="T15" fmla="*/ 108 h 130"/>
                <a:gd name="T16" fmla="*/ 60 w 126"/>
                <a:gd name="T17" fmla="*/ 108 h 130"/>
                <a:gd name="T18" fmla="*/ 60 w 126"/>
                <a:gd name="T19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30">
                  <a:moveTo>
                    <a:pt x="60" y="108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50" y="130"/>
                  </a:lnTo>
                  <a:lnTo>
                    <a:pt x="74" y="130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62" y="108"/>
                  </a:lnTo>
                  <a:lnTo>
                    <a:pt x="60" y="108"/>
                  </a:lnTo>
                  <a:lnTo>
                    <a:pt x="60" y="10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xmlns="" id="{65203D5E-987A-4E4E-B0C9-FAC54EDFF0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1326" y="3502762"/>
              <a:ext cx="310060" cy="337130"/>
            </a:xfrm>
            <a:custGeom>
              <a:avLst/>
              <a:gdLst>
                <a:gd name="T0" fmla="*/ 38 w 73"/>
                <a:gd name="T1" fmla="*/ 70 h 79"/>
                <a:gd name="T2" fmla="*/ 15 w 73"/>
                <a:gd name="T3" fmla="*/ 45 h 79"/>
                <a:gd name="T4" fmla="*/ 73 w 73"/>
                <a:gd name="T5" fmla="*/ 45 h 79"/>
                <a:gd name="T6" fmla="*/ 38 w 73"/>
                <a:gd name="T7" fmla="*/ 0 h 79"/>
                <a:gd name="T8" fmla="*/ 0 w 73"/>
                <a:gd name="T9" fmla="*/ 43 h 79"/>
                <a:gd name="T10" fmla="*/ 36 w 73"/>
                <a:gd name="T11" fmla="*/ 79 h 79"/>
                <a:gd name="T12" fmla="*/ 57 w 73"/>
                <a:gd name="T13" fmla="*/ 75 h 79"/>
                <a:gd name="T14" fmla="*/ 72 w 73"/>
                <a:gd name="T15" fmla="*/ 54 h 79"/>
                <a:gd name="T16" fmla="*/ 59 w 73"/>
                <a:gd name="T17" fmla="*/ 54 h 79"/>
                <a:gd name="T18" fmla="*/ 38 w 73"/>
                <a:gd name="T19" fmla="*/ 70 h 79"/>
                <a:gd name="T20" fmla="*/ 38 w 73"/>
                <a:gd name="T21" fmla="*/ 70 h 79"/>
                <a:gd name="T22" fmla="*/ 37 w 73"/>
                <a:gd name="T23" fmla="*/ 12 h 79"/>
                <a:gd name="T24" fmla="*/ 59 w 73"/>
                <a:gd name="T25" fmla="*/ 35 h 79"/>
                <a:gd name="T26" fmla="*/ 15 w 73"/>
                <a:gd name="T27" fmla="*/ 35 h 79"/>
                <a:gd name="T28" fmla="*/ 37 w 73"/>
                <a:gd name="T29" fmla="*/ 12 h 79"/>
                <a:gd name="T30" fmla="*/ 37 w 73"/>
                <a:gd name="T31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9">
                  <a:moveTo>
                    <a:pt x="38" y="70"/>
                  </a:moveTo>
                  <a:cubicBezTo>
                    <a:pt x="22" y="70"/>
                    <a:pt x="15" y="61"/>
                    <a:pt x="1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16"/>
                    <a:pt x="61" y="1"/>
                    <a:pt x="38" y="0"/>
                  </a:cubicBezTo>
                  <a:cubicBezTo>
                    <a:pt x="14" y="1"/>
                    <a:pt x="1" y="15"/>
                    <a:pt x="0" y="43"/>
                  </a:cubicBezTo>
                  <a:cubicBezTo>
                    <a:pt x="2" y="66"/>
                    <a:pt x="13" y="79"/>
                    <a:pt x="36" y="79"/>
                  </a:cubicBezTo>
                  <a:cubicBezTo>
                    <a:pt x="46" y="79"/>
                    <a:pt x="53" y="78"/>
                    <a:pt x="57" y="75"/>
                  </a:cubicBezTo>
                  <a:cubicBezTo>
                    <a:pt x="65" y="70"/>
                    <a:pt x="70" y="63"/>
                    <a:pt x="7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6" y="64"/>
                    <a:pt x="49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37" y="12"/>
                  </a:moveTo>
                  <a:cubicBezTo>
                    <a:pt x="50" y="12"/>
                    <a:pt x="58" y="20"/>
                    <a:pt x="5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21"/>
                    <a:pt x="23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0">
              <a:extLst>
                <a:ext uri="{FF2B5EF4-FFF2-40B4-BE49-F238E27FC236}">
                  <a16:creationId xmlns:a16="http://schemas.microsoft.com/office/drawing/2014/main" xmlns="" id="{F0367FE4-2904-433D-8E0F-42933CAA6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513" y="3502762"/>
              <a:ext cx="164873" cy="332208"/>
            </a:xfrm>
            <a:custGeom>
              <a:avLst/>
              <a:gdLst>
                <a:gd name="T0" fmla="*/ 34 w 39"/>
                <a:gd name="T1" fmla="*/ 14 h 78"/>
                <a:gd name="T2" fmla="*/ 39 w 39"/>
                <a:gd name="T3" fmla="*/ 14 h 78"/>
                <a:gd name="T4" fmla="*/ 39 w 39"/>
                <a:gd name="T5" fmla="*/ 1 h 78"/>
                <a:gd name="T6" fmla="*/ 38 w 39"/>
                <a:gd name="T7" fmla="*/ 1 h 78"/>
                <a:gd name="T8" fmla="*/ 36 w 39"/>
                <a:gd name="T9" fmla="*/ 0 h 78"/>
                <a:gd name="T10" fmla="*/ 13 w 39"/>
                <a:gd name="T11" fmla="*/ 16 h 78"/>
                <a:gd name="T12" fmla="*/ 13 w 39"/>
                <a:gd name="T13" fmla="*/ 3 h 78"/>
                <a:gd name="T14" fmla="*/ 0 w 39"/>
                <a:gd name="T15" fmla="*/ 3 h 78"/>
                <a:gd name="T16" fmla="*/ 0 w 39"/>
                <a:gd name="T17" fmla="*/ 78 h 78"/>
                <a:gd name="T18" fmla="*/ 14 w 39"/>
                <a:gd name="T19" fmla="*/ 78 h 78"/>
                <a:gd name="T20" fmla="*/ 14 w 39"/>
                <a:gd name="T21" fmla="*/ 34 h 78"/>
                <a:gd name="T22" fmla="*/ 34 w 39"/>
                <a:gd name="T23" fmla="*/ 14 h 78"/>
                <a:gd name="T24" fmla="*/ 34 w 39"/>
                <a:gd name="T2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8">
                  <a:moveTo>
                    <a:pt x="34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27" y="0"/>
                    <a:pt x="19" y="5"/>
                    <a:pt x="13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2"/>
                    <a:pt x="21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xmlns="" id="{7A0A948A-A7D6-4278-97BF-F101BFD0B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1917" y="3502762"/>
              <a:ext cx="280531" cy="337130"/>
            </a:xfrm>
            <a:custGeom>
              <a:avLst/>
              <a:gdLst>
                <a:gd name="T0" fmla="*/ 33 w 66"/>
                <a:gd name="T1" fmla="*/ 0 h 79"/>
                <a:gd name="T2" fmla="*/ 3 w 66"/>
                <a:gd name="T3" fmla="*/ 25 h 79"/>
                <a:gd name="T4" fmla="*/ 21 w 66"/>
                <a:gd name="T5" fmla="*/ 43 h 79"/>
                <a:gd name="T6" fmla="*/ 37 w 66"/>
                <a:gd name="T7" fmla="*/ 47 h 79"/>
                <a:gd name="T8" fmla="*/ 53 w 66"/>
                <a:gd name="T9" fmla="*/ 57 h 79"/>
                <a:gd name="T10" fmla="*/ 35 w 66"/>
                <a:gd name="T11" fmla="*/ 70 h 79"/>
                <a:gd name="T12" fmla="*/ 13 w 66"/>
                <a:gd name="T13" fmla="*/ 54 h 79"/>
                <a:gd name="T14" fmla="*/ 0 w 66"/>
                <a:gd name="T15" fmla="*/ 54 h 79"/>
                <a:gd name="T16" fmla="*/ 35 w 66"/>
                <a:gd name="T17" fmla="*/ 79 h 79"/>
                <a:gd name="T18" fmla="*/ 66 w 66"/>
                <a:gd name="T19" fmla="*/ 56 h 79"/>
                <a:gd name="T20" fmla="*/ 44 w 66"/>
                <a:gd name="T21" fmla="*/ 35 h 79"/>
                <a:gd name="T22" fmla="*/ 30 w 66"/>
                <a:gd name="T23" fmla="*/ 32 h 79"/>
                <a:gd name="T24" fmla="*/ 16 w 66"/>
                <a:gd name="T25" fmla="*/ 22 h 79"/>
                <a:gd name="T26" fmla="*/ 31 w 66"/>
                <a:gd name="T27" fmla="*/ 12 h 79"/>
                <a:gd name="T28" fmla="*/ 50 w 66"/>
                <a:gd name="T29" fmla="*/ 25 h 79"/>
                <a:gd name="T30" fmla="*/ 63 w 66"/>
                <a:gd name="T31" fmla="*/ 25 h 79"/>
                <a:gd name="T32" fmla="*/ 33 w 66"/>
                <a:gd name="T33" fmla="*/ 0 h 79"/>
                <a:gd name="T34" fmla="*/ 33 w 66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9">
                  <a:moveTo>
                    <a:pt x="33" y="0"/>
                  </a:moveTo>
                  <a:cubicBezTo>
                    <a:pt x="14" y="1"/>
                    <a:pt x="4" y="10"/>
                    <a:pt x="3" y="25"/>
                  </a:cubicBezTo>
                  <a:cubicBezTo>
                    <a:pt x="3" y="34"/>
                    <a:pt x="9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3" y="57"/>
                  </a:cubicBezTo>
                  <a:cubicBezTo>
                    <a:pt x="52" y="65"/>
                    <a:pt x="46" y="69"/>
                    <a:pt x="35" y="70"/>
                  </a:cubicBezTo>
                  <a:cubicBezTo>
                    <a:pt x="21" y="70"/>
                    <a:pt x="14" y="6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71"/>
                    <a:pt x="12" y="79"/>
                    <a:pt x="35" y="79"/>
                  </a:cubicBezTo>
                  <a:cubicBezTo>
                    <a:pt x="55" y="79"/>
                    <a:pt x="65" y="71"/>
                    <a:pt x="66" y="56"/>
                  </a:cubicBezTo>
                  <a:cubicBezTo>
                    <a:pt x="66" y="45"/>
                    <a:pt x="59" y="39"/>
                    <a:pt x="44" y="35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0" y="31"/>
                    <a:pt x="15" y="27"/>
                    <a:pt x="16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4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2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xmlns="" id="{DC614584-067F-48D2-931A-6CE53105F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3496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xmlns="" id="{244320B8-5691-4A92-B2D2-5BCE1D98E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8684" y="3426477"/>
              <a:ext cx="155029" cy="408492"/>
            </a:xfrm>
            <a:custGeom>
              <a:avLst/>
              <a:gdLst>
                <a:gd name="T0" fmla="*/ 37 w 37"/>
                <a:gd name="T1" fmla="*/ 21 h 96"/>
                <a:gd name="T2" fmla="*/ 24 w 37"/>
                <a:gd name="T3" fmla="*/ 21 h 96"/>
                <a:gd name="T4" fmla="*/ 24 w 37"/>
                <a:gd name="T5" fmla="*/ 0 h 96"/>
                <a:gd name="T6" fmla="*/ 11 w 37"/>
                <a:gd name="T7" fmla="*/ 0 h 96"/>
                <a:gd name="T8" fmla="*/ 11 w 37"/>
                <a:gd name="T9" fmla="*/ 21 h 96"/>
                <a:gd name="T10" fmla="*/ 0 w 37"/>
                <a:gd name="T11" fmla="*/ 21 h 96"/>
                <a:gd name="T12" fmla="*/ 0 w 37"/>
                <a:gd name="T13" fmla="*/ 31 h 96"/>
                <a:gd name="T14" fmla="*/ 11 w 37"/>
                <a:gd name="T15" fmla="*/ 31 h 96"/>
                <a:gd name="T16" fmla="*/ 11 w 37"/>
                <a:gd name="T17" fmla="*/ 81 h 96"/>
                <a:gd name="T18" fmla="*/ 27 w 37"/>
                <a:gd name="T19" fmla="*/ 96 h 96"/>
                <a:gd name="T20" fmla="*/ 29 w 37"/>
                <a:gd name="T21" fmla="*/ 96 h 96"/>
                <a:gd name="T22" fmla="*/ 37 w 37"/>
                <a:gd name="T23" fmla="*/ 96 h 96"/>
                <a:gd name="T24" fmla="*/ 37 w 37"/>
                <a:gd name="T25" fmla="*/ 87 h 96"/>
                <a:gd name="T26" fmla="*/ 32 w 37"/>
                <a:gd name="T27" fmla="*/ 87 h 96"/>
                <a:gd name="T28" fmla="*/ 24 w 37"/>
                <a:gd name="T29" fmla="*/ 80 h 96"/>
                <a:gd name="T30" fmla="*/ 24 w 37"/>
                <a:gd name="T31" fmla="*/ 31 h 96"/>
                <a:gd name="T32" fmla="*/ 37 w 37"/>
                <a:gd name="T33" fmla="*/ 31 h 96"/>
                <a:gd name="T34" fmla="*/ 37 w 37"/>
                <a:gd name="T35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96">
                  <a:moveTo>
                    <a:pt x="37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91"/>
                    <a:pt x="16" y="96"/>
                    <a:pt x="27" y="96"/>
                  </a:cubicBezTo>
                  <a:cubicBezTo>
                    <a:pt x="28" y="96"/>
                    <a:pt x="28" y="96"/>
                    <a:pt x="29" y="96"/>
                  </a:cubicBezTo>
                  <a:cubicBezTo>
                    <a:pt x="32" y="96"/>
                    <a:pt x="35" y="96"/>
                    <a:pt x="37" y="96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7" y="87"/>
                    <a:pt x="24" y="85"/>
                    <a:pt x="24" y="8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xmlns="" id="{EF78F9E3-1F79-4E42-AAC8-E4DB818FE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8165" y="3515065"/>
              <a:ext cx="312520" cy="447865"/>
            </a:xfrm>
            <a:custGeom>
              <a:avLst/>
              <a:gdLst>
                <a:gd name="T0" fmla="*/ 37 w 73"/>
                <a:gd name="T1" fmla="*/ 62 h 105"/>
                <a:gd name="T2" fmla="*/ 15 w 73"/>
                <a:gd name="T3" fmla="*/ 0 h 105"/>
                <a:gd name="T4" fmla="*/ 0 w 73"/>
                <a:gd name="T5" fmla="*/ 0 h 105"/>
                <a:gd name="T6" fmla="*/ 29 w 73"/>
                <a:gd name="T7" fmla="*/ 76 h 105"/>
                <a:gd name="T8" fmla="*/ 15 w 73"/>
                <a:gd name="T9" fmla="*/ 94 h 105"/>
                <a:gd name="T10" fmla="*/ 9 w 73"/>
                <a:gd name="T11" fmla="*/ 93 h 105"/>
                <a:gd name="T12" fmla="*/ 7 w 73"/>
                <a:gd name="T13" fmla="*/ 92 h 105"/>
                <a:gd name="T14" fmla="*/ 7 w 73"/>
                <a:gd name="T15" fmla="*/ 103 h 105"/>
                <a:gd name="T16" fmla="*/ 13 w 73"/>
                <a:gd name="T17" fmla="*/ 104 h 105"/>
                <a:gd name="T18" fmla="*/ 30 w 73"/>
                <a:gd name="T19" fmla="*/ 100 h 105"/>
                <a:gd name="T20" fmla="*/ 44 w 73"/>
                <a:gd name="T21" fmla="*/ 73 h 105"/>
                <a:gd name="T22" fmla="*/ 64 w 73"/>
                <a:gd name="T23" fmla="*/ 22 h 105"/>
                <a:gd name="T24" fmla="*/ 73 w 73"/>
                <a:gd name="T25" fmla="*/ 0 h 105"/>
                <a:gd name="T26" fmla="*/ 58 w 73"/>
                <a:gd name="T27" fmla="*/ 0 h 105"/>
                <a:gd name="T28" fmla="*/ 37 w 73"/>
                <a:gd name="T29" fmla="*/ 62 h 105"/>
                <a:gd name="T30" fmla="*/ 37 w 73"/>
                <a:gd name="T31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5">
                  <a:moveTo>
                    <a:pt x="37" y="6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90"/>
                    <a:pt x="20" y="96"/>
                    <a:pt x="15" y="94"/>
                  </a:cubicBezTo>
                  <a:cubicBezTo>
                    <a:pt x="13" y="94"/>
                    <a:pt x="11" y="93"/>
                    <a:pt x="9" y="93"/>
                  </a:cubicBezTo>
                  <a:cubicBezTo>
                    <a:pt x="8" y="92"/>
                    <a:pt x="8" y="92"/>
                    <a:pt x="7" y="9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9" y="104"/>
                    <a:pt x="11" y="104"/>
                    <a:pt x="13" y="104"/>
                  </a:cubicBezTo>
                  <a:cubicBezTo>
                    <a:pt x="21" y="105"/>
                    <a:pt x="27" y="103"/>
                    <a:pt x="30" y="100"/>
                  </a:cubicBezTo>
                  <a:cubicBezTo>
                    <a:pt x="33" y="98"/>
                    <a:pt x="38" y="89"/>
                    <a:pt x="44" y="73"/>
                  </a:cubicBezTo>
                  <a:cubicBezTo>
                    <a:pt x="49" y="62"/>
                    <a:pt x="56" y="45"/>
                    <a:pt x="64" y="22"/>
                  </a:cubicBezTo>
                  <a:cubicBezTo>
                    <a:pt x="68" y="12"/>
                    <a:pt x="71" y="4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0B0F8C7-E10F-46EC-BC09-7842DCF24F02}"/>
              </a:ext>
            </a:extLst>
          </p:cNvPr>
          <p:cNvSpPr txBox="1"/>
          <p:nvPr/>
        </p:nvSpPr>
        <p:spPr>
          <a:xfrm>
            <a:off x="450065" y="1006363"/>
            <a:ext cx="2834488" cy="347043"/>
          </a:xfrm>
          <a:custGeom>
            <a:avLst/>
            <a:gdLst/>
            <a:ahLst/>
            <a:cxnLst/>
            <a:rect l="l" t="t" r="r" b="b"/>
            <a:pathLst>
              <a:path w="2125866" h="260282">
                <a:moveTo>
                  <a:pt x="1436180" y="186140"/>
                </a:moveTo>
                <a:lnTo>
                  <a:pt x="1436713" y="188273"/>
                </a:lnTo>
                <a:cubicBezTo>
                  <a:pt x="1429301" y="194830"/>
                  <a:pt x="1419389" y="202720"/>
                  <a:pt x="1406976" y="211943"/>
                </a:cubicBezTo>
                <a:cubicBezTo>
                  <a:pt x="1394564" y="221166"/>
                  <a:pt x="1379317" y="231590"/>
                  <a:pt x="1361237" y="243214"/>
                </a:cubicBezTo>
                <a:cubicBezTo>
                  <a:pt x="1360548" y="244992"/>
                  <a:pt x="1359526" y="246570"/>
                  <a:pt x="1358170" y="247947"/>
                </a:cubicBezTo>
                <a:cubicBezTo>
                  <a:pt x="1356814" y="249325"/>
                  <a:pt x="1355259" y="250237"/>
                  <a:pt x="1353503" y="250681"/>
                </a:cubicBezTo>
                <a:lnTo>
                  <a:pt x="1336967" y="206676"/>
                </a:lnTo>
                <a:cubicBezTo>
                  <a:pt x="1342830" y="205760"/>
                  <a:pt x="1350989" y="204302"/>
                  <a:pt x="1361445" y="202300"/>
                </a:cubicBezTo>
                <a:cubicBezTo>
                  <a:pt x="1371900" y="200298"/>
                  <a:pt x="1383615" y="197911"/>
                  <a:pt x="1396590" y="195138"/>
                </a:cubicBezTo>
                <a:cubicBezTo>
                  <a:pt x="1409564" y="192366"/>
                  <a:pt x="1422761" y="189367"/>
                  <a:pt x="1436180" y="186140"/>
                </a:cubicBezTo>
                <a:close/>
                <a:moveTo>
                  <a:pt x="1282294" y="178939"/>
                </a:moveTo>
                <a:cubicBezTo>
                  <a:pt x="1282516" y="179105"/>
                  <a:pt x="1284917" y="181025"/>
                  <a:pt x="1289495" y="184698"/>
                </a:cubicBezTo>
                <a:cubicBezTo>
                  <a:pt x="1294073" y="188370"/>
                  <a:pt x="1299496" y="192799"/>
                  <a:pt x="1305764" y="197983"/>
                </a:cubicBezTo>
                <a:cubicBezTo>
                  <a:pt x="1312031" y="203167"/>
                  <a:pt x="1317810" y="208110"/>
                  <a:pt x="1323099" y="212810"/>
                </a:cubicBezTo>
                <a:cubicBezTo>
                  <a:pt x="1322666" y="214271"/>
                  <a:pt x="1321732" y="215349"/>
                  <a:pt x="1320299" y="216043"/>
                </a:cubicBezTo>
                <a:cubicBezTo>
                  <a:pt x="1318865" y="216738"/>
                  <a:pt x="1317132" y="217082"/>
                  <a:pt x="1315098" y="217077"/>
                </a:cubicBezTo>
                <a:lnTo>
                  <a:pt x="1076402" y="217077"/>
                </a:lnTo>
                <a:lnTo>
                  <a:pt x="1074268" y="209609"/>
                </a:lnTo>
                <a:lnTo>
                  <a:pt x="1259358" y="209609"/>
                </a:lnTo>
                <a:close/>
                <a:moveTo>
                  <a:pt x="1923441" y="157069"/>
                </a:moveTo>
                <a:cubicBezTo>
                  <a:pt x="1922652" y="157747"/>
                  <a:pt x="1921696" y="158325"/>
                  <a:pt x="1920574" y="158803"/>
                </a:cubicBezTo>
                <a:cubicBezTo>
                  <a:pt x="1919452" y="159281"/>
                  <a:pt x="1918096" y="159592"/>
                  <a:pt x="1916507" y="159736"/>
                </a:cubicBezTo>
                <a:cubicBezTo>
                  <a:pt x="1916112" y="165220"/>
                  <a:pt x="1915501" y="170788"/>
                  <a:pt x="1914673" y="176439"/>
                </a:cubicBezTo>
                <a:cubicBezTo>
                  <a:pt x="1913845" y="182089"/>
                  <a:pt x="1912767" y="187723"/>
                  <a:pt x="1911439" y="193341"/>
                </a:cubicBezTo>
                <a:cubicBezTo>
                  <a:pt x="1913306" y="195480"/>
                  <a:pt x="1915240" y="197469"/>
                  <a:pt x="1917240" y="199306"/>
                </a:cubicBezTo>
                <a:cubicBezTo>
                  <a:pt x="1919240" y="201143"/>
                  <a:pt x="1921307" y="202794"/>
                  <a:pt x="1923441" y="204259"/>
                </a:cubicBezTo>
                <a:close/>
                <a:moveTo>
                  <a:pt x="663267" y="155453"/>
                </a:moveTo>
                <a:lnTo>
                  <a:pt x="663267" y="185623"/>
                </a:lnTo>
                <a:lnTo>
                  <a:pt x="679835" y="185623"/>
                </a:lnTo>
                <a:lnTo>
                  <a:pt x="679835" y="155453"/>
                </a:lnTo>
                <a:close/>
                <a:moveTo>
                  <a:pt x="610460" y="136800"/>
                </a:moveTo>
                <a:lnTo>
                  <a:pt x="610460" y="170671"/>
                </a:lnTo>
                <a:lnTo>
                  <a:pt x="635030" y="166133"/>
                </a:lnTo>
                <a:lnTo>
                  <a:pt x="635030" y="136800"/>
                </a:lnTo>
                <a:close/>
                <a:moveTo>
                  <a:pt x="1958112" y="135983"/>
                </a:moveTo>
                <a:lnTo>
                  <a:pt x="1958112" y="173355"/>
                </a:lnTo>
                <a:lnTo>
                  <a:pt x="1960780" y="173355"/>
                </a:lnTo>
                <a:lnTo>
                  <a:pt x="1978122" y="148533"/>
                </a:lnTo>
                <a:cubicBezTo>
                  <a:pt x="1978384" y="148738"/>
                  <a:pt x="1980729" y="150795"/>
                  <a:pt x="1985159" y="154703"/>
                </a:cubicBezTo>
                <a:cubicBezTo>
                  <a:pt x="1989589" y="158610"/>
                  <a:pt x="1994536" y="163137"/>
                  <a:pt x="2000001" y="168281"/>
                </a:cubicBezTo>
                <a:lnTo>
                  <a:pt x="2000001" y="135983"/>
                </a:lnTo>
                <a:lnTo>
                  <a:pt x="1998666" y="135983"/>
                </a:lnTo>
                <a:close/>
                <a:moveTo>
                  <a:pt x="1797825" y="130133"/>
                </a:moveTo>
                <a:cubicBezTo>
                  <a:pt x="1820127" y="142087"/>
                  <a:pt x="1835797" y="154783"/>
                  <a:pt x="1844835" y="168221"/>
                </a:cubicBezTo>
                <a:cubicBezTo>
                  <a:pt x="1853873" y="181659"/>
                  <a:pt x="1858083" y="193721"/>
                  <a:pt x="1857466" y="204409"/>
                </a:cubicBezTo>
                <a:cubicBezTo>
                  <a:pt x="1856849" y="215096"/>
                  <a:pt x="1853208" y="222291"/>
                  <a:pt x="1846544" y="225995"/>
                </a:cubicBezTo>
                <a:cubicBezTo>
                  <a:pt x="1839880" y="229698"/>
                  <a:pt x="1831997" y="227792"/>
                  <a:pt x="1822895" y="220277"/>
                </a:cubicBezTo>
                <a:cubicBezTo>
                  <a:pt x="1821345" y="205259"/>
                  <a:pt x="1817911" y="190024"/>
                  <a:pt x="1812594" y="174572"/>
                </a:cubicBezTo>
                <a:cubicBezTo>
                  <a:pt x="1807276" y="159120"/>
                  <a:pt x="1801376" y="144751"/>
                  <a:pt x="1794892" y="131466"/>
                </a:cubicBezTo>
                <a:close/>
                <a:moveTo>
                  <a:pt x="663267" y="118915"/>
                </a:moveTo>
                <a:lnTo>
                  <a:pt x="663267" y="148018"/>
                </a:lnTo>
                <a:lnTo>
                  <a:pt x="679835" y="148018"/>
                </a:lnTo>
                <a:lnTo>
                  <a:pt x="679835" y="118915"/>
                </a:lnTo>
                <a:close/>
                <a:moveTo>
                  <a:pt x="715306" y="110805"/>
                </a:moveTo>
                <a:lnTo>
                  <a:pt x="744893" y="113758"/>
                </a:lnTo>
                <a:cubicBezTo>
                  <a:pt x="744670" y="115134"/>
                  <a:pt x="744046" y="116323"/>
                  <a:pt x="743022" y="117325"/>
                </a:cubicBezTo>
                <a:cubicBezTo>
                  <a:pt x="741997" y="118327"/>
                  <a:pt x="740304" y="119040"/>
                  <a:pt x="737943" y="119465"/>
                </a:cubicBezTo>
                <a:lnTo>
                  <a:pt x="737943" y="209076"/>
                </a:lnTo>
                <a:cubicBezTo>
                  <a:pt x="737693" y="210287"/>
                  <a:pt x="735662" y="211665"/>
                  <a:pt x="731851" y="213210"/>
                </a:cubicBezTo>
                <a:cubicBezTo>
                  <a:pt x="728039" y="214754"/>
                  <a:pt x="723945" y="215599"/>
                  <a:pt x="719567" y="215743"/>
                </a:cubicBezTo>
                <a:lnTo>
                  <a:pt x="715306" y="215743"/>
                </a:lnTo>
                <a:close/>
                <a:moveTo>
                  <a:pt x="752378" y="103596"/>
                </a:moveTo>
                <a:lnTo>
                  <a:pt x="789682" y="107090"/>
                </a:lnTo>
                <a:cubicBezTo>
                  <a:pt x="789316" y="109110"/>
                  <a:pt x="788382" y="110689"/>
                  <a:pt x="786882" y="111829"/>
                </a:cubicBezTo>
                <a:cubicBezTo>
                  <a:pt x="785382" y="112969"/>
                  <a:pt x="783115" y="113736"/>
                  <a:pt x="780081" y="114131"/>
                </a:cubicBezTo>
                <a:lnTo>
                  <a:pt x="780081" y="226145"/>
                </a:lnTo>
                <a:cubicBezTo>
                  <a:pt x="780223" y="232893"/>
                  <a:pt x="779525" y="238629"/>
                  <a:pt x="777989" y="243352"/>
                </a:cubicBezTo>
                <a:cubicBezTo>
                  <a:pt x="776453" y="248075"/>
                  <a:pt x="773229" y="251835"/>
                  <a:pt x="768317" y="254632"/>
                </a:cubicBezTo>
                <a:cubicBezTo>
                  <a:pt x="763404" y="257429"/>
                  <a:pt x="755956" y="259313"/>
                  <a:pt x="745970" y="260282"/>
                </a:cubicBezTo>
                <a:cubicBezTo>
                  <a:pt x="745736" y="255865"/>
                  <a:pt x="745269" y="251965"/>
                  <a:pt x="744568" y="248581"/>
                </a:cubicBezTo>
                <a:cubicBezTo>
                  <a:pt x="743867" y="245197"/>
                  <a:pt x="742732" y="242430"/>
                  <a:pt x="741163" y="240280"/>
                </a:cubicBezTo>
                <a:cubicBezTo>
                  <a:pt x="739650" y="238141"/>
                  <a:pt x="737538" y="236285"/>
                  <a:pt x="734826" y="234712"/>
                </a:cubicBezTo>
                <a:cubicBezTo>
                  <a:pt x="732114" y="233140"/>
                  <a:pt x="728269" y="231884"/>
                  <a:pt x="723291" y="230945"/>
                </a:cubicBezTo>
                <a:lnTo>
                  <a:pt x="723291" y="227212"/>
                </a:lnTo>
                <a:cubicBezTo>
                  <a:pt x="723510" y="227228"/>
                  <a:pt x="725295" y="227343"/>
                  <a:pt x="728646" y="227557"/>
                </a:cubicBezTo>
                <a:cubicBezTo>
                  <a:pt x="731997" y="227771"/>
                  <a:pt x="735600" y="227985"/>
                  <a:pt x="739455" y="228199"/>
                </a:cubicBezTo>
                <a:cubicBezTo>
                  <a:pt x="743310" y="228413"/>
                  <a:pt x="746103" y="228529"/>
                  <a:pt x="747833" y="228545"/>
                </a:cubicBezTo>
                <a:cubicBezTo>
                  <a:pt x="749543" y="228562"/>
                  <a:pt x="750735" y="228262"/>
                  <a:pt x="751409" y="227645"/>
                </a:cubicBezTo>
                <a:cubicBezTo>
                  <a:pt x="752083" y="227028"/>
                  <a:pt x="752406" y="225995"/>
                  <a:pt x="752378" y="224545"/>
                </a:cubicBezTo>
                <a:close/>
                <a:moveTo>
                  <a:pt x="2077343" y="88266"/>
                </a:moveTo>
                <a:cubicBezTo>
                  <a:pt x="2076557" y="89357"/>
                  <a:pt x="2075453" y="90247"/>
                  <a:pt x="2074031" y="90936"/>
                </a:cubicBezTo>
                <a:cubicBezTo>
                  <a:pt x="2072608" y="91626"/>
                  <a:pt x="2070768" y="91982"/>
                  <a:pt x="2068509" y="92004"/>
                </a:cubicBezTo>
                <a:cubicBezTo>
                  <a:pt x="2068120" y="106526"/>
                  <a:pt x="2067432" y="119803"/>
                  <a:pt x="2066444" y="131836"/>
                </a:cubicBezTo>
                <a:cubicBezTo>
                  <a:pt x="2065456" y="143868"/>
                  <a:pt x="2063303" y="154685"/>
                  <a:pt x="2059984" y="164287"/>
                </a:cubicBezTo>
                <a:cubicBezTo>
                  <a:pt x="2063187" y="164415"/>
                  <a:pt x="2066243" y="164626"/>
                  <a:pt x="2069154" y="164920"/>
                </a:cubicBezTo>
                <a:cubicBezTo>
                  <a:pt x="2072065" y="165215"/>
                  <a:pt x="2074794" y="165625"/>
                  <a:pt x="2077343" y="166153"/>
                </a:cubicBezTo>
                <a:close/>
                <a:moveTo>
                  <a:pt x="417386" y="88244"/>
                </a:moveTo>
                <a:lnTo>
                  <a:pt x="417386" y="134417"/>
                </a:lnTo>
                <a:lnTo>
                  <a:pt x="453657" y="134417"/>
                </a:lnTo>
                <a:lnTo>
                  <a:pt x="453657" y="88244"/>
                </a:lnTo>
                <a:close/>
                <a:moveTo>
                  <a:pt x="340310" y="88244"/>
                </a:moveTo>
                <a:lnTo>
                  <a:pt x="340310" y="134417"/>
                </a:lnTo>
                <a:lnTo>
                  <a:pt x="376314" y="134417"/>
                </a:lnTo>
                <a:lnTo>
                  <a:pt x="376314" y="88244"/>
                </a:lnTo>
                <a:close/>
                <a:moveTo>
                  <a:pt x="585140" y="88011"/>
                </a:moveTo>
                <a:cubicBezTo>
                  <a:pt x="582990" y="95649"/>
                  <a:pt x="580890" y="102968"/>
                  <a:pt x="578839" y="109968"/>
                </a:cubicBezTo>
                <a:cubicBezTo>
                  <a:pt x="576789" y="116967"/>
                  <a:pt x="574889" y="123422"/>
                  <a:pt x="573139" y="129333"/>
                </a:cubicBezTo>
                <a:lnTo>
                  <a:pt x="585140" y="129333"/>
                </a:lnTo>
                <a:close/>
                <a:moveTo>
                  <a:pt x="1822362" y="70125"/>
                </a:moveTo>
                <a:cubicBezTo>
                  <a:pt x="1822561" y="70275"/>
                  <a:pt x="1824681" y="71991"/>
                  <a:pt x="1828723" y="75272"/>
                </a:cubicBezTo>
                <a:cubicBezTo>
                  <a:pt x="1832765" y="78553"/>
                  <a:pt x="1837532" y="82500"/>
                  <a:pt x="1843026" y="87115"/>
                </a:cubicBezTo>
                <a:cubicBezTo>
                  <a:pt x="1848520" y="91730"/>
                  <a:pt x="1853544" y="96112"/>
                  <a:pt x="1858099" y="100262"/>
                </a:cubicBezTo>
                <a:cubicBezTo>
                  <a:pt x="1857794" y="101724"/>
                  <a:pt x="1856938" y="102802"/>
                  <a:pt x="1855532" y="103496"/>
                </a:cubicBezTo>
                <a:cubicBezTo>
                  <a:pt x="1854127" y="104191"/>
                  <a:pt x="1852404" y="104535"/>
                  <a:pt x="1850365" y="104530"/>
                </a:cubicBezTo>
                <a:lnTo>
                  <a:pt x="1790891" y="104530"/>
                </a:lnTo>
                <a:lnTo>
                  <a:pt x="1790891" y="217877"/>
                </a:lnTo>
                <a:cubicBezTo>
                  <a:pt x="1791062" y="225636"/>
                  <a:pt x="1790038" y="232402"/>
                  <a:pt x="1787819" y="238176"/>
                </a:cubicBezTo>
                <a:cubicBezTo>
                  <a:pt x="1785600" y="243949"/>
                  <a:pt x="1781158" y="248582"/>
                  <a:pt x="1774494" y="252074"/>
                </a:cubicBezTo>
                <a:cubicBezTo>
                  <a:pt x="1767830" y="255566"/>
                  <a:pt x="1757916" y="257768"/>
                  <a:pt x="1744752" y="258682"/>
                </a:cubicBezTo>
                <a:cubicBezTo>
                  <a:pt x="1744530" y="253204"/>
                  <a:pt x="1743974" y="248425"/>
                  <a:pt x="1743085" y="244347"/>
                </a:cubicBezTo>
                <a:cubicBezTo>
                  <a:pt x="1742196" y="240269"/>
                  <a:pt x="1740707" y="236957"/>
                  <a:pt x="1738618" y="234412"/>
                </a:cubicBezTo>
                <a:cubicBezTo>
                  <a:pt x="1736906" y="231995"/>
                  <a:pt x="1734328" y="229829"/>
                  <a:pt x="1730883" y="227912"/>
                </a:cubicBezTo>
                <a:cubicBezTo>
                  <a:pt x="1727439" y="225995"/>
                  <a:pt x="1722193" y="224428"/>
                  <a:pt x="1715148" y="223211"/>
                </a:cubicBezTo>
                <a:lnTo>
                  <a:pt x="1715148" y="220011"/>
                </a:lnTo>
                <a:cubicBezTo>
                  <a:pt x="1715445" y="220030"/>
                  <a:pt x="1717845" y="220169"/>
                  <a:pt x="1722349" y="220426"/>
                </a:cubicBezTo>
                <a:cubicBezTo>
                  <a:pt x="1726853" y="220682"/>
                  <a:pt x="1731684" y="220939"/>
                  <a:pt x="1736840" y="221196"/>
                </a:cubicBezTo>
                <a:cubicBezTo>
                  <a:pt x="1741996" y="221453"/>
                  <a:pt x="1745700" y="221591"/>
                  <a:pt x="1747952" y="221611"/>
                </a:cubicBezTo>
                <a:cubicBezTo>
                  <a:pt x="1749914" y="221589"/>
                  <a:pt x="1751258" y="221166"/>
                  <a:pt x="1751986" y="220344"/>
                </a:cubicBezTo>
                <a:cubicBezTo>
                  <a:pt x="1752714" y="219522"/>
                  <a:pt x="1753059" y="218433"/>
                  <a:pt x="1753020" y="217077"/>
                </a:cubicBezTo>
                <a:lnTo>
                  <a:pt x="1753020" y="146668"/>
                </a:lnTo>
                <a:cubicBezTo>
                  <a:pt x="1752175" y="146890"/>
                  <a:pt x="1751197" y="146979"/>
                  <a:pt x="1750086" y="146935"/>
                </a:cubicBezTo>
                <a:cubicBezTo>
                  <a:pt x="1743707" y="160648"/>
                  <a:pt x="1735195" y="174827"/>
                  <a:pt x="1724549" y="189473"/>
                </a:cubicBezTo>
                <a:cubicBezTo>
                  <a:pt x="1713903" y="204120"/>
                  <a:pt x="1700991" y="216966"/>
                  <a:pt x="1685811" y="228012"/>
                </a:cubicBezTo>
                <a:lnTo>
                  <a:pt x="1683678" y="225611"/>
                </a:lnTo>
                <a:cubicBezTo>
                  <a:pt x="1689377" y="215735"/>
                  <a:pt x="1694395" y="204758"/>
                  <a:pt x="1698731" y="192679"/>
                </a:cubicBezTo>
                <a:cubicBezTo>
                  <a:pt x="1703068" y="180600"/>
                  <a:pt x="1706663" y="168536"/>
                  <a:pt x="1709518" y="156487"/>
                </a:cubicBezTo>
                <a:cubicBezTo>
                  <a:pt x="1712372" y="144437"/>
                  <a:pt x="1714427" y="133519"/>
                  <a:pt x="1715682" y="123732"/>
                </a:cubicBezTo>
                <a:lnTo>
                  <a:pt x="1753020" y="139201"/>
                </a:lnTo>
                <a:lnTo>
                  <a:pt x="1753020" y="104530"/>
                </a:lnTo>
                <a:lnTo>
                  <a:pt x="1701813" y="104530"/>
                </a:lnTo>
                <a:lnTo>
                  <a:pt x="1699680" y="97062"/>
                </a:lnTo>
                <a:lnTo>
                  <a:pt x="1802626" y="97062"/>
                </a:lnTo>
                <a:close/>
                <a:moveTo>
                  <a:pt x="1918357" y="69308"/>
                </a:moveTo>
                <a:lnTo>
                  <a:pt x="1918357" y="97879"/>
                </a:lnTo>
                <a:lnTo>
                  <a:pt x="1949861" y="97879"/>
                </a:lnTo>
                <a:lnTo>
                  <a:pt x="1949861" y="69308"/>
                </a:lnTo>
                <a:close/>
                <a:moveTo>
                  <a:pt x="718769" y="64541"/>
                </a:moveTo>
                <a:cubicBezTo>
                  <a:pt x="718906" y="64638"/>
                  <a:pt x="720436" y="65807"/>
                  <a:pt x="723356" y="68047"/>
                </a:cubicBezTo>
                <a:cubicBezTo>
                  <a:pt x="726276" y="70287"/>
                  <a:pt x="729760" y="73016"/>
                  <a:pt x="733808" y="76232"/>
                </a:cubicBezTo>
                <a:cubicBezTo>
                  <a:pt x="737856" y="79449"/>
                  <a:pt x="741640" y="82570"/>
                  <a:pt x="745160" y="85596"/>
                </a:cubicBezTo>
                <a:cubicBezTo>
                  <a:pt x="744743" y="87051"/>
                  <a:pt x="743907" y="88124"/>
                  <a:pt x="742654" y="88816"/>
                </a:cubicBezTo>
                <a:cubicBezTo>
                  <a:pt x="741401" y="89507"/>
                  <a:pt x="739831" y="89850"/>
                  <a:pt x="737943" y="89844"/>
                </a:cubicBezTo>
                <a:lnTo>
                  <a:pt x="665967" y="89844"/>
                </a:lnTo>
                <a:lnTo>
                  <a:pt x="663833" y="82410"/>
                </a:lnTo>
                <a:lnTo>
                  <a:pt x="704372" y="82410"/>
                </a:lnTo>
                <a:close/>
                <a:moveTo>
                  <a:pt x="220028" y="37588"/>
                </a:moveTo>
                <a:cubicBezTo>
                  <a:pt x="220222" y="37721"/>
                  <a:pt x="222352" y="39292"/>
                  <a:pt x="226419" y="42300"/>
                </a:cubicBezTo>
                <a:cubicBezTo>
                  <a:pt x="230485" y="45307"/>
                  <a:pt x="235322" y="48952"/>
                  <a:pt x="240929" y="53234"/>
                </a:cubicBezTo>
                <a:cubicBezTo>
                  <a:pt x="246537" y="57516"/>
                  <a:pt x="251749" y="61635"/>
                  <a:pt x="256566" y="65591"/>
                </a:cubicBezTo>
                <a:cubicBezTo>
                  <a:pt x="256132" y="67053"/>
                  <a:pt x="255199" y="68131"/>
                  <a:pt x="253765" y="68825"/>
                </a:cubicBezTo>
                <a:cubicBezTo>
                  <a:pt x="252332" y="69520"/>
                  <a:pt x="250598" y="69864"/>
                  <a:pt x="248565" y="69859"/>
                </a:cubicBezTo>
                <a:lnTo>
                  <a:pt x="226429" y="69859"/>
                </a:lnTo>
                <a:cubicBezTo>
                  <a:pt x="224039" y="81727"/>
                  <a:pt x="220750" y="92995"/>
                  <a:pt x="216561" y="103663"/>
                </a:cubicBezTo>
                <a:cubicBezTo>
                  <a:pt x="212371" y="114331"/>
                  <a:pt x="207215" y="124399"/>
                  <a:pt x="201092" y="133867"/>
                </a:cubicBezTo>
                <a:cubicBezTo>
                  <a:pt x="218345" y="147075"/>
                  <a:pt x="228822" y="159685"/>
                  <a:pt x="232523" y="171698"/>
                </a:cubicBezTo>
                <a:cubicBezTo>
                  <a:pt x="236224" y="183712"/>
                  <a:pt x="235243" y="192687"/>
                  <a:pt x="229580" y="198625"/>
                </a:cubicBezTo>
                <a:cubicBezTo>
                  <a:pt x="223916" y="204563"/>
                  <a:pt x="215665" y="205024"/>
                  <a:pt x="204826" y="200008"/>
                </a:cubicBezTo>
                <a:cubicBezTo>
                  <a:pt x="201598" y="193707"/>
                  <a:pt x="197720" y="187307"/>
                  <a:pt x="193191" y="180806"/>
                </a:cubicBezTo>
                <a:cubicBezTo>
                  <a:pt x="188663" y="174305"/>
                  <a:pt x="183651" y="167904"/>
                  <a:pt x="178156" y="161603"/>
                </a:cubicBezTo>
                <a:cubicBezTo>
                  <a:pt x="167649" y="171760"/>
                  <a:pt x="155192" y="180784"/>
                  <a:pt x="140785" y="188673"/>
                </a:cubicBezTo>
                <a:cubicBezTo>
                  <a:pt x="126377" y="196563"/>
                  <a:pt x="109853" y="203186"/>
                  <a:pt x="91212" y="208543"/>
                </a:cubicBezTo>
                <a:cubicBezTo>
                  <a:pt x="100552" y="212232"/>
                  <a:pt x="112209" y="214854"/>
                  <a:pt x="126183" y="216410"/>
                </a:cubicBezTo>
                <a:cubicBezTo>
                  <a:pt x="140157" y="217966"/>
                  <a:pt x="157215" y="218722"/>
                  <a:pt x="177356" y="218677"/>
                </a:cubicBezTo>
                <a:cubicBezTo>
                  <a:pt x="191552" y="218694"/>
                  <a:pt x="205165" y="218527"/>
                  <a:pt x="218194" y="218177"/>
                </a:cubicBezTo>
                <a:cubicBezTo>
                  <a:pt x="231224" y="217827"/>
                  <a:pt x="244903" y="217194"/>
                  <a:pt x="259233" y="216277"/>
                </a:cubicBezTo>
                <a:lnTo>
                  <a:pt x="259233" y="219211"/>
                </a:lnTo>
                <a:cubicBezTo>
                  <a:pt x="251743" y="221250"/>
                  <a:pt x="245853" y="225306"/>
                  <a:pt x="241564" y="231379"/>
                </a:cubicBezTo>
                <a:cubicBezTo>
                  <a:pt x="237274" y="237452"/>
                  <a:pt x="234719" y="244508"/>
                  <a:pt x="233896" y="252548"/>
                </a:cubicBezTo>
                <a:lnTo>
                  <a:pt x="164554" y="252548"/>
                </a:lnTo>
                <a:cubicBezTo>
                  <a:pt x="145556" y="252571"/>
                  <a:pt x="129827" y="250866"/>
                  <a:pt x="117368" y="247431"/>
                </a:cubicBezTo>
                <a:cubicBezTo>
                  <a:pt x="104909" y="243997"/>
                  <a:pt x="94494" y="238696"/>
                  <a:pt x="86125" y="231528"/>
                </a:cubicBezTo>
                <a:cubicBezTo>
                  <a:pt x="77755" y="224360"/>
                  <a:pt x="70205" y="215187"/>
                  <a:pt x="63475" y="204009"/>
                </a:cubicBezTo>
                <a:cubicBezTo>
                  <a:pt x="61741" y="200986"/>
                  <a:pt x="60074" y="199564"/>
                  <a:pt x="58474" y="199741"/>
                </a:cubicBezTo>
                <a:cubicBezTo>
                  <a:pt x="56874" y="199919"/>
                  <a:pt x="55341" y="201431"/>
                  <a:pt x="53874" y="204275"/>
                </a:cubicBezTo>
                <a:cubicBezTo>
                  <a:pt x="51268" y="209476"/>
                  <a:pt x="47679" y="216344"/>
                  <a:pt x="43106" y="224878"/>
                </a:cubicBezTo>
                <a:cubicBezTo>
                  <a:pt x="38533" y="233412"/>
                  <a:pt x="34210" y="242013"/>
                  <a:pt x="30137" y="250681"/>
                </a:cubicBezTo>
                <a:cubicBezTo>
                  <a:pt x="30382" y="252020"/>
                  <a:pt x="30226" y="253209"/>
                  <a:pt x="29671" y="254248"/>
                </a:cubicBezTo>
                <a:cubicBezTo>
                  <a:pt x="29115" y="255287"/>
                  <a:pt x="28293" y="256143"/>
                  <a:pt x="27204" y="256815"/>
                </a:cubicBezTo>
                <a:lnTo>
                  <a:pt x="2134" y="218144"/>
                </a:lnTo>
                <a:cubicBezTo>
                  <a:pt x="6879" y="215666"/>
                  <a:pt x="11991" y="212821"/>
                  <a:pt x="17469" y="209609"/>
                </a:cubicBezTo>
                <a:cubicBezTo>
                  <a:pt x="22948" y="206398"/>
                  <a:pt x="28326" y="203286"/>
                  <a:pt x="33605" y="200275"/>
                </a:cubicBezTo>
                <a:lnTo>
                  <a:pt x="33605" y="110664"/>
                </a:lnTo>
                <a:lnTo>
                  <a:pt x="1601" y="110664"/>
                </a:lnTo>
                <a:lnTo>
                  <a:pt x="0" y="103196"/>
                </a:lnTo>
                <a:lnTo>
                  <a:pt x="29337" y="103196"/>
                </a:lnTo>
                <a:lnTo>
                  <a:pt x="46673" y="80260"/>
                </a:lnTo>
                <a:lnTo>
                  <a:pt x="83211" y="109330"/>
                </a:lnTo>
                <a:cubicBezTo>
                  <a:pt x="82055" y="110669"/>
                  <a:pt x="80366" y="111858"/>
                  <a:pt x="78143" y="112897"/>
                </a:cubicBezTo>
                <a:cubicBezTo>
                  <a:pt x="75921" y="113936"/>
                  <a:pt x="72898" y="114792"/>
                  <a:pt x="69076" y="115464"/>
                </a:cubicBezTo>
                <a:lnTo>
                  <a:pt x="69076" y="194941"/>
                </a:lnTo>
                <a:cubicBezTo>
                  <a:pt x="74099" y="199430"/>
                  <a:pt x="79788" y="203253"/>
                  <a:pt x="86144" y="206409"/>
                </a:cubicBezTo>
                <a:cubicBezTo>
                  <a:pt x="102919" y="197836"/>
                  <a:pt x="117376" y="188112"/>
                  <a:pt x="129517" y="177239"/>
                </a:cubicBezTo>
                <a:cubicBezTo>
                  <a:pt x="141657" y="166365"/>
                  <a:pt x="151647" y="154575"/>
                  <a:pt x="159487" y="141868"/>
                </a:cubicBezTo>
                <a:cubicBezTo>
                  <a:pt x="150608" y="133289"/>
                  <a:pt x="141296" y="125310"/>
                  <a:pt x="131550" y="117931"/>
                </a:cubicBezTo>
                <a:cubicBezTo>
                  <a:pt x="121804" y="110553"/>
                  <a:pt x="112092" y="104041"/>
                  <a:pt x="102413" y="98395"/>
                </a:cubicBezTo>
                <a:lnTo>
                  <a:pt x="104813" y="95995"/>
                </a:lnTo>
                <a:cubicBezTo>
                  <a:pt x="118526" y="98818"/>
                  <a:pt x="130972" y="102040"/>
                  <a:pt x="142151" y="105663"/>
                </a:cubicBezTo>
                <a:cubicBezTo>
                  <a:pt x="153331" y="109286"/>
                  <a:pt x="163376" y="113175"/>
                  <a:pt x="172289" y="117331"/>
                </a:cubicBezTo>
                <a:cubicBezTo>
                  <a:pt x="175350" y="109852"/>
                  <a:pt x="177895" y="102140"/>
                  <a:pt x="179923" y="94195"/>
                </a:cubicBezTo>
                <a:cubicBezTo>
                  <a:pt x="181951" y="86249"/>
                  <a:pt x="183496" y="78137"/>
                  <a:pt x="184557" y="69859"/>
                </a:cubicBezTo>
                <a:lnTo>
                  <a:pt x="90412" y="69859"/>
                </a:lnTo>
                <a:lnTo>
                  <a:pt x="88278" y="62391"/>
                </a:lnTo>
                <a:lnTo>
                  <a:pt x="199759" y="62391"/>
                </a:lnTo>
                <a:close/>
                <a:moveTo>
                  <a:pt x="417386" y="35971"/>
                </a:moveTo>
                <a:lnTo>
                  <a:pt x="417386" y="80810"/>
                </a:lnTo>
                <a:lnTo>
                  <a:pt x="453657" y="80810"/>
                </a:lnTo>
                <a:lnTo>
                  <a:pt x="453657" y="35971"/>
                </a:lnTo>
                <a:close/>
                <a:moveTo>
                  <a:pt x="340310" y="35971"/>
                </a:moveTo>
                <a:lnTo>
                  <a:pt x="340310" y="80810"/>
                </a:lnTo>
                <a:lnTo>
                  <a:pt x="376314" y="80810"/>
                </a:lnTo>
                <a:lnTo>
                  <a:pt x="376314" y="35971"/>
                </a:lnTo>
                <a:close/>
                <a:moveTo>
                  <a:pt x="1488987" y="33854"/>
                </a:moveTo>
                <a:cubicBezTo>
                  <a:pt x="1488870" y="45189"/>
                  <a:pt x="1488703" y="56257"/>
                  <a:pt x="1488486" y="67058"/>
                </a:cubicBezTo>
                <a:cubicBezTo>
                  <a:pt x="1488270" y="77860"/>
                  <a:pt x="1487903" y="88394"/>
                  <a:pt x="1487386" y="98662"/>
                </a:cubicBezTo>
                <a:cubicBezTo>
                  <a:pt x="1495343" y="127466"/>
                  <a:pt x="1507167" y="152002"/>
                  <a:pt x="1522857" y="172271"/>
                </a:cubicBezTo>
                <a:cubicBezTo>
                  <a:pt x="1528041" y="162392"/>
                  <a:pt x="1532475" y="152147"/>
                  <a:pt x="1536159" y="141534"/>
                </a:cubicBezTo>
                <a:cubicBezTo>
                  <a:pt x="1539843" y="130922"/>
                  <a:pt x="1542877" y="120009"/>
                  <a:pt x="1545260" y="108797"/>
                </a:cubicBezTo>
                <a:lnTo>
                  <a:pt x="1535392" y="108797"/>
                </a:lnTo>
                <a:lnTo>
                  <a:pt x="1525524" y="119998"/>
                </a:lnTo>
                <a:lnTo>
                  <a:pt x="1494587" y="102663"/>
                </a:lnTo>
                <a:cubicBezTo>
                  <a:pt x="1495671" y="101701"/>
                  <a:pt x="1496971" y="100690"/>
                  <a:pt x="1498488" y="99629"/>
                </a:cubicBezTo>
                <a:cubicBezTo>
                  <a:pt x="1500005" y="98568"/>
                  <a:pt x="1501638" y="97623"/>
                  <a:pt x="1503388" y="96795"/>
                </a:cubicBezTo>
                <a:cubicBezTo>
                  <a:pt x="1505652" y="90882"/>
                  <a:pt x="1508059" y="84158"/>
                  <a:pt x="1510609" y="76625"/>
                </a:cubicBezTo>
                <a:cubicBezTo>
                  <a:pt x="1513159" y="69091"/>
                  <a:pt x="1515605" y="61558"/>
                  <a:pt x="1517948" y="54024"/>
                </a:cubicBezTo>
                <a:cubicBezTo>
                  <a:pt x="1520291" y="46491"/>
                  <a:pt x="1522283" y="39768"/>
                  <a:pt x="1523924" y="33854"/>
                </a:cubicBezTo>
                <a:close/>
                <a:moveTo>
                  <a:pt x="1918357" y="31704"/>
                </a:moveTo>
                <a:lnTo>
                  <a:pt x="1918357" y="61874"/>
                </a:lnTo>
                <a:lnTo>
                  <a:pt x="1949861" y="61874"/>
                </a:lnTo>
                <a:lnTo>
                  <a:pt x="1949861" y="31704"/>
                </a:lnTo>
                <a:close/>
                <a:moveTo>
                  <a:pt x="1255891" y="28520"/>
                </a:moveTo>
                <a:cubicBezTo>
                  <a:pt x="1256110" y="28686"/>
                  <a:pt x="1258457" y="30576"/>
                  <a:pt x="1262933" y="34190"/>
                </a:cubicBezTo>
                <a:cubicBezTo>
                  <a:pt x="1267410" y="37803"/>
                  <a:pt x="1272701" y="42143"/>
                  <a:pt x="1278807" y="47209"/>
                </a:cubicBezTo>
                <a:cubicBezTo>
                  <a:pt x="1284913" y="52274"/>
                  <a:pt x="1290521" y="57068"/>
                  <a:pt x="1295629" y="61591"/>
                </a:cubicBezTo>
                <a:cubicBezTo>
                  <a:pt x="1295196" y="63052"/>
                  <a:pt x="1294262" y="64130"/>
                  <a:pt x="1292829" y="64825"/>
                </a:cubicBezTo>
                <a:cubicBezTo>
                  <a:pt x="1291395" y="65519"/>
                  <a:pt x="1289662" y="65864"/>
                  <a:pt x="1287628" y="65858"/>
                </a:cubicBezTo>
                <a:lnTo>
                  <a:pt x="1103072" y="65858"/>
                </a:lnTo>
                <a:lnTo>
                  <a:pt x="1100938" y="58390"/>
                </a:lnTo>
                <a:lnTo>
                  <a:pt x="1233755" y="58390"/>
                </a:lnTo>
                <a:close/>
                <a:moveTo>
                  <a:pt x="15736" y="11451"/>
                </a:moveTo>
                <a:cubicBezTo>
                  <a:pt x="37905" y="16095"/>
                  <a:pt x="53474" y="22793"/>
                  <a:pt x="62441" y="31545"/>
                </a:cubicBezTo>
                <a:cubicBezTo>
                  <a:pt x="71409" y="40298"/>
                  <a:pt x="75576" y="48846"/>
                  <a:pt x="74943" y="57190"/>
                </a:cubicBezTo>
                <a:cubicBezTo>
                  <a:pt x="74310" y="65534"/>
                  <a:pt x="70676" y="71416"/>
                  <a:pt x="64042" y="74834"/>
                </a:cubicBezTo>
                <a:cubicBezTo>
                  <a:pt x="57408" y="78253"/>
                  <a:pt x="49573" y="76950"/>
                  <a:pt x="40539" y="70925"/>
                </a:cubicBezTo>
                <a:cubicBezTo>
                  <a:pt x="38366" y="60635"/>
                  <a:pt x="34777" y="50412"/>
                  <a:pt x="29771" y="40255"/>
                </a:cubicBezTo>
                <a:cubicBezTo>
                  <a:pt x="24765" y="30098"/>
                  <a:pt x="19375" y="20941"/>
                  <a:pt x="13602" y="12785"/>
                </a:cubicBezTo>
                <a:close/>
                <a:moveTo>
                  <a:pt x="1535926" y="10384"/>
                </a:moveTo>
                <a:lnTo>
                  <a:pt x="1569263" y="34654"/>
                </a:lnTo>
                <a:cubicBezTo>
                  <a:pt x="1568307" y="35860"/>
                  <a:pt x="1566819" y="36916"/>
                  <a:pt x="1564796" y="37821"/>
                </a:cubicBezTo>
                <a:cubicBezTo>
                  <a:pt x="1562773" y="38727"/>
                  <a:pt x="1560351" y="39449"/>
                  <a:pt x="1557528" y="39988"/>
                </a:cubicBezTo>
                <a:cubicBezTo>
                  <a:pt x="1555969" y="45111"/>
                  <a:pt x="1553990" y="51282"/>
                  <a:pt x="1551592" y="58499"/>
                </a:cubicBezTo>
                <a:cubicBezTo>
                  <a:pt x="1549193" y="65716"/>
                  <a:pt x="1546661" y="73112"/>
                  <a:pt x="1543996" y="80685"/>
                </a:cubicBezTo>
                <a:cubicBezTo>
                  <a:pt x="1541331" y="88258"/>
                  <a:pt x="1538818" y="95139"/>
                  <a:pt x="1536459" y="101329"/>
                </a:cubicBezTo>
                <a:lnTo>
                  <a:pt x="1543127" y="101329"/>
                </a:lnTo>
                <a:lnTo>
                  <a:pt x="1562062" y="82393"/>
                </a:lnTo>
                <a:lnTo>
                  <a:pt x="1594066" y="110664"/>
                </a:lnTo>
                <a:cubicBezTo>
                  <a:pt x="1593200" y="112097"/>
                  <a:pt x="1591933" y="113164"/>
                  <a:pt x="1590266" y="113864"/>
                </a:cubicBezTo>
                <a:cubicBezTo>
                  <a:pt x="1588599" y="114564"/>
                  <a:pt x="1586132" y="115098"/>
                  <a:pt x="1582865" y="115464"/>
                </a:cubicBezTo>
                <a:cubicBezTo>
                  <a:pt x="1578792" y="129911"/>
                  <a:pt x="1573603" y="143757"/>
                  <a:pt x="1567296" y="157003"/>
                </a:cubicBezTo>
                <a:cubicBezTo>
                  <a:pt x="1560990" y="170249"/>
                  <a:pt x="1553200" y="182628"/>
                  <a:pt x="1543927" y="194141"/>
                </a:cubicBezTo>
                <a:cubicBezTo>
                  <a:pt x="1551278" y="200547"/>
                  <a:pt x="1559245" y="206137"/>
                  <a:pt x="1567830" y="210910"/>
                </a:cubicBezTo>
                <a:cubicBezTo>
                  <a:pt x="1576414" y="215682"/>
                  <a:pt x="1585515" y="219605"/>
                  <a:pt x="1595133" y="222678"/>
                </a:cubicBezTo>
                <a:lnTo>
                  <a:pt x="1594600" y="225611"/>
                </a:lnTo>
                <a:cubicBezTo>
                  <a:pt x="1588366" y="227551"/>
                  <a:pt x="1582832" y="231340"/>
                  <a:pt x="1577998" y="236979"/>
                </a:cubicBezTo>
                <a:cubicBezTo>
                  <a:pt x="1573164" y="242619"/>
                  <a:pt x="1569630" y="249675"/>
                  <a:pt x="1567396" y="258149"/>
                </a:cubicBezTo>
                <a:cubicBezTo>
                  <a:pt x="1557678" y="252959"/>
                  <a:pt x="1548911" y="247070"/>
                  <a:pt x="1541093" y="240480"/>
                </a:cubicBezTo>
                <a:cubicBezTo>
                  <a:pt x="1533275" y="233890"/>
                  <a:pt x="1526308" y="226534"/>
                  <a:pt x="1520190" y="218410"/>
                </a:cubicBezTo>
                <a:cubicBezTo>
                  <a:pt x="1510078" y="226962"/>
                  <a:pt x="1498499" y="234662"/>
                  <a:pt x="1485453" y="241513"/>
                </a:cubicBezTo>
                <a:cubicBezTo>
                  <a:pt x="1472407" y="248364"/>
                  <a:pt x="1457760" y="254265"/>
                  <a:pt x="1441514" y="259216"/>
                </a:cubicBezTo>
                <a:lnTo>
                  <a:pt x="1439647" y="256015"/>
                </a:lnTo>
                <a:cubicBezTo>
                  <a:pt x="1453760" y="248514"/>
                  <a:pt x="1466406" y="239846"/>
                  <a:pt x="1477585" y="230012"/>
                </a:cubicBezTo>
                <a:cubicBezTo>
                  <a:pt x="1488764" y="220177"/>
                  <a:pt x="1498610" y="209376"/>
                  <a:pt x="1507122" y="197608"/>
                </a:cubicBezTo>
                <a:cubicBezTo>
                  <a:pt x="1502088" y="188151"/>
                  <a:pt x="1497754" y="177728"/>
                  <a:pt x="1494121" y="166337"/>
                </a:cubicBezTo>
                <a:cubicBezTo>
                  <a:pt x="1490487" y="154947"/>
                  <a:pt x="1487353" y="142523"/>
                  <a:pt x="1484719" y="129066"/>
                </a:cubicBezTo>
                <a:cubicBezTo>
                  <a:pt x="1481963" y="155753"/>
                  <a:pt x="1475007" y="180056"/>
                  <a:pt x="1463850" y="201975"/>
                </a:cubicBezTo>
                <a:cubicBezTo>
                  <a:pt x="1452693" y="223894"/>
                  <a:pt x="1434669" y="243330"/>
                  <a:pt x="1409777" y="260282"/>
                </a:cubicBezTo>
                <a:lnTo>
                  <a:pt x="1406576" y="256549"/>
                </a:lnTo>
                <a:cubicBezTo>
                  <a:pt x="1422853" y="236469"/>
                  <a:pt x="1434275" y="214873"/>
                  <a:pt x="1440842" y="191760"/>
                </a:cubicBezTo>
                <a:cubicBezTo>
                  <a:pt x="1447409" y="168648"/>
                  <a:pt x="1451206" y="143950"/>
                  <a:pt x="1452231" y="117667"/>
                </a:cubicBezTo>
                <a:lnTo>
                  <a:pt x="1452709" y="78352"/>
                </a:lnTo>
                <a:lnTo>
                  <a:pt x="1452982" y="78126"/>
                </a:lnTo>
                <a:lnTo>
                  <a:pt x="1452713" y="77982"/>
                </a:lnTo>
                <a:lnTo>
                  <a:pt x="1453249" y="33854"/>
                </a:lnTo>
                <a:lnTo>
                  <a:pt x="1431646" y="33854"/>
                </a:lnTo>
                <a:lnTo>
                  <a:pt x="1429246" y="26386"/>
                </a:lnTo>
                <a:lnTo>
                  <a:pt x="1522591" y="26386"/>
                </a:lnTo>
                <a:close/>
                <a:moveTo>
                  <a:pt x="134684" y="9318"/>
                </a:moveTo>
                <a:cubicBezTo>
                  <a:pt x="155509" y="10319"/>
                  <a:pt x="169816" y="14067"/>
                  <a:pt x="177606" y="20561"/>
                </a:cubicBezTo>
                <a:cubicBezTo>
                  <a:pt x="185396" y="27055"/>
                  <a:pt x="188535" y="33886"/>
                  <a:pt x="187024" y="41055"/>
                </a:cubicBezTo>
                <a:cubicBezTo>
                  <a:pt x="185512" y="48224"/>
                  <a:pt x="181217" y="53322"/>
                  <a:pt x="174139" y="56349"/>
                </a:cubicBezTo>
                <a:cubicBezTo>
                  <a:pt x="167060" y="59375"/>
                  <a:pt x="159065" y="57922"/>
                  <a:pt x="150152" y="51990"/>
                </a:cubicBezTo>
                <a:cubicBezTo>
                  <a:pt x="149508" y="44250"/>
                  <a:pt x="147597" y="36727"/>
                  <a:pt x="144418" y="29420"/>
                </a:cubicBezTo>
                <a:cubicBezTo>
                  <a:pt x="141240" y="22114"/>
                  <a:pt x="137462" y="15857"/>
                  <a:pt x="133084" y="10651"/>
                </a:cubicBezTo>
                <a:close/>
                <a:moveTo>
                  <a:pt x="468592" y="9068"/>
                </a:moveTo>
                <a:lnTo>
                  <a:pt x="504063" y="36505"/>
                </a:lnTo>
                <a:cubicBezTo>
                  <a:pt x="503280" y="37606"/>
                  <a:pt x="502046" y="38673"/>
                  <a:pt x="500363" y="39707"/>
                </a:cubicBezTo>
                <a:cubicBezTo>
                  <a:pt x="498679" y="40742"/>
                  <a:pt x="496446" y="41542"/>
                  <a:pt x="493662" y="42109"/>
                </a:cubicBezTo>
                <a:lnTo>
                  <a:pt x="493662" y="145855"/>
                </a:lnTo>
                <a:cubicBezTo>
                  <a:pt x="493418" y="146642"/>
                  <a:pt x="491505" y="147766"/>
                  <a:pt x="487923" y="149226"/>
                </a:cubicBezTo>
                <a:cubicBezTo>
                  <a:pt x="484341" y="150685"/>
                  <a:pt x="480018" y="152027"/>
                  <a:pt x="474954" y="153249"/>
                </a:cubicBezTo>
                <a:cubicBezTo>
                  <a:pt x="469890" y="154472"/>
                  <a:pt x="465013" y="155121"/>
                  <a:pt x="460325" y="155197"/>
                </a:cubicBezTo>
                <a:lnTo>
                  <a:pt x="453657" y="155197"/>
                </a:lnTo>
                <a:lnTo>
                  <a:pt x="453657" y="141851"/>
                </a:lnTo>
                <a:lnTo>
                  <a:pt x="417386" y="141851"/>
                </a:lnTo>
                <a:lnTo>
                  <a:pt x="417386" y="183223"/>
                </a:lnTo>
                <a:lnTo>
                  <a:pt x="446456" y="183223"/>
                </a:lnTo>
                <a:lnTo>
                  <a:pt x="466992" y="157065"/>
                </a:lnTo>
                <a:cubicBezTo>
                  <a:pt x="467195" y="157205"/>
                  <a:pt x="469397" y="158853"/>
                  <a:pt x="473600" y="162007"/>
                </a:cubicBezTo>
                <a:cubicBezTo>
                  <a:pt x="477803" y="165162"/>
                  <a:pt x="482792" y="168983"/>
                  <a:pt x="488565" y="173470"/>
                </a:cubicBezTo>
                <a:cubicBezTo>
                  <a:pt x="494339" y="177958"/>
                  <a:pt x="499683" y="182271"/>
                  <a:pt x="504597" y="186409"/>
                </a:cubicBezTo>
                <a:cubicBezTo>
                  <a:pt x="504158" y="187864"/>
                  <a:pt x="503235" y="188937"/>
                  <a:pt x="501830" y="189628"/>
                </a:cubicBezTo>
                <a:cubicBezTo>
                  <a:pt x="500424" y="190320"/>
                  <a:pt x="498768" y="190663"/>
                  <a:pt x="496863" y="190657"/>
                </a:cubicBezTo>
                <a:lnTo>
                  <a:pt x="417386" y="190657"/>
                </a:lnTo>
                <a:lnTo>
                  <a:pt x="417386" y="239763"/>
                </a:lnTo>
                <a:lnTo>
                  <a:pt x="463258" y="239763"/>
                </a:lnTo>
                <a:lnTo>
                  <a:pt x="485128" y="211740"/>
                </a:lnTo>
                <a:cubicBezTo>
                  <a:pt x="485343" y="211894"/>
                  <a:pt x="487668" y="213663"/>
                  <a:pt x="492101" y="217048"/>
                </a:cubicBezTo>
                <a:cubicBezTo>
                  <a:pt x="496535" y="220433"/>
                  <a:pt x="501783" y="224514"/>
                  <a:pt x="507847" y="229290"/>
                </a:cubicBezTo>
                <a:cubicBezTo>
                  <a:pt x="513910" y="234067"/>
                  <a:pt x="519494" y="238620"/>
                  <a:pt x="524599" y="242949"/>
                </a:cubicBezTo>
                <a:cubicBezTo>
                  <a:pt x="524166" y="244404"/>
                  <a:pt x="523232" y="245477"/>
                  <a:pt x="521799" y="246169"/>
                </a:cubicBezTo>
                <a:cubicBezTo>
                  <a:pt x="520365" y="246860"/>
                  <a:pt x="518632" y="247203"/>
                  <a:pt x="516598" y="247197"/>
                </a:cubicBezTo>
                <a:lnTo>
                  <a:pt x="274168" y="247197"/>
                </a:lnTo>
                <a:lnTo>
                  <a:pt x="272034" y="239763"/>
                </a:lnTo>
                <a:lnTo>
                  <a:pt x="376314" y="239763"/>
                </a:lnTo>
                <a:lnTo>
                  <a:pt x="376314" y="190657"/>
                </a:lnTo>
                <a:lnTo>
                  <a:pt x="297104" y="190657"/>
                </a:lnTo>
                <a:lnTo>
                  <a:pt x="294971" y="183223"/>
                </a:lnTo>
                <a:lnTo>
                  <a:pt x="376314" y="183223"/>
                </a:lnTo>
                <a:lnTo>
                  <a:pt x="376314" y="141851"/>
                </a:lnTo>
                <a:lnTo>
                  <a:pt x="340310" y="141851"/>
                </a:lnTo>
                <a:lnTo>
                  <a:pt x="340310" y="151727"/>
                </a:lnTo>
                <a:cubicBezTo>
                  <a:pt x="339948" y="154023"/>
                  <a:pt x="336404" y="156704"/>
                  <a:pt x="329675" y="159767"/>
                </a:cubicBezTo>
                <a:cubicBezTo>
                  <a:pt x="322946" y="162831"/>
                  <a:pt x="315201" y="164511"/>
                  <a:pt x="306439" y="164806"/>
                </a:cubicBezTo>
                <a:lnTo>
                  <a:pt x="300571" y="164806"/>
                </a:lnTo>
                <a:lnTo>
                  <a:pt x="300571" y="12268"/>
                </a:lnTo>
                <a:lnTo>
                  <a:pt x="342710" y="28537"/>
                </a:lnTo>
                <a:lnTo>
                  <a:pt x="450990" y="28537"/>
                </a:lnTo>
                <a:close/>
                <a:moveTo>
                  <a:pt x="1810093" y="9051"/>
                </a:moveTo>
                <a:cubicBezTo>
                  <a:pt x="1810268" y="9184"/>
                  <a:pt x="1812171" y="10725"/>
                  <a:pt x="1815803" y="13674"/>
                </a:cubicBezTo>
                <a:cubicBezTo>
                  <a:pt x="1819434" y="16622"/>
                  <a:pt x="1823748" y="20178"/>
                  <a:pt x="1828743" y="24342"/>
                </a:cubicBezTo>
                <a:cubicBezTo>
                  <a:pt x="1833738" y="28505"/>
                  <a:pt x="1838367" y="32476"/>
                  <a:pt x="1842631" y="36254"/>
                </a:cubicBezTo>
                <a:cubicBezTo>
                  <a:pt x="1842203" y="37716"/>
                  <a:pt x="1841325" y="38794"/>
                  <a:pt x="1839997" y="39488"/>
                </a:cubicBezTo>
                <a:cubicBezTo>
                  <a:pt x="1838669" y="40183"/>
                  <a:pt x="1837058" y="40527"/>
                  <a:pt x="1835163" y="40522"/>
                </a:cubicBezTo>
                <a:lnTo>
                  <a:pt x="1714881" y="40522"/>
                </a:lnTo>
                <a:lnTo>
                  <a:pt x="1712748" y="33054"/>
                </a:lnTo>
                <a:lnTo>
                  <a:pt x="1791958" y="33054"/>
                </a:lnTo>
                <a:close/>
                <a:moveTo>
                  <a:pt x="1379906" y="6384"/>
                </a:moveTo>
                <a:lnTo>
                  <a:pt x="1427379" y="23986"/>
                </a:lnTo>
                <a:cubicBezTo>
                  <a:pt x="1426862" y="25353"/>
                  <a:pt x="1425895" y="26486"/>
                  <a:pt x="1424478" y="27387"/>
                </a:cubicBezTo>
                <a:cubicBezTo>
                  <a:pt x="1423062" y="28287"/>
                  <a:pt x="1421095" y="28753"/>
                  <a:pt x="1418578" y="28787"/>
                </a:cubicBezTo>
                <a:cubicBezTo>
                  <a:pt x="1411521" y="38382"/>
                  <a:pt x="1402831" y="48328"/>
                  <a:pt x="1392508" y="58624"/>
                </a:cubicBezTo>
                <a:cubicBezTo>
                  <a:pt x="1382184" y="68920"/>
                  <a:pt x="1371761" y="77998"/>
                  <a:pt x="1361237" y="85861"/>
                </a:cubicBezTo>
                <a:cubicBezTo>
                  <a:pt x="1366327" y="85599"/>
                  <a:pt x="1371816" y="85322"/>
                  <a:pt x="1377706" y="85027"/>
                </a:cubicBezTo>
                <a:cubicBezTo>
                  <a:pt x="1383596" y="84733"/>
                  <a:pt x="1389752" y="84388"/>
                  <a:pt x="1396175" y="83994"/>
                </a:cubicBezTo>
                <a:cubicBezTo>
                  <a:pt x="1399003" y="78621"/>
                  <a:pt x="1401548" y="73431"/>
                  <a:pt x="1403809" y="68425"/>
                </a:cubicBezTo>
                <a:cubicBezTo>
                  <a:pt x="1406071" y="63419"/>
                  <a:pt x="1407882" y="58829"/>
                  <a:pt x="1409243" y="54657"/>
                </a:cubicBezTo>
                <a:lnTo>
                  <a:pt x="1452713" y="77982"/>
                </a:lnTo>
                <a:lnTo>
                  <a:pt x="1452709" y="78352"/>
                </a:lnTo>
                <a:lnTo>
                  <a:pt x="1449382" y="81093"/>
                </a:lnTo>
                <a:cubicBezTo>
                  <a:pt x="1447648" y="81832"/>
                  <a:pt x="1445381" y="82088"/>
                  <a:pt x="1442581" y="81860"/>
                </a:cubicBezTo>
                <a:cubicBezTo>
                  <a:pt x="1434180" y="92623"/>
                  <a:pt x="1423112" y="104102"/>
                  <a:pt x="1409377" y="116298"/>
                </a:cubicBezTo>
                <a:cubicBezTo>
                  <a:pt x="1395642" y="128494"/>
                  <a:pt x="1381640" y="139239"/>
                  <a:pt x="1367371" y="148535"/>
                </a:cubicBezTo>
                <a:cubicBezTo>
                  <a:pt x="1377795" y="148118"/>
                  <a:pt x="1389618" y="147485"/>
                  <a:pt x="1402842" y="146635"/>
                </a:cubicBezTo>
                <a:cubicBezTo>
                  <a:pt x="1416066" y="145785"/>
                  <a:pt x="1429757" y="144818"/>
                  <a:pt x="1443914" y="143734"/>
                </a:cubicBezTo>
                <a:lnTo>
                  <a:pt x="1444181" y="146668"/>
                </a:lnTo>
                <a:cubicBezTo>
                  <a:pt x="1436058" y="150941"/>
                  <a:pt x="1425034" y="156331"/>
                  <a:pt x="1411110" y="162837"/>
                </a:cubicBezTo>
                <a:cubicBezTo>
                  <a:pt x="1397186" y="169343"/>
                  <a:pt x="1381095" y="176133"/>
                  <a:pt x="1362837" y="183206"/>
                </a:cubicBezTo>
                <a:cubicBezTo>
                  <a:pt x="1361648" y="184801"/>
                  <a:pt x="1360426" y="186145"/>
                  <a:pt x="1359170" y="187240"/>
                </a:cubicBezTo>
                <a:cubicBezTo>
                  <a:pt x="1357914" y="188335"/>
                  <a:pt x="1356559" y="189212"/>
                  <a:pt x="1355103" y="189874"/>
                </a:cubicBezTo>
                <a:lnTo>
                  <a:pt x="1338301" y="149068"/>
                </a:lnTo>
                <a:cubicBezTo>
                  <a:pt x="1338557" y="149052"/>
                  <a:pt x="1339979" y="148685"/>
                  <a:pt x="1342568" y="147968"/>
                </a:cubicBezTo>
                <a:cubicBezTo>
                  <a:pt x="1345158" y="147252"/>
                  <a:pt x="1347380" y="146285"/>
                  <a:pt x="1349236" y="145068"/>
                </a:cubicBezTo>
                <a:cubicBezTo>
                  <a:pt x="1354120" y="141479"/>
                  <a:pt x="1359420" y="136322"/>
                  <a:pt x="1365138" y="129599"/>
                </a:cubicBezTo>
                <a:cubicBezTo>
                  <a:pt x="1370855" y="122876"/>
                  <a:pt x="1376489" y="115320"/>
                  <a:pt x="1382040" y="106930"/>
                </a:cubicBezTo>
                <a:cubicBezTo>
                  <a:pt x="1375106" y="110708"/>
                  <a:pt x="1367638" y="114620"/>
                  <a:pt x="1359637" y="118665"/>
                </a:cubicBezTo>
                <a:cubicBezTo>
                  <a:pt x="1358442" y="120676"/>
                  <a:pt x="1357165" y="122387"/>
                  <a:pt x="1355803" y="123799"/>
                </a:cubicBezTo>
                <a:cubicBezTo>
                  <a:pt x="1354442" y="125210"/>
                  <a:pt x="1352964" y="126254"/>
                  <a:pt x="1351369" y="126932"/>
                </a:cubicBezTo>
                <a:lnTo>
                  <a:pt x="1334567" y="86394"/>
                </a:lnTo>
                <a:cubicBezTo>
                  <a:pt x="1334801" y="86372"/>
                  <a:pt x="1336067" y="86016"/>
                  <a:pt x="1338368" y="85327"/>
                </a:cubicBezTo>
                <a:cubicBezTo>
                  <a:pt x="1340668" y="84638"/>
                  <a:pt x="1342602" y="83749"/>
                  <a:pt x="1344168" y="82660"/>
                </a:cubicBezTo>
                <a:cubicBezTo>
                  <a:pt x="1348640" y="78365"/>
                  <a:pt x="1353328" y="71694"/>
                  <a:pt x="1358234" y="62648"/>
                </a:cubicBezTo>
                <a:cubicBezTo>
                  <a:pt x="1363140" y="53601"/>
                  <a:pt x="1367572" y="43947"/>
                  <a:pt x="1371530" y="33686"/>
                </a:cubicBezTo>
                <a:cubicBezTo>
                  <a:pt x="1375488" y="23425"/>
                  <a:pt x="1378280" y="14324"/>
                  <a:pt x="1379906" y="6384"/>
                </a:cubicBezTo>
                <a:close/>
                <a:moveTo>
                  <a:pt x="573155" y="6117"/>
                </a:moveTo>
                <a:lnTo>
                  <a:pt x="613932" y="15985"/>
                </a:lnTo>
                <a:cubicBezTo>
                  <a:pt x="613442" y="17780"/>
                  <a:pt x="612352" y="19258"/>
                  <a:pt x="610663" y="20419"/>
                </a:cubicBezTo>
                <a:cubicBezTo>
                  <a:pt x="608974" y="21580"/>
                  <a:pt x="606420" y="22058"/>
                  <a:pt x="603000" y="21853"/>
                </a:cubicBezTo>
                <a:cubicBezTo>
                  <a:pt x="601790" y="26542"/>
                  <a:pt x="600414" y="31765"/>
                  <a:pt x="598871" y="37521"/>
                </a:cubicBezTo>
                <a:cubicBezTo>
                  <a:pt x="597328" y="43277"/>
                  <a:pt x="595685" y="49434"/>
                  <a:pt x="593942" y="55990"/>
                </a:cubicBezTo>
                <a:lnTo>
                  <a:pt x="601135" y="55990"/>
                </a:lnTo>
                <a:lnTo>
                  <a:pt x="616602" y="37054"/>
                </a:lnTo>
                <a:cubicBezTo>
                  <a:pt x="616753" y="37155"/>
                  <a:pt x="618411" y="38376"/>
                  <a:pt x="621577" y="40719"/>
                </a:cubicBezTo>
                <a:cubicBezTo>
                  <a:pt x="624743" y="43062"/>
                  <a:pt x="628516" y="45923"/>
                  <a:pt x="632896" y="49303"/>
                </a:cubicBezTo>
                <a:cubicBezTo>
                  <a:pt x="637275" y="52683"/>
                  <a:pt x="641361" y="55979"/>
                  <a:pt x="645152" y="59191"/>
                </a:cubicBezTo>
                <a:cubicBezTo>
                  <a:pt x="644742" y="60652"/>
                  <a:pt x="643898" y="61730"/>
                  <a:pt x="642622" y="62424"/>
                </a:cubicBezTo>
                <a:cubicBezTo>
                  <a:pt x="641345" y="63119"/>
                  <a:pt x="639703" y="63463"/>
                  <a:pt x="637694" y="63458"/>
                </a:cubicBezTo>
                <a:lnTo>
                  <a:pt x="591811" y="63458"/>
                </a:lnTo>
                <a:lnTo>
                  <a:pt x="587281" y="79872"/>
                </a:lnTo>
                <a:lnTo>
                  <a:pt x="620341" y="83352"/>
                </a:lnTo>
                <a:cubicBezTo>
                  <a:pt x="620013" y="85257"/>
                  <a:pt x="619134" y="86858"/>
                  <a:pt x="617704" y="88155"/>
                </a:cubicBezTo>
                <a:cubicBezTo>
                  <a:pt x="616274" y="89451"/>
                  <a:pt x="613860" y="90375"/>
                  <a:pt x="610460" y="90928"/>
                </a:cubicBezTo>
                <a:lnTo>
                  <a:pt x="610460" y="129333"/>
                </a:lnTo>
                <a:lnTo>
                  <a:pt x="610727" y="129333"/>
                </a:lnTo>
                <a:lnTo>
                  <a:pt x="621677" y="114932"/>
                </a:lnTo>
                <a:cubicBezTo>
                  <a:pt x="621816" y="115037"/>
                  <a:pt x="623207" y="116157"/>
                  <a:pt x="625849" y="118292"/>
                </a:cubicBezTo>
                <a:cubicBezTo>
                  <a:pt x="628492" y="120428"/>
                  <a:pt x="631552" y="122950"/>
                  <a:pt x="635030" y="125860"/>
                </a:cubicBezTo>
                <a:lnTo>
                  <a:pt x="635030" y="99212"/>
                </a:lnTo>
                <a:lnTo>
                  <a:pt x="664335" y="111480"/>
                </a:lnTo>
                <a:lnTo>
                  <a:pt x="677697" y="111480"/>
                </a:lnTo>
                <a:lnTo>
                  <a:pt x="688892" y="98402"/>
                </a:lnTo>
                <a:lnTo>
                  <a:pt x="714473" y="117587"/>
                </a:lnTo>
                <a:cubicBezTo>
                  <a:pt x="713795" y="118413"/>
                  <a:pt x="712751" y="119223"/>
                  <a:pt x="711339" y="120018"/>
                </a:cubicBezTo>
                <a:cubicBezTo>
                  <a:pt x="709928" y="120813"/>
                  <a:pt x="708217" y="121424"/>
                  <a:pt x="706205" y="121853"/>
                </a:cubicBezTo>
                <a:lnTo>
                  <a:pt x="706205" y="227477"/>
                </a:lnTo>
                <a:cubicBezTo>
                  <a:pt x="706588" y="236501"/>
                  <a:pt x="705023" y="243391"/>
                  <a:pt x="701510" y="248147"/>
                </a:cubicBezTo>
                <a:cubicBezTo>
                  <a:pt x="697997" y="252904"/>
                  <a:pt x="690237" y="255793"/>
                  <a:pt x="678232" y="256815"/>
                </a:cubicBezTo>
                <a:cubicBezTo>
                  <a:pt x="678243" y="253170"/>
                  <a:pt x="678087" y="249859"/>
                  <a:pt x="677764" y="246881"/>
                </a:cubicBezTo>
                <a:cubicBezTo>
                  <a:pt x="677441" y="243903"/>
                  <a:pt x="676884" y="241524"/>
                  <a:pt x="676094" y="239746"/>
                </a:cubicBezTo>
                <a:cubicBezTo>
                  <a:pt x="675359" y="238130"/>
                  <a:pt x="674290" y="236696"/>
                  <a:pt x="672887" y="235446"/>
                </a:cubicBezTo>
                <a:cubicBezTo>
                  <a:pt x="671484" y="234196"/>
                  <a:pt x="669346" y="233229"/>
                  <a:pt x="666473" y="232546"/>
                </a:cubicBezTo>
                <a:lnTo>
                  <a:pt x="666473" y="228812"/>
                </a:lnTo>
                <a:cubicBezTo>
                  <a:pt x="666718" y="228834"/>
                  <a:pt x="668032" y="228923"/>
                  <a:pt x="670415" y="229078"/>
                </a:cubicBezTo>
                <a:cubicBezTo>
                  <a:pt x="672798" y="229234"/>
                  <a:pt x="674780" y="229323"/>
                  <a:pt x="676361" y="229345"/>
                </a:cubicBezTo>
                <a:cubicBezTo>
                  <a:pt x="677792" y="229345"/>
                  <a:pt x="678738" y="229012"/>
                  <a:pt x="679201" y="228345"/>
                </a:cubicBezTo>
                <a:cubicBezTo>
                  <a:pt x="679663" y="227678"/>
                  <a:pt x="679874" y="226677"/>
                  <a:pt x="679835" y="225343"/>
                </a:cubicBezTo>
                <a:lnTo>
                  <a:pt x="679835" y="193057"/>
                </a:lnTo>
                <a:lnTo>
                  <a:pt x="663267" y="193057"/>
                </a:lnTo>
                <a:lnTo>
                  <a:pt x="663267" y="248814"/>
                </a:lnTo>
                <a:cubicBezTo>
                  <a:pt x="663045" y="250498"/>
                  <a:pt x="660625" y="252465"/>
                  <a:pt x="656008" y="254715"/>
                </a:cubicBezTo>
                <a:cubicBezTo>
                  <a:pt x="651390" y="256965"/>
                  <a:pt x="645907" y="258199"/>
                  <a:pt x="639558" y="258415"/>
                </a:cubicBezTo>
                <a:lnTo>
                  <a:pt x="635030" y="258415"/>
                </a:lnTo>
                <a:lnTo>
                  <a:pt x="635030" y="169349"/>
                </a:lnTo>
                <a:cubicBezTo>
                  <a:pt x="631836" y="171744"/>
                  <a:pt x="628209" y="174357"/>
                  <a:pt x="624147" y="177185"/>
                </a:cubicBezTo>
                <a:cubicBezTo>
                  <a:pt x="620085" y="180014"/>
                  <a:pt x="615523" y="183092"/>
                  <a:pt x="610460" y="186420"/>
                </a:cubicBezTo>
                <a:lnTo>
                  <a:pt x="610460" y="249081"/>
                </a:lnTo>
                <a:cubicBezTo>
                  <a:pt x="610404" y="250253"/>
                  <a:pt x="608118" y="251909"/>
                  <a:pt x="603600" y="254048"/>
                </a:cubicBezTo>
                <a:cubicBezTo>
                  <a:pt x="599082" y="256187"/>
                  <a:pt x="592665" y="257376"/>
                  <a:pt x="584351" y="257615"/>
                </a:cubicBezTo>
                <a:lnTo>
                  <a:pt x="578489" y="257615"/>
                </a:lnTo>
                <a:lnTo>
                  <a:pt x="578489" y="206932"/>
                </a:lnTo>
                <a:cubicBezTo>
                  <a:pt x="576222" y="208272"/>
                  <a:pt x="573889" y="209661"/>
                  <a:pt x="571488" y="211101"/>
                </a:cubicBezTo>
                <a:cubicBezTo>
                  <a:pt x="569088" y="212541"/>
                  <a:pt x="566621" y="213997"/>
                  <a:pt x="564088" y="215470"/>
                </a:cubicBezTo>
                <a:cubicBezTo>
                  <a:pt x="563393" y="217227"/>
                  <a:pt x="562382" y="218717"/>
                  <a:pt x="561054" y="219940"/>
                </a:cubicBezTo>
                <a:cubicBezTo>
                  <a:pt x="559726" y="221163"/>
                  <a:pt x="558248" y="221985"/>
                  <a:pt x="556620" y="222408"/>
                </a:cubicBezTo>
                <a:lnTo>
                  <a:pt x="536884" y="183222"/>
                </a:lnTo>
                <a:cubicBezTo>
                  <a:pt x="541351" y="182677"/>
                  <a:pt x="547152" y="181832"/>
                  <a:pt x="554286" y="180687"/>
                </a:cubicBezTo>
                <a:cubicBezTo>
                  <a:pt x="561420" y="179542"/>
                  <a:pt x="569488" y="178164"/>
                  <a:pt x="578489" y="176552"/>
                </a:cubicBezTo>
                <a:lnTo>
                  <a:pt x="578489" y="136800"/>
                </a:lnTo>
                <a:lnTo>
                  <a:pt x="572622" y="136800"/>
                </a:lnTo>
                <a:lnTo>
                  <a:pt x="560887" y="150674"/>
                </a:lnTo>
                <a:lnTo>
                  <a:pt x="530750" y="131733"/>
                </a:lnTo>
                <a:cubicBezTo>
                  <a:pt x="532100" y="130649"/>
                  <a:pt x="533667" y="129549"/>
                  <a:pt x="535451" y="128430"/>
                </a:cubicBezTo>
                <a:cubicBezTo>
                  <a:pt x="537234" y="127312"/>
                  <a:pt x="539134" y="126277"/>
                  <a:pt x="541151" y="125326"/>
                </a:cubicBezTo>
                <a:cubicBezTo>
                  <a:pt x="544113" y="117152"/>
                  <a:pt x="547191" y="107634"/>
                  <a:pt x="550386" y="96773"/>
                </a:cubicBezTo>
                <a:cubicBezTo>
                  <a:pt x="553581" y="85911"/>
                  <a:pt x="556725" y="74806"/>
                  <a:pt x="559820" y="63458"/>
                </a:cubicBezTo>
                <a:lnTo>
                  <a:pt x="540351" y="63458"/>
                </a:lnTo>
                <a:lnTo>
                  <a:pt x="538218" y="55990"/>
                </a:lnTo>
                <a:lnTo>
                  <a:pt x="561687" y="55990"/>
                </a:lnTo>
                <a:cubicBezTo>
                  <a:pt x="564382" y="45994"/>
                  <a:pt x="566727" y="36649"/>
                  <a:pt x="568721" y="27953"/>
                </a:cubicBezTo>
                <a:cubicBezTo>
                  <a:pt x="570716" y="19258"/>
                  <a:pt x="572194" y="11979"/>
                  <a:pt x="573155" y="6117"/>
                </a:cubicBezTo>
                <a:close/>
                <a:moveTo>
                  <a:pt x="1639405" y="5584"/>
                </a:moveTo>
                <a:lnTo>
                  <a:pt x="1685544" y="9851"/>
                </a:lnTo>
                <a:cubicBezTo>
                  <a:pt x="1685367" y="11857"/>
                  <a:pt x="1684589" y="13513"/>
                  <a:pt x="1683211" y="14818"/>
                </a:cubicBezTo>
                <a:cubicBezTo>
                  <a:pt x="1681833" y="16124"/>
                  <a:pt x="1679321" y="17046"/>
                  <a:pt x="1675676" y="17585"/>
                </a:cubicBezTo>
                <a:lnTo>
                  <a:pt x="1675676" y="67458"/>
                </a:lnTo>
                <a:lnTo>
                  <a:pt x="1688478" y="48523"/>
                </a:lnTo>
                <a:cubicBezTo>
                  <a:pt x="1688635" y="48656"/>
                  <a:pt x="1690278" y="50167"/>
                  <a:pt x="1693407" y="53056"/>
                </a:cubicBezTo>
                <a:cubicBezTo>
                  <a:pt x="1696537" y="55946"/>
                  <a:pt x="1700215" y="59413"/>
                  <a:pt x="1704441" y="63458"/>
                </a:cubicBezTo>
                <a:cubicBezTo>
                  <a:pt x="1708667" y="67503"/>
                  <a:pt x="1712502" y="71325"/>
                  <a:pt x="1715948" y="74926"/>
                </a:cubicBezTo>
                <a:cubicBezTo>
                  <a:pt x="1715648" y="76387"/>
                  <a:pt x="1714848" y="77465"/>
                  <a:pt x="1713548" y="78160"/>
                </a:cubicBezTo>
                <a:cubicBezTo>
                  <a:pt x="1712248" y="78854"/>
                  <a:pt x="1710648" y="79199"/>
                  <a:pt x="1708747" y="79193"/>
                </a:cubicBezTo>
                <a:lnTo>
                  <a:pt x="1675676" y="79193"/>
                </a:lnTo>
                <a:lnTo>
                  <a:pt x="1675676" y="96262"/>
                </a:lnTo>
                <a:cubicBezTo>
                  <a:pt x="1691206" y="101854"/>
                  <a:pt x="1701536" y="108355"/>
                  <a:pt x="1706668" y="115764"/>
                </a:cubicBezTo>
                <a:cubicBezTo>
                  <a:pt x="1711800" y="123174"/>
                  <a:pt x="1713371" y="129941"/>
                  <a:pt x="1711381" y="136067"/>
                </a:cubicBezTo>
                <a:cubicBezTo>
                  <a:pt x="1709391" y="142193"/>
                  <a:pt x="1705478" y="146126"/>
                  <a:pt x="1699642" y="147868"/>
                </a:cubicBezTo>
                <a:cubicBezTo>
                  <a:pt x="1693806" y="149610"/>
                  <a:pt x="1687684" y="147610"/>
                  <a:pt x="1681277" y="141868"/>
                </a:cubicBezTo>
                <a:cubicBezTo>
                  <a:pt x="1681627" y="136083"/>
                  <a:pt x="1681261" y="130249"/>
                  <a:pt x="1680177" y="124365"/>
                </a:cubicBezTo>
                <a:cubicBezTo>
                  <a:pt x="1679094" y="118481"/>
                  <a:pt x="1677593" y="112847"/>
                  <a:pt x="1675676" y="107463"/>
                </a:cubicBezTo>
                <a:lnTo>
                  <a:pt x="1675676" y="248548"/>
                </a:lnTo>
                <a:cubicBezTo>
                  <a:pt x="1675332" y="250403"/>
                  <a:pt x="1672220" y="252626"/>
                  <a:pt x="1666342" y="255215"/>
                </a:cubicBezTo>
                <a:cubicBezTo>
                  <a:pt x="1660464" y="257804"/>
                  <a:pt x="1653885" y="259227"/>
                  <a:pt x="1646606" y="259482"/>
                </a:cubicBezTo>
                <a:lnTo>
                  <a:pt x="1639405" y="259482"/>
                </a:lnTo>
                <a:lnTo>
                  <a:pt x="1639405" y="156269"/>
                </a:lnTo>
                <a:cubicBezTo>
                  <a:pt x="1634460" y="163348"/>
                  <a:pt x="1629015" y="170127"/>
                  <a:pt x="1623070" y="176605"/>
                </a:cubicBezTo>
                <a:cubicBezTo>
                  <a:pt x="1617125" y="183084"/>
                  <a:pt x="1610746" y="189196"/>
                  <a:pt x="1603934" y="194941"/>
                </a:cubicBezTo>
                <a:lnTo>
                  <a:pt x="1601001" y="192274"/>
                </a:lnTo>
                <a:cubicBezTo>
                  <a:pt x="1609874" y="176894"/>
                  <a:pt x="1616997" y="159314"/>
                  <a:pt x="1622370" y="139534"/>
                </a:cubicBezTo>
                <a:cubicBezTo>
                  <a:pt x="1627743" y="119754"/>
                  <a:pt x="1631732" y="99640"/>
                  <a:pt x="1634338" y="79193"/>
                </a:cubicBezTo>
                <a:lnTo>
                  <a:pt x="1608201" y="79193"/>
                </a:lnTo>
                <a:lnTo>
                  <a:pt x="1606068" y="71725"/>
                </a:lnTo>
                <a:lnTo>
                  <a:pt x="1639405" y="71725"/>
                </a:lnTo>
                <a:close/>
                <a:moveTo>
                  <a:pt x="687820" y="3850"/>
                </a:moveTo>
                <a:lnTo>
                  <a:pt x="729158" y="23453"/>
                </a:lnTo>
                <a:cubicBezTo>
                  <a:pt x="728364" y="24947"/>
                  <a:pt x="727086" y="26092"/>
                  <a:pt x="725324" y="26886"/>
                </a:cubicBezTo>
                <a:cubicBezTo>
                  <a:pt x="723563" y="27681"/>
                  <a:pt x="721285" y="27959"/>
                  <a:pt x="718490" y="27720"/>
                </a:cubicBezTo>
                <a:cubicBezTo>
                  <a:pt x="728097" y="36910"/>
                  <a:pt x="739754" y="44400"/>
                  <a:pt x="753461" y="50189"/>
                </a:cubicBezTo>
                <a:cubicBezTo>
                  <a:pt x="767169" y="55979"/>
                  <a:pt x="780492" y="60135"/>
                  <a:pt x="793433" y="62658"/>
                </a:cubicBezTo>
                <a:lnTo>
                  <a:pt x="792900" y="66391"/>
                </a:lnTo>
                <a:cubicBezTo>
                  <a:pt x="787015" y="70636"/>
                  <a:pt x="782381" y="75348"/>
                  <a:pt x="778998" y="80527"/>
                </a:cubicBezTo>
                <a:cubicBezTo>
                  <a:pt x="775614" y="85705"/>
                  <a:pt x="773580" y="91484"/>
                  <a:pt x="772897" y="97862"/>
                </a:cubicBezTo>
                <a:cubicBezTo>
                  <a:pt x="760551" y="90875"/>
                  <a:pt x="749305" y="81779"/>
                  <a:pt x="739159" y="70575"/>
                </a:cubicBezTo>
                <a:cubicBezTo>
                  <a:pt x="729014" y="59371"/>
                  <a:pt x="720435" y="47175"/>
                  <a:pt x="713423" y="33987"/>
                </a:cubicBezTo>
                <a:cubicBezTo>
                  <a:pt x="701883" y="50645"/>
                  <a:pt x="688759" y="64136"/>
                  <a:pt x="674051" y="74459"/>
                </a:cubicBezTo>
                <a:cubicBezTo>
                  <a:pt x="659344" y="84783"/>
                  <a:pt x="643486" y="92806"/>
                  <a:pt x="626479" y="98529"/>
                </a:cubicBezTo>
                <a:lnTo>
                  <a:pt x="624078" y="95862"/>
                </a:lnTo>
                <a:cubicBezTo>
                  <a:pt x="637002" y="86077"/>
                  <a:pt x="649159" y="73242"/>
                  <a:pt x="660550" y="57357"/>
                </a:cubicBezTo>
                <a:cubicBezTo>
                  <a:pt x="671940" y="41472"/>
                  <a:pt x="681030" y="23636"/>
                  <a:pt x="687820" y="3850"/>
                </a:cubicBezTo>
                <a:close/>
                <a:moveTo>
                  <a:pt x="891045" y="3717"/>
                </a:moveTo>
                <a:cubicBezTo>
                  <a:pt x="898750" y="7792"/>
                  <a:pt x="906336" y="12444"/>
                  <a:pt x="913804" y="17674"/>
                </a:cubicBezTo>
                <a:cubicBezTo>
                  <a:pt x="921271" y="22905"/>
                  <a:pt x="927731" y="28268"/>
                  <a:pt x="933184" y="33765"/>
                </a:cubicBezTo>
                <a:cubicBezTo>
                  <a:pt x="938636" y="39262"/>
                  <a:pt x="942192" y="44448"/>
                  <a:pt x="943852" y="49323"/>
                </a:cubicBezTo>
                <a:cubicBezTo>
                  <a:pt x="952625" y="84694"/>
                  <a:pt x="966482" y="116498"/>
                  <a:pt x="985424" y="144735"/>
                </a:cubicBezTo>
                <a:cubicBezTo>
                  <a:pt x="1004365" y="172971"/>
                  <a:pt x="1030157" y="195041"/>
                  <a:pt x="1062800" y="210943"/>
                </a:cubicBezTo>
                <a:lnTo>
                  <a:pt x="1061733" y="214677"/>
                </a:lnTo>
                <a:cubicBezTo>
                  <a:pt x="1048415" y="217183"/>
                  <a:pt x="1037780" y="222505"/>
                  <a:pt x="1029829" y="230645"/>
                </a:cubicBezTo>
                <a:cubicBezTo>
                  <a:pt x="1021878" y="238785"/>
                  <a:pt x="1016511" y="248309"/>
                  <a:pt x="1013727" y="259216"/>
                </a:cubicBezTo>
                <a:cubicBezTo>
                  <a:pt x="996280" y="244186"/>
                  <a:pt x="982034" y="226039"/>
                  <a:pt x="970988" y="204775"/>
                </a:cubicBezTo>
                <a:cubicBezTo>
                  <a:pt x="959943" y="183512"/>
                  <a:pt x="951164" y="160498"/>
                  <a:pt x="944652" y="135733"/>
                </a:cubicBezTo>
                <a:cubicBezTo>
                  <a:pt x="931989" y="159364"/>
                  <a:pt x="913842" y="182045"/>
                  <a:pt x="890212" y="203775"/>
                </a:cubicBezTo>
                <a:cubicBezTo>
                  <a:pt x="866581" y="225506"/>
                  <a:pt x="838233" y="243719"/>
                  <a:pt x="805168" y="258415"/>
                </a:cubicBezTo>
                <a:lnTo>
                  <a:pt x="802501" y="255482"/>
                </a:lnTo>
                <a:cubicBezTo>
                  <a:pt x="821711" y="241143"/>
                  <a:pt x="839356" y="223356"/>
                  <a:pt x="855436" y="202122"/>
                </a:cubicBezTo>
                <a:cubicBezTo>
                  <a:pt x="871515" y="180888"/>
                  <a:pt x="885446" y="157432"/>
                  <a:pt x="897229" y="131753"/>
                </a:cubicBezTo>
                <a:cubicBezTo>
                  <a:pt x="909011" y="106074"/>
                  <a:pt x="918062" y="79397"/>
                  <a:pt x="924383" y="51723"/>
                </a:cubicBezTo>
                <a:cubicBezTo>
                  <a:pt x="921299" y="49866"/>
                  <a:pt x="916798" y="48246"/>
                  <a:pt x="910880" y="46863"/>
                </a:cubicBezTo>
                <a:cubicBezTo>
                  <a:pt x="904961" y="45480"/>
                  <a:pt x="898524" y="44275"/>
                  <a:pt x="891569" y="43248"/>
                </a:cubicBezTo>
                <a:cubicBezTo>
                  <a:pt x="884613" y="42221"/>
                  <a:pt x="878038" y="41312"/>
                  <a:pt x="871843" y="40522"/>
                </a:cubicBezTo>
                <a:cubicBezTo>
                  <a:pt x="873082" y="37766"/>
                  <a:pt x="874900" y="33973"/>
                  <a:pt x="877295" y="29142"/>
                </a:cubicBezTo>
                <a:cubicBezTo>
                  <a:pt x="879691" y="24312"/>
                  <a:pt x="882160" y="19511"/>
                  <a:pt x="884704" y="14741"/>
                </a:cubicBezTo>
                <a:cubicBezTo>
                  <a:pt x="887247" y="9970"/>
                  <a:pt x="889361" y="6295"/>
                  <a:pt x="891045" y="3717"/>
                </a:cubicBezTo>
                <a:close/>
                <a:moveTo>
                  <a:pt x="2093061" y="0"/>
                </a:moveTo>
                <a:cubicBezTo>
                  <a:pt x="2093239" y="133"/>
                  <a:pt x="2095164" y="1674"/>
                  <a:pt x="2098836" y="4622"/>
                </a:cubicBezTo>
                <a:cubicBezTo>
                  <a:pt x="2102508" y="7570"/>
                  <a:pt x="2106861" y="11125"/>
                  <a:pt x="2111896" y="15287"/>
                </a:cubicBezTo>
                <a:cubicBezTo>
                  <a:pt x="2116931" y="19448"/>
                  <a:pt x="2121583" y="23416"/>
                  <a:pt x="2125849" y="27190"/>
                </a:cubicBezTo>
                <a:cubicBezTo>
                  <a:pt x="2125422" y="28645"/>
                  <a:pt x="2124544" y="29718"/>
                  <a:pt x="2123216" y="30409"/>
                </a:cubicBezTo>
                <a:cubicBezTo>
                  <a:pt x="2121888" y="31101"/>
                  <a:pt x="2120277" y="31444"/>
                  <a:pt x="2118382" y="31438"/>
                </a:cubicBezTo>
                <a:lnTo>
                  <a:pt x="2076810" y="31438"/>
                </a:lnTo>
                <a:cubicBezTo>
                  <a:pt x="2072312" y="37272"/>
                  <a:pt x="2067363" y="43089"/>
                  <a:pt x="2061964" y="48890"/>
                </a:cubicBezTo>
                <a:cubicBezTo>
                  <a:pt x="2056565" y="54691"/>
                  <a:pt x="2051283" y="59908"/>
                  <a:pt x="2046118" y="64541"/>
                </a:cubicBezTo>
                <a:lnTo>
                  <a:pt x="2074941" y="64541"/>
                </a:lnTo>
                <a:lnTo>
                  <a:pt x="2088533" y="50125"/>
                </a:lnTo>
                <a:lnTo>
                  <a:pt x="2116515" y="71179"/>
                </a:lnTo>
                <a:cubicBezTo>
                  <a:pt x="2115715" y="72133"/>
                  <a:pt x="2114581" y="73021"/>
                  <a:pt x="2113115" y="73843"/>
                </a:cubicBezTo>
                <a:cubicBezTo>
                  <a:pt x="2111648" y="74665"/>
                  <a:pt x="2109848" y="75288"/>
                  <a:pt x="2107714" y="75710"/>
                </a:cubicBezTo>
                <a:lnTo>
                  <a:pt x="2107714" y="164287"/>
                </a:lnTo>
                <a:cubicBezTo>
                  <a:pt x="2107475" y="165020"/>
                  <a:pt x="2106021" y="166020"/>
                  <a:pt x="2103352" y="167286"/>
                </a:cubicBezTo>
                <a:cubicBezTo>
                  <a:pt x="2100682" y="168552"/>
                  <a:pt x="2097430" y="169684"/>
                  <a:pt x="2093596" y="170684"/>
                </a:cubicBezTo>
                <a:cubicBezTo>
                  <a:pt x="2102887" y="174805"/>
                  <a:pt x="2109157" y="179756"/>
                  <a:pt x="2112406" y="185535"/>
                </a:cubicBezTo>
                <a:cubicBezTo>
                  <a:pt x="2115655" y="191314"/>
                  <a:pt x="2116541" y="196781"/>
                  <a:pt x="2115065" y="201936"/>
                </a:cubicBezTo>
                <a:cubicBezTo>
                  <a:pt x="2113588" y="207090"/>
                  <a:pt x="2110407" y="210791"/>
                  <a:pt x="2105522" y="213038"/>
                </a:cubicBezTo>
                <a:cubicBezTo>
                  <a:pt x="2100637" y="215285"/>
                  <a:pt x="2094705" y="214936"/>
                  <a:pt x="2087728" y="211993"/>
                </a:cubicBezTo>
                <a:cubicBezTo>
                  <a:pt x="2084382" y="204936"/>
                  <a:pt x="2079935" y="197847"/>
                  <a:pt x="2074386" y="190728"/>
                </a:cubicBezTo>
                <a:cubicBezTo>
                  <a:pt x="2068838" y="183608"/>
                  <a:pt x="2063060" y="177195"/>
                  <a:pt x="2057053" y="171487"/>
                </a:cubicBezTo>
                <a:cubicBezTo>
                  <a:pt x="2052467" y="181862"/>
                  <a:pt x="2044845" y="190809"/>
                  <a:pt x="2034185" y="198329"/>
                </a:cubicBezTo>
                <a:cubicBezTo>
                  <a:pt x="2023526" y="205848"/>
                  <a:pt x="2008574" y="212003"/>
                  <a:pt x="1989328" y="216794"/>
                </a:cubicBezTo>
                <a:lnTo>
                  <a:pt x="1986927" y="212526"/>
                </a:lnTo>
                <a:cubicBezTo>
                  <a:pt x="2004096" y="204392"/>
                  <a:pt x="2016286" y="194438"/>
                  <a:pt x="2023497" y="182662"/>
                </a:cubicBezTo>
                <a:lnTo>
                  <a:pt x="2028122" y="167201"/>
                </a:lnTo>
                <a:lnTo>
                  <a:pt x="2028771" y="166685"/>
                </a:lnTo>
                <a:lnTo>
                  <a:pt x="2028771" y="165032"/>
                </a:lnTo>
                <a:lnTo>
                  <a:pt x="2036419" y="139462"/>
                </a:lnTo>
                <a:cubicBezTo>
                  <a:pt x="2037822" y="122439"/>
                  <a:pt x="2038395" y="101988"/>
                  <a:pt x="2038139" y="78111"/>
                </a:cubicBezTo>
                <a:lnTo>
                  <a:pt x="2077343" y="85848"/>
                </a:lnTo>
                <a:lnTo>
                  <a:pt x="2077343" y="71975"/>
                </a:lnTo>
                <a:lnTo>
                  <a:pt x="2028771" y="71975"/>
                </a:lnTo>
                <a:lnTo>
                  <a:pt x="2028771" y="165032"/>
                </a:lnTo>
                <a:lnTo>
                  <a:pt x="2028122" y="167201"/>
                </a:lnTo>
                <a:lnTo>
                  <a:pt x="2022444" y="171717"/>
                </a:lnTo>
                <a:cubicBezTo>
                  <a:pt x="2018404" y="173710"/>
                  <a:pt x="2013498" y="175052"/>
                  <a:pt x="2007726" y="175744"/>
                </a:cubicBezTo>
                <a:lnTo>
                  <a:pt x="2008525" y="176541"/>
                </a:lnTo>
                <a:cubicBezTo>
                  <a:pt x="2008098" y="177996"/>
                  <a:pt x="2007221" y="179069"/>
                  <a:pt x="2005894" y="179760"/>
                </a:cubicBezTo>
                <a:cubicBezTo>
                  <a:pt x="2004568" y="180452"/>
                  <a:pt x="2002959" y="180795"/>
                  <a:pt x="2001066" y="180789"/>
                </a:cubicBezTo>
                <a:lnTo>
                  <a:pt x="1958112" y="180789"/>
                </a:lnTo>
                <a:lnTo>
                  <a:pt x="1958112" y="217094"/>
                </a:lnTo>
                <a:cubicBezTo>
                  <a:pt x="1965419" y="218266"/>
                  <a:pt x="1973475" y="219055"/>
                  <a:pt x="1982282" y="219461"/>
                </a:cubicBezTo>
                <a:cubicBezTo>
                  <a:pt x="1991088" y="219866"/>
                  <a:pt x="2000812" y="220055"/>
                  <a:pt x="2011452" y="220027"/>
                </a:cubicBezTo>
                <a:cubicBezTo>
                  <a:pt x="2017911" y="220029"/>
                  <a:pt x="2026145" y="220025"/>
                  <a:pt x="2036155" y="220015"/>
                </a:cubicBezTo>
                <a:cubicBezTo>
                  <a:pt x="2046165" y="220004"/>
                  <a:pt x="2056799" y="219975"/>
                  <a:pt x="2068059" y="219927"/>
                </a:cubicBezTo>
                <a:cubicBezTo>
                  <a:pt x="2079319" y="219879"/>
                  <a:pt x="2090053" y="219800"/>
                  <a:pt x="2100263" y="219690"/>
                </a:cubicBezTo>
                <a:cubicBezTo>
                  <a:pt x="2110473" y="219579"/>
                  <a:pt x="2119007" y="219425"/>
                  <a:pt x="2125866" y="219227"/>
                </a:cubicBezTo>
                <a:lnTo>
                  <a:pt x="2125849" y="222411"/>
                </a:lnTo>
                <a:cubicBezTo>
                  <a:pt x="2118932" y="224350"/>
                  <a:pt x="2113765" y="228272"/>
                  <a:pt x="2110351" y="234177"/>
                </a:cubicBezTo>
                <a:cubicBezTo>
                  <a:pt x="2106936" y="240082"/>
                  <a:pt x="2105173" y="246733"/>
                  <a:pt x="2105064" y="254132"/>
                </a:cubicBezTo>
                <a:lnTo>
                  <a:pt x="2010652" y="254132"/>
                </a:lnTo>
                <a:cubicBezTo>
                  <a:pt x="1983687" y="254504"/>
                  <a:pt x="1962007" y="251228"/>
                  <a:pt x="1945610" y="244304"/>
                </a:cubicBezTo>
                <a:cubicBezTo>
                  <a:pt x="1929214" y="237381"/>
                  <a:pt x="1916668" y="224575"/>
                  <a:pt x="1907972" y="205888"/>
                </a:cubicBezTo>
                <a:cubicBezTo>
                  <a:pt x="1904705" y="216105"/>
                  <a:pt x="1900171" y="225735"/>
                  <a:pt x="1894371" y="234780"/>
                </a:cubicBezTo>
                <a:cubicBezTo>
                  <a:pt x="1888570" y="243824"/>
                  <a:pt x="1881102" y="251786"/>
                  <a:pt x="1871968" y="258665"/>
                </a:cubicBezTo>
                <a:lnTo>
                  <a:pt x="1869834" y="255998"/>
                </a:lnTo>
                <a:cubicBezTo>
                  <a:pt x="1874503" y="246159"/>
                  <a:pt x="1877967" y="235131"/>
                  <a:pt x="1880226" y="222916"/>
                </a:cubicBezTo>
                <a:cubicBezTo>
                  <a:pt x="1882484" y="210700"/>
                  <a:pt x="1883795" y="198245"/>
                  <a:pt x="1884157" y="185552"/>
                </a:cubicBezTo>
                <a:cubicBezTo>
                  <a:pt x="1884519" y="172858"/>
                  <a:pt x="1884190" y="160875"/>
                  <a:pt x="1883169" y="149602"/>
                </a:cubicBezTo>
                <a:lnTo>
                  <a:pt x="1923441" y="151735"/>
                </a:lnTo>
                <a:lnTo>
                  <a:pt x="1923441" y="135983"/>
                </a:lnTo>
                <a:lnTo>
                  <a:pt x="1872251" y="135983"/>
                </a:lnTo>
                <a:lnTo>
                  <a:pt x="1870118" y="128549"/>
                </a:lnTo>
                <a:lnTo>
                  <a:pt x="1958121" y="128549"/>
                </a:lnTo>
                <a:lnTo>
                  <a:pt x="1970377" y="111990"/>
                </a:lnTo>
                <a:cubicBezTo>
                  <a:pt x="1967946" y="112663"/>
                  <a:pt x="1965481" y="113186"/>
                  <a:pt x="1962983" y="113559"/>
                </a:cubicBezTo>
                <a:cubicBezTo>
                  <a:pt x="1960486" y="113932"/>
                  <a:pt x="1958154" y="114121"/>
                  <a:pt x="1955989" y="114127"/>
                </a:cubicBezTo>
                <a:lnTo>
                  <a:pt x="1949861" y="114127"/>
                </a:lnTo>
                <a:lnTo>
                  <a:pt x="1949861" y="105313"/>
                </a:lnTo>
                <a:lnTo>
                  <a:pt x="1918357" y="105313"/>
                </a:lnTo>
                <a:lnTo>
                  <a:pt x="1918357" y="111723"/>
                </a:lnTo>
                <a:cubicBezTo>
                  <a:pt x="1918024" y="113581"/>
                  <a:pt x="1914893" y="115807"/>
                  <a:pt x="1908965" y="118400"/>
                </a:cubicBezTo>
                <a:cubicBezTo>
                  <a:pt x="1903036" y="120993"/>
                  <a:pt x="1896309" y="122417"/>
                  <a:pt x="1888782" y="122673"/>
                </a:cubicBezTo>
                <a:lnTo>
                  <a:pt x="1883719" y="122673"/>
                </a:lnTo>
                <a:lnTo>
                  <a:pt x="1883719" y="10401"/>
                </a:lnTo>
                <a:lnTo>
                  <a:pt x="1919692" y="24270"/>
                </a:lnTo>
                <a:lnTo>
                  <a:pt x="1946924" y="24270"/>
                </a:lnTo>
                <a:lnTo>
                  <a:pt x="1962917" y="6401"/>
                </a:lnTo>
                <a:lnTo>
                  <a:pt x="1996767" y="31970"/>
                </a:lnTo>
                <a:cubicBezTo>
                  <a:pt x="1995972" y="33076"/>
                  <a:pt x="1994628" y="34199"/>
                  <a:pt x="1992733" y="35338"/>
                </a:cubicBezTo>
                <a:cubicBezTo>
                  <a:pt x="1990838" y="36477"/>
                  <a:pt x="1988360" y="37399"/>
                  <a:pt x="1985299" y="38105"/>
                </a:cubicBezTo>
                <a:lnTo>
                  <a:pt x="1985299" y="106125"/>
                </a:lnTo>
                <a:cubicBezTo>
                  <a:pt x="1985265" y="106409"/>
                  <a:pt x="1984732" y="106842"/>
                  <a:pt x="1983700" y="107426"/>
                </a:cubicBezTo>
                <a:cubicBezTo>
                  <a:pt x="1982667" y="108009"/>
                  <a:pt x="1981335" y="108643"/>
                  <a:pt x="1979703" y="109327"/>
                </a:cubicBezTo>
                <a:cubicBezTo>
                  <a:pt x="1982196" y="111389"/>
                  <a:pt x="1985276" y="113934"/>
                  <a:pt x="1988944" y="116964"/>
                </a:cubicBezTo>
                <a:cubicBezTo>
                  <a:pt x="1992611" y="119993"/>
                  <a:pt x="1996297" y="123139"/>
                  <a:pt x="2000001" y="126402"/>
                </a:cubicBezTo>
                <a:lnTo>
                  <a:pt x="2000001" y="52261"/>
                </a:lnTo>
                <a:lnTo>
                  <a:pt x="2029838" y="64541"/>
                </a:lnTo>
                <a:lnTo>
                  <a:pt x="2036243" y="64541"/>
                </a:lnTo>
                <a:cubicBezTo>
                  <a:pt x="2036371" y="59725"/>
                  <a:pt x="2036449" y="54341"/>
                  <a:pt x="2036477" y="48390"/>
                </a:cubicBezTo>
                <a:cubicBezTo>
                  <a:pt x="2036505" y="42438"/>
                  <a:pt x="2036516" y="36788"/>
                  <a:pt x="2036510" y="31438"/>
                </a:cubicBezTo>
                <a:lnTo>
                  <a:pt x="1996526" y="31438"/>
                </a:lnTo>
                <a:lnTo>
                  <a:pt x="1994387" y="24003"/>
                </a:lnTo>
                <a:lnTo>
                  <a:pt x="2074941" y="24003"/>
                </a:lnTo>
                <a:close/>
              </a:path>
            </a:pathLst>
          </a:custGeom>
          <a:solidFill>
            <a:srgbClr val="7F2C8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4" name="Author">
            <a:extLst>
              <a:ext uri="{FF2B5EF4-FFF2-40B4-BE49-F238E27FC236}">
                <a16:creationId xmlns:a16="http://schemas.microsoft.com/office/drawing/2014/main" xmlns="" id="{BE597C33-2BF5-4577-9A4F-06644FEEF955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6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2C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>
            <a:extLst>
              <a:ext uri="{FF2B5EF4-FFF2-40B4-BE49-F238E27FC236}">
                <a16:creationId xmlns:a16="http://schemas.microsoft.com/office/drawing/2014/main" xmlns="" id="{C1D47CEC-DBE9-4FEE-8BFB-0BB8C017CB01}"/>
              </a:ext>
            </a:extLst>
          </p:cNvPr>
          <p:cNvSpPr/>
          <p:nvPr/>
        </p:nvSpPr>
        <p:spPr>
          <a:xfrm>
            <a:off x="-15870" y="5314526"/>
            <a:ext cx="12212891" cy="1591957"/>
          </a:xfrm>
          <a:custGeom>
            <a:avLst/>
            <a:gdLst>
              <a:gd name="connsiteX0" fmla="*/ 4 w 3514725"/>
              <a:gd name="connsiteY0" fmla="*/ 462054 h 1209675"/>
              <a:gd name="connsiteX1" fmla="*/ 1757363 w 3514725"/>
              <a:gd name="connsiteY1" fmla="*/ 0 h 1209675"/>
              <a:gd name="connsiteX2" fmla="*/ 3514721 w 3514725"/>
              <a:gd name="connsiteY2" fmla="*/ 462054 h 1209675"/>
              <a:gd name="connsiteX3" fmla="*/ 2843470 w 3514725"/>
              <a:gd name="connsiteY3" fmla="*/ 1209672 h 1209675"/>
              <a:gd name="connsiteX4" fmla="*/ 671255 w 3514725"/>
              <a:gd name="connsiteY4" fmla="*/ 1209672 h 1209675"/>
              <a:gd name="connsiteX5" fmla="*/ 4 w 3514725"/>
              <a:gd name="connsiteY5" fmla="*/ 462054 h 1209675"/>
              <a:gd name="connsiteX0" fmla="*/ 0 w 3767134"/>
              <a:gd name="connsiteY0" fmla="*/ 328704 h 1076322"/>
              <a:gd name="connsiteX1" fmla="*/ 3767134 w 3767134"/>
              <a:gd name="connsiteY1" fmla="*/ 0 h 1076322"/>
              <a:gd name="connsiteX2" fmla="*/ 3514717 w 3767134"/>
              <a:gd name="connsiteY2" fmla="*/ 328704 h 1076322"/>
              <a:gd name="connsiteX3" fmla="*/ 2843466 w 3767134"/>
              <a:gd name="connsiteY3" fmla="*/ 1076322 h 1076322"/>
              <a:gd name="connsiteX4" fmla="*/ 671251 w 3767134"/>
              <a:gd name="connsiteY4" fmla="*/ 1076322 h 1076322"/>
              <a:gd name="connsiteX5" fmla="*/ 0 w 3767134"/>
              <a:gd name="connsiteY5" fmla="*/ 328704 h 1076322"/>
              <a:gd name="connsiteX0" fmla="*/ 0 w 9368091"/>
              <a:gd name="connsiteY0" fmla="*/ 328704 h 1504947"/>
              <a:gd name="connsiteX1" fmla="*/ 3767134 w 9368091"/>
              <a:gd name="connsiteY1" fmla="*/ 0 h 1504947"/>
              <a:gd name="connsiteX2" fmla="*/ 3514717 w 9368091"/>
              <a:gd name="connsiteY2" fmla="*/ 328704 h 1504947"/>
              <a:gd name="connsiteX3" fmla="*/ 9368091 w 9368091"/>
              <a:gd name="connsiteY3" fmla="*/ 1504947 h 1504947"/>
              <a:gd name="connsiteX4" fmla="*/ 671251 w 9368091"/>
              <a:gd name="connsiteY4" fmla="*/ 1076322 h 1504947"/>
              <a:gd name="connsiteX5" fmla="*/ 0 w 9368091"/>
              <a:gd name="connsiteY5" fmla="*/ 328704 h 1504947"/>
              <a:gd name="connsiteX0" fmla="*/ 0 w 9368091"/>
              <a:gd name="connsiteY0" fmla="*/ 657225 h 1833468"/>
              <a:gd name="connsiteX1" fmla="*/ 3767134 w 9368091"/>
              <a:gd name="connsiteY1" fmla="*/ 328521 h 1833468"/>
              <a:gd name="connsiteX2" fmla="*/ 9363067 w 9368091"/>
              <a:gd name="connsiteY2" fmla="*/ 0 h 1833468"/>
              <a:gd name="connsiteX3" fmla="*/ 9368091 w 9368091"/>
              <a:gd name="connsiteY3" fmla="*/ 1833468 h 1833468"/>
              <a:gd name="connsiteX4" fmla="*/ 671251 w 9368091"/>
              <a:gd name="connsiteY4" fmla="*/ 1404843 h 1833468"/>
              <a:gd name="connsiteX5" fmla="*/ 0 w 9368091"/>
              <a:gd name="connsiteY5" fmla="*/ 657225 h 1833468"/>
              <a:gd name="connsiteX0" fmla="*/ 0 w 11349291"/>
              <a:gd name="connsiteY0" fmla="*/ 0 h 1852518"/>
              <a:gd name="connsiteX1" fmla="*/ 5748334 w 11349291"/>
              <a:gd name="connsiteY1" fmla="*/ 347571 h 1852518"/>
              <a:gd name="connsiteX2" fmla="*/ 11344267 w 11349291"/>
              <a:gd name="connsiteY2" fmla="*/ 19050 h 1852518"/>
              <a:gd name="connsiteX3" fmla="*/ 11349291 w 11349291"/>
              <a:gd name="connsiteY3" fmla="*/ 1852518 h 1852518"/>
              <a:gd name="connsiteX4" fmla="*/ 2652451 w 11349291"/>
              <a:gd name="connsiteY4" fmla="*/ 1423893 h 1852518"/>
              <a:gd name="connsiteX5" fmla="*/ 0 w 11349291"/>
              <a:gd name="connsiteY5" fmla="*/ 0 h 1852518"/>
              <a:gd name="connsiteX0" fmla="*/ 24074 w 11373365"/>
              <a:gd name="connsiteY0" fmla="*/ 0 h 1890618"/>
              <a:gd name="connsiteX1" fmla="*/ 5772408 w 11373365"/>
              <a:gd name="connsiteY1" fmla="*/ 347571 h 1890618"/>
              <a:gd name="connsiteX2" fmla="*/ 11368341 w 11373365"/>
              <a:gd name="connsiteY2" fmla="*/ 19050 h 1890618"/>
              <a:gd name="connsiteX3" fmla="*/ 11373365 w 11373365"/>
              <a:gd name="connsiteY3" fmla="*/ 1852518 h 1890618"/>
              <a:gd name="connsiteX4" fmla="*/ 0 w 11373365"/>
              <a:gd name="connsiteY4" fmla="*/ 1890618 h 1890618"/>
              <a:gd name="connsiteX5" fmla="*/ 24074 w 11373365"/>
              <a:gd name="connsiteY5" fmla="*/ 0 h 1890618"/>
              <a:gd name="connsiteX0" fmla="*/ 24074 w 11787446"/>
              <a:gd name="connsiteY0" fmla="*/ 0 h 1890618"/>
              <a:gd name="connsiteX1" fmla="*/ 5772408 w 11787446"/>
              <a:gd name="connsiteY1" fmla="*/ 347571 h 1890618"/>
              <a:gd name="connsiteX2" fmla="*/ 11787441 w 11787446"/>
              <a:gd name="connsiteY2" fmla="*/ 47625 h 1890618"/>
              <a:gd name="connsiteX3" fmla="*/ 11373365 w 11787446"/>
              <a:gd name="connsiteY3" fmla="*/ 1852518 h 1890618"/>
              <a:gd name="connsiteX4" fmla="*/ 0 w 11787446"/>
              <a:gd name="connsiteY4" fmla="*/ 1890618 h 1890618"/>
              <a:gd name="connsiteX5" fmla="*/ 24074 w 11787446"/>
              <a:gd name="connsiteY5" fmla="*/ 0 h 1890618"/>
              <a:gd name="connsiteX0" fmla="*/ 24074 w 11859140"/>
              <a:gd name="connsiteY0" fmla="*/ 0 h 1890618"/>
              <a:gd name="connsiteX1" fmla="*/ 5772408 w 11859140"/>
              <a:gd name="connsiteY1" fmla="*/ 347571 h 1890618"/>
              <a:gd name="connsiteX2" fmla="*/ 11787441 w 11859140"/>
              <a:gd name="connsiteY2" fmla="*/ 47625 h 1890618"/>
              <a:gd name="connsiteX3" fmla="*/ 11859140 w 11859140"/>
              <a:gd name="connsiteY3" fmla="*/ 1852518 h 1890618"/>
              <a:gd name="connsiteX4" fmla="*/ 0 w 11859140"/>
              <a:gd name="connsiteY4" fmla="*/ 1890618 h 1890618"/>
              <a:gd name="connsiteX5" fmla="*/ 24074 w 11859140"/>
              <a:gd name="connsiteY5" fmla="*/ 0 h 1890618"/>
              <a:gd name="connsiteX0" fmla="*/ 24074 w 11892272"/>
              <a:gd name="connsiteY0" fmla="*/ 0 h 1890618"/>
              <a:gd name="connsiteX1" fmla="*/ 5772408 w 11892272"/>
              <a:gd name="connsiteY1" fmla="*/ 347571 h 1890618"/>
              <a:gd name="connsiteX2" fmla="*/ 11892216 w 11892272"/>
              <a:gd name="connsiteY2" fmla="*/ 47625 h 1890618"/>
              <a:gd name="connsiteX3" fmla="*/ 11859140 w 11892272"/>
              <a:gd name="connsiteY3" fmla="*/ 1852518 h 1890618"/>
              <a:gd name="connsiteX4" fmla="*/ 0 w 11892272"/>
              <a:gd name="connsiteY4" fmla="*/ 1890618 h 1890618"/>
              <a:gd name="connsiteX5" fmla="*/ 24074 w 11892272"/>
              <a:gd name="connsiteY5" fmla="*/ 0 h 1890618"/>
              <a:gd name="connsiteX0" fmla="*/ 24074 w 11897240"/>
              <a:gd name="connsiteY0" fmla="*/ 0 h 1890618"/>
              <a:gd name="connsiteX1" fmla="*/ 5772408 w 11897240"/>
              <a:gd name="connsiteY1" fmla="*/ 347571 h 1890618"/>
              <a:gd name="connsiteX2" fmla="*/ 11892216 w 11897240"/>
              <a:gd name="connsiteY2" fmla="*/ 47625 h 1890618"/>
              <a:gd name="connsiteX3" fmla="*/ 11897240 w 11897240"/>
              <a:gd name="connsiteY3" fmla="*/ 1862043 h 1890618"/>
              <a:gd name="connsiteX4" fmla="*/ 0 w 11897240"/>
              <a:gd name="connsiteY4" fmla="*/ 1890618 h 1890618"/>
              <a:gd name="connsiteX5" fmla="*/ 24074 w 11897240"/>
              <a:gd name="connsiteY5" fmla="*/ 0 h 1890618"/>
              <a:gd name="connsiteX0" fmla="*/ 0 w 12187491"/>
              <a:gd name="connsiteY0" fmla="*/ 0 h 1881093"/>
              <a:gd name="connsiteX1" fmla="*/ 6062659 w 12187491"/>
              <a:gd name="connsiteY1" fmla="*/ 338046 h 1881093"/>
              <a:gd name="connsiteX2" fmla="*/ 12182467 w 12187491"/>
              <a:gd name="connsiteY2" fmla="*/ 38100 h 1881093"/>
              <a:gd name="connsiteX3" fmla="*/ 12187491 w 12187491"/>
              <a:gd name="connsiteY3" fmla="*/ 1852518 h 1881093"/>
              <a:gd name="connsiteX4" fmla="*/ 290251 w 12187491"/>
              <a:gd name="connsiteY4" fmla="*/ 1881093 h 1881093"/>
              <a:gd name="connsiteX5" fmla="*/ 0 w 12187491"/>
              <a:gd name="connsiteY5" fmla="*/ 0 h 1881093"/>
              <a:gd name="connsiteX0" fmla="*/ 24074 w 12211565"/>
              <a:gd name="connsiteY0" fmla="*/ 0 h 1900143"/>
              <a:gd name="connsiteX1" fmla="*/ 6086733 w 12211565"/>
              <a:gd name="connsiteY1" fmla="*/ 33804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81983 w 12211565"/>
              <a:gd name="connsiteY1" fmla="*/ 1166721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24074 w 12211565"/>
              <a:gd name="connsiteY0" fmla="*/ 0 h 1900143"/>
              <a:gd name="connsiteX1" fmla="*/ 6134358 w 12211565"/>
              <a:gd name="connsiteY1" fmla="*/ 471396 h 1900143"/>
              <a:gd name="connsiteX2" fmla="*/ 12206541 w 12211565"/>
              <a:gd name="connsiteY2" fmla="*/ 38100 h 1900143"/>
              <a:gd name="connsiteX3" fmla="*/ 12211565 w 12211565"/>
              <a:gd name="connsiteY3" fmla="*/ 1852518 h 1900143"/>
              <a:gd name="connsiteX4" fmla="*/ 0 w 12211565"/>
              <a:gd name="connsiteY4" fmla="*/ 1900143 h 1900143"/>
              <a:gd name="connsiteX5" fmla="*/ 24074 w 12211565"/>
              <a:gd name="connsiteY5" fmla="*/ 0 h 1900143"/>
              <a:gd name="connsiteX0" fmla="*/ 0 w 12212891"/>
              <a:gd name="connsiteY0" fmla="*/ 0 h 1931715"/>
              <a:gd name="connsiteX1" fmla="*/ 6135684 w 12212891"/>
              <a:gd name="connsiteY1" fmla="*/ 502968 h 1931715"/>
              <a:gd name="connsiteX2" fmla="*/ 12207867 w 12212891"/>
              <a:gd name="connsiteY2" fmla="*/ 69672 h 1931715"/>
              <a:gd name="connsiteX3" fmla="*/ 12212891 w 12212891"/>
              <a:gd name="connsiteY3" fmla="*/ 1884090 h 1931715"/>
              <a:gd name="connsiteX4" fmla="*/ 1326 w 12212891"/>
              <a:gd name="connsiteY4" fmla="*/ 1931715 h 1931715"/>
              <a:gd name="connsiteX5" fmla="*/ 0 w 12212891"/>
              <a:gd name="connsiteY5" fmla="*/ 0 h 1931715"/>
              <a:gd name="connsiteX0" fmla="*/ 0 w 12212891"/>
              <a:gd name="connsiteY0" fmla="*/ 0 h 1978807"/>
              <a:gd name="connsiteX1" fmla="*/ 6135684 w 12212891"/>
              <a:gd name="connsiteY1" fmla="*/ 502968 h 1978807"/>
              <a:gd name="connsiteX2" fmla="*/ 12207867 w 12212891"/>
              <a:gd name="connsiteY2" fmla="*/ 69672 h 1978807"/>
              <a:gd name="connsiteX3" fmla="*/ 12212891 w 12212891"/>
              <a:gd name="connsiteY3" fmla="*/ 1978807 h 1978807"/>
              <a:gd name="connsiteX4" fmla="*/ 1326 w 12212891"/>
              <a:gd name="connsiteY4" fmla="*/ 1931715 h 1978807"/>
              <a:gd name="connsiteX5" fmla="*/ 0 w 12212891"/>
              <a:gd name="connsiteY5" fmla="*/ 0 h 197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2891" h="1978807">
                <a:moveTo>
                  <a:pt x="0" y="0"/>
                </a:moveTo>
                <a:cubicBezTo>
                  <a:pt x="2036761" y="157132"/>
                  <a:pt x="5470523" y="-216139"/>
                  <a:pt x="6135684" y="502968"/>
                </a:cubicBezTo>
                <a:cubicBezTo>
                  <a:pt x="6578595" y="-270114"/>
                  <a:pt x="10183806" y="214104"/>
                  <a:pt x="12207867" y="69672"/>
                </a:cubicBezTo>
                <a:cubicBezTo>
                  <a:pt x="12209542" y="680828"/>
                  <a:pt x="12211216" y="1367651"/>
                  <a:pt x="12212891" y="1978807"/>
                </a:cubicBezTo>
                <a:lnTo>
                  <a:pt x="1326" y="19317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4A7B579-EFD6-4336-81C5-A3BC1EF96974}"/>
              </a:ext>
            </a:extLst>
          </p:cNvPr>
          <p:cNvGrpSpPr/>
          <p:nvPr/>
        </p:nvGrpSpPr>
        <p:grpSpPr>
          <a:xfrm>
            <a:off x="-14544" y="5055308"/>
            <a:ext cx="12221088" cy="518435"/>
            <a:chOff x="-14544" y="4884668"/>
            <a:chExt cx="12221088" cy="586767"/>
          </a:xfrm>
          <a:solidFill>
            <a:schemeClr val="bg1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33BD8383-C15C-4617-842A-25BBA0B06761}"/>
                </a:ext>
              </a:extLst>
            </p:cNvPr>
            <p:cNvSpPr/>
            <p:nvPr/>
          </p:nvSpPr>
          <p:spPr>
            <a:xfrm>
              <a:off x="-14544" y="4884668"/>
              <a:ext cx="6148644" cy="586767"/>
            </a:xfrm>
            <a:custGeom>
              <a:avLst/>
              <a:gdLst>
                <a:gd name="connsiteX0" fmla="*/ 0 w 6110544"/>
                <a:gd name="connsiteY0" fmla="*/ 0 h 112035"/>
                <a:gd name="connsiteX1" fmla="*/ 6110544 w 6110544"/>
                <a:gd name="connsiteY1" fmla="*/ 0 h 112035"/>
                <a:gd name="connsiteX2" fmla="*/ 6110544 w 6110544"/>
                <a:gd name="connsiteY2" fmla="*/ 112035 h 112035"/>
                <a:gd name="connsiteX3" fmla="*/ 0 w 6110544"/>
                <a:gd name="connsiteY3" fmla="*/ 112035 h 112035"/>
                <a:gd name="connsiteX4" fmla="*/ 0 w 6110544"/>
                <a:gd name="connsiteY4" fmla="*/ 0 h 112035"/>
                <a:gd name="connsiteX0" fmla="*/ 0 w 6123244"/>
                <a:gd name="connsiteY0" fmla="*/ 0 h 594635"/>
                <a:gd name="connsiteX1" fmla="*/ 6110544 w 6123244"/>
                <a:gd name="connsiteY1" fmla="*/ 0 h 594635"/>
                <a:gd name="connsiteX2" fmla="*/ 6123244 w 6123244"/>
                <a:gd name="connsiteY2" fmla="*/ 594635 h 594635"/>
                <a:gd name="connsiteX3" fmla="*/ 0 w 6123244"/>
                <a:gd name="connsiteY3" fmla="*/ 112035 h 594635"/>
                <a:gd name="connsiteX4" fmla="*/ 0 w 61232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586767"/>
                <a:gd name="connsiteX1" fmla="*/ 6148644 w 6148644"/>
                <a:gd name="connsiteY1" fmla="*/ 436632 h 586767"/>
                <a:gd name="connsiteX2" fmla="*/ 6123244 w 6148644"/>
                <a:gd name="connsiteY2" fmla="*/ 586767 h 586767"/>
                <a:gd name="connsiteX3" fmla="*/ 0 w 6148644"/>
                <a:gd name="connsiteY3" fmla="*/ 154967 h 586767"/>
                <a:gd name="connsiteX4" fmla="*/ 0 w 6148644"/>
                <a:gd name="connsiteY4" fmla="*/ 42932 h 58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8644" h="586767">
                  <a:moveTo>
                    <a:pt x="0" y="42932"/>
                  </a:moveTo>
                  <a:cubicBezTo>
                    <a:pt x="2049548" y="174165"/>
                    <a:pt x="4340396" y="-329601"/>
                    <a:pt x="6148644" y="436632"/>
                  </a:cubicBezTo>
                  <a:lnTo>
                    <a:pt x="6123244" y="586767"/>
                  </a:lnTo>
                  <a:cubicBezTo>
                    <a:pt x="4399663" y="-272600"/>
                    <a:pt x="2041081" y="315834"/>
                    <a:pt x="0" y="154967"/>
                  </a:cubicBezTo>
                  <a:lnTo>
                    <a:pt x="0" y="429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8">
              <a:extLst>
                <a:ext uri="{FF2B5EF4-FFF2-40B4-BE49-F238E27FC236}">
                  <a16:creationId xmlns:a16="http://schemas.microsoft.com/office/drawing/2014/main" xmlns="" id="{D1BC5F80-6D78-4082-99B6-0F1C9175A321}"/>
                </a:ext>
              </a:extLst>
            </p:cNvPr>
            <p:cNvSpPr/>
            <p:nvPr/>
          </p:nvSpPr>
          <p:spPr>
            <a:xfrm flipH="1">
              <a:off x="6057900" y="4884668"/>
              <a:ext cx="6148644" cy="586767"/>
            </a:xfrm>
            <a:custGeom>
              <a:avLst/>
              <a:gdLst>
                <a:gd name="connsiteX0" fmla="*/ 0 w 6110544"/>
                <a:gd name="connsiteY0" fmla="*/ 0 h 112035"/>
                <a:gd name="connsiteX1" fmla="*/ 6110544 w 6110544"/>
                <a:gd name="connsiteY1" fmla="*/ 0 h 112035"/>
                <a:gd name="connsiteX2" fmla="*/ 6110544 w 6110544"/>
                <a:gd name="connsiteY2" fmla="*/ 112035 h 112035"/>
                <a:gd name="connsiteX3" fmla="*/ 0 w 6110544"/>
                <a:gd name="connsiteY3" fmla="*/ 112035 h 112035"/>
                <a:gd name="connsiteX4" fmla="*/ 0 w 6110544"/>
                <a:gd name="connsiteY4" fmla="*/ 0 h 112035"/>
                <a:gd name="connsiteX0" fmla="*/ 0 w 6123244"/>
                <a:gd name="connsiteY0" fmla="*/ 0 h 594635"/>
                <a:gd name="connsiteX1" fmla="*/ 6110544 w 6123244"/>
                <a:gd name="connsiteY1" fmla="*/ 0 h 594635"/>
                <a:gd name="connsiteX2" fmla="*/ 6123244 w 6123244"/>
                <a:gd name="connsiteY2" fmla="*/ 594635 h 594635"/>
                <a:gd name="connsiteX3" fmla="*/ 0 w 6123244"/>
                <a:gd name="connsiteY3" fmla="*/ 112035 h 594635"/>
                <a:gd name="connsiteX4" fmla="*/ 0 w 61232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0 h 594635"/>
                <a:gd name="connsiteX1" fmla="*/ 6148644 w 6148644"/>
                <a:gd name="connsiteY1" fmla="*/ 393700 h 594635"/>
                <a:gd name="connsiteX2" fmla="*/ 6123244 w 6148644"/>
                <a:gd name="connsiteY2" fmla="*/ 594635 h 594635"/>
                <a:gd name="connsiteX3" fmla="*/ 0 w 6148644"/>
                <a:gd name="connsiteY3" fmla="*/ 112035 h 594635"/>
                <a:gd name="connsiteX4" fmla="*/ 0 w 6148644"/>
                <a:gd name="connsiteY4" fmla="*/ 0 h 594635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637567"/>
                <a:gd name="connsiteX1" fmla="*/ 6148644 w 6148644"/>
                <a:gd name="connsiteY1" fmla="*/ 436632 h 637567"/>
                <a:gd name="connsiteX2" fmla="*/ 6123244 w 6148644"/>
                <a:gd name="connsiteY2" fmla="*/ 637567 h 637567"/>
                <a:gd name="connsiteX3" fmla="*/ 0 w 6148644"/>
                <a:gd name="connsiteY3" fmla="*/ 154967 h 637567"/>
                <a:gd name="connsiteX4" fmla="*/ 0 w 6148644"/>
                <a:gd name="connsiteY4" fmla="*/ 42932 h 637567"/>
                <a:gd name="connsiteX0" fmla="*/ 0 w 6148644"/>
                <a:gd name="connsiteY0" fmla="*/ 42932 h 586767"/>
                <a:gd name="connsiteX1" fmla="*/ 6148644 w 6148644"/>
                <a:gd name="connsiteY1" fmla="*/ 436632 h 586767"/>
                <a:gd name="connsiteX2" fmla="*/ 6123244 w 6148644"/>
                <a:gd name="connsiteY2" fmla="*/ 586767 h 586767"/>
                <a:gd name="connsiteX3" fmla="*/ 0 w 6148644"/>
                <a:gd name="connsiteY3" fmla="*/ 154967 h 586767"/>
                <a:gd name="connsiteX4" fmla="*/ 0 w 6148644"/>
                <a:gd name="connsiteY4" fmla="*/ 42932 h 58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8644" h="586767">
                  <a:moveTo>
                    <a:pt x="0" y="42932"/>
                  </a:moveTo>
                  <a:cubicBezTo>
                    <a:pt x="2049548" y="174165"/>
                    <a:pt x="4340396" y="-329601"/>
                    <a:pt x="6148644" y="436632"/>
                  </a:cubicBezTo>
                  <a:lnTo>
                    <a:pt x="6123244" y="586767"/>
                  </a:lnTo>
                  <a:cubicBezTo>
                    <a:pt x="4399663" y="-272600"/>
                    <a:pt x="2041081" y="315834"/>
                    <a:pt x="0" y="154967"/>
                  </a:cubicBezTo>
                  <a:lnTo>
                    <a:pt x="0" y="429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556DD8-C38E-4628-8165-E7FCA252E261}"/>
              </a:ext>
            </a:extLst>
          </p:cNvPr>
          <p:cNvGrpSpPr/>
          <p:nvPr/>
        </p:nvGrpSpPr>
        <p:grpSpPr>
          <a:xfrm>
            <a:off x="5112792" y="5970261"/>
            <a:ext cx="1812253" cy="614187"/>
            <a:chOff x="624303" y="901700"/>
            <a:chExt cx="10005598" cy="3390977"/>
          </a:xfrm>
          <a:solidFill>
            <a:srgbClr val="7F2C8B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079C18FB-9569-454F-9DB6-91579112C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03" y="901700"/>
              <a:ext cx="3381135" cy="3390977"/>
            </a:xfrm>
            <a:custGeom>
              <a:avLst/>
              <a:gdLst>
                <a:gd name="T0" fmla="*/ 743 w 795"/>
                <a:gd name="T1" fmla="*/ 555 h 794"/>
                <a:gd name="T2" fmla="*/ 700 w 795"/>
                <a:gd name="T3" fmla="*/ 141 h 794"/>
                <a:gd name="T4" fmla="*/ 677 w 795"/>
                <a:gd name="T5" fmla="*/ 400 h 794"/>
                <a:gd name="T6" fmla="*/ 629 w 795"/>
                <a:gd name="T7" fmla="*/ 566 h 794"/>
                <a:gd name="T8" fmla="*/ 611 w 795"/>
                <a:gd name="T9" fmla="*/ 685 h 794"/>
                <a:gd name="T10" fmla="*/ 603 w 795"/>
                <a:gd name="T11" fmla="*/ 683 h 794"/>
                <a:gd name="T12" fmla="*/ 589 w 795"/>
                <a:gd name="T13" fmla="*/ 745 h 794"/>
                <a:gd name="T14" fmla="*/ 575 w 795"/>
                <a:gd name="T15" fmla="*/ 158 h 794"/>
                <a:gd name="T16" fmla="*/ 568 w 795"/>
                <a:gd name="T17" fmla="*/ 555 h 794"/>
                <a:gd name="T18" fmla="*/ 559 w 795"/>
                <a:gd name="T19" fmla="*/ 535 h 794"/>
                <a:gd name="T20" fmla="*/ 539 w 795"/>
                <a:gd name="T21" fmla="*/ 405 h 794"/>
                <a:gd name="T22" fmla="*/ 534 w 795"/>
                <a:gd name="T23" fmla="*/ 302 h 794"/>
                <a:gd name="T24" fmla="*/ 522 w 795"/>
                <a:gd name="T25" fmla="*/ 774 h 794"/>
                <a:gd name="T26" fmla="*/ 509 w 795"/>
                <a:gd name="T27" fmla="*/ 132 h 794"/>
                <a:gd name="T28" fmla="*/ 499 w 795"/>
                <a:gd name="T29" fmla="*/ 668 h 794"/>
                <a:gd name="T30" fmla="*/ 496 w 795"/>
                <a:gd name="T31" fmla="*/ 319 h 794"/>
                <a:gd name="T32" fmla="*/ 491 w 795"/>
                <a:gd name="T33" fmla="*/ 598 h 794"/>
                <a:gd name="T34" fmla="*/ 486 w 795"/>
                <a:gd name="T35" fmla="*/ 329 h 794"/>
                <a:gd name="T36" fmla="*/ 485 w 795"/>
                <a:gd name="T37" fmla="*/ 738 h 794"/>
                <a:gd name="T38" fmla="*/ 484 w 795"/>
                <a:gd name="T39" fmla="*/ 344 h 794"/>
                <a:gd name="T40" fmla="*/ 475 w 795"/>
                <a:gd name="T41" fmla="*/ 626 h 794"/>
                <a:gd name="T42" fmla="*/ 468 w 795"/>
                <a:gd name="T43" fmla="*/ 218 h 794"/>
                <a:gd name="T44" fmla="*/ 468 w 795"/>
                <a:gd name="T45" fmla="*/ 622 h 794"/>
                <a:gd name="T46" fmla="*/ 456 w 795"/>
                <a:gd name="T47" fmla="*/ 224 h 794"/>
                <a:gd name="T48" fmla="*/ 456 w 795"/>
                <a:gd name="T49" fmla="*/ 561 h 794"/>
                <a:gd name="T50" fmla="*/ 445 w 795"/>
                <a:gd name="T51" fmla="*/ 168 h 794"/>
                <a:gd name="T52" fmla="*/ 439 w 795"/>
                <a:gd name="T53" fmla="*/ 617 h 794"/>
                <a:gd name="T54" fmla="*/ 427 w 795"/>
                <a:gd name="T55" fmla="*/ 500 h 794"/>
                <a:gd name="T56" fmla="*/ 417 w 795"/>
                <a:gd name="T57" fmla="*/ 712 h 794"/>
                <a:gd name="T58" fmla="*/ 403 w 795"/>
                <a:gd name="T59" fmla="*/ 568 h 794"/>
                <a:gd name="T60" fmla="*/ 402 w 795"/>
                <a:gd name="T61" fmla="*/ 192 h 794"/>
                <a:gd name="T62" fmla="*/ 402 w 795"/>
                <a:gd name="T63" fmla="*/ 492 h 794"/>
                <a:gd name="T64" fmla="*/ 400 w 795"/>
                <a:gd name="T65" fmla="*/ 589 h 794"/>
                <a:gd name="T66" fmla="*/ 391 w 795"/>
                <a:gd name="T67" fmla="*/ 193 h 794"/>
                <a:gd name="T68" fmla="*/ 379 w 795"/>
                <a:gd name="T69" fmla="*/ 296 h 794"/>
                <a:gd name="T70" fmla="*/ 373 w 795"/>
                <a:gd name="T71" fmla="*/ 672 h 794"/>
                <a:gd name="T72" fmla="*/ 370 w 795"/>
                <a:gd name="T73" fmla="*/ 610 h 794"/>
                <a:gd name="T74" fmla="*/ 360 w 795"/>
                <a:gd name="T75" fmla="*/ 378 h 794"/>
                <a:gd name="T76" fmla="*/ 349 w 795"/>
                <a:gd name="T77" fmla="*/ 305 h 794"/>
                <a:gd name="T78" fmla="*/ 328 w 795"/>
                <a:gd name="T79" fmla="*/ 14 h 794"/>
                <a:gd name="T80" fmla="*/ 321 w 795"/>
                <a:gd name="T81" fmla="*/ 335 h 794"/>
                <a:gd name="T82" fmla="*/ 311 w 795"/>
                <a:gd name="T83" fmla="*/ 11 h 794"/>
                <a:gd name="T84" fmla="*/ 311 w 795"/>
                <a:gd name="T85" fmla="*/ 498 h 794"/>
                <a:gd name="T86" fmla="*/ 307 w 795"/>
                <a:gd name="T87" fmla="*/ 352 h 794"/>
                <a:gd name="T88" fmla="*/ 302 w 795"/>
                <a:gd name="T89" fmla="*/ 81 h 794"/>
                <a:gd name="T90" fmla="*/ 301 w 795"/>
                <a:gd name="T91" fmla="*/ 481 h 794"/>
                <a:gd name="T92" fmla="*/ 295 w 795"/>
                <a:gd name="T93" fmla="*/ 187 h 794"/>
                <a:gd name="T94" fmla="*/ 293 w 795"/>
                <a:gd name="T95" fmla="*/ 616 h 794"/>
                <a:gd name="T96" fmla="*/ 290 w 795"/>
                <a:gd name="T97" fmla="*/ 469 h 794"/>
                <a:gd name="T98" fmla="*/ 280 w 795"/>
                <a:gd name="T99" fmla="*/ 302 h 794"/>
                <a:gd name="T100" fmla="*/ 280 w 795"/>
                <a:gd name="T101" fmla="*/ 663 h 794"/>
                <a:gd name="T102" fmla="*/ 262 w 795"/>
                <a:gd name="T103" fmla="*/ 355 h 794"/>
                <a:gd name="T104" fmla="*/ 248 w 795"/>
                <a:gd name="T105" fmla="*/ 64 h 794"/>
                <a:gd name="T106" fmla="*/ 239 w 795"/>
                <a:gd name="T107" fmla="*/ 540 h 794"/>
                <a:gd name="T108" fmla="*/ 230 w 795"/>
                <a:gd name="T109" fmla="*/ 706 h 794"/>
                <a:gd name="T110" fmla="*/ 209 w 795"/>
                <a:gd name="T111" fmla="*/ 631 h 794"/>
                <a:gd name="T112" fmla="*/ 205 w 795"/>
                <a:gd name="T113" fmla="*/ 612 h 794"/>
                <a:gd name="T114" fmla="*/ 189 w 795"/>
                <a:gd name="T115" fmla="*/ 61 h 794"/>
                <a:gd name="T116" fmla="*/ 187 w 795"/>
                <a:gd name="T117" fmla="*/ 578 h 794"/>
                <a:gd name="T118" fmla="*/ 173 w 795"/>
                <a:gd name="T119" fmla="*/ 601 h 794"/>
                <a:gd name="T120" fmla="*/ 148 w 795"/>
                <a:gd name="T121" fmla="*/ 177 h 794"/>
                <a:gd name="T122" fmla="*/ 103 w 795"/>
                <a:gd name="T123" fmla="*/ 182 h 794"/>
                <a:gd name="T124" fmla="*/ 68 w 795"/>
                <a:gd name="T125" fmla="*/ 62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794">
                  <a:moveTo>
                    <a:pt x="770" y="265"/>
                  </a:moveTo>
                  <a:cubicBezTo>
                    <a:pt x="774" y="277"/>
                    <a:pt x="779" y="289"/>
                    <a:pt x="783" y="302"/>
                  </a:cubicBezTo>
                  <a:cubicBezTo>
                    <a:pt x="783" y="304"/>
                    <a:pt x="783" y="306"/>
                    <a:pt x="783" y="308"/>
                  </a:cubicBezTo>
                  <a:cubicBezTo>
                    <a:pt x="789" y="331"/>
                    <a:pt x="795" y="357"/>
                    <a:pt x="792" y="380"/>
                  </a:cubicBezTo>
                  <a:cubicBezTo>
                    <a:pt x="795" y="400"/>
                    <a:pt x="792" y="420"/>
                    <a:pt x="792" y="439"/>
                  </a:cubicBezTo>
                  <a:cubicBezTo>
                    <a:pt x="787" y="453"/>
                    <a:pt x="790" y="467"/>
                    <a:pt x="784" y="480"/>
                  </a:cubicBezTo>
                  <a:cubicBezTo>
                    <a:pt x="781" y="498"/>
                    <a:pt x="775" y="512"/>
                    <a:pt x="772" y="529"/>
                  </a:cubicBezTo>
                  <a:cubicBezTo>
                    <a:pt x="771" y="530"/>
                    <a:pt x="771" y="532"/>
                    <a:pt x="770" y="534"/>
                  </a:cubicBezTo>
                  <a:cubicBezTo>
                    <a:pt x="770" y="505"/>
                    <a:pt x="770" y="505"/>
                    <a:pt x="770" y="505"/>
                  </a:cubicBezTo>
                  <a:cubicBezTo>
                    <a:pt x="773" y="502"/>
                    <a:pt x="774" y="496"/>
                    <a:pt x="774" y="489"/>
                  </a:cubicBezTo>
                  <a:cubicBezTo>
                    <a:pt x="772" y="490"/>
                    <a:pt x="771" y="490"/>
                    <a:pt x="770" y="491"/>
                  </a:cubicBezTo>
                  <a:cubicBezTo>
                    <a:pt x="770" y="480"/>
                    <a:pt x="770" y="480"/>
                    <a:pt x="770" y="480"/>
                  </a:cubicBezTo>
                  <a:cubicBezTo>
                    <a:pt x="777" y="476"/>
                    <a:pt x="780" y="470"/>
                    <a:pt x="780" y="456"/>
                  </a:cubicBezTo>
                  <a:cubicBezTo>
                    <a:pt x="776" y="457"/>
                    <a:pt x="773" y="459"/>
                    <a:pt x="770" y="460"/>
                  </a:cubicBezTo>
                  <a:cubicBezTo>
                    <a:pt x="770" y="451"/>
                    <a:pt x="770" y="451"/>
                    <a:pt x="770" y="451"/>
                  </a:cubicBezTo>
                  <a:cubicBezTo>
                    <a:pt x="780" y="446"/>
                    <a:pt x="785" y="441"/>
                    <a:pt x="785" y="423"/>
                  </a:cubicBezTo>
                  <a:cubicBezTo>
                    <a:pt x="780" y="423"/>
                    <a:pt x="775" y="426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ubicBezTo>
                    <a:pt x="783" y="414"/>
                    <a:pt x="786" y="410"/>
                    <a:pt x="785" y="389"/>
                  </a:cubicBezTo>
                  <a:cubicBezTo>
                    <a:pt x="781" y="390"/>
                    <a:pt x="775" y="393"/>
                    <a:pt x="770" y="397"/>
                  </a:cubicBezTo>
                  <a:cubicBezTo>
                    <a:pt x="770" y="388"/>
                    <a:pt x="770" y="388"/>
                    <a:pt x="770" y="388"/>
                  </a:cubicBezTo>
                  <a:cubicBezTo>
                    <a:pt x="781" y="380"/>
                    <a:pt x="787" y="374"/>
                    <a:pt x="783" y="355"/>
                  </a:cubicBezTo>
                  <a:cubicBezTo>
                    <a:pt x="779" y="357"/>
                    <a:pt x="774" y="360"/>
                    <a:pt x="770" y="363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7" y="348"/>
                    <a:pt x="780" y="342"/>
                    <a:pt x="780" y="327"/>
                  </a:cubicBezTo>
                  <a:cubicBezTo>
                    <a:pt x="779" y="325"/>
                    <a:pt x="778" y="323"/>
                    <a:pt x="777" y="321"/>
                  </a:cubicBezTo>
                  <a:cubicBezTo>
                    <a:pt x="775" y="323"/>
                    <a:pt x="772" y="325"/>
                    <a:pt x="770" y="327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774" y="308"/>
                    <a:pt x="774" y="300"/>
                    <a:pt x="770" y="288"/>
                  </a:cubicBezTo>
                  <a:lnTo>
                    <a:pt x="770" y="265"/>
                  </a:lnTo>
                  <a:close/>
                  <a:moveTo>
                    <a:pt x="755" y="228"/>
                  </a:moveTo>
                  <a:cubicBezTo>
                    <a:pt x="760" y="240"/>
                    <a:pt x="765" y="252"/>
                    <a:pt x="770" y="265"/>
                  </a:cubicBezTo>
                  <a:cubicBezTo>
                    <a:pt x="770" y="288"/>
                    <a:pt x="770" y="288"/>
                    <a:pt x="770" y="288"/>
                  </a:cubicBezTo>
                  <a:cubicBezTo>
                    <a:pt x="770" y="287"/>
                    <a:pt x="770" y="287"/>
                    <a:pt x="770" y="287"/>
                  </a:cubicBezTo>
                  <a:cubicBezTo>
                    <a:pt x="768" y="290"/>
                    <a:pt x="768" y="290"/>
                    <a:pt x="755" y="303"/>
                  </a:cubicBezTo>
                  <a:cubicBezTo>
                    <a:pt x="755" y="290"/>
                    <a:pt x="755" y="290"/>
                    <a:pt x="755" y="290"/>
                  </a:cubicBezTo>
                  <a:cubicBezTo>
                    <a:pt x="764" y="281"/>
                    <a:pt x="767" y="274"/>
                    <a:pt x="759" y="256"/>
                  </a:cubicBezTo>
                  <a:cubicBezTo>
                    <a:pt x="757" y="258"/>
                    <a:pt x="756" y="260"/>
                    <a:pt x="755" y="261"/>
                  </a:cubicBezTo>
                  <a:cubicBezTo>
                    <a:pt x="755" y="228"/>
                    <a:pt x="755" y="228"/>
                    <a:pt x="755" y="228"/>
                  </a:cubicBezTo>
                  <a:close/>
                  <a:moveTo>
                    <a:pt x="770" y="534"/>
                  </a:moveTo>
                  <a:cubicBezTo>
                    <a:pt x="765" y="545"/>
                    <a:pt x="760" y="556"/>
                    <a:pt x="755" y="567"/>
                  </a:cubicBezTo>
                  <a:cubicBezTo>
                    <a:pt x="755" y="540"/>
                    <a:pt x="755" y="540"/>
                    <a:pt x="755" y="540"/>
                  </a:cubicBezTo>
                  <a:cubicBezTo>
                    <a:pt x="759" y="537"/>
                    <a:pt x="762" y="531"/>
                    <a:pt x="766" y="522"/>
                  </a:cubicBezTo>
                  <a:cubicBezTo>
                    <a:pt x="762" y="522"/>
                    <a:pt x="759" y="523"/>
                    <a:pt x="755" y="524"/>
                  </a:cubicBezTo>
                  <a:cubicBezTo>
                    <a:pt x="755" y="514"/>
                    <a:pt x="755" y="514"/>
                    <a:pt x="755" y="514"/>
                  </a:cubicBezTo>
                  <a:cubicBezTo>
                    <a:pt x="761" y="513"/>
                    <a:pt x="766" y="510"/>
                    <a:pt x="770" y="505"/>
                  </a:cubicBezTo>
                  <a:cubicBezTo>
                    <a:pt x="770" y="534"/>
                    <a:pt x="770" y="534"/>
                    <a:pt x="770" y="534"/>
                  </a:cubicBezTo>
                  <a:close/>
                  <a:moveTo>
                    <a:pt x="770" y="314"/>
                  </a:moveTo>
                  <a:cubicBezTo>
                    <a:pt x="770" y="327"/>
                    <a:pt x="770" y="327"/>
                    <a:pt x="770" y="327"/>
                  </a:cubicBezTo>
                  <a:cubicBezTo>
                    <a:pt x="763" y="333"/>
                    <a:pt x="757" y="338"/>
                    <a:pt x="755" y="344"/>
                  </a:cubicBezTo>
                  <a:cubicBezTo>
                    <a:pt x="755" y="329"/>
                    <a:pt x="755" y="329"/>
                    <a:pt x="755" y="329"/>
                  </a:cubicBezTo>
                  <a:cubicBezTo>
                    <a:pt x="762" y="324"/>
                    <a:pt x="767" y="319"/>
                    <a:pt x="770" y="314"/>
                  </a:cubicBezTo>
                  <a:close/>
                  <a:moveTo>
                    <a:pt x="770" y="354"/>
                  </a:moveTo>
                  <a:cubicBezTo>
                    <a:pt x="770" y="363"/>
                    <a:pt x="770" y="363"/>
                    <a:pt x="770" y="363"/>
                  </a:cubicBezTo>
                  <a:cubicBezTo>
                    <a:pt x="764" y="368"/>
                    <a:pt x="758" y="374"/>
                    <a:pt x="755" y="380"/>
                  </a:cubicBezTo>
                  <a:cubicBezTo>
                    <a:pt x="755" y="386"/>
                    <a:pt x="756" y="391"/>
                    <a:pt x="756" y="396"/>
                  </a:cubicBezTo>
                  <a:cubicBezTo>
                    <a:pt x="761" y="393"/>
                    <a:pt x="766" y="390"/>
                    <a:pt x="770" y="388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64" y="401"/>
                    <a:pt x="758" y="406"/>
                    <a:pt x="755" y="412"/>
                  </a:cubicBezTo>
                  <a:cubicBezTo>
                    <a:pt x="755" y="416"/>
                    <a:pt x="755" y="420"/>
                    <a:pt x="755" y="42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61" y="360"/>
                    <a:pt x="766" y="357"/>
                    <a:pt x="770" y="354"/>
                  </a:cubicBezTo>
                  <a:close/>
                  <a:moveTo>
                    <a:pt x="770" y="420"/>
                  </a:moveTo>
                  <a:cubicBezTo>
                    <a:pt x="766" y="422"/>
                    <a:pt x="761" y="424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5" y="439"/>
                    <a:pt x="755" y="438"/>
                    <a:pt x="756" y="438"/>
                  </a:cubicBezTo>
                  <a:cubicBezTo>
                    <a:pt x="760" y="435"/>
                    <a:pt x="765" y="432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lose/>
                  <a:moveTo>
                    <a:pt x="770" y="451"/>
                  </a:moveTo>
                  <a:cubicBezTo>
                    <a:pt x="770" y="460"/>
                    <a:pt x="770" y="460"/>
                    <a:pt x="770" y="460"/>
                  </a:cubicBezTo>
                  <a:cubicBezTo>
                    <a:pt x="764" y="463"/>
                    <a:pt x="759" y="464"/>
                    <a:pt x="755" y="467"/>
                  </a:cubicBezTo>
                  <a:cubicBezTo>
                    <a:pt x="755" y="457"/>
                    <a:pt x="755" y="457"/>
                    <a:pt x="755" y="457"/>
                  </a:cubicBezTo>
                  <a:cubicBezTo>
                    <a:pt x="761" y="454"/>
                    <a:pt x="766" y="453"/>
                    <a:pt x="770" y="451"/>
                  </a:cubicBezTo>
                  <a:close/>
                  <a:moveTo>
                    <a:pt x="770" y="480"/>
                  </a:moveTo>
                  <a:cubicBezTo>
                    <a:pt x="770" y="491"/>
                    <a:pt x="770" y="491"/>
                    <a:pt x="770" y="491"/>
                  </a:cubicBezTo>
                  <a:cubicBezTo>
                    <a:pt x="764" y="494"/>
                    <a:pt x="759" y="495"/>
                    <a:pt x="755" y="497"/>
                  </a:cubicBezTo>
                  <a:cubicBezTo>
                    <a:pt x="755" y="486"/>
                    <a:pt x="755" y="486"/>
                    <a:pt x="755" y="486"/>
                  </a:cubicBezTo>
                  <a:cubicBezTo>
                    <a:pt x="761" y="484"/>
                    <a:pt x="766" y="483"/>
                    <a:pt x="770" y="480"/>
                  </a:cubicBezTo>
                  <a:close/>
                  <a:moveTo>
                    <a:pt x="749" y="214"/>
                  </a:moveTo>
                  <a:cubicBezTo>
                    <a:pt x="751" y="219"/>
                    <a:pt x="753" y="224"/>
                    <a:pt x="755" y="228"/>
                  </a:cubicBezTo>
                  <a:cubicBezTo>
                    <a:pt x="755" y="261"/>
                    <a:pt x="755" y="261"/>
                    <a:pt x="755" y="261"/>
                  </a:cubicBezTo>
                  <a:cubicBezTo>
                    <a:pt x="753" y="264"/>
                    <a:pt x="752" y="266"/>
                    <a:pt x="749" y="269"/>
                  </a:cubicBezTo>
                  <a:cubicBezTo>
                    <a:pt x="749" y="253"/>
                    <a:pt x="749" y="253"/>
                    <a:pt x="749" y="253"/>
                  </a:cubicBezTo>
                  <a:cubicBezTo>
                    <a:pt x="753" y="246"/>
                    <a:pt x="755" y="238"/>
                    <a:pt x="749" y="230"/>
                  </a:cubicBezTo>
                  <a:cubicBezTo>
                    <a:pt x="749" y="214"/>
                    <a:pt x="749" y="214"/>
                    <a:pt x="749" y="214"/>
                  </a:cubicBezTo>
                  <a:close/>
                  <a:moveTo>
                    <a:pt x="755" y="567"/>
                  </a:moveTo>
                  <a:cubicBezTo>
                    <a:pt x="753" y="571"/>
                    <a:pt x="751" y="575"/>
                    <a:pt x="749" y="580"/>
                  </a:cubicBezTo>
                  <a:cubicBezTo>
                    <a:pt x="749" y="564"/>
                    <a:pt x="749" y="564"/>
                    <a:pt x="749" y="564"/>
                  </a:cubicBezTo>
                  <a:cubicBezTo>
                    <a:pt x="750" y="561"/>
                    <a:pt x="751" y="558"/>
                    <a:pt x="753" y="553"/>
                  </a:cubicBezTo>
                  <a:cubicBezTo>
                    <a:pt x="749" y="554"/>
                    <a:pt x="749" y="554"/>
                    <a:pt x="749" y="554"/>
                  </a:cubicBezTo>
                  <a:cubicBezTo>
                    <a:pt x="749" y="544"/>
                    <a:pt x="749" y="544"/>
                    <a:pt x="749" y="544"/>
                  </a:cubicBezTo>
                  <a:cubicBezTo>
                    <a:pt x="751" y="543"/>
                    <a:pt x="753" y="542"/>
                    <a:pt x="755" y="540"/>
                  </a:cubicBezTo>
                  <a:cubicBezTo>
                    <a:pt x="755" y="567"/>
                    <a:pt x="755" y="567"/>
                    <a:pt x="755" y="567"/>
                  </a:cubicBezTo>
                  <a:close/>
                  <a:moveTo>
                    <a:pt x="755" y="290"/>
                  </a:moveTo>
                  <a:cubicBezTo>
                    <a:pt x="755" y="303"/>
                    <a:pt x="755" y="303"/>
                    <a:pt x="755" y="303"/>
                  </a:cubicBezTo>
                  <a:cubicBezTo>
                    <a:pt x="753" y="305"/>
                    <a:pt x="753" y="305"/>
                    <a:pt x="753" y="305"/>
                  </a:cubicBezTo>
                  <a:cubicBezTo>
                    <a:pt x="751" y="308"/>
                    <a:pt x="749" y="311"/>
                    <a:pt x="749" y="314"/>
                  </a:cubicBezTo>
                  <a:cubicBezTo>
                    <a:pt x="749" y="297"/>
                    <a:pt x="749" y="297"/>
                    <a:pt x="749" y="297"/>
                  </a:cubicBezTo>
                  <a:cubicBezTo>
                    <a:pt x="751" y="294"/>
                    <a:pt x="753" y="292"/>
                    <a:pt x="755" y="290"/>
                  </a:cubicBezTo>
                  <a:close/>
                  <a:moveTo>
                    <a:pt x="755" y="329"/>
                  </a:moveTo>
                  <a:cubicBezTo>
                    <a:pt x="755" y="344"/>
                    <a:pt x="755" y="344"/>
                    <a:pt x="755" y="344"/>
                  </a:cubicBezTo>
                  <a:cubicBezTo>
                    <a:pt x="753" y="349"/>
                    <a:pt x="753" y="355"/>
                    <a:pt x="755" y="36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55" y="424"/>
                    <a:pt x="755" y="424"/>
                    <a:pt x="755" y="424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3" y="446"/>
                    <a:pt x="752" y="451"/>
                    <a:pt x="751" y="458"/>
                  </a:cubicBezTo>
                  <a:cubicBezTo>
                    <a:pt x="753" y="458"/>
                    <a:pt x="754" y="457"/>
                    <a:pt x="755" y="457"/>
                  </a:cubicBezTo>
                  <a:cubicBezTo>
                    <a:pt x="755" y="467"/>
                    <a:pt x="755" y="467"/>
                    <a:pt x="755" y="467"/>
                  </a:cubicBezTo>
                  <a:cubicBezTo>
                    <a:pt x="752" y="469"/>
                    <a:pt x="750" y="471"/>
                    <a:pt x="749" y="475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7"/>
                    <a:pt x="749" y="406"/>
                    <a:pt x="750" y="405"/>
                  </a:cubicBezTo>
                  <a:cubicBezTo>
                    <a:pt x="749" y="400"/>
                    <a:pt x="749" y="395"/>
                    <a:pt x="749" y="390"/>
                  </a:cubicBezTo>
                  <a:cubicBezTo>
                    <a:pt x="749" y="328"/>
                    <a:pt x="749" y="328"/>
                    <a:pt x="749" y="328"/>
                  </a:cubicBezTo>
                  <a:cubicBezTo>
                    <a:pt x="749" y="330"/>
                    <a:pt x="749" y="331"/>
                    <a:pt x="750" y="333"/>
                  </a:cubicBezTo>
                  <a:cubicBezTo>
                    <a:pt x="752" y="332"/>
                    <a:pt x="753" y="331"/>
                    <a:pt x="755" y="329"/>
                  </a:cubicBezTo>
                  <a:close/>
                  <a:moveTo>
                    <a:pt x="755" y="486"/>
                  </a:moveTo>
                  <a:cubicBezTo>
                    <a:pt x="755" y="497"/>
                    <a:pt x="755" y="497"/>
                    <a:pt x="755" y="497"/>
                  </a:cubicBezTo>
                  <a:cubicBezTo>
                    <a:pt x="753" y="497"/>
                    <a:pt x="751" y="498"/>
                    <a:pt x="749" y="498"/>
                  </a:cubicBezTo>
                  <a:cubicBezTo>
                    <a:pt x="749" y="488"/>
                    <a:pt x="749" y="488"/>
                    <a:pt x="749" y="488"/>
                  </a:cubicBezTo>
                  <a:cubicBezTo>
                    <a:pt x="751" y="487"/>
                    <a:pt x="753" y="486"/>
                    <a:pt x="755" y="486"/>
                  </a:cubicBezTo>
                  <a:close/>
                  <a:moveTo>
                    <a:pt x="755" y="514"/>
                  </a:moveTo>
                  <a:cubicBezTo>
                    <a:pt x="755" y="524"/>
                    <a:pt x="755" y="524"/>
                    <a:pt x="755" y="524"/>
                  </a:cubicBezTo>
                  <a:cubicBezTo>
                    <a:pt x="753" y="524"/>
                    <a:pt x="751" y="524"/>
                    <a:pt x="749" y="525"/>
                  </a:cubicBezTo>
                  <a:cubicBezTo>
                    <a:pt x="749" y="516"/>
                    <a:pt x="749" y="516"/>
                    <a:pt x="749" y="516"/>
                  </a:cubicBezTo>
                  <a:cubicBezTo>
                    <a:pt x="751" y="516"/>
                    <a:pt x="753" y="515"/>
                    <a:pt x="755" y="514"/>
                  </a:cubicBezTo>
                  <a:close/>
                  <a:moveTo>
                    <a:pt x="747" y="211"/>
                  </a:moveTo>
                  <a:cubicBezTo>
                    <a:pt x="747" y="212"/>
                    <a:pt x="748" y="213"/>
                    <a:pt x="749" y="214"/>
                  </a:cubicBezTo>
                  <a:cubicBezTo>
                    <a:pt x="749" y="230"/>
                    <a:pt x="749" y="230"/>
                    <a:pt x="749" y="230"/>
                  </a:cubicBezTo>
                  <a:cubicBezTo>
                    <a:pt x="748" y="229"/>
                    <a:pt x="747" y="228"/>
                    <a:pt x="747" y="227"/>
                  </a:cubicBezTo>
                  <a:cubicBezTo>
                    <a:pt x="747" y="211"/>
                    <a:pt x="747" y="211"/>
                    <a:pt x="747" y="211"/>
                  </a:cubicBezTo>
                  <a:close/>
                  <a:moveTo>
                    <a:pt x="749" y="580"/>
                  </a:moveTo>
                  <a:cubicBezTo>
                    <a:pt x="747" y="584"/>
                    <a:pt x="747" y="584"/>
                    <a:pt x="747" y="584"/>
                  </a:cubicBezTo>
                  <a:cubicBezTo>
                    <a:pt x="747" y="567"/>
                    <a:pt x="747" y="567"/>
                    <a:pt x="747" y="567"/>
                  </a:cubicBezTo>
                  <a:cubicBezTo>
                    <a:pt x="747" y="566"/>
                    <a:pt x="748" y="565"/>
                    <a:pt x="749" y="564"/>
                  </a:cubicBezTo>
                  <a:cubicBezTo>
                    <a:pt x="749" y="580"/>
                    <a:pt x="749" y="580"/>
                    <a:pt x="749" y="580"/>
                  </a:cubicBezTo>
                  <a:close/>
                  <a:moveTo>
                    <a:pt x="749" y="253"/>
                  </a:moveTo>
                  <a:cubicBezTo>
                    <a:pt x="749" y="269"/>
                    <a:pt x="749" y="269"/>
                    <a:pt x="749" y="269"/>
                  </a:cubicBezTo>
                  <a:cubicBezTo>
                    <a:pt x="747" y="271"/>
                    <a:pt x="747" y="271"/>
                    <a:pt x="747" y="271"/>
                  </a:cubicBezTo>
                  <a:cubicBezTo>
                    <a:pt x="747" y="255"/>
                    <a:pt x="747" y="255"/>
                    <a:pt x="747" y="255"/>
                  </a:cubicBezTo>
                  <a:cubicBezTo>
                    <a:pt x="747" y="255"/>
                    <a:pt x="748" y="254"/>
                    <a:pt x="749" y="253"/>
                  </a:cubicBezTo>
                  <a:close/>
                  <a:moveTo>
                    <a:pt x="749" y="297"/>
                  </a:moveTo>
                  <a:cubicBezTo>
                    <a:pt x="749" y="314"/>
                    <a:pt x="749" y="314"/>
                    <a:pt x="749" y="314"/>
                  </a:cubicBezTo>
                  <a:cubicBezTo>
                    <a:pt x="747" y="318"/>
                    <a:pt x="747" y="322"/>
                    <a:pt x="749" y="328"/>
                  </a:cubicBezTo>
                  <a:cubicBezTo>
                    <a:pt x="749" y="390"/>
                    <a:pt x="749" y="390"/>
                    <a:pt x="749" y="390"/>
                  </a:cubicBezTo>
                  <a:cubicBezTo>
                    <a:pt x="748" y="382"/>
                    <a:pt x="748" y="374"/>
                    <a:pt x="747" y="366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7" y="298"/>
                    <a:pt x="748" y="297"/>
                    <a:pt x="749" y="297"/>
                  </a:cubicBezTo>
                  <a:close/>
                  <a:moveTo>
                    <a:pt x="749" y="408"/>
                  </a:moveTo>
                  <a:cubicBezTo>
                    <a:pt x="749" y="475"/>
                    <a:pt x="749" y="475"/>
                    <a:pt x="749" y="475"/>
                  </a:cubicBezTo>
                  <a:cubicBezTo>
                    <a:pt x="748" y="476"/>
                    <a:pt x="747" y="477"/>
                    <a:pt x="747" y="478"/>
                  </a:cubicBezTo>
                  <a:cubicBezTo>
                    <a:pt x="747" y="437"/>
                    <a:pt x="747" y="437"/>
                    <a:pt x="747" y="437"/>
                  </a:cubicBezTo>
                  <a:cubicBezTo>
                    <a:pt x="747" y="436"/>
                    <a:pt x="748" y="435"/>
                    <a:pt x="748" y="435"/>
                  </a:cubicBezTo>
                  <a:cubicBezTo>
                    <a:pt x="747" y="425"/>
                    <a:pt x="747" y="417"/>
                    <a:pt x="749" y="408"/>
                  </a:cubicBezTo>
                  <a:close/>
                  <a:moveTo>
                    <a:pt x="749" y="48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8" y="499"/>
                    <a:pt x="747" y="499"/>
                    <a:pt x="747" y="499"/>
                  </a:cubicBezTo>
                  <a:cubicBezTo>
                    <a:pt x="747" y="488"/>
                    <a:pt x="747" y="488"/>
                    <a:pt x="747" y="488"/>
                  </a:cubicBezTo>
                  <a:cubicBezTo>
                    <a:pt x="749" y="488"/>
                    <a:pt x="749" y="488"/>
                    <a:pt x="749" y="488"/>
                  </a:cubicBezTo>
                  <a:close/>
                  <a:moveTo>
                    <a:pt x="749" y="516"/>
                  </a:moveTo>
                  <a:cubicBezTo>
                    <a:pt x="749" y="525"/>
                    <a:pt x="749" y="525"/>
                    <a:pt x="749" y="525"/>
                  </a:cubicBezTo>
                  <a:cubicBezTo>
                    <a:pt x="748" y="525"/>
                    <a:pt x="747" y="525"/>
                    <a:pt x="747" y="525"/>
                  </a:cubicBezTo>
                  <a:cubicBezTo>
                    <a:pt x="747" y="516"/>
                    <a:pt x="747" y="516"/>
                    <a:pt x="747" y="516"/>
                  </a:cubicBezTo>
                  <a:cubicBezTo>
                    <a:pt x="747" y="516"/>
                    <a:pt x="748" y="516"/>
                    <a:pt x="749" y="516"/>
                  </a:cubicBezTo>
                  <a:close/>
                  <a:moveTo>
                    <a:pt x="749" y="544"/>
                  </a:moveTo>
                  <a:cubicBezTo>
                    <a:pt x="749" y="554"/>
                    <a:pt x="749" y="554"/>
                    <a:pt x="749" y="554"/>
                  </a:cubicBezTo>
                  <a:cubicBezTo>
                    <a:pt x="747" y="554"/>
                    <a:pt x="747" y="554"/>
                    <a:pt x="747" y="554"/>
                  </a:cubicBezTo>
                  <a:cubicBezTo>
                    <a:pt x="747" y="545"/>
                    <a:pt x="747" y="545"/>
                    <a:pt x="747" y="545"/>
                  </a:cubicBezTo>
                  <a:cubicBezTo>
                    <a:pt x="747" y="544"/>
                    <a:pt x="748" y="544"/>
                    <a:pt x="749" y="544"/>
                  </a:cubicBezTo>
                  <a:close/>
                  <a:moveTo>
                    <a:pt x="743" y="202"/>
                  </a:moveTo>
                  <a:cubicBezTo>
                    <a:pt x="744" y="205"/>
                    <a:pt x="746" y="208"/>
                    <a:pt x="747" y="211"/>
                  </a:cubicBezTo>
                  <a:cubicBezTo>
                    <a:pt x="747" y="227"/>
                    <a:pt x="747" y="227"/>
                    <a:pt x="747" y="227"/>
                  </a:cubicBezTo>
                  <a:cubicBezTo>
                    <a:pt x="746" y="227"/>
                    <a:pt x="746" y="226"/>
                    <a:pt x="745" y="225"/>
                  </a:cubicBezTo>
                  <a:cubicBezTo>
                    <a:pt x="744" y="226"/>
                    <a:pt x="744" y="227"/>
                    <a:pt x="743" y="228"/>
                  </a:cubicBezTo>
                  <a:cubicBezTo>
                    <a:pt x="743" y="202"/>
                    <a:pt x="743" y="202"/>
                    <a:pt x="743" y="202"/>
                  </a:cubicBezTo>
                  <a:close/>
                  <a:moveTo>
                    <a:pt x="747" y="584"/>
                  </a:moveTo>
                  <a:cubicBezTo>
                    <a:pt x="746" y="586"/>
                    <a:pt x="744" y="589"/>
                    <a:pt x="743" y="592"/>
                  </a:cubicBezTo>
                  <a:cubicBezTo>
                    <a:pt x="743" y="571"/>
                    <a:pt x="743" y="571"/>
                    <a:pt x="743" y="571"/>
                  </a:cubicBezTo>
                  <a:cubicBezTo>
                    <a:pt x="744" y="569"/>
                    <a:pt x="746" y="568"/>
                    <a:pt x="747" y="567"/>
                  </a:cubicBezTo>
                  <a:cubicBezTo>
                    <a:pt x="747" y="584"/>
                    <a:pt x="747" y="584"/>
                    <a:pt x="747" y="584"/>
                  </a:cubicBezTo>
                  <a:close/>
                  <a:moveTo>
                    <a:pt x="747" y="255"/>
                  </a:moveTo>
                  <a:cubicBezTo>
                    <a:pt x="747" y="271"/>
                    <a:pt x="747" y="271"/>
                    <a:pt x="747" y="271"/>
                  </a:cubicBezTo>
                  <a:cubicBezTo>
                    <a:pt x="744" y="274"/>
                    <a:pt x="744" y="274"/>
                    <a:pt x="744" y="274"/>
                  </a:cubicBezTo>
                  <a:cubicBezTo>
                    <a:pt x="743" y="275"/>
                    <a:pt x="743" y="276"/>
                    <a:pt x="743" y="276"/>
                  </a:cubicBezTo>
                  <a:cubicBezTo>
                    <a:pt x="743" y="261"/>
                    <a:pt x="743" y="261"/>
                    <a:pt x="743" y="261"/>
                  </a:cubicBezTo>
                  <a:cubicBezTo>
                    <a:pt x="744" y="259"/>
                    <a:pt x="746" y="258"/>
                    <a:pt x="747" y="255"/>
                  </a:cubicBezTo>
                  <a:close/>
                  <a:moveTo>
                    <a:pt x="747" y="298"/>
                  </a:moveTo>
                  <a:cubicBezTo>
                    <a:pt x="747" y="366"/>
                    <a:pt x="747" y="366"/>
                    <a:pt x="747" y="366"/>
                  </a:cubicBezTo>
                  <a:cubicBezTo>
                    <a:pt x="747" y="362"/>
                    <a:pt x="746" y="359"/>
                    <a:pt x="745" y="356"/>
                  </a:cubicBezTo>
                  <a:cubicBezTo>
                    <a:pt x="745" y="350"/>
                    <a:pt x="745" y="345"/>
                    <a:pt x="745" y="339"/>
                  </a:cubicBezTo>
                  <a:cubicBezTo>
                    <a:pt x="744" y="337"/>
                    <a:pt x="743" y="336"/>
                    <a:pt x="743" y="334"/>
                  </a:cubicBezTo>
                  <a:cubicBezTo>
                    <a:pt x="743" y="302"/>
                    <a:pt x="743" y="302"/>
                    <a:pt x="743" y="302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5" y="301"/>
                    <a:pt x="746" y="300"/>
                    <a:pt x="747" y="298"/>
                  </a:cubicBezTo>
                  <a:close/>
                  <a:moveTo>
                    <a:pt x="747" y="437"/>
                  </a:moveTo>
                  <a:cubicBezTo>
                    <a:pt x="747" y="478"/>
                    <a:pt x="747" y="478"/>
                    <a:pt x="747" y="478"/>
                  </a:cubicBezTo>
                  <a:cubicBezTo>
                    <a:pt x="746" y="481"/>
                    <a:pt x="745" y="484"/>
                    <a:pt x="744" y="489"/>
                  </a:cubicBezTo>
                  <a:cubicBezTo>
                    <a:pt x="745" y="488"/>
                    <a:pt x="746" y="488"/>
                    <a:pt x="747" y="488"/>
                  </a:cubicBezTo>
                  <a:cubicBezTo>
                    <a:pt x="747" y="499"/>
                    <a:pt x="747" y="499"/>
                    <a:pt x="747" y="499"/>
                  </a:cubicBezTo>
                  <a:cubicBezTo>
                    <a:pt x="745" y="500"/>
                    <a:pt x="744" y="500"/>
                    <a:pt x="743" y="502"/>
                  </a:cubicBezTo>
                  <a:cubicBezTo>
                    <a:pt x="743" y="467"/>
                    <a:pt x="743" y="467"/>
                    <a:pt x="743" y="467"/>
                  </a:cubicBezTo>
                  <a:cubicBezTo>
                    <a:pt x="743" y="466"/>
                    <a:pt x="743" y="466"/>
                    <a:pt x="744" y="465"/>
                  </a:cubicBezTo>
                  <a:cubicBezTo>
                    <a:pt x="744" y="456"/>
                    <a:pt x="743" y="446"/>
                    <a:pt x="747" y="437"/>
                  </a:cubicBezTo>
                  <a:close/>
                  <a:moveTo>
                    <a:pt x="747" y="516"/>
                  </a:moveTo>
                  <a:cubicBezTo>
                    <a:pt x="747" y="525"/>
                    <a:pt x="747" y="525"/>
                    <a:pt x="747" y="525"/>
                  </a:cubicBezTo>
                  <a:cubicBezTo>
                    <a:pt x="745" y="526"/>
                    <a:pt x="744" y="526"/>
                    <a:pt x="743" y="526"/>
                  </a:cubicBezTo>
                  <a:cubicBezTo>
                    <a:pt x="743" y="517"/>
                    <a:pt x="743" y="517"/>
                    <a:pt x="743" y="517"/>
                  </a:cubicBezTo>
                  <a:cubicBezTo>
                    <a:pt x="744" y="517"/>
                    <a:pt x="746" y="517"/>
                    <a:pt x="747" y="516"/>
                  </a:cubicBezTo>
                  <a:close/>
                  <a:moveTo>
                    <a:pt x="747" y="545"/>
                  </a:moveTo>
                  <a:cubicBezTo>
                    <a:pt x="747" y="554"/>
                    <a:pt x="747" y="554"/>
                    <a:pt x="747" y="554"/>
                  </a:cubicBezTo>
                  <a:cubicBezTo>
                    <a:pt x="743" y="555"/>
                    <a:pt x="743" y="555"/>
                    <a:pt x="743" y="555"/>
                  </a:cubicBezTo>
                  <a:cubicBezTo>
                    <a:pt x="743" y="546"/>
                    <a:pt x="743" y="546"/>
                    <a:pt x="743" y="546"/>
                  </a:cubicBezTo>
                  <a:cubicBezTo>
                    <a:pt x="744" y="545"/>
                    <a:pt x="746" y="545"/>
                    <a:pt x="747" y="545"/>
                  </a:cubicBezTo>
                  <a:close/>
                  <a:moveTo>
                    <a:pt x="731" y="184"/>
                  </a:moveTo>
                  <a:cubicBezTo>
                    <a:pt x="734" y="188"/>
                    <a:pt x="737" y="192"/>
                    <a:pt x="740" y="197"/>
                  </a:cubicBezTo>
                  <a:cubicBezTo>
                    <a:pt x="741" y="199"/>
                    <a:pt x="742" y="200"/>
                    <a:pt x="743" y="202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9" y="234"/>
                    <a:pt x="734" y="241"/>
                    <a:pt x="731" y="248"/>
                  </a:cubicBezTo>
                  <a:cubicBezTo>
                    <a:pt x="731" y="231"/>
                    <a:pt x="731" y="231"/>
                    <a:pt x="731" y="231"/>
                  </a:cubicBezTo>
                  <a:cubicBezTo>
                    <a:pt x="737" y="220"/>
                    <a:pt x="739" y="211"/>
                    <a:pt x="731" y="198"/>
                  </a:cubicBezTo>
                  <a:cubicBezTo>
                    <a:pt x="731" y="184"/>
                    <a:pt x="731" y="184"/>
                    <a:pt x="731" y="184"/>
                  </a:cubicBezTo>
                  <a:close/>
                  <a:moveTo>
                    <a:pt x="743" y="592"/>
                  </a:moveTo>
                  <a:cubicBezTo>
                    <a:pt x="742" y="594"/>
                    <a:pt x="741" y="596"/>
                    <a:pt x="740" y="598"/>
                  </a:cubicBezTo>
                  <a:cubicBezTo>
                    <a:pt x="736" y="602"/>
                    <a:pt x="734" y="606"/>
                    <a:pt x="731" y="611"/>
                  </a:cubicBezTo>
                  <a:cubicBezTo>
                    <a:pt x="731" y="596"/>
                    <a:pt x="731" y="596"/>
                    <a:pt x="731" y="596"/>
                  </a:cubicBezTo>
                  <a:cubicBezTo>
                    <a:pt x="733" y="594"/>
                    <a:pt x="735" y="590"/>
                    <a:pt x="738" y="585"/>
                  </a:cubicBezTo>
                  <a:cubicBezTo>
                    <a:pt x="736" y="585"/>
                    <a:pt x="733" y="585"/>
                    <a:pt x="731" y="585"/>
                  </a:cubicBezTo>
                  <a:cubicBezTo>
                    <a:pt x="731" y="575"/>
                    <a:pt x="731" y="575"/>
                    <a:pt x="731" y="575"/>
                  </a:cubicBezTo>
                  <a:cubicBezTo>
                    <a:pt x="735" y="574"/>
                    <a:pt x="739" y="573"/>
                    <a:pt x="743" y="571"/>
                  </a:cubicBezTo>
                  <a:cubicBezTo>
                    <a:pt x="743" y="592"/>
                    <a:pt x="743" y="592"/>
                    <a:pt x="743" y="592"/>
                  </a:cubicBezTo>
                  <a:close/>
                  <a:moveTo>
                    <a:pt x="743" y="261"/>
                  </a:moveTo>
                  <a:cubicBezTo>
                    <a:pt x="743" y="276"/>
                    <a:pt x="743" y="276"/>
                    <a:pt x="743" y="276"/>
                  </a:cubicBezTo>
                  <a:cubicBezTo>
                    <a:pt x="738" y="287"/>
                    <a:pt x="739" y="290"/>
                    <a:pt x="743" y="302"/>
                  </a:cubicBezTo>
                  <a:cubicBezTo>
                    <a:pt x="743" y="334"/>
                    <a:pt x="743" y="334"/>
                    <a:pt x="743" y="334"/>
                  </a:cubicBezTo>
                  <a:cubicBezTo>
                    <a:pt x="740" y="326"/>
                    <a:pt x="739" y="319"/>
                    <a:pt x="739" y="310"/>
                  </a:cubicBezTo>
                  <a:cubicBezTo>
                    <a:pt x="734" y="302"/>
                    <a:pt x="731" y="293"/>
                    <a:pt x="731" y="284"/>
                  </a:cubicBezTo>
                  <a:cubicBezTo>
                    <a:pt x="731" y="266"/>
                    <a:pt x="731" y="266"/>
                    <a:pt x="731" y="266"/>
                  </a:cubicBezTo>
                  <a:cubicBezTo>
                    <a:pt x="732" y="268"/>
                    <a:pt x="732" y="270"/>
                    <a:pt x="734" y="273"/>
                  </a:cubicBezTo>
                  <a:cubicBezTo>
                    <a:pt x="736" y="269"/>
                    <a:pt x="740" y="265"/>
                    <a:pt x="743" y="261"/>
                  </a:cubicBezTo>
                  <a:close/>
                  <a:moveTo>
                    <a:pt x="743" y="467"/>
                  </a:moveTo>
                  <a:cubicBezTo>
                    <a:pt x="743" y="502"/>
                    <a:pt x="743" y="502"/>
                    <a:pt x="743" y="502"/>
                  </a:cubicBezTo>
                  <a:cubicBezTo>
                    <a:pt x="740" y="504"/>
                    <a:pt x="738" y="509"/>
                    <a:pt x="736" y="518"/>
                  </a:cubicBezTo>
                  <a:cubicBezTo>
                    <a:pt x="738" y="518"/>
                    <a:pt x="740" y="517"/>
                    <a:pt x="743" y="517"/>
                  </a:cubicBezTo>
                  <a:cubicBezTo>
                    <a:pt x="743" y="526"/>
                    <a:pt x="743" y="526"/>
                    <a:pt x="743" y="526"/>
                  </a:cubicBezTo>
                  <a:cubicBezTo>
                    <a:pt x="738" y="528"/>
                    <a:pt x="734" y="529"/>
                    <a:pt x="731" y="531"/>
                  </a:cubicBezTo>
                  <a:cubicBezTo>
                    <a:pt x="731" y="506"/>
                    <a:pt x="731" y="506"/>
                    <a:pt x="731" y="506"/>
                  </a:cubicBezTo>
                  <a:cubicBezTo>
                    <a:pt x="732" y="503"/>
                    <a:pt x="734" y="499"/>
                    <a:pt x="737" y="495"/>
                  </a:cubicBezTo>
                  <a:cubicBezTo>
                    <a:pt x="738" y="483"/>
                    <a:pt x="738" y="477"/>
                    <a:pt x="743" y="467"/>
                  </a:cubicBezTo>
                  <a:close/>
                  <a:moveTo>
                    <a:pt x="743" y="546"/>
                  </a:moveTo>
                  <a:cubicBezTo>
                    <a:pt x="743" y="555"/>
                    <a:pt x="743" y="555"/>
                    <a:pt x="743" y="555"/>
                  </a:cubicBezTo>
                  <a:cubicBezTo>
                    <a:pt x="737" y="555"/>
                    <a:pt x="734" y="556"/>
                    <a:pt x="731" y="556"/>
                  </a:cubicBezTo>
                  <a:cubicBezTo>
                    <a:pt x="731" y="547"/>
                    <a:pt x="731" y="547"/>
                    <a:pt x="731" y="547"/>
                  </a:cubicBezTo>
                  <a:cubicBezTo>
                    <a:pt x="735" y="547"/>
                    <a:pt x="739" y="546"/>
                    <a:pt x="743" y="546"/>
                  </a:cubicBezTo>
                  <a:close/>
                  <a:moveTo>
                    <a:pt x="718" y="165"/>
                  </a:moveTo>
                  <a:cubicBezTo>
                    <a:pt x="723" y="171"/>
                    <a:pt x="726" y="177"/>
                    <a:pt x="731" y="184"/>
                  </a:cubicBezTo>
                  <a:cubicBezTo>
                    <a:pt x="731" y="198"/>
                    <a:pt x="731" y="198"/>
                    <a:pt x="731" y="198"/>
                  </a:cubicBezTo>
                  <a:cubicBezTo>
                    <a:pt x="730" y="197"/>
                    <a:pt x="729" y="196"/>
                    <a:pt x="728" y="194"/>
                  </a:cubicBezTo>
                  <a:cubicBezTo>
                    <a:pt x="724" y="203"/>
                    <a:pt x="720" y="209"/>
                    <a:pt x="718" y="215"/>
                  </a:cubicBezTo>
                  <a:cubicBezTo>
                    <a:pt x="718" y="195"/>
                    <a:pt x="718" y="195"/>
                    <a:pt x="718" y="195"/>
                  </a:cubicBezTo>
                  <a:cubicBezTo>
                    <a:pt x="721" y="188"/>
                    <a:pt x="721" y="181"/>
                    <a:pt x="718" y="175"/>
                  </a:cubicBezTo>
                  <a:cubicBezTo>
                    <a:pt x="718" y="165"/>
                    <a:pt x="718" y="165"/>
                    <a:pt x="718" y="165"/>
                  </a:cubicBezTo>
                  <a:close/>
                  <a:moveTo>
                    <a:pt x="731" y="611"/>
                  </a:moveTo>
                  <a:cubicBezTo>
                    <a:pt x="726" y="617"/>
                    <a:pt x="723" y="624"/>
                    <a:pt x="718" y="630"/>
                  </a:cubicBezTo>
                  <a:cubicBezTo>
                    <a:pt x="718" y="617"/>
                    <a:pt x="718" y="617"/>
                    <a:pt x="718" y="617"/>
                  </a:cubicBezTo>
                  <a:cubicBezTo>
                    <a:pt x="719" y="616"/>
                    <a:pt x="719" y="615"/>
                    <a:pt x="720" y="613"/>
                  </a:cubicBezTo>
                  <a:cubicBezTo>
                    <a:pt x="719" y="613"/>
                    <a:pt x="719" y="613"/>
                    <a:pt x="718" y="613"/>
                  </a:cubicBezTo>
                  <a:cubicBezTo>
                    <a:pt x="718" y="603"/>
                    <a:pt x="718" y="603"/>
                    <a:pt x="718" y="603"/>
                  </a:cubicBezTo>
                  <a:cubicBezTo>
                    <a:pt x="724" y="602"/>
                    <a:pt x="728" y="600"/>
                    <a:pt x="731" y="596"/>
                  </a:cubicBezTo>
                  <a:cubicBezTo>
                    <a:pt x="731" y="611"/>
                    <a:pt x="731" y="611"/>
                    <a:pt x="731" y="611"/>
                  </a:cubicBezTo>
                  <a:close/>
                  <a:moveTo>
                    <a:pt x="731" y="231"/>
                  </a:moveTo>
                  <a:cubicBezTo>
                    <a:pt x="731" y="248"/>
                    <a:pt x="731" y="248"/>
                    <a:pt x="731" y="248"/>
                  </a:cubicBezTo>
                  <a:cubicBezTo>
                    <a:pt x="730" y="249"/>
                    <a:pt x="729" y="251"/>
                    <a:pt x="728" y="252"/>
                  </a:cubicBezTo>
                  <a:cubicBezTo>
                    <a:pt x="728" y="258"/>
                    <a:pt x="729" y="262"/>
                    <a:pt x="731" y="266"/>
                  </a:cubicBezTo>
                  <a:cubicBezTo>
                    <a:pt x="731" y="284"/>
                    <a:pt x="731" y="284"/>
                    <a:pt x="731" y="284"/>
                  </a:cubicBezTo>
                  <a:cubicBezTo>
                    <a:pt x="731" y="283"/>
                    <a:pt x="731" y="283"/>
                    <a:pt x="731" y="282"/>
                  </a:cubicBezTo>
                  <a:cubicBezTo>
                    <a:pt x="725" y="271"/>
                    <a:pt x="721" y="264"/>
                    <a:pt x="719" y="252"/>
                  </a:cubicBezTo>
                  <a:cubicBezTo>
                    <a:pt x="719" y="252"/>
                    <a:pt x="718" y="251"/>
                    <a:pt x="718" y="251"/>
                  </a:cubicBezTo>
                  <a:cubicBezTo>
                    <a:pt x="718" y="237"/>
                    <a:pt x="718" y="237"/>
                    <a:pt x="718" y="237"/>
                  </a:cubicBezTo>
                  <a:cubicBezTo>
                    <a:pt x="719" y="239"/>
                    <a:pt x="719" y="241"/>
                    <a:pt x="721" y="243"/>
                  </a:cubicBezTo>
                  <a:cubicBezTo>
                    <a:pt x="721" y="243"/>
                    <a:pt x="722" y="243"/>
                    <a:pt x="723" y="243"/>
                  </a:cubicBezTo>
                  <a:cubicBezTo>
                    <a:pt x="726" y="238"/>
                    <a:pt x="729" y="235"/>
                    <a:pt x="731" y="231"/>
                  </a:cubicBezTo>
                  <a:close/>
                  <a:moveTo>
                    <a:pt x="731" y="506"/>
                  </a:moveTo>
                  <a:cubicBezTo>
                    <a:pt x="731" y="531"/>
                    <a:pt x="731" y="531"/>
                    <a:pt x="731" y="531"/>
                  </a:cubicBezTo>
                  <a:cubicBezTo>
                    <a:pt x="730" y="532"/>
                    <a:pt x="730" y="532"/>
                    <a:pt x="730" y="532"/>
                  </a:cubicBezTo>
                  <a:cubicBezTo>
                    <a:pt x="727" y="537"/>
                    <a:pt x="725" y="542"/>
                    <a:pt x="723" y="548"/>
                  </a:cubicBezTo>
                  <a:cubicBezTo>
                    <a:pt x="726" y="547"/>
                    <a:pt x="728" y="547"/>
                    <a:pt x="731" y="547"/>
                  </a:cubicBezTo>
                  <a:cubicBezTo>
                    <a:pt x="731" y="556"/>
                    <a:pt x="731" y="556"/>
                    <a:pt x="731" y="556"/>
                  </a:cubicBezTo>
                  <a:cubicBezTo>
                    <a:pt x="727" y="557"/>
                    <a:pt x="724" y="558"/>
                    <a:pt x="719" y="559"/>
                  </a:cubicBezTo>
                  <a:cubicBezTo>
                    <a:pt x="719" y="560"/>
                    <a:pt x="718" y="560"/>
                    <a:pt x="718" y="561"/>
                  </a:cubicBezTo>
                  <a:cubicBezTo>
                    <a:pt x="718" y="541"/>
                    <a:pt x="718" y="541"/>
                    <a:pt x="718" y="541"/>
                  </a:cubicBezTo>
                  <a:cubicBezTo>
                    <a:pt x="720" y="535"/>
                    <a:pt x="722" y="529"/>
                    <a:pt x="727" y="524"/>
                  </a:cubicBezTo>
                  <a:cubicBezTo>
                    <a:pt x="728" y="517"/>
                    <a:pt x="729" y="512"/>
                    <a:pt x="731" y="506"/>
                  </a:cubicBezTo>
                  <a:close/>
                  <a:moveTo>
                    <a:pt x="731" y="575"/>
                  </a:moveTo>
                  <a:cubicBezTo>
                    <a:pt x="731" y="585"/>
                    <a:pt x="731" y="585"/>
                    <a:pt x="731" y="585"/>
                  </a:cubicBezTo>
                  <a:cubicBezTo>
                    <a:pt x="726" y="584"/>
                    <a:pt x="722" y="584"/>
                    <a:pt x="718" y="585"/>
                  </a:cubicBezTo>
                  <a:cubicBezTo>
                    <a:pt x="718" y="576"/>
                    <a:pt x="718" y="576"/>
                    <a:pt x="718" y="576"/>
                  </a:cubicBezTo>
                  <a:cubicBezTo>
                    <a:pt x="722" y="575"/>
                    <a:pt x="727" y="575"/>
                    <a:pt x="731" y="575"/>
                  </a:cubicBezTo>
                  <a:close/>
                  <a:moveTo>
                    <a:pt x="710" y="156"/>
                  </a:moveTo>
                  <a:cubicBezTo>
                    <a:pt x="713" y="159"/>
                    <a:pt x="715" y="162"/>
                    <a:pt x="718" y="165"/>
                  </a:cubicBezTo>
                  <a:cubicBezTo>
                    <a:pt x="718" y="175"/>
                    <a:pt x="718" y="175"/>
                    <a:pt x="718" y="175"/>
                  </a:cubicBezTo>
                  <a:cubicBezTo>
                    <a:pt x="716" y="172"/>
                    <a:pt x="713" y="170"/>
                    <a:pt x="710" y="168"/>
                  </a:cubicBezTo>
                  <a:cubicBezTo>
                    <a:pt x="710" y="156"/>
                    <a:pt x="710" y="156"/>
                    <a:pt x="710" y="156"/>
                  </a:cubicBezTo>
                  <a:close/>
                  <a:moveTo>
                    <a:pt x="718" y="630"/>
                  </a:moveTo>
                  <a:cubicBezTo>
                    <a:pt x="716" y="632"/>
                    <a:pt x="714" y="635"/>
                    <a:pt x="712" y="637"/>
                  </a:cubicBezTo>
                  <a:cubicBezTo>
                    <a:pt x="710" y="640"/>
                    <a:pt x="710" y="640"/>
                    <a:pt x="710" y="640"/>
                  </a:cubicBezTo>
                  <a:cubicBezTo>
                    <a:pt x="710" y="627"/>
                    <a:pt x="710" y="627"/>
                    <a:pt x="710" y="627"/>
                  </a:cubicBezTo>
                  <a:cubicBezTo>
                    <a:pt x="713" y="625"/>
                    <a:pt x="715" y="622"/>
                    <a:pt x="718" y="617"/>
                  </a:cubicBezTo>
                  <a:cubicBezTo>
                    <a:pt x="718" y="630"/>
                    <a:pt x="718" y="630"/>
                    <a:pt x="718" y="630"/>
                  </a:cubicBezTo>
                  <a:close/>
                  <a:moveTo>
                    <a:pt x="718" y="195"/>
                  </a:moveTo>
                  <a:cubicBezTo>
                    <a:pt x="718" y="215"/>
                    <a:pt x="718" y="215"/>
                    <a:pt x="718" y="215"/>
                  </a:cubicBezTo>
                  <a:cubicBezTo>
                    <a:pt x="715" y="222"/>
                    <a:pt x="714" y="228"/>
                    <a:pt x="718" y="237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5" y="246"/>
                    <a:pt x="712" y="241"/>
                    <a:pt x="710" y="236"/>
                  </a:cubicBezTo>
                  <a:cubicBezTo>
                    <a:pt x="710" y="211"/>
                    <a:pt x="710" y="211"/>
                    <a:pt x="710" y="211"/>
                  </a:cubicBezTo>
                  <a:cubicBezTo>
                    <a:pt x="713" y="206"/>
                    <a:pt x="716" y="200"/>
                    <a:pt x="718" y="195"/>
                  </a:cubicBezTo>
                  <a:close/>
                  <a:moveTo>
                    <a:pt x="718" y="541"/>
                  </a:moveTo>
                  <a:cubicBezTo>
                    <a:pt x="718" y="561"/>
                    <a:pt x="718" y="561"/>
                    <a:pt x="718" y="561"/>
                  </a:cubicBezTo>
                  <a:cubicBezTo>
                    <a:pt x="714" y="565"/>
                    <a:pt x="712" y="569"/>
                    <a:pt x="710" y="574"/>
                  </a:cubicBezTo>
                  <a:cubicBezTo>
                    <a:pt x="710" y="558"/>
                    <a:pt x="710" y="558"/>
                    <a:pt x="710" y="558"/>
                  </a:cubicBezTo>
                  <a:cubicBezTo>
                    <a:pt x="711" y="557"/>
                    <a:pt x="712" y="555"/>
                    <a:pt x="713" y="553"/>
                  </a:cubicBezTo>
                  <a:cubicBezTo>
                    <a:pt x="715" y="549"/>
                    <a:pt x="716" y="545"/>
                    <a:pt x="718" y="541"/>
                  </a:cubicBezTo>
                  <a:close/>
                  <a:moveTo>
                    <a:pt x="718" y="576"/>
                  </a:moveTo>
                  <a:cubicBezTo>
                    <a:pt x="718" y="585"/>
                    <a:pt x="718" y="585"/>
                    <a:pt x="718" y="585"/>
                  </a:cubicBezTo>
                  <a:cubicBezTo>
                    <a:pt x="715" y="585"/>
                    <a:pt x="712" y="585"/>
                    <a:pt x="710" y="58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2" y="576"/>
                    <a:pt x="715" y="576"/>
                    <a:pt x="718" y="576"/>
                  </a:cubicBezTo>
                  <a:close/>
                  <a:moveTo>
                    <a:pt x="718" y="603"/>
                  </a:moveTo>
                  <a:cubicBezTo>
                    <a:pt x="718" y="613"/>
                    <a:pt x="718" y="613"/>
                    <a:pt x="718" y="613"/>
                  </a:cubicBezTo>
                  <a:cubicBezTo>
                    <a:pt x="715" y="613"/>
                    <a:pt x="713" y="612"/>
                    <a:pt x="710" y="612"/>
                  </a:cubicBezTo>
                  <a:cubicBezTo>
                    <a:pt x="710" y="604"/>
                    <a:pt x="710" y="604"/>
                    <a:pt x="710" y="604"/>
                  </a:cubicBezTo>
                  <a:cubicBezTo>
                    <a:pt x="713" y="604"/>
                    <a:pt x="715" y="603"/>
                    <a:pt x="718" y="603"/>
                  </a:cubicBezTo>
                  <a:close/>
                  <a:moveTo>
                    <a:pt x="710" y="450"/>
                  </a:moveTo>
                  <a:cubicBezTo>
                    <a:pt x="710" y="448"/>
                    <a:pt x="710" y="448"/>
                    <a:pt x="710" y="448"/>
                  </a:cubicBezTo>
                  <a:cubicBezTo>
                    <a:pt x="710" y="448"/>
                    <a:pt x="710" y="448"/>
                    <a:pt x="710" y="448"/>
                  </a:cubicBezTo>
                  <a:cubicBezTo>
                    <a:pt x="710" y="450"/>
                    <a:pt x="710" y="450"/>
                    <a:pt x="710" y="450"/>
                  </a:cubicBezTo>
                  <a:close/>
                  <a:moveTo>
                    <a:pt x="710" y="436"/>
                  </a:moveTo>
                  <a:cubicBezTo>
                    <a:pt x="710" y="411"/>
                    <a:pt x="710" y="411"/>
                    <a:pt x="710" y="411"/>
                  </a:cubicBezTo>
                  <a:cubicBezTo>
                    <a:pt x="715" y="416"/>
                    <a:pt x="715" y="425"/>
                    <a:pt x="711" y="437"/>
                  </a:cubicBezTo>
                  <a:cubicBezTo>
                    <a:pt x="711" y="436"/>
                    <a:pt x="710" y="436"/>
                    <a:pt x="710" y="436"/>
                  </a:cubicBezTo>
                  <a:close/>
                  <a:moveTo>
                    <a:pt x="710" y="400"/>
                  </a:moveTo>
                  <a:cubicBezTo>
                    <a:pt x="710" y="389"/>
                    <a:pt x="710" y="389"/>
                    <a:pt x="710" y="389"/>
                  </a:cubicBezTo>
                  <a:cubicBezTo>
                    <a:pt x="713" y="389"/>
                    <a:pt x="713" y="389"/>
                    <a:pt x="713" y="389"/>
                  </a:cubicBezTo>
                  <a:cubicBezTo>
                    <a:pt x="713" y="393"/>
                    <a:pt x="713" y="396"/>
                    <a:pt x="713" y="400"/>
                  </a:cubicBezTo>
                  <a:cubicBezTo>
                    <a:pt x="710" y="400"/>
                    <a:pt x="710" y="400"/>
                    <a:pt x="710" y="400"/>
                  </a:cubicBezTo>
                  <a:close/>
                  <a:moveTo>
                    <a:pt x="710" y="369"/>
                  </a:moveTo>
                  <a:cubicBezTo>
                    <a:pt x="710" y="358"/>
                    <a:pt x="710" y="358"/>
                    <a:pt x="710" y="358"/>
                  </a:cubicBezTo>
                  <a:cubicBezTo>
                    <a:pt x="710" y="358"/>
                    <a:pt x="710" y="358"/>
                    <a:pt x="710" y="358"/>
                  </a:cubicBezTo>
                  <a:cubicBezTo>
                    <a:pt x="711" y="361"/>
                    <a:pt x="711" y="365"/>
                    <a:pt x="711" y="369"/>
                  </a:cubicBezTo>
                  <a:lnTo>
                    <a:pt x="710" y="369"/>
                  </a:lnTo>
                  <a:close/>
                  <a:moveTo>
                    <a:pt x="700" y="141"/>
                  </a:moveTo>
                  <a:cubicBezTo>
                    <a:pt x="703" y="145"/>
                    <a:pt x="706" y="150"/>
                    <a:pt x="709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0" y="168"/>
                    <a:pt x="710" y="168"/>
                    <a:pt x="710" y="168"/>
                  </a:cubicBezTo>
                  <a:cubicBezTo>
                    <a:pt x="709" y="168"/>
                    <a:pt x="709" y="168"/>
                    <a:pt x="709" y="167"/>
                  </a:cubicBezTo>
                  <a:cubicBezTo>
                    <a:pt x="709" y="171"/>
                    <a:pt x="709" y="171"/>
                    <a:pt x="700" y="19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700" y="167"/>
                    <a:pt x="700" y="167"/>
                    <a:pt x="700" y="167"/>
                  </a:cubicBezTo>
                  <a:cubicBezTo>
                    <a:pt x="700" y="162"/>
                    <a:pt x="700" y="159"/>
                    <a:pt x="700" y="156"/>
                  </a:cubicBezTo>
                  <a:cubicBezTo>
                    <a:pt x="700" y="141"/>
                    <a:pt x="700" y="141"/>
                    <a:pt x="700" y="141"/>
                  </a:cubicBezTo>
                  <a:close/>
                  <a:moveTo>
                    <a:pt x="710" y="640"/>
                  </a:moveTo>
                  <a:cubicBezTo>
                    <a:pt x="706" y="645"/>
                    <a:pt x="703" y="649"/>
                    <a:pt x="700" y="654"/>
                  </a:cubicBezTo>
                  <a:cubicBezTo>
                    <a:pt x="700" y="643"/>
                    <a:pt x="700" y="643"/>
                    <a:pt x="700" y="643"/>
                  </a:cubicBezTo>
                  <a:cubicBezTo>
                    <a:pt x="701" y="641"/>
                    <a:pt x="701" y="641"/>
                    <a:pt x="701" y="641"/>
                  </a:cubicBezTo>
                  <a:cubicBezTo>
                    <a:pt x="700" y="641"/>
                    <a:pt x="700" y="641"/>
                    <a:pt x="700" y="641"/>
                  </a:cubicBezTo>
                  <a:cubicBezTo>
                    <a:pt x="700" y="630"/>
                    <a:pt x="700" y="630"/>
                    <a:pt x="700" y="630"/>
                  </a:cubicBezTo>
                  <a:cubicBezTo>
                    <a:pt x="704" y="630"/>
                    <a:pt x="707" y="629"/>
                    <a:pt x="710" y="627"/>
                  </a:cubicBezTo>
                  <a:cubicBezTo>
                    <a:pt x="710" y="640"/>
                    <a:pt x="710" y="640"/>
                    <a:pt x="710" y="640"/>
                  </a:cubicBezTo>
                  <a:close/>
                  <a:moveTo>
                    <a:pt x="710" y="211"/>
                  </a:moveTo>
                  <a:cubicBezTo>
                    <a:pt x="710" y="236"/>
                    <a:pt x="710" y="236"/>
                    <a:pt x="710" y="236"/>
                  </a:cubicBezTo>
                  <a:cubicBezTo>
                    <a:pt x="707" y="230"/>
                    <a:pt x="704" y="225"/>
                    <a:pt x="700" y="219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06"/>
                    <a:pt x="702" y="209"/>
                    <a:pt x="707" y="216"/>
                  </a:cubicBezTo>
                  <a:cubicBezTo>
                    <a:pt x="707" y="214"/>
                    <a:pt x="709" y="213"/>
                    <a:pt x="710" y="211"/>
                  </a:cubicBezTo>
                  <a:close/>
                  <a:moveTo>
                    <a:pt x="710" y="358"/>
                  </a:moveTo>
                  <a:cubicBezTo>
                    <a:pt x="710" y="369"/>
                    <a:pt x="710" y="369"/>
                    <a:pt x="710" y="369"/>
                  </a:cubicBezTo>
                  <a:cubicBezTo>
                    <a:pt x="706" y="369"/>
                    <a:pt x="703" y="370"/>
                    <a:pt x="700" y="370"/>
                  </a:cubicBezTo>
                  <a:cubicBezTo>
                    <a:pt x="700" y="358"/>
                    <a:pt x="700" y="358"/>
                    <a:pt x="700" y="358"/>
                  </a:cubicBezTo>
                  <a:cubicBezTo>
                    <a:pt x="704" y="357"/>
                    <a:pt x="706" y="358"/>
                    <a:pt x="710" y="358"/>
                  </a:cubicBezTo>
                  <a:close/>
                  <a:moveTo>
                    <a:pt x="710" y="389"/>
                  </a:moveTo>
                  <a:cubicBezTo>
                    <a:pt x="710" y="400"/>
                    <a:pt x="710" y="400"/>
                    <a:pt x="710" y="400"/>
                  </a:cubicBezTo>
                  <a:cubicBezTo>
                    <a:pt x="700" y="400"/>
                    <a:pt x="700" y="400"/>
                    <a:pt x="700" y="400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10" y="389"/>
                    <a:pt x="710" y="389"/>
                    <a:pt x="710" y="389"/>
                  </a:cubicBezTo>
                  <a:close/>
                  <a:moveTo>
                    <a:pt x="710" y="411"/>
                  </a:moveTo>
                  <a:cubicBezTo>
                    <a:pt x="710" y="436"/>
                    <a:pt x="710" y="436"/>
                    <a:pt x="710" y="436"/>
                  </a:cubicBezTo>
                  <a:cubicBezTo>
                    <a:pt x="707" y="436"/>
                    <a:pt x="704" y="436"/>
                    <a:pt x="702" y="436"/>
                  </a:cubicBezTo>
                  <a:cubicBezTo>
                    <a:pt x="704" y="429"/>
                    <a:pt x="703" y="425"/>
                    <a:pt x="703" y="418"/>
                  </a:cubicBezTo>
                  <a:cubicBezTo>
                    <a:pt x="700" y="418"/>
                    <a:pt x="700" y="418"/>
                    <a:pt x="700" y="418"/>
                  </a:cubicBezTo>
                  <a:cubicBezTo>
                    <a:pt x="700" y="407"/>
                    <a:pt x="700" y="407"/>
                    <a:pt x="700" y="407"/>
                  </a:cubicBezTo>
                  <a:cubicBezTo>
                    <a:pt x="704" y="407"/>
                    <a:pt x="707" y="408"/>
                    <a:pt x="710" y="411"/>
                  </a:cubicBezTo>
                  <a:close/>
                  <a:moveTo>
                    <a:pt x="710" y="448"/>
                  </a:moveTo>
                  <a:cubicBezTo>
                    <a:pt x="710" y="450"/>
                    <a:pt x="710" y="450"/>
                    <a:pt x="710" y="450"/>
                  </a:cubicBezTo>
                  <a:cubicBezTo>
                    <a:pt x="709" y="453"/>
                    <a:pt x="708" y="456"/>
                    <a:pt x="708" y="459"/>
                  </a:cubicBezTo>
                  <a:cubicBezTo>
                    <a:pt x="700" y="460"/>
                    <a:pt x="700" y="460"/>
                    <a:pt x="700" y="460"/>
                  </a:cubicBezTo>
                  <a:cubicBezTo>
                    <a:pt x="700" y="448"/>
                    <a:pt x="700" y="448"/>
                    <a:pt x="700" y="448"/>
                  </a:cubicBezTo>
                  <a:cubicBezTo>
                    <a:pt x="702" y="448"/>
                    <a:pt x="705" y="448"/>
                    <a:pt x="710" y="448"/>
                  </a:cubicBezTo>
                  <a:close/>
                  <a:moveTo>
                    <a:pt x="710" y="558"/>
                  </a:moveTo>
                  <a:cubicBezTo>
                    <a:pt x="710" y="574"/>
                    <a:pt x="710" y="574"/>
                    <a:pt x="710" y="574"/>
                  </a:cubicBezTo>
                  <a:cubicBezTo>
                    <a:pt x="709" y="576"/>
                    <a:pt x="709" y="576"/>
                    <a:pt x="709" y="57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0" y="586"/>
                    <a:pt x="710" y="586"/>
                    <a:pt x="710" y="586"/>
                  </a:cubicBezTo>
                  <a:cubicBezTo>
                    <a:pt x="706" y="586"/>
                    <a:pt x="703" y="587"/>
                    <a:pt x="700" y="589"/>
                  </a:cubicBezTo>
                  <a:cubicBezTo>
                    <a:pt x="700" y="580"/>
                    <a:pt x="700" y="580"/>
                    <a:pt x="700" y="580"/>
                  </a:cubicBezTo>
                  <a:cubicBezTo>
                    <a:pt x="700" y="579"/>
                    <a:pt x="700" y="579"/>
                    <a:pt x="700" y="579"/>
                  </a:cubicBezTo>
                  <a:cubicBezTo>
                    <a:pt x="702" y="571"/>
                    <a:pt x="705" y="565"/>
                    <a:pt x="710" y="558"/>
                  </a:cubicBezTo>
                  <a:close/>
                  <a:moveTo>
                    <a:pt x="710" y="604"/>
                  </a:moveTo>
                  <a:cubicBezTo>
                    <a:pt x="710" y="612"/>
                    <a:pt x="710" y="612"/>
                    <a:pt x="710" y="612"/>
                  </a:cubicBezTo>
                  <a:cubicBezTo>
                    <a:pt x="706" y="612"/>
                    <a:pt x="703" y="611"/>
                    <a:pt x="700" y="611"/>
                  </a:cubicBezTo>
                  <a:cubicBezTo>
                    <a:pt x="700" y="603"/>
                    <a:pt x="700" y="603"/>
                    <a:pt x="700" y="603"/>
                  </a:cubicBezTo>
                  <a:cubicBezTo>
                    <a:pt x="702" y="603"/>
                    <a:pt x="704" y="603"/>
                    <a:pt x="709" y="604"/>
                  </a:cubicBezTo>
                  <a:cubicBezTo>
                    <a:pt x="710" y="604"/>
                    <a:pt x="710" y="604"/>
                    <a:pt x="710" y="604"/>
                  </a:cubicBezTo>
                  <a:close/>
                  <a:moveTo>
                    <a:pt x="700" y="482"/>
                  </a:moveTo>
                  <a:cubicBezTo>
                    <a:pt x="700" y="469"/>
                    <a:pt x="700" y="469"/>
                    <a:pt x="700" y="469"/>
                  </a:cubicBezTo>
                  <a:cubicBezTo>
                    <a:pt x="701" y="469"/>
                    <a:pt x="702" y="469"/>
                    <a:pt x="704" y="470"/>
                  </a:cubicBezTo>
                  <a:cubicBezTo>
                    <a:pt x="703" y="474"/>
                    <a:pt x="703" y="478"/>
                    <a:pt x="702" y="482"/>
                  </a:cubicBezTo>
                  <a:cubicBezTo>
                    <a:pt x="701" y="482"/>
                    <a:pt x="700" y="482"/>
                    <a:pt x="700" y="482"/>
                  </a:cubicBezTo>
                  <a:close/>
                  <a:moveTo>
                    <a:pt x="700" y="325"/>
                  </a:moveTo>
                  <a:cubicBezTo>
                    <a:pt x="700" y="313"/>
                    <a:pt x="700" y="313"/>
                    <a:pt x="700" y="313"/>
                  </a:cubicBezTo>
                  <a:cubicBezTo>
                    <a:pt x="700" y="313"/>
                    <a:pt x="701" y="312"/>
                    <a:pt x="702" y="312"/>
                  </a:cubicBezTo>
                  <a:cubicBezTo>
                    <a:pt x="703" y="316"/>
                    <a:pt x="703" y="320"/>
                    <a:pt x="704" y="324"/>
                  </a:cubicBezTo>
                  <a:lnTo>
                    <a:pt x="700" y="325"/>
                  </a:lnTo>
                  <a:close/>
                  <a:moveTo>
                    <a:pt x="697" y="138"/>
                  </a:moveTo>
                  <a:cubicBezTo>
                    <a:pt x="698" y="139"/>
                    <a:pt x="699" y="140"/>
                    <a:pt x="700" y="141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699" y="153"/>
                    <a:pt x="698" y="151"/>
                    <a:pt x="697" y="149"/>
                  </a:cubicBezTo>
                  <a:cubicBezTo>
                    <a:pt x="697" y="138"/>
                    <a:pt x="697" y="138"/>
                    <a:pt x="697" y="138"/>
                  </a:cubicBezTo>
                  <a:close/>
                  <a:moveTo>
                    <a:pt x="700" y="654"/>
                  </a:moveTo>
                  <a:cubicBezTo>
                    <a:pt x="697" y="657"/>
                    <a:pt x="697" y="657"/>
                    <a:pt x="697" y="657"/>
                  </a:cubicBezTo>
                  <a:cubicBezTo>
                    <a:pt x="697" y="646"/>
                    <a:pt x="697" y="646"/>
                    <a:pt x="697" y="646"/>
                  </a:cubicBezTo>
                  <a:cubicBezTo>
                    <a:pt x="698" y="645"/>
                    <a:pt x="699" y="644"/>
                    <a:pt x="700" y="643"/>
                  </a:cubicBezTo>
                  <a:cubicBezTo>
                    <a:pt x="700" y="654"/>
                    <a:pt x="700" y="654"/>
                    <a:pt x="700" y="654"/>
                  </a:cubicBezTo>
                  <a:close/>
                  <a:moveTo>
                    <a:pt x="700" y="169"/>
                  </a:moveTo>
                  <a:cubicBezTo>
                    <a:pt x="700" y="192"/>
                    <a:pt x="700" y="192"/>
                    <a:pt x="700" y="192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7"/>
                    <a:pt x="699" y="199"/>
                    <a:pt x="700" y="201"/>
                  </a:cubicBezTo>
                  <a:cubicBezTo>
                    <a:pt x="700" y="219"/>
                    <a:pt x="700" y="219"/>
                    <a:pt x="700" y="219"/>
                  </a:cubicBezTo>
                  <a:cubicBezTo>
                    <a:pt x="699" y="218"/>
                    <a:pt x="698" y="217"/>
                    <a:pt x="697" y="215"/>
                  </a:cubicBezTo>
                  <a:cubicBezTo>
                    <a:pt x="697" y="174"/>
                    <a:pt x="697" y="174"/>
                    <a:pt x="697" y="174"/>
                  </a:cubicBezTo>
                  <a:cubicBezTo>
                    <a:pt x="700" y="169"/>
                    <a:pt x="700" y="169"/>
                    <a:pt x="700" y="169"/>
                  </a:cubicBezTo>
                  <a:close/>
                  <a:moveTo>
                    <a:pt x="700" y="313"/>
                  </a:moveTo>
                  <a:cubicBezTo>
                    <a:pt x="700" y="325"/>
                    <a:pt x="700" y="325"/>
                    <a:pt x="700" y="325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97" y="313"/>
                    <a:pt x="697" y="313"/>
                    <a:pt x="697" y="313"/>
                  </a:cubicBezTo>
                  <a:cubicBezTo>
                    <a:pt x="698" y="313"/>
                    <a:pt x="699" y="313"/>
                    <a:pt x="700" y="313"/>
                  </a:cubicBezTo>
                  <a:close/>
                  <a:moveTo>
                    <a:pt x="700" y="358"/>
                  </a:moveTo>
                  <a:cubicBezTo>
                    <a:pt x="700" y="370"/>
                    <a:pt x="700" y="370"/>
                    <a:pt x="700" y="370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8" y="358"/>
                    <a:pt x="699" y="358"/>
                    <a:pt x="700" y="358"/>
                  </a:cubicBezTo>
                  <a:close/>
                  <a:moveTo>
                    <a:pt x="700" y="389"/>
                  </a:moveTo>
                  <a:cubicBezTo>
                    <a:pt x="700" y="400"/>
                    <a:pt x="700" y="400"/>
                    <a:pt x="700" y="400"/>
                  </a:cubicBezTo>
                  <a:cubicBezTo>
                    <a:pt x="697" y="400"/>
                    <a:pt x="697" y="400"/>
                    <a:pt x="697" y="400"/>
                  </a:cubicBezTo>
                  <a:cubicBezTo>
                    <a:pt x="697" y="389"/>
                    <a:pt x="697" y="389"/>
                    <a:pt x="697" y="389"/>
                  </a:cubicBezTo>
                  <a:cubicBezTo>
                    <a:pt x="700" y="389"/>
                    <a:pt x="700" y="389"/>
                    <a:pt x="700" y="389"/>
                  </a:cubicBezTo>
                  <a:close/>
                  <a:moveTo>
                    <a:pt x="700" y="407"/>
                  </a:moveTo>
                  <a:cubicBezTo>
                    <a:pt x="700" y="418"/>
                    <a:pt x="700" y="418"/>
                    <a:pt x="700" y="418"/>
                  </a:cubicBezTo>
                  <a:cubicBezTo>
                    <a:pt x="698" y="418"/>
                    <a:pt x="698" y="418"/>
                    <a:pt x="698" y="418"/>
                  </a:cubicBezTo>
                  <a:cubicBezTo>
                    <a:pt x="698" y="420"/>
                    <a:pt x="697" y="421"/>
                    <a:pt x="697" y="422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8" y="407"/>
                    <a:pt x="699" y="407"/>
                    <a:pt x="700" y="407"/>
                  </a:cubicBezTo>
                  <a:close/>
                  <a:moveTo>
                    <a:pt x="700" y="448"/>
                  </a:moveTo>
                  <a:cubicBezTo>
                    <a:pt x="700" y="460"/>
                    <a:pt x="700" y="460"/>
                    <a:pt x="700" y="460"/>
                  </a:cubicBezTo>
                  <a:cubicBezTo>
                    <a:pt x="697" y="461"/>
                    <a:pt x="697" y="461"/>
                    <a:pt x="697" y="461"/>
                  </a:cubicBezTo>
                  <a:cubicBezTo>
                    <a:pt x="697" y="449"/>
                    <a:pt x="697" y="449"/>
                    <a:pt x="697" y="449"/>
                  </a:cubicBezTo>
                  <a:cubicBezTo>
                    <a:pt x="698" y="449"/>
                    <a:pt x="699" y="448"/>
                    <a:pt x="700" y="448"/>
                  </a:cubicBezTo>
                  <a:close/>
                  <a:moveTo>
                    <a:pt x="700" y="469"/>
                  </a:moveTo>
                  <a:cubicBezTo>
                    <a:pt x="700" y="482"/>
                    <a:pt x="700" y="482"/>
                    <a:pt x="700" y="482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97" y="468"/>
                    <a:pt x="697" y="468"/>
                    <a:pt x="697" y="468"/>
                  </a:cubicBezTo>
                  <a:cubicBezTo>
                    <a:pt x="698" y="468"/>
                    <a:pt x="698" y="469"/>
                    <a:pt x="700" y="469"/>
                  </a:cubicBezTo>
                  <a:close/>
                  <a:moveTo>
                    <a:pt x="700" y="580"/>
                  </a:moveTo>
                  <a:cubicBezTo>
                    <a:pt x="700" y="589"/>
                    <a:pt x="700" y="589"/>
                    <a:pt x="700" y="589"/>
                  </a:cubicBezTo>
                  <a:cubicBezTo>
                    <a:pt x="699" y="590"/>
                    <a:pt x="698" y="591"/>
                    <a:pt x="697" y="594"/>
                  </a:cubicBezTo>
                  <a:cubicBezTo>
                    <a:pt x="697" y="582"/>
                    <a:pt x="697" y="582"/>
                    <a:pt x="697" y="582"/>
                  </a:cubicBezTo>
                  <a:cubicBezTo>
                    <a:pt x="698" y="581"/>
                    <a:pt x="699" y="580"/>
                    <a:pt x="700" y="580"/>
                  </a:cubicBezTo>
                  <a:close/>
                  <a:moveTo>
                    <a:pt x="700" y="603"/>
                  </a:moveTo>
                  <a:cubicBezTo>
                    <a:pt x="700" y="611"/>
                    <a:pt x="700" y="611"/>
                    <a:pt x="700" y="611"/>
                  </a:cubicBezTo>
                  <a:cubicBezTo>
                    <a:pt x="699" y="611"/>
                    <a:pt x="698" y="611"/>
                    <a:pt x="697" y="611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98" y="603"/>
                    <a:pt x="698" y="603"/>
                    <a:pt x="700" y="603"/>
                  </a:cubicBezTo>
                  <a:close/>
                  <a:moveTo>
                    <a:pt x="700" y="630"/>
                  </a:moveTo>
                  <a:cubicBezTo>
                    <a:pt x="700" y="641"/>
                    <a:pt x="700" y="641"/>
                    <a:pt x="700" y="641"/>
                  </a:cubicBezTo>
                  <a:cubicBezTo>
                    <a:pt x="699" y="641"/>
                    <a:pt x="698" y="641"/>
                    <a:pt x="697" y="640"/>
                  </a:cubicBezTo>
                  <a:cubicBezTo>
                    <a:pt x="697" y="631"/>
                    <a:pt x="697" y="631"/>
                    <a:pt x="697" y="631"/>
                  </a:cubicBezTo>
                  <a:cubicBezTo>
                    <a:pt x="698" y="630"/>
                    <a:pt x="699" y="630"/>
                    <a:pt x="700" y="630"/>
                  </a:cubicBezTo>
                  <a:close/>
                  <a:moveTo>
                    <a:pt x="697" y="496"/>
                  </a:moveTo>
                  <a:cubicBezTo>
                    <a:pt x="697" y="492"/>
                    <a:pt x="697" y="492"/>
                    <a:pt x="697" y="492"/>
                  </a:cubicBezTo>
                  <a:cubicBezTo>
                    <a:pt x="698" y="492"/>
                    <a:pt x="698" y="492"/>
                    <a:pt x="698" y="492"/>
                  </a:cubicBezTo>
                  <a:lnTo>
                    <a:pt x="697" y="496"/>
                  </a:lnTo>
                  <a:close/>
                  <a:moveTo>
                    <a:pt x="677" y="118"/>
                  </a:moveTo>
                  <a:cubicBezTo>
                    <a:pt x="681" y="122"/>
                    <a:pt x="685" y="125"/>
                    <a:pt x="688" y="130"/>
                  </a:cubicBezTo>
                  <a:cubicBezTo>
                    <a:pt x="691" y="133"/>
                    <a:pt x="694" y="136"/>
                    <a:pt x="697" y="138"/>
                  </a:cubicBezTo>
                  <a:cubicBezTo>
                    <a:pt x="697" y="149"/>
                    <a:pt x="697" y="149"/>
                    <a:pt x="697" y="149"/>
                  </a:cubicBezTo>
                  <a:cubicBezTo>
                    <a:pt x="695" y="146"/>
                    <a:pt x="692" y="143"/>
                    <a:pt x="688" y="140"/>
                  </a:cubicBezTo>
                  <a:cubicBezTo>
                    <a:pt x="681" y="163"/>
                    <a:pt x="675" y="172"/>
                    <a:pt x="689" y="190"/>
                  </a:cubicBezTo>
                  <a:cubicBezTo>
                    <a:pt x="690" y="189"/>
                    <a:pt x="691" y="189"/>
                    <a:pt x="697" y="174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6" y="214"/>
                    <a:pt x="695" y="213"/>
                    <a:pt x="694" y="212"/>
                  </a:cubicBezTo>
                  <a:cubicBezTo>
                    <a:pt x="692" y="208"/>
                    <a:pt x="691" y="203"/>
                    <a:pt x="689" y="199"/>
                  </a:cubicBezTo>
                  <a:cubicBezTo>
                    <a:pt x="684" y="194"/>
                    <a:pt x="681" y="190"/>
                    <a:pt x="677" y="186"/>
                  </a:cubicBezTo>
                  <a:cubicBezTo>
                    <a:pt x="677" y="146"/>
                    <a:pt x="677" y="146"/>
                    <a:pt x="677" y="146"/>
                  </a:cubicBezTo>
                  <a:cubicBezTo>
                    <a:pt x="679" y="140"/>
                    <a:pt x="679" y="135"/>
                    <a:pt x="677" y="130"/>
                  </a:cubicBezTo>
                  <a:cubicBezTo>
                    <a:pt x="677" y="118"/>
                    <a:pt x="677" y="118"/>
                    <a:pt x="677" y="118"/>
                  </a:cubicBezTo>
                  <a:close/>
                  <a:moveTo>
                    <a:pt x="697" y="657"/>
                  </a:moveTo>
                  <a:cubicBezTo>
                    <a:pt x="696" y="659"/>
                    <a:pt x="696" y="659"/>
                    <a:pt x="696" y="659"/>
                  </a:cubicBezTo>
                  <a:cubicBezTo>
                    <a:pt x="688" y="664"/>
                    <a:pt x="683" y="671"/>
                    <a:pt x="677" y="678"/>
                  </a:cubicBezTo>
                  <a:cubicBezTo>
                    <a:pt x="677" y="667"/>
                    <a:pt x="677" y="667"/>
                    <a:pt x="677" y="667"/>
                  </a:cubicBezTo>
                  <a:cubicBezTo>
                    <a:pt x="677" y="667"/>
                    <a:pt x="678" y="666"/>
                    <a:pt x="678" y="666"/>
                  </a:cubicBezTo>
                  <a:cubicBezTo>
                    <a:pt x="677" y="666"/>
                    <a:pt x="677" y="666"/>
                    <a:pt x="677" y="666"/>
                  </a:cubicBezTo>
                  <a:cubicBezTo>
                    <a:pt x="677" y="657"/>
                    <a:pt x="677" y="657"/>
                    <a:pt x="677" y="657"/>
                  </a:cubicBezTo>
                  <a:cubicBezTo>
                    <a:pt x="688" y="654"/>
                    <a:pt x="691" y="653"/>
                    <a:pt x="697" y="646"/>
                  </a:cubicBezTo>
                  <a:cubicBezTo>
                    <a:pt x="697" y="657"/>
                    <a:pt x="697" y="657"/>
                    <a:pt x="697" y="657"/>
                  </a:cubicBezTo>
                  <a:close/>
                  <a:moveTo>
                    <a:pt x="697" y="313"/>
                  </a:moveTo>
                  <a:cubicBezTo>
                    <a:pt x="697" y="326"/>
                    <a:pt x="697" y="326"/>
                    <a:pt x="697" y="326"/>
                  </a:cubicBezTo>
                  <a:cubicBezTo>
                    <a:pt x="689" y="328"/>
                    <a:pt x="689" y="328"/>
                    <a:pt x="689" y="328"/>
                  </a:cubicBezTo>
                  <a:cubicBezTo>
                    <a:pt x="685" y="332"/>
                    <a:pt x="681" y="335"/>
                    <a:pt x="677" y="339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13"/>
                    <a:pt x="677" y="313"/>
                    <a:pt x="677" y="313"/>
                  </a:cubicBezTo>
                  <a:cubicBezTo>
                    <a:pt x="683" y="315"/>
                    <a:pt x="690" y="315"/>
                    <a:pt x="697" y="313"/>
                  </a:cubicBezTo>
                  <a:close/>
                  <a:moveTo>
                    <a:pt x="697" y="358"/>
                  </a:moveTo>
                  <a:cubicBezTo>
                    <a:pt x="697" y="370"/>
                    <a:pt x="697" y="370"/>
                    <a:pt x="697" y="370"/>
                  </a:cubicBezTo>
                  <a:cubicBezTo>
                    <a:pt x="691" y="371"/>
                    <a:pt x="685" y="372"/>
                    <a:pt x="679" y="372"/>
                  </a:cubicBezTo>
                  <a:cubicBezTo>
                    <a:pt x="679" y="375"/>
                    <a:pt x="680" y="378"/>
                    <a:pt x="680" y="382"/>
                  </a:cubicBezTo>
                  <a:cubicBezTo>
                    <a:pt x="679" y="382"/>
                    <a:pt x="678" y="382"/>
                    <a:pt x="677" y="382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8" y="358"/>
                    <a:pt x="678" y="358"/>
                    <a:pt x="679" y="360"/>
                  </a:cubicBezTo>
                  <a:cubicBezTo>
                    <a:pt x="688" y="359"/>
                    <a:pt x="693" y="359"/>
                    <a:pt x="697" y="358"/>
                  </a:cubicBezTo>
                  <a:close/>
                  <a:moveTo>
                    <a:pt x="697" y="389"/>
                  </a:moveTo>
                  <a:cubicBezTo>
                    <a:pt x="697" y="400"/>
                    <a:pt x="697" y="400"/>
                    <a:pt x="697" y="400"/>
                  </a:cubicBezTo>
                  <a:cubicBezTo>
                    <a:pt x="677" y="400"/>
                    <a:pt x="677" y="400"/>
                    <a:pt x="677" y="400"/>
                  </a:cubicBezTo>
                  <a:cubicBezTo>
                    <a:pt x="677" y="389"/>
                    <a:pt x="677" y="389"/>
                    <a:pt x="677" y="389"/>
                  </a:cubicBezTo>
                  <a:cubicBezTo>
                    <a:pt x="697" y="389"/>
                    <a:pt x="697" y="389"/>
                    <a:pt x="697" y="389"/>
                  </a:cubicBezTo>
                  <a:close/>
                  <a:moveTo>
                    <a:pt x="697" y="407"/>
                  </a:moveTo>
                  <a:cubicBezTo>
                    <a:pt x="697" y="422"/>
                    <a:pt x="697" y="422"/>
                    <a:pt x="697" y="422"/>
                  </a:cubicBezTo>
                  <a:cubicBezTo>
                    <a:pt x="694" y="431"/>
                    <a:pt x="692" y="435"/>
                    <a:pt x="682" y="438"/>
                  </a:cubicBezTo>
                  <a:cubicBezTo>
                    <a:pt x="680" y="437"/>
                    <a:pt x="679" y="436"/>
                    <a:pt x="677" y="435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8" y="409"/>
                    <a:pt x="679" y="409"/>
                    <a:pt x="680" y="410"/>
                  </a:cubicBezTo>
                  <a:cubicBezTo>
                    <a:pt x="679" y="415"/>
                    <a:pt x="679" y="419"/>
                    <a:pt x="679" y="425"/>
                  </a:cubicBezTo>
                  <a:cubicBezTo>
                    <a:pt x="681" y="425"/>
                    <a:pt x="683" y="425"/>
                    <a:pt x="684" y="425"/>
                  </a:cubicBezTo>
                  <a:cubicBezTo>
                    <a:pt x="686" y="420"/>
                    <a:pt x="688" y="414"/>
                    <a:pt x="690" y="409"/>
                  </a:cubicBezTo>
                  <a:cubicBezTo>
                    <a:pt x="693" y="408"/>
                    <a:pt x="695" y="407"/>
                    <a:pt x="697" y="407"/>
                  </a:cubicBezTo>
                  <a:close/>
                  <a:moveTo>
                    <a:pt x="697" y="449"/>
                  </a:moveTo>
                  <a:cubicBezTo>
                    <a:pt x="697" y="461"/>
                    <a:pt x="697" y="461"/>
                    <a:pt x="697" y="461"/>
                  </a:cubicBezTo>
                  <a:cubicBezTo>
                    <a:pt x="691" y="461"/>
                    <a:pt x="691" y="461"/>
                    <a:pt x="691" y="461"/>
                  </a:cubicBezTo>
                  <a:cubicBezTo>
                    <a:pt x="690" y="463"/>
                    <a:pt x="690" y="464"/>
                    <a:pt x="689" y="465"/>
                  </a:cubicBezTo>
                  <a:cubicBezTo>
                    <a:pt x="693" y="467"/>
                    <a:pt x="695" y="467"/>
                    <a:pt x="697" y="468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88" y="479"/>
                    <a:pt x="682" y="477"/>
                    <a:pt x="677" y="476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9" y="464"/>
                    <a:pt x="680" y="464"/>
                    <a:pt x="682" y="464"/>
                  </a:cubicBezTo>
                  <a:cubicBezTo>
                    <a:pt x="682" y="461"/>
                    <a:pt x="682" y="458"/>
                    <a:pt x="682" y="454"/>
                  </a:cubicBezTo>
                  <a:cubicBezTo>
                    <a:pt x="680" y="454"/>
                    <a:pt x="679" y="454"/>
                    <a:pt x="677" y="454"/>
                  </a:cubicBezTo>
                  <a:cubicBezTo>
                    <a:pt x="677" y="442"/>
                    <a:pt x="677" y="442"/>
                    <a:pt x="677" y="442"/>
                  </a:cubicBezTo>
                  <a:cubicBezTo>
                    <a:pt x="679" y="443"/>
                    <a:pt x="681" y="443"/>
                    <a:pt x="684" y="444"/>
                  </a:cubicBezTo>
                  <a:cubicBezTo>
                    <a:pt x="686" y="446"/>
                    <a:pt x="687" y="448"/>
                    <a:pt x="689" y="451"/>
                  </a:cubicBezTo>
                  <a:cubicBezTo>
                    <a:pt x="692" y="450"/>
                    <a:pt x="695" y="449"/>
                    <a:pt x="697" y="449"/>
                  </a:cubicBezTo>
                  <a:close/>
                  <a:moveTo>
                    <a:pt x="697" y="492"/>
                  </a:moveTo>
                  <a:cubicBezTo>
                    <a:pt x="697" y="496"/>
                    <a:pt x="697" y="496"/>
                    <a:pt x="697" y="496"/>
                  </a:cubicBezTo>
                  <a:cubicBezTo>
                    <a:pt x="694" y="504"/>
                    <a:pt x="692" y="512"/>
                    <a:pt x="689" y="520"/>
                  </a:cubicBezTo>
                  <a:cubicBezTo>
                    <a:pt x="688" y="520"/>
                    <a:pt x="687" y="520"/>
                    <a:pt x="685" y="520"/>
                  </a:cubicBezTo>
                  <a:cubicBezTo>
                    <a:pt x="683" y="520"/>
                    <a:pt x="681" y="518"/>
                    <a:pt x="677" y="517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9" y="504"/>
                    <a:pt x="681" y="505"/>
                    <a:pt x="684" y="506"/>
                  </a:cubicBezTo>
                  <a:cubicBezTo>
                    <a:pt x="686" y="500"/>
                    <a:pt x="688" y="495"/>
                    <a:pt x="690" y="490"/>
                  </a:cubicBezTo>
                  <a:cubicBezTo>
                    <a:pt x="692" y="490"/>
                    <a:pt x="695" y="491"/>
                    <a:pt x="697" y="492"/>
                  </a:cubicBezTo>
                  <a:close/>
                  <a:moveTo>
                    <a:pt x="697" y="582"/>
                  </a:moveTo>
                  <a:cubicBezTo>
                    <a:pt x="697" y="594"/>
                    <a:pt x="697" y="594"/>
                    <a:pt x="697" y="594"/>
                  </a:cubicBezTo>
                  <a:cubicBezTo>
                    <a:pt x="696" y="596"/>
                    <a:pt x="694" y="598"/>
                    <a:pt x="692" y="603"/>
                  </a:cubicBezTo>
                  <a:cubicBezTo>
                    <a:pt x="694" y="603"/>
                    <a:pt x="696" y="603"/>
                    <a:pt x="697" y="603"/>
                  </a:cubicBezTo>
                  <a:cubicBezTo>
                    <a:pt x="697" y="611"/>
                    <a:pt x="697" y="611"/>
                    <a:pt x="697" y="611"/>
                  </a:cubicBezTo>
                  <a:cubicBezTo>
                    <a:pt x="692" y="611"/>
                    <a:pt x="687" y="612"/>
                    <a:pt x="683" y="614"/>
                  </a:cubicBezTo>
                  <a:cubicBezTo>
                    <a:pt x="680" y="618"/>
                    <a:pt x="679" y="620"/>
                    <a:pt x="677" y="622"/>
                  </a:cubicBezTo>
                  <a:cubicBezTo>
                    <a:pt x="677" y="610"/>
                    <a:pt x="677" y="610"/>
                    <a:pt x="677" y="610"/>
                  </a:cubicBezTo>
                  <a:cubicBezTo>
                    <a:pt x="679" y="608"/>
                    <a:pt x="681" y="606"/>
                    <a:pt x="684" y="604"/>
                  </a:cubicBezTo>
                  <a:cubicBezTo>
                    <a:pt x="688" y="594"/>
                    <a:pt x="690" y="588"/>
                    <a:pt x="697" y="582"/>
                  </a:cubicBezTo>
                  <a:close/>
                  <a:moveTo>
                    <a:pt x="697" y="631"/>
                  </a:moveTo>
                  <a:cubicBezTo>
                    <a:pt x="697" y="640"/>
                    <a:pt x="697" y="640"/>
                    <a:pt x="697" y="640"/>
                  </a:cubicBezTo>
                  <a:cubicBezTo>
                    <a:pt x="690" y="639"/>
                    <a:pt x="683" y="637"/>
                    <a:pt x="677" y="637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87" y="629"/>
                    <a:pt x="687" y="630"/>
                    <a:pt x="692" y="631"/>
                  </a:cubicBezTo>
                  <a:cubicBezTo>
                    <a:pt x="694" y="631"/>
                    <a:pt x="696" y="631"/>
                    <a:pt x="697" y="631"/>
                  </a:cubicBezTo>
                  <a:close/>
                  <a:moveTo>
                    <a:pt x="677" y="542"/>
                  </a:moveTo>
                  <a:cubicBezTo>
                    <a:pt x="677" y="540"/>
                    <a:pt x="677" y="540"/>
                    <a:pt x="677" y="540"/>
                  </a:cubicBezTo>
                  <a:cubicBezTo>
                    <a:pt x="678" y="541"/>
                    <a:pt x="678" y="541"/>
                    <a:pt x="678" y="541"/>
                  </a:cubicBezTo>
                  <a:cubicBezTo>
                    <a:pt x="677" y="542"/>
                    <a:pt x="677" y="542"/>
                    <a:pt x="677" y="542"/>
                  </a:cubicBezTo>
                  <a:close/>
                  <a:moveTo>
                    <a:pt x="677" y="501"/>
                  </a:moveTo>
                  <a:cubicBezTo>
                    <a:pt x="679" y="496"/>
                    <a:pt x="680" y="492"/>
                    <a:pt x="682" y="487"/>
                  </a:cubicBezTo>
                  <a:cubicBezTo>
                    <a:pt x="680" y="487"/>
                    <a:pt x="679" y="486"/>
                    <a:pt x="677" y="486"/>
                  </a:cubicBezTo>
                  <a:lnTo>
                    <a:pt x="677" y="501"/>
                  </a:lnTo>
                  <a:close/>
                  <a:moveTo>
                    <a:pt x="654" y="95"/>
                  </a:moveTo>
                  <a:cubicBezTo>
                    <a:pt x="656" y="97"/>
                    <a:pt x="658" y="99"/>
                    <a:pt x="660" y="100"/>
                  </a:cubicBezTo>
                  <a:cubicBezTo>
                    <a:pt x="664" y="107"/>
                    <a:pt x="671" y="112"/>
                    <a:pt x="677" y="118"/>
                  </a:cubicBezTo>
                  <a:cubicBezTo>
                    <a:pt x="677" y="130"/>
                    <a:pt x="677" y="130"/>
                    <a:pt x="677" y="130"/>
                  </a:cubicBezTo>
                  <a:cubicBezTo>
                    <a:pt x="675" y="126"/>
                    <a:pt x="672" y="121"/>
                    <a:pt x="665" y="116"/>
                  </a:cubicBezTo>
                  <a:cubicBezTo>
                    <a:pt x="663" y="123"/>
                    <a:pt x="662" y="130"/>
                    <a:pt x="660" y="137"/>
                  </a:cubicBezTo>
                  <a:cubicBezTo>
                    <a:pt x="658" y="153"/>
                    <a:pt x="660" y="154"/>
                    <a:pt x="670" y="165"/>
                  </a:cubicBezTo>
                  <a:cubicBezTo>
                    <a:pt x="673" y="158"/>
                    <a:pt x="676" y="151"/>
                    <a:pt x="677" y="146"/>
                  </a:cubicBezTo>
                  <a:cubicBezTo>
                    <a:pt x="677" y="186"/>
                    <a:pt x="677" y="186"/>
                    <a:pt x="677" y="186"/>
                  </a:cubicBezTo>
                  <a:cubicBezTo>
                    <a:pt x="674" y="182"/>
                    <a:pt x="672" y="178"/>
                    <a:pt x="669" y="173"/>
                  </a:cubicBezTo>
                  <a:cubicBezTo>
                    <a:pt x="662" y="168"/>
                    <a:pt x="657" y="163"/>
                    <a:pt x="654" y="156"/>
                  </a:cubicBezTo>
                  <a:cubicBezTo>
                    <a:pt x="654" y="124"/>
                    <a:pt x="654" y="124"/>
                    <a:pt x="654" y="124"/>
                  </a:cubicBezTo>
                  <a:cubicBezTo>
                    <a:pt x="655" y="118"/>
                    <a:pt x="656" y="111"/>
                    <a:pt x="654" y="106"/>
                  </a:cubicBezTo>
                  <a:cubicBezTo>
                    <a:pt x="654" y="95"/>
                    <a:pt x="654" y="95"/>
                    <a:pt x="654" y="95"/>
                  </a:cubicBezTo>
                  <a:close/>
                  <a:moveTo>
                    <a:pt x="677" y="678"/>
                  </a:moveTo>
                  <a:cubicBezTo>
                    <a:pt x="674" y="681"/>
                    <a:pt x="670" y="685"/>
                    <a:pt x="664" y="687"/>
                  </a:cubicBezTo>
                  <a:cubicBezTo>
                    <a:pt x="662" y="691"/>
                    <a:pt x="662" y="691"/>
                    <a:pt x="654" y="701"/>
                  </a:cubicBezTo>
                  <a:cubicBezTo>
                    <a:pt x="654" y="690"/>
                    <a:pt x="654" y="690"/>
                    <a:pt x="654" y="690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ubicBezTo>
                    <a:pt x="655" y="681"/>
                    <a:pt x="655" y="681"/>
                    <a:pt x="655" y="681"/>
                  </a:cubicBezTo>
                  <a:cubicBezTo>
                    <a:pt x="666" y="678"/>
                    <a:pt x="670" y="676"/>
                    <a:pt x="677" y="667"/>
                  </a:cubicBezTo>
                  <a:cubicBezTo>
                    <a:pt x="677" y="678"/>
                    <a:pt x="677" y="678"/>
                    <a:pt x="677" y="678"/>
                  </a:cubicBezTo>
                  <a:close/>
                  <a:moveTo>
                    <a:pt x="677" y="313"/>
                  </a:moveTo>
                  <a:cubicBezTo>
                    <a:pt x="677" y="325"/>
                    <a:pt x="677" y="325"/>
                    <a:pt x="677" y="325"/>
                  </a:cubicBezTo>
                  <a:cubicBezTo>
                    <a:pt x="671" y="323"/>
                    <a:pt x="665" y="322"/>
                    <a:pt x="660" y="320"/>
                  </a:cubicBezTo>
                  <a:cubicBezTo>
                    <a:pt x="659" y="316"/>
                    <a:pt x="658" y="313"/>
                    <a:pt x="657" y="308"/>
                  </a:cubicBezTo>
                  <a:cubicBezTo>
                    <a:pt x="665" y="311"/>
                    <a:pt x="671" y="313"/>
                    <a:pt x="677" y="313"/>
                  </a:cubicBezTo>
                  <a:close/>
                  <a:moveTo>
                    <a:pt x="677" y="325"/>
                  </a:moveTo>
                  <a:cubicBezTo>
                    <a:pt x="677" y="339"/>
                    <a:pt x="677" y="339"/>
                    <a:pt x="677" y="339"/>
                  </a:cubicBezTo>
                  <a:cubicBezTo>
                    <a:pt x="674" y="342"/>
                    <a:pt x="670" y="345"/>
                    <a:pt x="666" y="349"/>
                  </a:cubicBezTo>
                  <a:cubicBezTo>
                    <a:pt x="666" y="344"/>
                    <a:pt x="665" y="340"/>
                    <a:pt x="665" y="336"/>
                  </a:cubicBezTo>
                  <a:cubicBezTo>
                    <a:pt x="669" y="332"/>
                    <a:pt x="673" y="328"/>
                    <a:pt x="677" y="325"/>
                  </a:cubicBezTo>
                  <a:close/>
                  <a:moveTo>
                    <a:pt x="677" y="350"/>
                  </a:moveTo>
                  <a:cubicBezTo>
                    <a:pt x="677" y="382"/>
                    <a:pt x="677" y="382"/>
                    <a:pt x="677" y="382"/>
                  </a:cubicBezTo>
                  <a:cubicBezTo>
                    <a:pt x="675" y="382"/>
                    <a:pt x="673" y="382"/>
                    <a:pt x="671" y="383"/>
                  </a:cubicBezTo>
                  <a:cubicBezTo>
                    <a:pt x="670" y="372"/>
                    <a:pt x="669" y="361"/>
                    <a:pt x="668" y="351"/>
                  </a:cubicBezTo>
                  <a:cubicBezTo>
                    <a:pt x="671" y="351"/>
                    <a:pt x="674" y="350"/>
                    <a:pt x="677" y="350"/>
                  </a:cubicBezTo>
                  <a:close/>
                  <a:moveTo>
                    <a:pt x="677" y="389"/>
                  </a:moveTo>
                  <a:cubicBezTo>
                    <a:pt x="677" y="400"/>
                    <a:pt x="677" y="400"/>
                    <a:pt x="677" y="400"/>
                  </a:cubicBezTo>
                  <a:cubicBezTo>
                    <a:pt x="671" y="400"/>
                    <a:pt x="671" y="400"/>
                    <a:pt x="671" y="400"/>
                  </a:cubicBezTo>
                  <a:cubicBezTo>
                    <a:pt x="671" y="397"/>
                    <a:pt x="671" y="393"/>
                    <a:pt x="671" y="389"/>
                  </a:cubicBezTo>
                  <a:cubicBezTo>
                    <a:pt x="677" y="389"/>
                    <a:pt x="677" y="389"/>
                    <a:pt x="677" y="389"/>
                  </a:cubicBezTo>
                  <a:close/>
                  <a:moveTo>
                    <a:pt x="677" y="409"/>
                  </a:moveTo>
                  <a:cubicBezTo>
                    <a:pt x="677" y="435"/>
                    <a:pt x="677" y="435"/>
                    <a:pt x="677" y="435"/>
                  </a:cubicBezTo>
                  <a:cubicBezTo>
                    <a:pt x="668" y="430"/>
                    <a:pt x="671" y="422"/>
                    <a:pt x="670" y="409"/>
                  </a:cubicBezTo>
                  <a:cubicBezTo>
                    <a:pt x="673" y="409"/>
                    <a:pt x="675" y="409"/>
                    <a:pt x="677" y="409"/>
                  </a:cubicBezTo>
                  <a:close/>
                  <a:moveTo>
                    <a:pt x="677" y="442"/>
                  </a:moveTo>
                  <a:cubicBezTo>
                    <a:pt x="677" y="454"/>
                    <a:pt x="677" y="454"/>
                    <a:pt x="677" y="454"/>
                  </a:cubicBezTo>
                  <a:cubicBezTo>
                    <a:pt x="676" y="454"/>
                    <a:pt x="676" y="454"/>
                    <a:pt x="676" y="454"/>
                  </a:cubicBezTo>
                  <a:cubicBezTo>
                    <a:pt x="674" y="456"/>
                    <a:pt x="674" y="456"/>
                    <a:pt x="673" y="463"/>
                  </a:cubicBezTo>
                  <a:cubicBezTo>
                    <a:pt x="674" y="463"/>
                    <a:pt x="676" y="463"/>
                    <a:pt x="677" y="464"/>
                  </a:cubicBezTo>
                  <a:cubicBezTo>
                    <a:pt x="677" y="476"/>
                    <a:pt x="677" y="476"/>
                    <a:pt x="677" y="476"/>
                  </a:cubicBezTo>
                  <a:cubicBezTo>
                    <a:pt x="664" y="473"/>
                    <a:pt x="663" y="472"/>
                    <a:pt x="661" y="471"/>
                  </a:cubicBezTo>
                  <a:cubicBezTo>
                    <a:pt x="664" y="460"/>
                    <a:pt x="665" y="442"/>
                    <a:pt x="677" y="442"/>
                  </a:cubicBezTo>
                  <a:close/>
                  <a:moveTo>
                    <a:pt x="677" y="486"/>
                  </a:moveTo>
                  <a:cubicBezTo>
                    <a:pt x="677" y="501"/>
                    <a:pt x="677" y="501"/>
                    <a:pt x="677" y="501"/>
                  </a:cubicBezTo>
                  <a:cubicBezTo>
                    <a:pt x="676" y="503"/>
                    <a:pt x="676" y="503"/>
                    <a:pt x="676" y="503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7" y="517"/>
                    <a:pt x="677" y="517"/>
                    <a:pt x="677" y="517"/>
                  </a:cubicBezTo>
                  <a:cubicBezTo>
                    <a:pt x="669" y="514"/>
                    <a:pt x="659" y="510"/>
                    <a:pt x="654" y="507"/>
                  </a:cubicBezTo>
                  <a:cubicBezTo>
                    <a:pt x="654" y="494"/>
                    <a:pt x="654" y="494"/>
                    <a:pt x="654" y="494"/>
                  </a:cubicBezTo>
                  <a:cubicBezTo>
                    <a:pt x="659" y="479"/>
                    <a:pt x="659" y="479"/>
                    <a:pt x="660" y="478"/>
                  </a:cubicBezTo>
                  <a:cubicBezTo>
                    <a:pt x="666" y="481"/>
                    <a:pt x="666" y="481"/>
                    <a:pt x="667" y="482"/>
                  </a:cubicBezTo>
                  <a:cubicBezTo>
                    <a:pt x="666" y="488"/>
                    <a:pt x="664" y="493"/>
                    <a:pt x="662" y="498"/>
                  </a:cubicBezTo>
                  <a:cubicBezTo>
                    <a:pt x="664" y="499"/>
                    <a:pt x="666" y="500"/>
                    <a:pt x="669" y="500"/>
                  </a:cubicBezTo>
                  <a:cubicBezTo>
                    <a:pt x="671" y="495"/>
                    <a:pt x="672" y="490"/>
                    <a:pt x="674" y="485"/>
                  </a:cubicBezTo>
                  <a:cubicBezTo>
                    <a:pt x="677" y="486"/>
                    <a:pt x="677" y="486"/>
                    <a:pt x="677" y="486"/>
                  </a:cubicBezTo>
                  <a:close/>
                  <a:moveTo>
                    <a:pt x="677" y="540"/>
                  </a:moveTo>
                  <a:cubicBezTo>
                    <a:pt x="669" y="532"/>
                    <a:pt x="661" y="523"/>
                    <a:pt x="654" y="514"/>
                  </a:cubicBezTo>
                  <a:cubicBezTo>
                    <a:pt x="654" y="531"/>
                    <a:pt x="654" y="531"/>
                    <a:pt x="654" y="531"/>
                  </a:cubicBezTo>
                  <a:cubicBezTo>
                    <a:pt x="657" y="534"/>
                    <a:pt x="661" y="537"/>
                    <a:pt x="664" y="541"/>
                  </a:cubicBezTo>
                  <a:cubicBezTo>
                    <a:pt x="661" y="540"/>
                    <a:pt x="657" y="539"/>
                    <a:pt x="654" y="539"/>
                  </a:cubicBezTo>
                  <a:cubicBezTo>
                    <a:pt x="654" y="551"/>
                    <a:pt x="654" y="551"/>
                    <a:pt x="654" y="551"/>
                  </a:cubicBezTo>
                  <a:cubicBezTo>
                    <a:pt x="658" y="552"/>
                    <a:pt x="661" y="552"/>
                    <a:pt x="665" y="553"/>
                  </a:cubicBezTo>
                  <a:cubicBezTo>
                    <a:pt x="668" y="553"/>
                    <a:pt x="670" y="553"/>
                    <a:pt x="673" y="553"/>
                  </a:cubicBezTo>
                  <a:cubicBezTo>
                    <a:pt x="674" y="550"/>
                    <a:pt x="676" y="546"/>
                    <a:pt x="677" y="542"/>
                  </a:cubicBezTo>
                  <a:cubicBezTo>
                    <a:pt x="677" y="540"/>
                    <a:pt x="677" y="540"/>
                    <a:pt x="677" y="540"/>
                  </a:cubicBezTo>
                  <a:close/>
                  <a:moveTo>
                    <a:pt x="677" y="610"/>
                  </a:moveTo>
                  <a:cubicBezTo>
                    <a:pt x="677" y="622"/>
                    <a:pt x="677" y="622"/>
                    <a:pt x="677" y="622"/>
                  </a:cubicBezTo>
                  <a:cubicBezTo>
                    <a:pt x="676" y="623"/>
                    <a:pt x="675" y="625"/>
                    <a:pt x="674" y="628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77" y="637"/>
                    <a:pt x="677" y="637"/>
                    <a:pt x="677" y="637"/>
                  </a:cubicBezTo>
                  <a:cubicBezTo>
                    <a:pt x="668" y="637"/>
                    <a:pt x="660" y="639"/>
                    <a:pt x="654" y="649"/>
                  </a:cubicBezTo>
                  <a:cubicBezTo>
                    <a:pt x="654" y="637"/>
                    <a:pt x="654" y="637"/>
                    <a:pt x="654" y="637"/>
                  </a:cubicBezTo>
                  <a:cubicBezTo>
                    <a:pt x="657" y="633"/>
                    <a:pt x="661" y="630"/>
                    <a:pt x="665" y="628"/>
                  </a:cubicBezTo>
                  <a:cubicBezTo>
                    <a:pt x="669" y="620"/>
                    <a:pt x="672" y="615"/>
                    <a:pt x="677" y="610"/>
                  </a:cubicBezTo>
                  <a:close/>
                  <a:moveTo>
                    <a:pt x="677" y="657"/>
                  </a:moveTo>
                  <a:cubicBezTo>
                    <a:pt x="677" y="666"/>
                    <a:pt x="677" y="666"/>
                    <a:pt x="677" y="666"/>
                  </a:cubicBezTo>
                  <a:cubicBezTo>
                    <a:pt x="667" y="663"/>
                    <a:pt x="660" y="661"/>
                    <a:pt x="654" y="660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63" y="653"/>
                    <a:pt x="663" y="653"/>
                    <a:pt x="676" y="657"/>
                  </a:cubicBezTo>
                  <a:cubicBezTo>
                    <a:pt x="677" y="657"/>
                    <a:pt x="677" y="657"/>
                    <a:pt x="677" y="657"/>
                  </a:cubicBezTo>
                  <a:close/>
                  <a:moveTo>
                    <a:pt x="654" y="581"/>
                  </a:moveTo>
                  <a:cubicBezTo>
                    <a:pt x="654" y="568"/>
                    <a:pt x="654" y="568"/>
                    <a:pt x="654" y="568"/>
                  </a:cubicBezTo>
                  <a:cubicBezTo>
                    <a:pt x="656" y="569"/>
                    <a:pt x="658" y="571"/>
                    <a:pt x="661" y="573"/>
                  </a:cubicBezTo>
                  <a:cubicBezTo>
                    <a:pt x="658" y="575"/>
                    <a:pt x="656" y="578"/>
                    <a:pt x="654" y="581"/>
                  </a:cubicBezTo>
                  <a:close/>
                  <a:moveTo>
                    <a:pt x="654" y="270"/>
                  </a:moveTo>
                  <a:cubicBezTo>
                    <a:pt x="654" y="263"/>
                    <a:pt x="654" y="263"/>
                    <a:pt x="654" y="263"/>
                  </a:cubicBezTo>
                  <a:cubicBezTo>
                    <a:pt x="655" y="259"/>
                    <a:pt x="660" y="255"/>
                    <a:pt x="668" y="261"/>
                  </a:cubicBezTo>
                  <a:cubicBezTo>
                    <a:pt x="668" y="264"/>
                    <a:pt x="668" y="267"/>
                    <a:pt x="668" y="270"/>
                  </a:cubicBezTo>
                  <a:cubicBezTo>
                    <a:pt x="665" y="273"/>
                    <a:pt x="662" y="273"/>
                    <a:pt x="657" y="273"/>
                  </a:cubicBezTo>
                  <a:cubicBezTo>
                    <a:pt x="655" y="272"/>
                    <a:pt x="654" y="271"/>
                    <a:pt x="654" y="270"/>
                  </a:cubicBezTo>
                  <a:close/>
                  <a:moveTo>
                    <a:pt x="629" y="76"/>
                  </a:moveTo>
                  <a:cubicBezTo>
                    <a:pt x="637" y="82"/>
                    <a:pt x="645" y="88"/>
                    <a:pt x="654" y="95"/>
                  </a:cubicBezTo>
                  <a:cubicBezTo>
                    <a:pt x="654" y="106"/>
                    <a:pt x="654" y="106"/>
                    <a:pt x="654" y="106"/>
                  </a:cubicBezTo>
                  <a:cubicBezTo>
                    <a:pt x="652" y="101"/>
                    <a:pt x="647" y="97"/>
                    <a:pt x="639" y="94"/>
                  </a:cubicBezTo>
                  <a:cubicBezTo>
                    <a:pt x="637" y="107"/>
                    <a:pt x="633" y="122"/>
                    <a:pt x="639" y="134"/>
                  </a:cubicBezTo>
                  <a:cubicBezTo>
                    <a:pt x="646" y="139"/>
                    <a:pt x="646" y="139"/>
                    <a:pt x="648" y="141"/>
                  </a:cubicBezTo>
                  <a:cubicBezTo>
                    <a:pt x="648" y="141"/>
                    <a:pt x="649" y="141"/>
                    <a:pt x="650" y="141"/>
                  </a:cubicBezTo>
                  <a:cubicBezTo>
                    <a:pt x="651" y="136"/>
                    <a:pt x="652" y="130"/>
                    <a:pt x="654" y="124"/>
                  </a:cubicBezTo>
                  <a:cubicBezTo>
                    <a:pt x="654" y="156"/>
                    <a:pt x="654" y="156"/>
                    <a:pt x="654" y="156"/>
                  </a:cubicBezTo>
                  <a:cubicBezTo>
                    <a:pt x="653" y="155"/>
                    <a:pt x="652" y="153"/>
                    <a:pt x="651" y="151"/>
                  </a:cubicBezTo>
                  <a:cubicBezTo>
                    <a:pt x="643" y="148"/>
                    <a:pt x="630" y="139"/>
                    <a:pt x="629" y="130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3"/>
                    <a:pt x="629" y="103"/>
                    <a:pt x="629" y="103"/>
                  </a:cubicBezTo>
                  <a:cubicBezTo>
                    <a:pt x="629" y="99"/>
                    <a:pt x="629" y="95"/>
                    <a:pt x="629" y="92"/>
                  </a:cubicBezTo>
                  <a:cubicBezTo>
                    <a:pt x="629" y="76"/>
                    <a:pt x="629" y="76"/>
                    <a:pt x="629" y="76"/>
                  </a:cubicBezTo>
                  <a:close/>
                  <a:moveTo>
                    <a:pt x="654" y="701"/>
                  </a:moveTo>
                  <a:cubicBezTo>
                    <a:pt x="652" y="702"/>
                    <a:pt x="652" y="702"/>
                    <a:pt x="652" y="702"/>
                  </a:cubicBezTo>
                  <a:cubicBezTo>
                    <a:pt x="644" y="707"/>
                    <a:pt x="637" y="713"/>
                    <a:pt x="629" y="719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40" y="701"/>
                    <a:pt x="646" y="700"/>
                    <a:pt x="654" y="690"/>
                  </a:cubicBezTo>
                  <a:cubicBezTo>
                    <a:pt x="654" y="701"/>
                    <a:pt x="654" y="701"/>
                    <a:pt x="654" y="701"/>
                  </a:cubicBezTo>
                  <a:close/>
                  <a:moveTo>
                    <a:pt x="654" y="263"/>
                  </a:moveTo>
                  <a:cubicBezTo>
                    <a:pt x="654" y="270"/>
                    <a:pt x="654" y="270"/>
                    <a:pt x="654" y="270"/>
                  </a:cubicBezTo>
                  <a:cubicBezTo>
                    <a:pt x="653" y="268"/>
                    <a:pt x="653" y="265"/>
                    <a:pt x="654" y="263"/>
                  </a:cubicBezTo>
                  <a:close/>
                  <a:moveTo>
                    <a:pt x="654" y="494"/>
                  </a:moveTo>
                  <a:cubicBezTo>
                    <a:pt x="654" y="507"/>
                    <a:pt x="654" y="507"/>
                    <a:pt x="654" y="507"/>
                  </a:cubicBezTo>
                  <a:cubicBezTo>
                    <a:pt x="651" y="506"/>
                    <a:pt x="649" y="506"/>
                    <a:pt x="649" y="505"/>
                  </a:cubicBezTo>
                  <a:cubicBezTo>
                    <a:pt x="651" y="501"/>
                    <a:pt x="652" y="497"/>
                    <a:pt x="654" y="494"/>
                  </a:cubicBezTo>
                  <a:close/>
                  <a:moveTo>
                    <a:pt x="654" y="51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0" y="527"/>
                    <a:pt x="646" y="523"/>
                    <a:pt x="642" y="520"/>
                  </a:cubicBezTo>
                  <a:cubicBezTo>
                    <a:pt x="644" y="516"/>
                    <a:pt x="646" y="512"/>
                    <a:pt x="648" y="509"/>
                  </a:cubicBezTo>
                  <a:cubicBezTo>
                    <a:pt x="654" y="514"/>
                    <a:pt x="654" y="514"/>
                    <a:pt x="654" y="514"/>
                  </a:cubicBezTo>
                  <a:close/>
                  <a:moveTo>
                    <a:pt x="654" y="539"/>
                  </a:moveTo>
                  <a:cubicBezTo>
                    <a:pt x="654" y="551"/>
                    <a:pt x="654" y="551"/>
                    <a:pt x="654" y="551"/>
                  </a:cubicBezTo>
                  <a:cubicBezTo>
                    <a:pt x="645" y="549"/>
                    <a:pt x="637" y="547"/>
                    <a:pt x="629" y="546"/>
                  </a:cubicBezTo>
                  <a:cubicBezTo>
                    <a:pt x="629" y="544"/>
                    <a:pt x="629" y="544"/>
                    <a:pt x="629" y="544"/>
                  </a:cubicBezTo>
                  <a:cubicBezTo>
                    <a:pt x="631" y="541"/>
                    <a:pt x="632" y="538"/>
                    <a:pt x="635" y="535"/>
                  </a:cubicBezTo>
                  <a:cubicBezTo>
                    <a:pt x="641" y="536"/>
                    <a:pt x="647" y="537"/>
                    <a:pt x="654" y="539"/>
                  </a:cubicBezTo>
                  <a:close/>
                  <a:moveTo>
                    <a:pt x="654" y="568"/>
                  </a:moveTo>
                  <a:cubicBezTo>
                    <a:pt x="645" y="562"/>
                    <a:pt x="637" y="556"/>
                    <a:pt x="629" y="550"/>
                  </a:cubicBezTo>
                  <a:cubicBezTo>
                    <a:pt x="629" y="566"/>
                    <a:pt x="629" y="566"/>
                    <a:pt x="629" y="566"/>
                  </a:cubicBezTo>
                  <a:cubicBezTo>
                    <a:pt x="637" y="571"/>
                    <a:pt x="645" y="576"/>
                    <a:pt x="652" y="582"/>
                  </a:cubicBezTo>
                  <a:cubicBezTo>
                    <a:pt x="654" y="581"/>
                    <a:pt x="654" y="581"/>
                    <a:pt x="654" y="581"/>
                  </a:cubicBezTo>
                  <a:cubicBezTo>
                    <a:pt x="654" y="568"/>
                    <a:pt x="654" y="568"/>
                    <a:pt x="654" y="568"/>
                  </a:cubicBezTo>
                  <a:close/>
                  <a:moveTo>
                    <a:pt x="654" y="637"/>
                  </a:moveTo>
                  <a:cubicBezTo>
                    <a:pt x="654" y="649"/>
                    <a:pt x="654" y="649"/>
                    <a:pt x="654" y="649"/>
                  </a:cubicBezTo>
                  <a:cubicBezTo>
                    <a:pt x="653" y="650"/>
                    <a:pt x="653" y="651"/>
                    <a:pt x="652" y="651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54" y="660"/>
                    <a:pt x="654" y="660"/>
                    <a:pt x="654" y="660"/>
                  </a:cubicBezTo>
                  <a:cubicBezTo>
                    <a:pt x="645" y="659"/>
                    <a:pt x="639" y="662"/>
                    <a:pt x="629" y="672"/>
                  </a:cubicBezTo>
                  <a:cubicBezTo>
                    <a:pt x="629" y="661"/>
                    <a:pt x="629" y="661"/>
                    <a:pt x="629" y="661"/>
                  </a:cubicBezTo>
                  <a:cubicBezTo>
                    <a:pt x="633" y="656"/>
                    <a:pt x="639" y="653"/>
                    <a:pt x="645" y="649"/>
                  </a:cubicBezTo>
                  <a:cubicBezTo>
                    <a:pt x="647" y="644"/>
                    <a:pt x="650" y="640"/>
                    <a:pt x="654" y="637"/>
                  </a:cubicBezTo>
                  <a:close/>
                  <a:moveTo>
                    <a:pt x="654" y="680"/>
                  </a:moveTo>
                  <a:cubicBezTo>
                    <a:pt x="645" y="677"/>
                    <a:pt x="637" y="674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37" y="684"/>
                    <a:pt x="645" y="687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lose/>
                  <a:moveTo>
                    <a:pt x="629" y="600"/>
                  </a:moveTo>
                  <a:cubicBezTo>
                    <a:pt x="629" y="575"/>
                    <a:pt x="629" y="575"/>
                    <a:pt x="629" y="575"/>
                  </a:cubicBezTo>
                  <a:cubicBezTo>
                    <a:pt x="635" y="581"/>
                    <a:pt x="641" y="586"/>
                    <a:pt x="646" y="592"/>
                  </a:cubicBezTo>
                  <a:cubicBezTo>
                    <a:pt x="643" y="596"/>
                    <a:pt x="640" y="599"/>
                    <a:pt x="637" y="603"/>
                  </a:cubicBezTo>
                  <a:cubicBezTo>
                    <a:pt x="629" y="600"/>
                    <a:pt x="629" y="600"/>
                    <a:pt x="629" y="600"/>
                  </a:cubicBezTo>
                  <a:close/>
                  <a:moveTo>
                    <a:pt x="629" y="457"/>
                  </a:moveTo>
                  <a:cubicBezTo>
                    <a:pt x="629" y="362"/>
                    <a:pt x="629" y="362"/>
                    <a:pt x="629" y="362"/>
                  </a:cubicBezTo>
                  <a:cubicBezTo>
                    <a:pt x="635" y="393"/>
                    <a:pt x="638" y="427"/>
                    <a:pt x="629" y="457"/>
                  </a:cubicBezTo>
                  <a:close/>
                  <a:moveTo>
                    <a:pt x="629" y="215"/>
                  </a:moveTo>
                  <a:cubicBezTo>
                    <a:pt x="629" y="162"/>
                    <a:pt x="629" y="162"/>
                    <a:pt x="629" y="162"/>
                  </a:cubicBezTo>
                  <a:cubicBezTo>
                    <a:pt x="631" y="162"/>
                    <a:pt x="633" y="162"/>
                    <a:pt x="636" y="162"/>
                  </a:cubicBezTo>
                  <a:cubicBezTo>
                    <a:pt x="638" y="174"/>
                    <a:pt x="642" y="177"/>
                    <a:pt x="650" y="185"/>
                  </a:cubicBezTo>
                  <a:cubicBezTo>
                    <a:pt x="650" y="187"/>
                    <a:pt x="650" y="188"/>
                    <a:pt x="650" y="190"/>
                  </a:cubicBezTo>
                  <a:cubicBezTo>
                    <a:pt x="648" y="192"/>
                    <a:pt x="648" y="192"/>
                    <a:pt x="642" y="192"/>
                  </a:cubicBezTo>
                  <a:cubicBezTo>
                    <a:pt x="641" y="191"/>
                    <a:pt x="641" y="190"/>
                    <a:pt x="640" y="190"/>
                  </a:cubicBezTo>
                  <a:cubicBezTo>
                    <a:pt x="640" y="192"/>
                    <a:pt x="639" y="195"/>
                    <a:pt x="639" y="197"/>
                  </a:cubicBezTo>
                  <a:cubicBezTo>
                    <a:pt x="636" y="198"/>
                    <a:pt x="634" y="198"/>
                    <a:pt x="632" y="199"/>
                  </a:cubicBezTo>
                  <a:cubicBezTo>
                    <a:pt x="637" y="205"/>
                    <a:pt x="640" y="210"/>
                    <a:pt x="648" y="213"/>
                  </a:cubicBezTo>
                  <a:cubicBezTo>
                    <a:pt x="648" y="218"/>
                    <a:pt x="648" y="220"/>
                    <a:pt x="646" y="224"/>
                  </a:cubicBezTo>
                  <a:cubicBezTo>
                    <a:pt x="641" y="224"/>
                    <a:pt x="639" y="224"/>
                    <a:pt x="635" y="222"/>
                  </a:cubicBezTo>
                  <a:cubicBezTo>
                    <a:pt x="632" y="219"/>
                    <a:pt x="630" y="217"/>
                    <a:pt x="629" y="215"/>
                  </a:cubicBezTo>
                  <a:close/>
                  <a:moveTo>
                    <a:pt x="616" y="67"/>
                  </a:moveTo>
                  <a:cubicBezTo>
                    <a:pt x="620" y="70"/>
                    <a:pt x="625" y="73"/>
                    <a:pt x="629" y="76"/>
                  </a:cubicBezTo>
                  <a:cubicBezTo>
                    <a:pt x="629" y="92"/>
                    <a:pt x="629" y="92"/>
                    <a:pt x="629" y="92"/>
                  </a:cubicBezTo>
                  <a:cubicBezTo>
                    <a:pt x="628" y="85"/>
                    <a:pt x="624" y="81"/>
                    <a:pt x="616" y="76"/>
                  </a:cubicBezTo>
                  <a:cubicBezTo>
                    <a:pt x="616" y="67"/>
                    <a:pt x="616" y="67"/>
                    <a:pt x="616" y="67"/>
                  </a:cubicBezTo>
                  <a:close/>
                  <a:moveTo>
                    <a:pt x="629" y="719"/>
                  </a:moveTo>
                  <a:cubicBezTo>
                    <a:pt x="625" y="722"/>
                    <a:pt x="620" y="725"/>
                    <a:pt x="616" y="728"/>
                  </a:cubicBezTo>
                  <a:cubicBezTo>
                    <a:pt x="616" y="719"/>
                    <a:pt x="616" y="719"/>
                    <a:pt x="616" y="719"/>
                  </a:cubicBezTo>
                  <a:cubicBezTo>
                    <a:pt x="620" y="717"/>
                    <a:pt x="623" y="715"/>
                    <a:pt x="628" y="711"/>
                  </a:cubicBezTo>
                  <a:cubicBezTo>
                    <a:pt x="624" y="709"/>
                    <a:pt x="620" y="707"/>
                    <a:pt x="616" y="705"/>
                  </a:cubicBezTo>
                  <a:cubicBezTo>
                    <a:pt x="616" y="696"/>
                    <a:pt x="616" y="696"/>
                    <a:pt x="616" y="696"/>
                  </a:cubicBezTo>
                  <a:cubicBezTo>
                    <a:pt x="620" y="698"/>
                    <a:pt x="624" y="700"/>
                    <a:pt x="628" y="702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29" y="719"/>
                    <a:pt x="629" y="719"/>
                    <a:pt x="629" y="719"/>
                  </a:cubicBezTo>
                  <a:close/>
                  <a:moveTo>
                    <a:pt x="629" y="106"/>
                  </a:moveTo>
                  <a:cubicBezTo>
                    <a:pt x="629" y="130"/>
                    <a:pt x="629" y="130"/>
                    <a:pt x="629" y="130"/>
                  </a:cubicBezTo>
                  <a:cubicBezTo>
                    <a:pt x="624" y="127"/>
                    <a:pt x="620" y="125"/>
                    <a:pt x="616" y="122"/>
                  </a:cubicBezTo>
                  <a:cubicBezTo>
                    <a:pt x="616" y="114"/>
                    <a:pt x="616" y="114"/>
                    <a:pt x="616" y="114"/>
                  </a:cubicBezTo>
                  <a:cubicBezTo>
                    <a:pt x="618" y="115"/>
                    <a:pt x="620" y="117"/>
                    <a:pt x="624" y="120"/>
                  </a:cubicBezTo>
                  <a:cubicBezTo>
                    <a:pt x="625" y="120"/>
                    <a:pt x="626" y="120"/>
                    <a:pt x="626" y="120"/>
                  </a:cubicBezTo>
                  <a:cubicBezTo>
                    <a:pt x="627" y="116"/>
                    <a:pt x="628" y="111"/>
                    <a:pt x="629" y="106"/>
                  </a:cubicBezTo>
                  <a:close/>
                  <a:moveTo>
                    <a:pt x="629" y="162"/>
                  </a:moveTo>
                  <a:cubicBezTo>
                    <a:pt x="629" y="215"/>
                    <a:pt x="629" y="215"/>
                    <a:pt x="629" y="215"/>
                  </a:cubicBezTo>
                  <a:cubicBezTo>
                    <a:pt x="623" y="208"/>
                    <a:pt x="619" y="210"/>
                    <a:pt x="616" y="214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7"/>
                    <a:pt x="616" y="196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2"/>
                    <a:pt x="617" y="173"/>
                    <a:pt x="618" y="173"/>
                  </a:cubicBezTo>
                  <a:cubicBezTo>
                    <a:pt x="620" y="173"/>
                    <a:pt x="621" y="173"/>
                    <a:pt x="622" y="173"/>
                  </a:cubicBezTo>
                  <a:cubicBezTo>
                    <a:pt x="622" y="172"/>
                    <a:pt x="621" y="171"/>
                    <a:pt x="621" y="171"/>
                  </a:cubicBezTo>
                  <a:cubicBezTo>
                    <a:pt x="619" y="170"/>
                    <a:pt x="618" y="169"/>
                    <a:pt x="616" y="168"/>
                  </a:cubicBezTo>
                  <a:cubicBezTo>
                    <a:pt x="616" y="154"/>
                    <a:pt x="616" y="154"/>
                    <a:pt x="616" y="154"/>
                  </a:cubicBezTo>
                  <a:cubicBezTo>
                    <a:pt x="617" y="154"/>
                    <a:pt x="618" y="154"/>
                    <a:pt x="620" y="154"/>
                  </a:cubicBezTo>
                  <a:cubicBezTo>
                    <a:pt x="623" y="160"/>
                    <a:pt x="625" y="162"/>
                    <a:pt x="629" y="162"/>
                  </a:cubicBezTo>
                  <a:close/>
                  <a:moveTo>
                    <a:pt x="629" y="362"/>
                  </a:moveTo>
                  <a:cubicBezTo>
                    <a:pt x="629" y="457"/>
                    <a:pt x="629" y="457"/>
                    <a:pt x="629" y="457"/>
                  </a:cubicBezTo>
                  <a:cubicBezTo>
                    <a:pt x="627" y="461"/>
                    <a:pt x="626" y="466"/>
                    <a:pt x="624" y="470"/>
                  </a:cubicBezTo>
                  <a:cubicBezTo>
                    <a:pt x="622" y="477"/>
                    <a:pt x="619" y="484"/>
                    <a:pt x="616" y="493"/>
                  </a:cubicBezTo>
                  <a:cubicBezTo>
                    <a:pt x="616" y="469"/>
                    <a:pt x="616" y="469"/>
                    <a:pt x="616" y="469"/>
                  </a:cubicBezTo>
                  <a:cubicBezTo>
                    <a:pt x="619" y="467"/>
                    <a:pt x="621" y="463"/>
                    <a:pt x="621" y="457"/>
                  </a:cubicBezTo>
                  <a:cubicBezTo>
                    <a:pt x="619" y="458"/>
                    <a:pt x="618" y="458"/>
                    <a:pt x="616" y="459"/>
                  </a:cubicBezTo>
                  <a:cubicBezTo>
                    <a:pt x="616" y="453"/>
                    <a:pt x="616" y="453"/>
                    <a:pt x="616" y="453"/>
                  </a:cubicBezTo>
                  <a:cubicBezTo>
                    <a:pt x="622" y="451"/>
                    <a:pt x="626" y="447"/>
                    <a:pt x="626" y="437"/>
                  </a:cubicBezTo>
                  <a:cubicBezTo>
                    <a:pt x="622" y="439"/>
                    <a:pt x="619" y="440"/>
                    <a:pt x="616" y="441"/>
                  </a:cubicBezTo>
                  <a:cubicBezTo>
                    <a:pt x="616" y="435"/>
                    <a:pt x="616" y="435"/>
                    <a:pt x="616" y="435"/>
                  </a:cubicBezTo>
                  <a:cubicBezTo>
                    <a:pt x="624" y="432"/>
                    <a:pt x="628" y="429"/>
                    <a:pt x="628" y="417"/>
                  </a:cubicBezTo>
                  <a:cubicBezTo>
                    <a:pt x="623" y="420"/>
                    <a:pt x="619" y="421"/>
                    <a:pt x="616" y="423"/>
                  </a:cubicBezTo>
                  <a:cubicBezTo>
                    <a:pt x="616" y="417"/>
                    <a:pt x="616" y="417"/>
                    <a:pt x="616" y="417"/>
                  </a:cubicBezTo>
                  <a:cubicBezTo>
                    <a:pt x="626" y="411"/>
                    <a:pt x="628" y="411"/>
                    <a:pt x="628" y="397"/>
                  </a:cubicBezTo>
                  <a:cubicBezTo>
                    <a:pt x="624" y="400"/>
                    <a:pt x="620" y="403"/>
                    <a:pt x="616" y="406"/>
                  </a:cubicBezTo>
                  <a:cubicBezTo>
                    <a:pt x="616" y="398"/>
                    <a:pt x="616" y="398"/>
                    <a:pt x="616" y="398"/>
                  </a:cubicBezTo>
                  <a:cubicBezTo>
                    <a:pt x="624" y="393"/>
                    <a:pt x="632" y="387"/>
                    <a:pt x="627" y="377"/>
                  </a:cubicBezTo>
                  <a:cubicBezTo>
                    <a:pt x="622" y="381"/>
                    <a:pt x="618" y="383"/>
                    <a:pt x="616" y="385"/>
                  </a:cubicBezTo>
                  <a:cubicBezTo>
                    <a:pt x="616" y="378"/>
                    <a:pt x="616" y="378"/>
                    <a:pt x="616" y="378"/>
                  </a:cubicBezTo>
                  <a:cubicBezTo>
                    <a:pt x="623" y="373"/>
                    <a:pt x="628" y="368"/>
                    <a:pt x="624" y="358"/>
                  </a:cubicBezTo>
                  <a:cubicBezTo>
                    <a:pt x="621" y="359"/>
                    <a:pt x="618" y="361"/>
                    <a:pt x="616" y="363"/>
                  </a:cubicBezTo>
                  <a:cubicBezTo>
                    <a:pt x="616" y="357"/>
                    <a:pt x="616" y="357"/>
                    <a:pt x="616" y="357"/>
                  </a:cubicBezTo>
                  <a:cubicBezTo>
                    <a:pt x="622" y="352"/>
                    <a:pt x="624" y="347"/>
                    <a:pt x="619" y="337"/>
                  </a:cubicBezTo>
                  <a:cubicBezTo>
                    <a:pt x="618" y="338"/>
                    <a:pt x="617" y="339"/>
                    <a:pt x="616" y="340"/>
                  </a:cubicBezTo>
                  <a:cubicBezTo>
                    <a:pt x="616" y="312"/>
                    <a:pt x="616" y="312"/>
                    <a:pt x="616" y="312"/>
                  </a:cubicBezTo>
                  <a:cubicBezTo>
                    <a:pt x="617" y="314"/>
                    <a:pt x="618" y="316"/>
                    <a:pt x="620" y="320"/>
                  </a:cubicBezTo>
                  <a:cubicBezTo>
                    <a:pt x="623" y="333"/>
                    <a:pt x="626" y="347"/>
                    <a:pt x="629" y="362"/>
                  </a:cubicBezTo>
                  <a:close/>
                  <a:moveTo>
                    <a:pt x="629" y="544"/>
                  </a:moveTo>
                  <a:cubicBezTo>
                    <a:pt x="629" y="546"/>
                    <a:pt x="629" y="546"/>
                    <a:pt x="629" y="546"/>
                  </a:cubicBezTo>
                  <a:cubicBezTo>
                    <a:pt x="628" y="546"/>
                    <a:pt x="628" y="546"/>
                    <a:pt x="628" y="546"/>
                  </a:cubicBezTo>
                  <a:cubicBezTo>
                    <a:pt x="629" y="544"/>
                    <a:pt x="629" y="544"/>
                    <a:pt x="629" y="544"/>
                  </a:cubicBezTo>
                  <a:close/>
                  <a:moveTo>
                    <a:pt x="629" y="550"/>
                  </a:moveTo>
                  <a:cubicBezTo>
                    <a:pt x="629" y="566"/>
                    <a:pt x="629" y="566"/>
                    <a:pt x="629" y="566"/>
                  </a:cubicBezTo>
                  <a:cubicBezTo>
                    <a:pt x="626" y="564"/>
                    <a:pt x="623" y="561"/>
                    <a:pt x="620" y="559"/>
                  </a:cubicBezTo>
                  <a:cubicBezTo>
                    <a:pt x="622" y="554"/>
                    <a:pt x="622" y="551"/>
                    <a:pt x="628" y="549"/>
                  </a:cubicBezTo>
                  <a:cubicBezTo>
                    <a:pt x="629" y="550"/>
                    <a:pt x="629" y="550"/>
                    <a:pt x="629" y="550"/>
                  </a:cubicBezTo>
                  <a:close/>
                  <a:moveTo>
                    <a:pt x="629" y="575"/>
                  </a:moveTo>
                  <a:cubicBezTo>
                    <a:pt x="625" y="572"/>
                    <a:pt x="620" y="568"/>
                    <a:pt x="616" y="565"/>
                  </a:cubicBezTo>
                  <a:cubicBezTo>
                    <a:pt x="616" y="578"/>
                    <a:pt x="616" y="578"/>
                    <a:pt x="616" y="578"/>
                  </a:cubicBezTo>
                  <a:cubicBezTo>
                    <a:pt x="620" y="582"/>
                    <a:pt x="623" y="585"/>
                    <a:pt x="626" y="588"/>
                  </a:cubicBezTo>
                  <a:cubicBezTo>
                    <a:pt x="624" y="588"/>
                    <a:pt x="620" y="587"/>
                    <a:pt x="616" y="586"/>
                  </a:cubicBezTo>
                  <a:cubicBezTo>
                    <a:pt x="616" y="596"/>
                    <a:pt x="616" y="596"/>
                    <a:pt x="616" y="596"/>
                  </a:cubicBezTo>
                  <a:cubicBezTo>
                    <a:pt x="619" y="597"/>
                    <a:pt x="622" y="598"/>
                    <a:pt x="629" y="600"/>
                  </a:cubicBezTo>
                  <a:cubicBezTo>
                    <a:pt x="629" y="575"/>
                    <a:pt x="629" y="575"/>
                    <a:pt x="629" y="575"/>
                  </a:cubicBezTo>
                  <a:close/>
                  <a:moveTo>
                    <a:pt x="629" y="661"/>
                  </a:moveTo>
                  <a:cubicBezTo>
                    <a:pt x="629" y="672"/>
                    <a:pt x="629" y="672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28" y="681"/>
                    <a:pt x="628" y="681"/>
                    <a:pt x="628" y="681"/>
                  </a:cubicBezTo>
                  <a:cubicBezTo>
                    <a:pt x="622" y="681"/>
                    <a:pt x="619" y="681"/>
                    <a:pt x="616" y="682"/>
                  </a:cubicBezTo>
                  <a:cubicBezTo>
                    <a:pt x="616" y="674"/>
                    <a:pt x="616" y="674"/>
                    <a:pt x="616" y="674"/>
                  </a:cubicBezTo>
                  <a:cubicBezTo>
                    <a:pt x="617" y="673"/>
                    <a:pt x="619" y="673"/>
                    <a:pt x="621" y="672"/>
                  </a:cubicBezTo>
                  <a:cubicBezTo>
                    <a:pt x="623" y="668"/>
                    <a:pt x="626" y="664"/>
                    <a:pt x="629" y="661"/>
                  </a:cubicBezTo>
                  <a:close/>
                  <a:moveTo>
                    <a:pt x="616" y="616"/>
                  </a:moveTo>
                  <a:cubicBezTo>
                    <a:pt x="616" y="601"/>
                    <a:pt x="616" y="601"/>
                    <a:pt x="616" y="601"/>
                  </a:cubicBezTo>
                  <a:cubicBezTo>
                    <a:pt x="620" y="605"/>
                    <a:pt x="624" y="608"/>
                    <a:pt x="629" y="612"/>
                  </a:cubicBezTo>
                  <a:cubicBezTo>
                    <a:pt x="626" y="615"/>
                    <a:pt x="623" y="618"/>
                    <a:pt x="621" y="620"/>
                  </a:cubicBezTo>
                  <a:lnTo>
                    <a:pt x="616" y="616"/>
                  </a:lnTo>
                  <a:close/>
                  <a:moveTo>
                    <a:pt x="611" y="64"/>
                  </a:moveTo>
                  <a:cubicBezTo>
                    <a:pt x="613" y="65"/>
                    <a:pt x="614" y="66"/>
                    <a:pt x="616" y="67"/>
                  </a:cubicBezTo>
                  <a:cubicBezTo>
                    <a:pt x="616" y="76"/>
                    <a:pt x="616" y="76"/>
                    <a:pt x="616" y="76"/>
                  </a:cubicBezTo>
                  <a:cubicBezTo>
                    <a:pt x="615" y="75"/>
                    <a:pt x="613" y="74"/>
                    <a:pt x="612" y="73"/>
                  </a:cubicBezTo>
                  <a:cubicBezTo>
                    <a:pt x="612" y="85"/>
                    <a:pt x="612" y="97"/>
                    <a:pt x="612" y="109"/>
                  </a:cubicBezTo>
                  <a:cubicBezTo>
                    <a:pt x="614" y="111"/>
                    <a:pt x="615" y="112"/>
                    <a:pt x="616" y="114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4" y="121"/>
                    <a:pt x="613" y="120"/>
                    <a:pt x="611" y="118"/>
                  </a:cubicBezTo>
                  <a:cubicBezTo>
                    <a:pt x="611" y="64"/>
                    <a:pt x="611" y="64"/>
                    <a:pt x="611" y="64"/>
                  </a:cubicBezTo>
                  <a:close/>
                  <a:moveTo>
                    <a:pt x="616" y="728"/>
                  </a:moveTo>
                  <a:cubicBezTo>
                    <a:pt x="614" y="728"/>
                    <a:pt x="613" y="729"/>
                    <a:pt x="611" y="730"/>
                  </a:cubicBezTo>
                  <a:cubicBezTo>
                    <a:pt x="611" y="720"/>
                    <a:pt x="611" y="720"/>
                    <a:pt x="611" y="720"/>
                  </a:cubicBezTo>
                  <a:cubicBezTo>
                    <a:pt x="613" y="720"/>
                    <a:pt x="614" y="719"/>
                    <a:pt x="616" y="719"/>
                  </a:cubicBezTo>
                  <a:cubicBezTo>
                    <a:pt x="616" y="728"/>
                    <a:pt x="616" y="728"/>
                    <a:pt x="616" y="728"/>
                  </a:cubicBezTo>
                  <a:close/>
                  <a:moveTo>
                    <a:pt x="616" y="154"/>
                  </a:moveTo>
                  <a:cubicBezTo>
                    <a:pt x="616" y="168"/>
                    <a:pt x="616" y="168"/>
                    <a:pt x="616" y="168"/>
                  </a:cubicBezTo>
                  <a:cubicBezTo>
                    <a:pt x="615" y="167"/>
                    <a:pt x="613" y="167"/>
                    <a:pt x="612" y="166"/>
                  </a:cubicBezTo>
                  <a:cubicBezTo>
                    <a:pt x="613" y="169"/>
                    <a:pt x="613" y="169"/>
                    <a:pt x="616" y="171"/>
                  </a:cubicBezTo>
                  <a:cubicBezTo>
                    <a:pt x="616" y="196"/>
                    <a:pt x="616" y="196"/>
                    <a:pt x="616" y="196"/>
                  </a:cubicBezTo>
                  <a:cubicBezTo>
                    <a:pt x="615" y="194"/>
                    <a:pt x="613" y="192"/>
                    <a:pt x="611" y="190"/>
                  </a:cubicBezTo>
                  <a:cubicBezTo>
                    <a:pt x="611" y="153"/>
                    <a:pt x="611" y="153"/>
                    <a:pt x="611" y="153"/>
                  </a:cubicBezTo>
                  <a:cubicBezTo>
                    <a:pt x="613" y="154"/>
                    <a:pt x="614" y="154"/>
                    <a:pt x="616" y="154"/>
                  </a:cubicBezTo>
                  <a:close/>
                  <a:moveTo>
                    <a:pt x="616" y="198"/>
                  </a:moveTo>
                  <a:cubicBezTo>
                    <a:pt x="616" y="214"/>
                    <a:pt x="616" y="214"/>
                    <a:pt x="616" y="214"/>
                  </a:cubicBezTo>
                  <a:cubicBezTo>
                    <a:pt x="614" y="217"/>
                    <a:pt x="613" y="219"/>
                    <a:pt x="611" y="222"/>
                  </a:cubicBezTo>
                  <a:cubicBezTo>
                    <a:pt x="611" y="196"/>
                    <a:pt x="611" y="196"/>
                    <a:pt x="611" y="196"/>
                  </a:cubicBezTo>
                  <a:cubicBezTo>
                    <a:pt x="611" y="197"/>
                    <a:pt x="612" y="198"/>
                    <a:pt x="612" y="199"/>
                  </a:cubicBezTo>
                  <a:cubicBezTo>
                    <a:pt x="613" y="199"/>
                    <a:pt x="615" y="198"/>
                    <a:pt x="616" y="198"/>
                  </a:cubicBezTo>
                  <a:close/>
                  <a:moveTo>
                    <a:pt x="616" y="312"/>
                  </a:moveTo>
                  <a:cubicBezTo>
                    <a:pt x="616" y="340"/>
                    <a:pt x="616" y="340"/>
                    <a:pt x="616" y="340"/>
                  </a:cubicBezTo>
                  <a:cubicBezTo>
                    <a:pt x="614" y="342"/>
                    <a:pt x="613" y="344"/>
                    <a:pt x="611" y="346"/>
                  </a:cubicBezTo>
                  <a:cubicBezTo>
                    <a:pt x="611" y="338"/>
                    <a:pt x="611" y="338"/>
                    <a:pt x="611" y="338"/>
                  </a:cubicBezTo>
                  <a:cubicBezTo>
                    <a:pt x="616" y="333"/>
                    <a:pt x="616" y="325"/>
                    <a:pt x="613" y="317"/>
                  </a:cubicBezTo>
                  <a:cubicBezTo>
                    <a:pt x="612" y="318"/>
                    <a:pt x="612" y="319"/>
                    <a:pt x="611" y="320"/>
                  </a:cubicBezTo>
                  <a:cubicBezTo>
                    <a:pt x="611" y="300"/>
                    <a:pt x="611" y="300"/>
                    <a:pt x="611" y="300"/>
                  </a:cubicBezTo>
                  <a:cubicBezTo>
                    <a:pt x="613" y="303"/>
                    <a:pt x="613" y="303"/>
                    <a:pt x="613" y="303"/>
                  </a:cubicBezTo>
                  <a:cubicBezTo>
                    <a:pt x="614" y="307"/>
                    <a:pt x="615" y="309"/>
                    <a:pt x="616" y="312"/>
                  </a:cubicBezTo>
                  <a:close/>
                  <a:moveTo>
                    <a:pt x="616" y="357"/>
                  </a:moveTo>
                  <a:cubicBezTo>
                    <a:pt x="616" y="363"/>
                    <a:pt x="616" y="363"/>
                    <a:pt x="616" y="363"/>
                  </a:cubicBezTo>
                  <a:cubicBezTo>
                    <a:pt x="613" y="366"/>
                    <a:pt x="612" y="368"/>
                    <a:pt x="611" y="372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13" y="359"/>
                    <a:pt x="614" y="358"/>
                    <a:pt x="616" y="357"/>
                  </a:cubicBezTo>
                  <a:close/>
                  <a:moveTo>
                    <a:pt x="616" y="378"/>
                  </a:moveTo>
                  <a:cubicBezTo>
                    <a:pt x="616" y="385"/>
                    <a:pt x="616" y="385"/>
                    <a:pt x="616" y="385"/>
                  </a:cubicBezTo>
                  <a:cubicBezTo>
                    <a:pt x="613" y="388"/>
                    <a:pt x="612" y="392"/>
                    <a:pt x="611" y="400"/>
                  </a:cubicBezTo>
                  <a:cubicBezTo>
                    <a:pt x="613" y="399"/>
                    <a:pt x="614" y="399"/>
                    <a:pt x="616" y="398"/>
                  </a:cubicBezTo>
                  <a:cubicBezTo>
                    <a:pt x="616" y="406"/>
                    <a:pt x="616" y="406"/>
                    <a:pt x="616" y="406"/>
                  </a:cubicBezTo>
                  <a:cubicBezTo>
                    <a:pt x="615" y="407"/>
                    <a:pt x="613" y="408"/>
                    <a:pt x="612" y="409"/>
                  </a:cubicBezTo>
                  <a:cubicBezTo>
                    <a:pt x="611" y="412"/>
                    <a:pt x="611" y="416"/>
                    <a:pt x="611" y="419"/>
                  </a:cubicBezTo>
                  <a:cubicBezTo>
                    <a:pt x="613" y="418"/>
                    <a:pt x="615" y="417"/>
                    <a:pt x="616" y="417"/>
                  </a:cubicBezTo>
                  <a:cubicBezTo>
                    <a:pt x="616" y="423"/>
                    <a:pt x="616" y="423"/>
                    <a:pt x="616" y="423"/>
                  </a:cubicBezTo>
                  <a:cubicBezTo>
                    <a:pt x="614" y="425"/>
                    <a:pt x="612" y="426"/>
                    <a:pt x="611" y="429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3" y="380"/>
                    <a:pt x="614" y="379"/>
                    <a:pt x="616" y="378"/>
                  </a:cubicBezTo>
                  <a:close/>
                  <a:moveTo>
                    <a:pt x="616" y="435"/>
                  </a:moveTo>
                  <a:cubicBezTo>
                    <a:pt x="616" y="441"/>
                    <a:pt x="616" y="441"/>
                    <a:pt x="616" y="441"/>
                  </a:cubicBezTo>
                  <a:cubicBezTo>
                    <a:pt x="614" y="442"/>
                    <a:pt x="612" y="443"/>
                    <a:pt x="611" y="444"/>
                  </a:cubicBezTo>
                  <a:cubicBezTo>
                    <a:pt x="611" y="436"/>
                    <a:pt x="611" y="436"/>
                    <a:pt x="611" y="436"/>
                  </a:cubicBezTo>
                  <a:cubicBezTo>
                    <a:pt x="613" y="436"/>
                    <a:pt x="614" y="435"/>
                    <a:pt x="616" y="435"/>
                  </a:cubicBezTo>
                  <a:close/>
                  <a:moveTo>
                    <a:pt x="616" y="453"/>
                  </a:moveTo>
                  <a:cubicBezTo>
                    <a:pt x="616" y="459"/>
                    <a:pt x="616" y="459"/>
                    <a:pt x="616" y="459"/>
                  </a:cubicBezTo>
                  <a:cubicBezTo>
                    <a:pt x="614" y="459"/>
                    <a:pt x="613" y="460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ubicBezTo>
                    <a:pt x="613" y="454"/>
                    <a:pt x="614" y="453"/>
                    <a:pt x="616" y="453"/>
                  </a:cubicBezTo>
                  <a:close/>
                  <a:moveTo>
                    <a:pt x="616" y="469"/>
                  </a:moveTo>
                  <a:cubicBezTo>
                    <a:pt x="616" y="493"/>
                    <a:pt x="616" y="493"/>
                    <a:pt x="616" y="493"/>
                  </a:cubicBezTo>
                  <a:cubicBezTo>
                    <a:pt x="614" y="497"/>
                    <a:pt x="613" y="500"/>
                    <a:pt x="611" y="504"/>
                  </a:cubicBezTo>
                  <a:cubicBezTo>
                    <a:pt x="611" y="487"/>
                    <a:pt x="611" y="487"/>
                    <a:pt x="611" y="487"/>
                  </a:cubicBezTo>
                  <a:cubicBezTo>
                    <a:pt x="613" y="485"/>
                    <a:pt x="614" y="482"/>
                    <a:pt x="616" y="477"/>
                  </a:cubicBezTo>
                  <a:cubicBezTo>
                    <a:pt x="614" y="477"/>
                    <a:pt x="613" y="478"/>
                    <a:pt x="611" y="478"/>
                  </a:cubicBezTo>
                  <a:cubicBezTo>
                    <a:pt x="611" y="471"/>
                    <a:pt x="611" y="471"/>
                    <a:pt x="611" y="471"/>
                  </a:cubicBezTo>
                  <a:cubicBezTo>
                    <a:pt x="613" y="471"/>
                    <a:pt x="615" y="470"/>
                    <a:pt x="616" y="469"/>
                  </a:cubicBezTo>
                  <a:close/>
                  <a:moveTo>
                    <a:pt x="616" y="565"/>
                  </a:moveTo>
                  <a:cubicBezTo>
                    <a:pt x="616" y="578"/>
                    <a:pt x="616" y="578"/>
                    <a:pt x="616" y="578"/>
                  </a:cubicBezTo>
                  <a:cubicBezTo>
                    <a:pt x="611" y="574"/>
                    <a:pt x="611" y="574"/>
                    <a:pt x="611" y="574"/>
                  </a:cubicBezTo>
                  <a:cubicBezTo>
                    <a:pt x="611" y="569"/>
                    <a:pt x="611" y="569"/>
                    <a:pt x="611" y="569"/>
                  </a:cubicBezTo>
                  <a:cubicBezTo>
                    <a:pt x="613" y="567"/>
                    <a:pt x="614" y="566"/>
                    <a:pt x="616" y="564"/>
                  </a:cubicBezTo>
                  <a:cubicBezTo>
                    <a:pt x="616" y="565"/>
                    <a:pt x="616" y="565"/>
                    <a:pt x="616" y="565"/>
                  </a:cubicBezTo>
                  <a:close/>
                  <a:moveTo>
                    <a:pt x="616" y="586"/>
                  </a:moveTo>
                  <a:cubicBezTo>
                    <a:pt x="616" y="596"/>
                    <a:pt x="616" y="596"/>
                    <a:pt x="616" y="596"/>
                  </a:cubicBezTo>
                  <a:cubicBezTo>
                    <a:pt x="613" y="596"/>
                    <a:pt x="612" y="595"/>
                    <a:pt x="611" y="595"/>
                  </a:cubicBezTo>
                  <a:cubicBezTo>
                    <a:pt x="611" y="585"/>
                    <a:pt x="611" y="585"/>
                    <a:pt x="611" y="585"/>
                  </a:cubicBezTo>
                  <a:cubicBezTo>
                    <a:pt x="613" y="585"/>
                    <a:pt x="614" y="586"/>
                    <a:pt x="616" y="586"/>
                  </a:cubicBezTo>
                  <a:close/>
                  <a:moveTo>
                    <a:pt x="616" y="601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4" y="614"/>
                    <a:pt x="612" y="613"/>
                    <a:pt x="611" y="611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3" y="598"/>
                    <a:pt x="614" y="600"/>
                    <a:pt x="616" y="601"/>
                  </a:cubicBezTo>
                  <a:close/>
                  <a:moveTo>
                    <a:pt x="616" y="674"/>
                  </a:moveTo>
                  <a:cubicBezTo>
                    <a:pt x="616" y="682"/>
                    <a:pt x="616" y="682"/>
                    <a:pt x="616" y="682"/>
                  </a:cubicBezTo>
                  <a:cubicBezTo>
                    <a:pt x="614" y="683"/>
                    <a:pt x="613" y="684"/>
                    <a:pt x="611" y="685"/>
                  </a:cubicBezTo>
                  <a:cubicBezTo>
                    <a:pt x="611" y="676"/>
                    <a:pt x="611" y="676"/>
                    <a:pt x="611" y="676"/>
                  </a:cubicBezTo>
                  <a:cubicBezTo>
                    <a:pt x="613" y="675"/>
                    <a:pt x="614" y="675"/>
                    <a:pt x="616" y="674"/>
                  </a:cubicBezTo>
                  <a:close/>
                  <a:moveTo>
                    <a:pt x="616" y="696"/>
                  </a:moveTo>
                  <a:cubicBezTo>
                    <a:pt x="616" y="705"/>
                    <a:pt x="616" y="705"/>
                    <a:pt x="616" y="705"/>
                  </a:cubicBezTo>
                  <a:cubicBezTo>
                    <a:pt x="614" y="704"/>
                    <a:pt x="613" y="704"/>
                    <a:pt x="611" y="703"/>
                  </a:cubicBezTo>
                  <a:cubicBezTo>
                    <a:pt x="611" y="694"/>
                    <a:pt x="611" y="694"/>
                    <a:pt x="611" y="694"/>
                  </a:cubicBezTo>
                  <a:lnTo>
                    <a:pt x="616" y="696"/>
                  </a:lnTo>
                  <a:close/>
                  <a:moveTo>
                    <a:pt x="605" y="60"/>
                  </a:moveTo>
                  <a:cubicBezTo>
                    <a:pt x="607" y="61"/>
                    <a:pt x="609" y="62"/>
                    <a:pt x="611" y="64"/>
                  </a:cubicBezTo>
                  <a:cubicBezTo>
                    <a:pt x="611" y="118"/>
                    <a:pt x="611" y="118"/>
                    <a:pt x="611" y="118"/>
                  </a:cubicBezTo>
                  <a:cubicBezTo>
                    <a:pt x="609" y="117"/>
                    <a:pt x="607" y="115"/>
                    <a:pt x="605" y="113"/>
                  </a:cubicBezTo>
                  <a:cubicBezTo>
                    <a:pt x="605" y="60"/>
                    <a:pt x="605" y="60"/>
                    <a:pt x="605" y="60"/>
                  </a:cubicBezTo>
                  <a:close/>
                  <a:moveTo>
                    <a:pt x="611" y="730"/>
                  </a:moveTo>
                  <a:cubicBezTo>
                    <a:pt x="610" y="730"/>
                    <a:pt x="610" y="730"/>
                    <a:pt x="610" y="730"/>
                  </a:cubicBezTo>
                  <a:cubicBezTo>
                    <a:pt x="609" y="732"/>
                    <a:pt x="607" y="733"/>
                    <a:pt x="605" y="734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7" y="721"/>
                    <a:pt x="609" y="721"/>
                    <a:pt x="611" y="720"/>
                  </a:cubicBezTo>
                  <a:cubicBezTo>
                    <a:pt x="611" y="730"/>
                    <a:pt x="611" y="730"/>
                    <a:pt x="611" y="730"/>
                  </a:cubicBezTo>
                  <a:close/>
                  <a:moveTo>
                    <a:pt x="611" y="153"/>
                  </a:moveTo>
                  <a:cubicBezTo>
                    <a:pt x="611" y="190"/>
                    <a:pt x="611" y="190"/>
                    <a:pt x="611" y="190"/>
                  </a:cubicBezTo>
                  <a:cubicBezTo>
                    <a:pt x="609" y="189"/>
                    <a:pt x="607" y="187"/>
                    <a:pt x="605" y="186"/>
                  </a:cubicBezTo>
                  <a:cubicBezTo>
                    <a:pt x="605" y="164"/>
                    <a:pt x="605" y="164"/>
                    <a:pt x="605" y="164"/>
                  </a:cubicBezTo>
                  <a:cubicBezTo>
                    <a:pt x="607" y="163"/>
                    <a:pt x="608" y="162"/>
                    <a:pt x="610" y="162"/>
                  </a:cubicBezTo>
                  <a:cubicBezTo>
                    <a:pt x="610" y="159"/>
                    <a:pt x="610" y="156"/>
                    <a:pt x="610" y="153"/>
                  </a:cubicBezTo>
                  <a:cubicBezTo>
                    <a:pt x="611" y="153"/>
                    <a:pt x="611" y="153"/>
                    <a:pt x="611" y="153"/>
                  </a:cubicBezTo>
                  <a:close/>
                  <a:moveTo>
                    <a:pt x="611" y="196"/>
                  </a:moveTo>
                  <a:cubicBezTo>
                    <a:pt x="611" y="222"/>
                    <a:pt x="611" y="222"/>
                    <a:pt x="611" y="222"/>
                  </a:cubicBezTo>
                  <a:cubicBezTo>
                    <a:pt x="609" y="225"/>
                    <a:pt x="607" y="228"/>
                    <a:pt x="605" y="230"/>
                  </a:cubicBezTo>
                  <a:cubicBezTo>
                    <a:pt x="605" y="213"/>
                    <a:pt x="605" y="213"/>
                    <a:pt x="605" y="213"/>
                  </a:cubicBezTo>
                  <a:cubicBezTo>
                    <a:pt x="606" y="212"/>
                    <a:pt x="607" y="211"/>
                    <a:pt x="608" y="211"/>
                  </a:cubicBezTo>
                  <a:cubicBezTo>
                    <a:pt x="608" y="206"/>
                    <a:pt x="608" y="206"/>
                    <a:pt x="607" y="205"/>
                  </a:cubicBezTo>
                  <a:cubicBezTo>
                    <a:pt x="605" y="205"/>
                    <a:pt x="605" y="205"/>
                    <a:pt x="605" y="205"/>
                  </a:cubicBezTo>
                  <a:cubicBezTo>
                    <a:pt x="605" y="192"/>
                    <a:pt x="605" y="192"/>
                    <a:pt x="605" y="192"/>
                  </a:cubicBezTo>
                  <a:cubicBezTo>
                    <a:pt x="608" y="193"/>
                    <a:pt x="610" y="194"/>
                    <a:pt x="611" y="196"/>
                  </a:cubicBezTo>
                  <a:close/>
                  <a:moveTo>
                    <a:pt x="611" y="300"/>
                  </a:moveTo>
                  <a:cubicBezTo>
                    <a:pt x="611" y="320"/>
                    <a:pt x="611" y="320"/>
                    <a:pt x="611" y="320"/>
                  </a:cubicBezTo>
                  <a:cubicBezTo>
                    <a:pt x="609" y="323"/>
                    <a:pt x="607" y="325"/>
                    <a:pt x="605" y="327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608" y="312"/>
                    <a:pt x="610" y="308"/>
                    <a:pt x="605" y="300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06" y="292"/>
                    <a:pt x="608" y="294"/>
                    <a:pt x="611" y="300"/>
                  </a:cubicBezTo>
                  <a:close/>
                  <a:moveTo>
                    <a:pt x="611" y="338"/>
                  </a:moveTo>
                  <a:cubicBezTo>
                    <a:pt x="611" y="346"/>
                    <a:pt x="611" y="346"/>
                    <a:pt x="611" y="346"/>
                  </a:cubicBezTo>
                  <a:cubicBezTo>
                    <a:pt x="610" y="348"/>
                    <a:pt x="608" y="349"/>
                    <a:pt x="607" y="351"/>
                  </a:cubicBezTo>
                  <a:cubicBezTo>
                    <a:pt x="607" y="355"/>
                    <a:pt x="607" y="359"/>
                    <a:pt x="608" y="363"/>
                  </a:cubicBezTo>
                  <a:cubicBezTo>
                    <a:pt x="609" y="362"/>
                    <a:pt x="610" y="361"/>
                    <a:pt x="611" y="360"/>
                  </a:cubicBezTo>
                  <a:cubicBezTo>
                    <a:pt x="611" y="372"/>
                    <a:pt x="611" y="372"/>
                    <a:pt x="611" y="372"/>
                  </a:cubicBezTo>
                  <a:cubicBezTo>
                    <a:pt x="610" y="375"/>
                    <a:pt x="610" y="378"/>
                    <a:pt x="610" y="382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1" y="429"/>
                    <a:pt x="611" y="429"/>
                    <a:pt x="611" y="429"/>
                  </a:cubicBezTo>
                  <a:cubicBezTo>
                    <a:pt x="610" y="431"/>
                    <a:pt x="609" y="433"/>
                    <a:pt x="609" y="437"/>
                  </a:cubicBezTo>
                  <a:cubicBezTo>
                    <a:pt x="610" y="437"/>
                    <a:pt x="610" y="436"/>
                    <a:pt x="611" y="436"/>
                  </a:cubicBezTo>
                  <a:cubicBezTo>
                    <a:pt x="611" y="444"/>
                    <a:pt x="611" y="444"/>
                    <a:pt x="611" y="444"/>
                  </a:cubicBezTo>
                  <a:cubicBezTo>
                    <a:pt x="608" y="446"/>
                    <a:pt x="606" y="449"/>
                    <a:pt x="605" y="455"/>
                  </a:cubicBezTo>
                  <a:cubicBezTo>
                    <a:pt x="605" y="421"/>
                    <a:pt x="605" y="421"/>
                    <a:pt x="605" y="421"/>
                  </a:cubicBezTo>
                  <a:cubicBezTo>
                    <a:pt x="605" y="419"/>
                    <a:pt x="605" y="417"/>
                    <a:pt x="605" y="415"/>
                  </a:cubicBezTo>
                  <a:cubicBezTo>
                    <a:pt x="605" y="410"/>
                    <a:pt x="605" y="410"/>
                    <a:pt x="605" y="410"/>
                  </a:cubicBezTo>
                  <a:cubicBezTo>
                    <a:pt x="607" y="410"/>
                    <a:pt x="607" y="410"/>
                    <a:pt x="607" y="410"/>
                  </a:cubicBezTo>
                  <a:cubicBezTo>
                    <a:pt x="607" y="404"/>
                    <a:pt x="606" y="399"/>
                    <a:pt x="605" y="393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6" y="389"/>
                    <a:pt x="607" y="388"/>
                    <a:pt x="607" y="387"/>
                  </a:cubicBezTo>
                  <a:cubicBezTo>
                    <a:pt x="606" y="385"/>
                    <a:pt x="606" y="382"/>
                    <a:pt x="605" y="380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08" y="342"/>
                    <a:pt x="609" y="340"/>
                    <a:pt x="611" y="338"/>
                  </a:cubicBezTo>
                  <a:close/>
                  <a:moveTo>
                    <a:pt x="611" y="454"/>
                  </a:moveTo>
                  <a:cubicBezTo>
                    <a:pt x="609" y="455"/>
                    <a:pt x="607" y="455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7" y="461"/>
                    <a:pt x="609" y="461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lose/>
                  <a:moveTo>
                    <a:pt x="611" y="471"/>
                  </a:moveTo>
                  <a:cubicBezTo>
                    <a:pt x="611" y="478"/>
                    <a:pt x="611" y="478"/>
                    <a:pt x="611" y="478"/>
                  </a:cubicBezTo>
                  <a:cubicBezTo>
                    <a:pt x="609" y="478"/>
                    <a:pt x="607" y="478"/>
                    <a:pt x="605" y="479"/>
                  </a:cubicBezTo>
                  <a:cubicBezTo>
                    <a:pt x="605" y="473"/>
                    <a:pt x="605" y="473"/>
                    <a:pt x="605" y="473"/>
                  </a:cubicBezTo>
                  <a:cubicBezTo>
                    <a:pt x="607" y="472"/>
                    <a:pt x="609" y="472"/>
                    <a:pt x="611" y="471"/>
                  </a:cubicBezTo>
                  <a:close/>
                  <a:moveTo>
                    <a:pt x="611" y="487"/>
                  </a:moveTo>
                  <a:cubicBezTo>
                    <a:pt x="611" y="504"/>
                    <a:pt x="611" y="504"/>
                    <a:pt x="611" y="504"/>
                  </a:cubicBezTo>
                  <a:cubicBezTo>
                    <a:pt x="609" y="508"/>
                    <a:pt x="607" y="512"/>
                    <a:pt x="605" y="516"/>
                  </a:cubicBezTo>
                  <a:cubicBezTo>
                    <a:pt x="605" y="503"/>
                    <a:pt x="605" y="503"/>
                    <a:pt x="605" y="503"/>
                  </a:cubicBezTo>
                  <a:cubicBezTo>
                    <a:pt x="607" y="501"/>
                    <a:pt x="608" y="499"/>
                    <a:pt x="609" y="496"/>
                  </a:cubicBezTo>
                  <a:cubicBezTo>
                    <a:pt x="608" y="496"/>
                    <a:pt x="607" y="496"/>
                    <a:pt x="605" y="496"/>
                  </a:cubicBezTo>
                  <a:cubicBezTo>
                    <a:pt x="605" y="490"/>
                    <a:pt x="605" y="490"/>
                    <a:pt x="605" y="490"/>
                  </a:cubicBezTo>
                  <a:cubicBezTo>
                    <a:pt x="608" y="489"/>
                    <a:pt x="609" y="488"/>
                    <a:pt x="611" y="487"/>
                  </a:cubicBezTo>
                  <a:close/>
                  <a:moveTo>
                    <a:pt x="611" y="569"/>
                  </a:moveTo>
                  <a:cubicBezTo>
                    <a:pt x="611" y="574"/>
                    <a:pt x="611" y="574"/>
                    <a:pt x="611" y="574"/>
                  </a:cubicBezTo>
                  <a:cubicBezTo>
                    <a:pt x="609" y="572"/>
                    <a:pt x="609" y="572"/>
                    <a:pt x="609" y="572"/>
                  </a:cubicBezTo>
                  <a:cubicBezTo>
                    <a:pt x="611" y="569"/>
                    <a:pt x="611" y="569"/>
                    <a:pt x="611" y="569"/>
                  </a:cubicBezTo>
                  <a:close/>
                  <a:moveTo>
                    <a:pt x="611" y="585"/>
                  </a:moveTo>
                  <a:cubicBezTo>
                    <a:pt x="611" y="595"/>
                    <a:pt x="611" y="595"/>
                    <a:pt x="611" y="595"/>
                  </a:cubicBezTo>
                  <a:cubicBezTo>
                    <a:pt x="610" y="595"/>
                    <a:pt x="610" y="595"/>
                    <a:pt x="609" y="595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1" y="611"/>
                    <a:pt x="611" y="611"/>
                    <a:pt x="611" y="611"/>
                  </a:cubicBezTo>
                  <a:cubicBezTo>
                    <a:pt x="609" y="609"/>
                    <a:pt x="607" y="608"/>
                    <a:pt x="605" y="606"/>
                  </a:cubicBezTo>
                  <a:cubicBezTo>
                    <a:pt x="605" y="584"/>
                    <a:pt x="605" y="584"/>
                    <a:pt x="605" y="584"/>
                  </a:cubicBezTo>
                  <a:cubicBezTo>
                    <a:pt x="607" y="584"/>
                    <a:pt x="609" y="584"/>
                    <a:pt x="611" y="585"/>
                  </a:cubicBezTo>
                  <a:close/>
                  <a:moveTo>
                    <a:pt x="611" y="676"/>
                  </a:moveTo>
                  <a:cubicBezTo>
                    <a:pt x="611" y="685"/>
                    <a:pt x="611" y="685"/>
                    <a:pt x="611" y="685"/>
                  </a:cubicBezTo>
                  <a:cubicBezTo>
                    <a:pt x="609" y="686"/>
                    <a:pt x="607" y="687"/>
                    <a:pt x="605" y="690"/>
                  </a:cubicBezTo>
                  <a:cubicBezTo>
                    <a:pt x="605" y="681"/>
                    <a:pt x="605" y="681"/>
                    <a:pt x="605" y="681"/>
                  </a:cubicBezTo>
                  <a:cubicBezTo>
                    <a:pt x="607" y="679"/>
                    <a:pt x="609" y="677"/>
                    <a:pt x="611" y="676"/>
                  </a:cubicBezTo>
                  <a:close/>
                  <a:moveTo>
                    <a:pt x="611" y="694"/>
                  </a:moveTo>
                  <a:cubicBezTo>
                    <a:pt x="611" y="703"/>
                    <a:pt x="611" y="703"/>
                    <a:pt x="611" y="703"/>
                  </a:cubicBezTo>
                  <a:cubicBezTo>
                    <a:pt x="609" y="702"/>
                    <a:pt x="607" y="702"/>
                    <a:pt x="605" y="701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11" y="694"/>
                    <a:pt x="611" y="694"/>
                    <a:pt x="611" y="694"/>
                  </a:cubicBezTo>
                  <a:close/>
                  <a:moveTo>
                    <a:pt x="605" y="632"/>
                  </a:moveTo>
                  <a:cubicBezTo>
                    <a:pt x="605" y="623"/>
                    <a:pt x="605" y="623"/>
                    <a:pt x="605" y="623"/>
                  </a:cubicBezTo>
                  <a:cubicBezTo>
                    <a:pt x="606" y="626"/>
                    <a:pt x="606" y="629"/>
                    <a:pt x="605" y="632"/>
                  </a:cubicBezTo>
                  <a:close/>
                  <a:moveTo>
                    <a:pt x="603" y="58"/>
                  </a:moveTo>
                  <a:cubicBezTo>
                    <a:pt x="605" y="60"/>
                    <a:pt x="605" y="60"/>
                    <a:pt x="605" y="60"/>
                  </a:cubicBezTo>
                  <a:cubicBezTo>
                    <a:pt x="605" y="113"/>
                    <a:pt x="605" y="113"/>
                    <a:pt x="605" y="113"/>
                  </a:cubicBezTo>
                  <a:cubicBezTo>
                    <a:pt x="605" y="112"/>
                    <a:pt x="604" y="111"/>
                    <a:pt x="603" y="110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58"/>
                    <a:pt x="603" y="58"/>
                    <a:pt x="603" y="58"/>
                  </a:cubicBezTo>
                  <a:close/>
                  <a:moveTo>
                    <a:pt x="605" y="734"/>
                  </a:moveTo>
                  <a:cubicBezTo>
                    <a:pt x="605" y="735"/>
                    <a:pt x="604" y="735"/>
                    <a:pt x="603" y="736"/>
                  </a:cubicBezTo>
                  <a:cubicBezTo>
                    <a:pt x="603" y="721"/>
                    <a:pt x="603" y="721"/>
                    <a:pt x="603" y="721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5" y="734"/>
                    <a:pt x="605" y="734"/>
                    <a:pt x="605" y="734"/>
                  </a:cubicBezTo>
                  <a:close/>
                  <a:moveTo>
                    <a:pt x="605" y="164"/>
                  </a:moveTo>
                  <a:cubicBezTo>
                    <a:pt x="605" y="186"/>
                    <a:pt x="605" y="186"/>
                    <a:pt x="605" y="186"/>
                  </a:cubicBezTo>
                  <a:cubicBezTo>
                    <a:pt x="605" y="186"/>
                    <a:pt x="604" y="186"/>
                    <a:pt x="603" y="185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3"/>
                    <a:pt x="603" y="171"/>
                    <a:pt x="603" y="170"/>
                  </a:cubicBezTo>
                  <a:cubicBezTo>
                    <a:pt x="603" y="164"/>
                    <a:pt x="603" y="164"/>
                    <a:pt x="603" y="164"/>
                  </a:cubicBezTo>
                  <a:cubicBezTo>
                    <a:pt x="604" y="164"/>
                    <a:pt x="605" y="164"/>
                    <a:pt x="605" y="164"/>
                  </a:cubicBezTo>
                  <a:close/>
                  <a:moveTo>
                    <a:pt x="605" y="192"/>
                  </a:moveTo>
                  <a:cubicBezTo>
                    <a:pt x="605" y="205"/>
                    <a:pt x="605" y="205"/>
                    <a:pt x="605" y="205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4" y="191"/>
                    <a:pt x="605" y="191"/>
                    <a:pt x="605" y="192"/>
                  </a:cubicBezTo>
                  <a:close/>
                  <a:moveTo>
                    <a:pt x="605" y="213"/>
                  </a:moveTo>
                  <a:cubicBezTo>
                    <a:pt x="605" y="230"/>
                    <a:pt x="605" y="230"/>
                    <a:pt x="605" y="230"/>
                  </a:cubicBezTo>
                  <a:cubicBezTo>
                    <a:pt x="605" y="231"/>
                    <a:pt x="604" y="232"/>
                    <a:pt x="603" y="233"/>
                  </a:cubicBezTo>
                  <a:cubicBezTo>
                    <a:pt x="603" y="212"/>
                    <a:pt x="603" y="212"/>
                    <a:pt x="603" y="212"/>
                  </a:cubicBezTo>
                  <a:cubicBezTo>
                    <a:pt x="603" y="212"/>
                    <a:pt x="604" y="213"/>
                    <a:pt x="604" y="213"/>
                  </a:cubicBezTo>
                  <a:cubicBezTo>
                    <a:pt x="605" y="213"/>
                    <a:pt x="605" y="213"/>
                    <a:pt x="605" y="213"/>
                  </a:cubicBezTo>
                  <a:close/>
                  <a:moveTo>
                    <a:pt x="605" y="289"/>
                  </a:moveTo>
                  <a:cubicBezTo>
                    <a:pt x="605" y="300"/>
                    <a:pt x="605" y="300"/>
                    <a:pt x="605" y="300"/>
                  </a:cubicBezTo>
                  <a:cubicBezTo>
                    <a:pt x="605" y="300"/>
                    <a:pt x="605" y="300"/>
                    <a:pt x="605" y="299"/>
                  </a:cubicBezTo>
                  <a:cubicBezTo>
                    <a:pt x="604" y="300"/>
                    <a:pt x="603" y="301"/>
                    <a:pt x="603" y="302"/>
                  </a:cubicBezTo>
                  <a:cubicBezTo>
                    <a:pt x="603" y="283"/>
                    <a:pt x="603" y="283"/>
                    <a:pt x="603" y="283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604" y="286"/>
                    <a:pt x="605" y="288"/>
                    <a:pt x="605" y="289"/>
                  </a:cubicBezTo>
                  <a:close/>
                  <a:moveTo>
                    <a:pt x="605" y="317"/>
                  </a:moveTo>
                  <a:cubicBezTo>
                    <a:pt x="605" y="327"/>
                    <a:pt x="605" y="327"/>
                    <a:pt x="605" y="327"/>
                  </a:cubicBezTo>
                  <a:cubicBezTo>
                    <a:pt x="605" y="329"/>
                    <a:pt x="604" y="330"/>
                    <a:pt x="603" y="331"/>
                  </a:cubicBezTo>
                  <a:cubicBezTo>
                    <a:pt x="603" y="320"/>
                    <a:pt x="603" y="320"/>
                    <a:pt x="603" y="320"/>
                  </a:cubicBezTo>
                  <a:cubicBezTo>
                    <a:pt x="604" y="319"/>
                    <a:pt x="605" y="318"/>
                    <a:pt x="605" y="317"/>
                  </a:cubicBezTo>
                  <a:close/>
                  <a:moveTo>
                    <a:pt x="605" y="343"/>
                  </a:moveTo>
                  <a:cubicBezTo>
                    <a:pt x="605" y="380"/>
                    <a:pt x="605" y="380"/>
                    <a:pt x="605" y="380"/>
                  </a:cubicBezTo>
                  <a:cubicBezTo>
                    <a:pt x="604" y="375"/>
                    <a:pt x="604" y="370"/>
                    <a:pt x="603" y="365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3" y="344"/>
                    <a:pt x="603" y="344"/>
                    <a:pt x="603" y="344"/>
                  </a:cubicBezTo>
                  <a:cubicBezTo>
                    <a:pt x="604" y="344"/>
                    <a:pt x="605" y="343"/>
                    <a:pt x="605" y="343"/>
                  </a:cubicBezTo>
                  <a:close/>
                  <a:moveTo>
                    <a:pt x="605" y="389"/>
                  </a:moveTo>
                  <a:cubicBezTo>
                    <a:pt x="605" y="393"/>
                    <a:pt x="605" y="393"/>
                    <a:pt x="605" y="393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3" y="393"/>
                    <a:pt x="603" y="393"/>
                    <a:pt x="603" y="393"/>
                  </a:cubicBezTo>
                  <a:cubicBezTo>
                    <a:pt x="603" y="389"/>
                    <a:pt x="603" y="389"/>
                    <a:pt x="603" y="389"/>
                  </a:cubicBezTo>
                  <a:cubicBezTo>
                    <a:pt x="605" y="389"/>
                    <a:pt x="605" y="389"/>
                    <a:pt x="605" y="389"/>
                  </a:cubicBezTo>
                  <a:close/>
                  <a:moveTo>
                    <a:pt x="605" y="410"/>
                  </a:moveTo>
                  <a:cubicBezTo>
                    <a:pt x="605" y="415"/>
                    <a:pt x="605" y="415"/>
                    <a:pt x="605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5" y="410"/>
                    <a:pt x="605" y="410"/>
                    <a:pt x="605" y="410"/>
                  </a:cubicBezTo>
                  <a:close/>
                  <a:moveTo>
                    <a:pt x="605" y="421"/>
                  </a:moveTo>
                  <a:cubicBezTo>
                    <a:pt x="605" y="455"/>
                    <a:pt x="605" y="455"/>
                    <a:pt x="605" y="455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4" y="434"/>
                    <a:pt x="605" y="428"/>
                    <a:pt x="605" y="421"/>
                  </a:cubicBezTo>
                  <a:close/>
                  <a:moveTo>
                    <a:pt x="605" y="473"/>
                  </a:moveTo>
                  <a:cubicBezTo>
                    <a:pt x="605" y="479"/>
                    <a:pt x="605" y="479"/>
                    <a:pt x="605" y="479"/>
                  </a:cubicBezTo>
                  <a:cubicBezTo>
                    <a:pt x="605" y="479"/>
                    <a:pt x="604" y="479"/>
                    <a:pt x="603" y="479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4" y="473"/>
                    <a:pt x="605" y="473"/>
                    <a:pt x="605" y="473"/>
                  </a:cubicBezTo>
                  <a:close/>
                  <a:moveTo>
                    <a:pt x="605" y="490"/>
                  </a:moveTo>
                  <a:cubicBezTo>
                    <a:pt x="605" y="496"/>
                    <a:pt x="605" y="496"/>
                    <a:pt x="605" y="496"/>
                  </a:cubicBezTo>
                  <a:cubicBezTo>
                    <a:pt x="605" y="496"/>
                    <a:pt x="604" y="496"/>
                    <a:pt x="603" y="496"/>
                  </a:cubicBezTo>
                  <a:cubicBezTo>
                    <a:pt x="603" y="490"/>
                    <a:pt x="603" y="490"/>
                    <a:pt x="603" y="490"/>
                  </a:cubicBezTo>
                  <a:cubicBezTo>
                    <a:pt x="604" y="490"/>
                    <a:pt x="605" y="490"/>
                    <a:pt x="605" y="490"/>
                  </a:cubicBezTo>
                  <a:close/>
                  <a:moveTo>
                    <a:pt x="605" y="503"/>
                  </a:moveTo>
                  <a:cubicBezTo>
                    <a:pt x="605" y="516"/>
                    <a:pt x="605" y="516"/>
                    <a:pt x="605" y="516"/>
                  </a:cubicBezTo>
                  <a:cubicBezTo>
                    <a:pt x="605" y="517"/>
                    <a:pt x="604" y="519"/>
                    <a:pt x="603" y="520"/>
                  </a:cubicBezTo>
                  <a:cubicBezTo>
                    <a:pt x="603" y="505"/>
                    <a:pt x="603" y="505"/>
                    <a:pt x="603" y="505"/>
                  </a:cubicBezTo>
                  <a:cubicBezTo>
                    <a:pt x="604" y="505"/>
                    <a:pt x="605" y="504"/>
                    <a:pt x="605" y="503"/>
                  </a:cubicBezTo>
                  <a:close/>
                  <a:moveTo>
                    <a:pt x="605" y="584"/>
                  </a:moveTo>
                  <a:cubicBezTo>
                    <a:pt x="605" y="606"/>
                    <a:pt x="605" y="606"/>
                    <a:pt x="605" y="606"/>
                  </a:cubicBezTo>
                  <a:cubicBezTo>
                    <a:pt x="605" y="605"/>
                    <a:pt x="604" y="605"/>
                    <a:pt x="603" y="604"/>
                  </a:cubicBezTo>
                  <a:cubicBezTo>
                    <a:pt x="603" y="583"/>
                    <a:pt x="603" y="583"/>
                    <a:pt x="603" y="583"/>
                  </a:cubicBezTo>
                  <a:cubicBezTo>
                    <a:pt x="604" y="583"/>
                    <a:pt x="605" y="583"/>
                    <a:pt x="605" y="584"/>
                  </a:cubicBezTo>
                  <a:close/>
                  <a:moveTo>
                    <a:pt x="605" y="623"/>
                  </a:moveTo>
                  <a:cubicBezTo>
                    <a:pt x="605" y="632"/>
                    <a:pt x="605" y="632"/>
                    <a:pt x="605" y="632"/>
                  </a:cubicBezTo>
                  <a:cubicBezTo>
                    <a:pt x="605" y="634"/>
                    <a:pt x="604" y="635"/>
                    <a:pt x="603" y="637"/>
                  </a:cubicBezTo>
                  <a:cubicBezTo>
                    <a:pt x="603" y="637"/>
                    <a:pt x="603" y="637"/>
                    <a:pt x="603" y="637"/>
                  </a:cubicBezTo>
                  <a:cubicBezTo>
                    <a:pt x="603" y="618"/>
                    <a:pt x="603" y="618"/>
                    <a:pt x="603" y="618"/>
                  </a:cubicBezTo>
                  <a:cubicBezTo>
                    <a:pt x="604" y="620"/>
                    <a:pt x="605" y="621"/>
                    <a:pt x="605" y="623"/>
                  </a:cubicBezTo>
                  <a:close/>
                  <a:moveTo>
                    <a:pt x="605" y="681"/>
                  </a:moveTo>
                  <a:cubicBezTo>
                    <a:pt x="605" y="690"/>
                    <a:pt x="605" y="690"/>
                    <a:pt x="605" y="690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05" y="701"/>
                    <a:pt x="605" y="701"/>
                    <a:pt x="605" y="701"/>
                  </a:cubicBezTo>
                  <a:cubicBezTo>
                    <a:pt x="605" y="701"/>
                    <a:pt x="604" y="701"/>
                    <a:pt x="603" y="700"/>
                  </a:cubicBezTo>
                  <a:cubicBezTo>
                    <a:pt x="603" y="683"/>
                    <a:pt x="603" y="683"/>
                    <a:pt x="603" y="683"/>
                  </a:cubicBezTo>
                  <a:cubicBezTo>
                    <a:pt x="604" y="682"/>
                    <a:pt x="605" y="681"/>
                    <a:pt x="605" y="681"/>
                  </a:cubicBezTo>
                  <a:close/>
                  <a:moveTo>
                    <a:pt x="598" y="54"/>
                  </a:moveTo>
                  <a:cubicBezTo>
                    <a:pt x="603" y="58"/>
                    <a:pt x="603" y="58"/>
                    <a:pt x="603" y="58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1" y="109"/>
                    <a:pt x="599" y="109"/>
                    <a:pt x="598" y="108"/>
                  </a:cubicBezTo>
                  <a:cubicBezTo>
                    <a:pt x="598" y="101"/>
                    <a:pt x="598" y="101"/>
                    <a:pt x="598" y="101"/>
                  </a:cubicBezTo>
                  <a:cubicBezTo>
                    <a:pt x="598" y="101"/>
                    <a:pt x="599" y="101"/>
                    <a:pt x="599" y="101"/>
                  </a:cubicBezTo>
                  <a:cubicBezTo>
                    <a:pt x="600" y="101"/>
                    <a:pt x="601" y="101"/>
                    <a:pt x="602" y="101"/>
                  </a:cubicBezTo>
                  <a:cubicBezTo>
                    <a:pt x="602" y="92"/>
                    <a:pt x="602" y="83"/>
                    <a:pt x="603" y="73"/>
                  </a:cubicBezTo>
                  <a:cubicBezTo>
                    <a:pt x="601" y="70"/>
                    <a:pt x="599" y="67"/>
                    <a:pt x="598" y="65"/>
                  </a:cubicBezTo>
                  <a:cubicBezTo>
                    <a:pt x="598" y="54"/>
                    <a:pt x="598" y="54"/>
                    <a:pt x="598" y="54"/>
                  </a:cubicBezTo>
                  <a:close/>
                  <a:moveTo>
                    <a:pt x="603" y="736"/>
                  </a:moveTo>
                  <a:cubicBezTo>
                    <a:pt x="601" y="737"/>
                    <a:pt x="599" y="738"/>
                    <a:pt x="598" y="740"/>
                  </a:cubicBezTo>
                  <a:cubicBezTo>
                    <a:pt x="598" y="731"/>
                    <a:pt x="598" y="731"/>
                    <a:pt x="598" y="731"/>
                  </a:cubicBezTo>
                  <a:cubicBezTo>
                    <a:pt x="598" y="730"/>
                    <a:pt x="599" y="730"/>
                    <a:pt x="599" y="729"/>
                  </a:cubicBezTo>
                  <a:cubicBezTo>
                    <a:pt x="598" y="728"/>
                    <a:pt x="598" y="728"/>
                    <a:pt x="598" y="728"/>
                  </a:cubicBezTo>
                  <a:cubicBezTo>
                    <a:pt x="598" y="719"/>
                    <a:pt x="598" y="719"/>
                    <a:pt x="598" y="719"/>
                  </a:cubicBezTo>
                  <a:cubicBezTo>
                    <a:pt x="599" y="719"/>
                    <a:pt x="601" y="720"/>
                    <a:pt x="603" y="721"/>
                  </a:cubicBezTo>
                  <a:cubicBezTo>
                    <a:pt x="603" y="736"/>
                    <a:pt x="603" y="736"/>
                    <a:pt x="603" y="736"/>
                  </a:cubicBezTo>
                  <a:close/>
                  <a:moveTo>
                    <a:pt x="603" y="164"/>
                  </a:moveTo>
                  <a:cubicBezTo>
                    <a:pt x="603" y="170"/>
                    <a:pt x="603" y="170"/>
                    <a:pt x="603" y="170"/>
                  </a:cubicBezTo>
                  <a:cubicBezTo>
                    <a:pt x="603" y="168"/>
                    <a:pt x="603" y="167"/>
                    <a:pt x="603" y="165"/>
                  </a:cubicBezTo>
                  <a:cubicBezTo>
                    <a:pt x="603" y="164"/>
                    <a:pt x="603" y="164"/>
                    <a:pt x="603" y="164"/>
                  </a:cubicBezTo>
                  <a:close/>
                  <a:moveTo>
                    <a:pt x="603" y="174"/>
                  </a:moveTo>
                  <a:cubicBezTo>
                    <a:pt x="603" y="185"/>
                    <a:pt x="603" y="185"/>
                    <a:pt x="603" y="185"/>
                  </a:cubicBezTo>
                  <a:cubicBezTo>
                    <a:pt x="603" y="185"/>
                    <a:pt x="602" y="185"/>
                    <a:pt x="602" y="185"/>
                  </a:cubicBezTo>
                  <a:cubicBezTo>
                    <a:pt x="602" y="187"/>
                    <a:pt x="602" y="188"/>
                    <a:pt x="603" y="190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601" y="209"/>
                    <a:pt x="601" y="210"/>
                    <a:pt x="603" y="212"/>
                  </a:cubicBezTo>
                  <a:cubicBezTo>
                    <a:pt x="603" y="233"/>
                    <a:pt x="603" y="233"/>
                    <a:pt x="603" y="233"/>
                  </a:cubicBezTo>
                  <a:cubicBezTo>
                    <a:pt x="601" y="234"/>
                    <a:pt x="600" y="235"/>
                    <a:pt x="598" y="236"/>
                  </a:cubicBezTo>
                  <a:cubicBezTo>
                    <a:pt x="598" y="170"/>
                    <a:pt x="598" y="170"/>
                    <a:pt x="598" y="170"/>
                  </a:cubicBezTo>
                  <a:cubicBezTo>
                    <a:pt x="600" y="171"/>
                    <a:pt x="601" y="173"/>
                    <a:pt x="603" y="174"/>
                  </a:cubicBezTo>
                  <a:close/>
                  <a:moveTo>
                    <a:pt x="603" y="283"/>
                  </a:moveTo>
                  <a:cubicBezTo>
                    <a:pt x="603" y="302"/>
                    <a:pt x="603" y="302"/>
                    <a:pt x="603" y="302"/>
                  </a:cubicBezTo>
                  <a:cubicBezTo>
                    <a:pt x="601" y="305"/>
                    <a:pt x="599" y="308"/>
                    <a:pt x="598" y="311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00" y="296"/>
                    <a:pt x="600" y="292"/>
                    <a:pt x="598" y="286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9"/>
                    <a:pt x="601" y="281"/>
                    <a:pt x="603" y="283"/>
                  </a:cubicBezTo>
                  <a:close/>
                  <a:moveTo>
                    <a:pt x="603" y="320"/>
                  </a:moveTo>
                  <a:cubicBezTo>
                    <a:pt x="603" y="331"/>
                    <a:pt x="603" y="331"/>
                    <a:pt x="603" y="331"/>
                  </a:cubicBezTo>
                  <a:cubicBezTo>
                    <a:pt x="603" y="332"/>
                    <a:pt x="603" y="332"/>
                    <a:pt x="603" y="332"/>
                  </a:cubicBezTo>
                  <a:cubicBezTo>
                    <a:pt x="603" y="336"/>
                    <a:pt x="603" y="340"/>
                    <a:pt x="603" y="343"/>
                  </a:cubicBezTo>
                  <a:cubicBezTo>
                    <a:pt x="603" y="365"/>
                    <a:pt x="603" y="365"/>
                    <a:pt x="603" y="365"/>
                  </a:cubicBezTo>
                  <a:cubicBezTo>
                    <a:pt x="602" y="357"/>
                    <a:pt x="601" y="350"/>
                    <a:pt x="598" y="343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9" y="326"/>
                    <a:pt x="599" y="326"/>
                    <a:pt x="599" y="326"/>
                  </a:cubicBezTo>
                  <a:cubicBezTo>
                    <a:pt x="601" y="324"/>
                    <a:pt x="602" y="322"/>
                    <a:pt x="603" y="320"/>
                  </a:cubicBezTo>
                  <a:close/>
                  <a:moveTo>
                    <a:pt x="603" y="389"/>
                  </a:moveTo>
                  <a:cubicBezTo>
                    <a:pt x="603" y="393"/>
                    <a:pt x="603" y="393"/>
                    <a:pt x="603" y="393"/>
                  </a:cubicBezTo>
                  <a:cubicBezTo>
                    <a:pt x="599" y="393"/>
                    <a:pt x="599" y="393"/>
                    <a:pt x="599" y="393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598" y="414"/>
                    <a:pt x="598" y="414"/>
                    <a:pt x="598" y="414"/>
                  </a:cubicBezTo>
                  <a:cubicBezTo>
                    <a:pt x="598" y="410"/>
                    <a:pt x="598" y="410"/>
                    <a:pt x="598" y="410"/>
                  </a:cubicBezTo>
                  <a:cubicBezTo>
                    <a:pt x="598" y="410"/>
                    <a:pt x="599" y="410"/>
                    <a:pt x="599" y="410"/>
                  </a:cubicBezTo>
                  <a:cubicBezTo>
                    <a:pt x="599" y="408"/>
                    <a:pt x="598" y="405"/>
                    <a:pt x="598" y="403"/>
                  </a:cubicBezTo>
                  <a:cubicBezTo>
                    <a:pt x="598" y="389"/>
                    <a:pt x="598" y="389"/>
                    <a:pt x="598" y="389"/>
                  </a:cubicBezTo>
                  <a:cubicBezTo>
                    <a:pt x="603" y="389"/>
                    <a:pt x="603" y="389"/>
                    <a:pt x="603" y="389"/>
                  </a:cubicBezTo>
                  <a:close/>
                  <a:moveTo>
                    <a:pt x="603" y="440"/>
                  </a:moveTo>
                  <a:cubicBezTo>
                    <a:pt x="603" y="463"/>
                    <a:pt x="603" y="463"/>
                    <a:pt x="603" y="463"/>
                  </a:cubicBezTo>
                  <a:cubicBezTo>
                    <a:pt x="602" y="466"/>
                    <a:pt x="601" y="470"/>
                    <a:pt x="599" y="474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3" y="479"/>
                    <a:pt x="603" y="479"/>
                    <a:pt x="603" y="479"/>
                  </a:cubicBezTo>
                  <a:cubicBezTo>
                    <a:pt x="601" y="480"/>
                    <a:pt x="599" y="481"/>
                    <a:pt x="598" y="482"/>
                  </a:cubicBezTo>
                  <a:cubicBezTo>
                    <a:pt x="598" y="462"/>
                    <a:pt x="598" y="462"/>
                    <a:pt x="598" y="462"/>
                  </a:cubicBezTo>
                  <a:cubicBezTo>
                    <a:pt x="598" y="462"/>
                    <a:pt x="599" y="461"/>
                    <a:pt x="599" y="461"/>
                  </a:cubicBezTo>
                  <a:cubicBezTo>
                    <a:pt x="600" y="453"/>
                    <a:pt x="602" y="447"/>
                    <a:pt x="603" y="440"/>
                  </a:cubicBezTo>
                  <a:close/>
                  <a:moveTo>
                    <a:pt x="603" y="490"/>
                  </a:moveTo>
                  <a:cubicBezTo>
                    <a:pt x="603" y="496"/>
                    <a:pt x="603" y="496"/>
                    <a:pt x="603" y="496"/>
                  </a:cubicBezTo>
                  <a:cubicBezTo>
                    <a:pt x="601" y="496"/>
                    <a:pt x="599" y="497"/>
                    <a:pt x="598" y="497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0" y="490"/>
                    <a:pt x="601" y="490"/>
                    <a:pt x="603" y="490"/>
                  </a:cubicBezTo>
                  <a:close/>
                  <a:moveTo>
                    <a:pt x="603" y="505"/>
                  </a:moveTo>
                  <a:cubicBezTo>
                    <a:pt x="603" y="520"/>
                    <a:pt x="603" y="520"/>
                    <a:pt x="603" y="520"/>
                  </a:cubicBezTo>
                  <a:cubicBezTo>
                    <a:pt x="601" y="524"/>
                    <a:pt x="599" y="526"/>
                    <a:pt x="598" y="530"/>
                  </a:cubicBezTo>
                  <a:cubicBezTo>
                    <a:pt x="598" y="518"/>
                    <a:pt x="598" y="518"/>
                    <a:pt x="598" y="518"/>
                  </a:cubicBezTo>
                  <a:cubicBezTo>
                    <a:pt x="599" y="517"/>
                    <a:pt x="599" y="516"/>
                    <a:pt x="600" y="514"/>
                  </a:cubicBezTo>
                  <a:cubicBezTo>
                    <a:pt x="599" y="514"/>
                    <a:pt x="599" y="514"/>
                    <a:pt x="598" y="514"/>
                  </a:cubicBezTo>
                  <a:cubicBezTo>
                    <a:pt x="598" y="507"/>
                    <a:pt x="598" y="507"/>
                    <a:pt x="598" y="507"/>
                  </a:cubicBezTo>
                  <a:cubicBezTo>
                    <a:pt x="600" y="507"/>
                    <a:pt x="601" y="506"/>
                    <a:pt x="603" y="505"/>
                  </a:cubicBezTo>
                  <a:close/>
                  <a:moveTo>
                    <a:pt x="603" y="583"/>
                  </a:moveTo>
                  <a:cubicBezTo>
                    <a:pt x="603" y="604"/>
                    <a:pt x="603" y="604"/>
                    <a:pt x="603" y="604"/>
                  </a:cubicBezTo>
                  <a:cubicBezTo>
                    <a:pt x="601" y="603"/>
                    <a:pt x="600" y="601"/>
                    <a:pt x="598" y="599"/>
                  </a:cubicBezTo>
                  <a:cubicBezTo>
                    <a:pt x="598" y="584"/>
                    <a:pt x="598" y="584"/>
                    <a:pt x="598" y="584"/>
                  </a:cubicBezTo>
                  <a:cubicBezTo>
                    <a:pt x="599" y="582"/>
                    <a:pt x="599" y="582"/>
                    <a:pt x="599" y="582"/>
                  </a:cubicBezTo>
                  <a:cubicBezTo>
                    <a:pt x="600" y="582"/>
                    <a:pt x="601" y="583"/>
                    <a:pt x="603" y="583"/>
                  </a:cubicBezTo>
                  <a:close/>
                  <a:moveTo>
                    <a:pt x="603" y="618"/>
                  </a:moveTo>
                  <a:cubicBezTo>
                    <a:pt x="603" y="637"/>
                    <a:pt x="603" y="637"/>
                    <a:pt x="603" y="637"/>
                  </a:cubicBezTo>
                  <a:cubicBezTo>
                    <a:pt x="601" y="639"/>
                    <a:pt x="599" y="640"/>
                    <a:pt x="598" y="641"/>
                  </a:cubicBezTo>
                  <a:cubicBezTo>
                    <a:pt x="598" y="610"/>
                    <a:pt x="598" y="610"/>
                    <a:pt x="598" y="610"/>
                  </a:cubicBezTo>
                  <a:cubicBezTo>
                    <a:pt x="600" y="612"/>
                    <a:pt x="601" y="615"/>
                    <a:pt x="603" y="618"/>
                  </a:cubicBezTo>
                  <a:close/>
                  <a:moveTo>
                    <a:pt x="603" y="683"/>
                  </a:moveTo>
                  <a:cubicBezTo>
                    <a:pt x="603" y="700"/>
                    <a:pt x="603" y="700"/>
                    <a:pt x="603" y="700"/>
                  </a:cubicBezTo>
                  <a:cubicBezTo>
                    <a:pt x="601" y="700"/>
                    <a:pt x="599" y="700"/>
                    <a:pt x="598" y="700"/>
                  </a:cubicBezTo>
                  <a:cubicBezTo>
                    <a:pt x="598" y="687"/>
                    <a:pt x="598" y="687"/>
                    <a:pt x="598" y="687"/>
                  </a:cubicBezTo>
                  <a:cubicBezTo>
                    <a:pt x="600" y="686"/>
                    <a:pt x="601" y="684"/>
                    <a:pt x="603" y="683"/>
                  </a:cubicBezTo>
                  <a:close/>
                  <a:moveTo>
                    <a:pt x="592" y="52"/>
                  </a:moveTo>
                  <a:cubicBezTo>
                    <a:pt x="593" y="52"/>
                    <a:pt x="594" y="52"/>
                    <a:pt x="595" y="53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6" y="63"/>
                    <a:pt x="594" y="62"/>
                    <a:pt x="592" y="61"/>
                  </a:cubicBezTo>
                  <a:cubicBezTo>
                    <a:pt x="592" y="52"/>
                    <a:pt x="592" y="52"/>
                    <a:pt x="592" y="52"/>
                  </a:cubicBezTo>
                  <a:close/>
                  <a:moveTo>
                    <a:pt x="598" y="740"/>
                  </a:moveTo>
                  <a:cubicBezTo>
                    <a:pt x="596" y="741"/>
                    <a:pt x="594" y="742"/>
                    <a:pt x="592" y="743"/>
                  </a:cubicBezTo>
                  <a:cubicBezTo>
                    <a:pt x="592" y="734"/>
                    <a:pt x="592" y="734"/>
                    <a:pt x="592" y="734"/>
                  </a:cubicBezTo>
                  <a:cubicBezTo>
                    <a:pt x="594" y="734"/>
                    <a:pt x="596" y="732"/>
                    <a:pt x="598" y="731"/>
                  </a:cubicBezTo>
                  <a:cubicBezTo>
                    <a:pt x="598" y="740"/>
                    <a:pt x="598" y="740"/>
                    <a:pt x="598" y="740"/>
                  </a:cubicBezTo>
                  <a:close/>
                  <a:moveTo>
                    <a:pt x="598" y="101"/>
                  </a:moveTo>
                  <a:cubicBezTo>
                    <a:pt x="598" y="108"/>
                    <a:pt x="598" y="108"/>
                    <a:pt x="598" y="108"/>
                  </a:cubicBezTo>
                  <a:cubicBezTo>
                    <a:pt x="596" y="107"/>
                    <a:pt x="594" y="106"/>
                    <a:pt x="592" y="105"/>
                  </a:cubicBezTo>
                  <a:cubicBezTo>
                    <a:pt x="592" y="97"/>
                    <a:pt x="592" y="97"/>
                    <a:pt x="592" y="97"/>
                  </a:cubicBezTo>
                  <a:cubicBezTo>
                    <a:pt x="593" y="98"/>
                    <a:pt x="595" y="99"/>
                    <a:pt x="598" y="101"/>
                  </a:cubicBezTo>
                  <a:close/>
                  <a:moveTo>
                    <a:pt x="598" y="170"/>
                  </a:moveTo>
                  <a:cubicBezTo>
                    <a:pt x="598" y="236"/>
                    <a:pt x="598" y="236"/>
                    <a:pt x="598" y="236"/>
                  </a:cubicBezTo>
                  <a:cubicBezTo>
                    <a:pt x="597" y="236"/>
                    <a:pt x="596" y="237"/>
                    <a:pt x="596" y="237"/>
                  </a:cubicBezTo>
                  <a:cubicBezTo>
                    <a:pt x="591" y="228"/>
                    <a:pt x="595" y="228"/>
                    <a:pt x="595" y="219"/>
                  </a:cubicBezTo>
                  <a:cubicBezTo>
                    <a:pt x="594" y="218"/>
                    <a:pt x="593" y="216"/>
                    <a:pt x="592" y="215"/>
                  </a:cubicBezTo>
                  <a:cubicBezTo>
                    <a:pt x="592" y="200"/>
                    <a:pt x="592" y="200"/>
                    <a:pt x="592" y="200"/>
                  </a:cubicBezTo>
                  <a:cubicBezTo>
                    <a:pt x="593" y="200"/>
                    <a:pt x="594" y="199"/>
                    <a:pt x="595" y="198"/>
                  </a:cubicBezTo>
                  <a:cubicBezTo>
                    <a:pt x="595" y="197"/>
                    <a:pt x="595" y="196"/>
                    <a:pt x="595" y="195"/>
                  </a:cubicBezTo>
                  <a:cubicBezTo>
                    <a:pt x="594" y="195"/>
                    <a:pt x="593" y="195"/>
                    <a:pt x="592" y="196"/>
                  </a:cubicBezTo>
                  <a:cubicBezTo>
                    <a:pt x="592" y="183"/>
                    <a:pt x="592" y="183"/>
                    <a:pt x="592" y="183"/>
                  </a:cubicBezTo>
                  <a:cubicBezTo>
                    <a:pt x="592" y="183"/>
                    <a:pt x="593" y="183"/>
                    <a:pt x="594" y="182"/>
                  </a:cubicBezTo>
                  <a:cubicBezTo>
                    <a:pt x="593" y="181"/>
                    <a:pt x="592" y="181"/>
                    <a:pt x="592" y="181"/>
                  </a:cubicBezTo>
                  <a:cubicBezTo>
                    <a:pt x="592" y="166"/>
                    <a:pt x="592" y="166"/>
                    <a:pt x="592" y="166"/>
                  </a:cubicBezTo>
                  <a:cubicBezTo>
                    <a:pt x="594" y="167"/>
                    <a:pt x="596" y="169"/>
                    <a:pt x="598" y="170"/>
                  </a:cubicBezTo>
                  <a:close/>
                  <a:moveTo>
                    <a:pt x="598" y="277"/>
                  </a:moveTo>
                  <a:cubicBezTo>
                    <a:pt x="598" y="286"/>
                    <a:pt x="598" y="286"/>
                    <a:pt x="598" y="286"/>
                  </a:cubicBezTo>
                  <a:cubicBezTo>
                    <a:pt x="597" y="285"/>
                    <a:pt x="596" y="283"/>
                    <a:pt x="595" y="282"/>
                  </a:cubicBezTo>
                  <a:cubicBezTo>
                    <a:pt x="594" y="284"/>
                    <a:pt x="593" y="286"/>
                    <a:pt x="592" y="287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3" y="268"/>
                    <a:pt x="593" y="269"/>
                    <a:pt x="594" y="270"/>
                  </a:cubicBezTo>
                  <a:cubicBezTo>
                    <a:pt x="595" y="272"/>
                    <a:pt x="596" y="274"/>
                    <a:pt x="598" y="277"/>
                  </a:cubicBezTo>
                  <a:close/>
                  <a:moveTo>
                    <a:pt x="598" y="300"/>
                  </a:moveTo>
                  <a:cubicBezTo>
                    <a:pt x="598" y="311"/>
                    <a:pt x="598" y="311"/>
                    <a:pt x="598" y="311"/>
                  </a:cubicBezTo>
                  <a:cubicBezTo>
                    <a:pt x="596" y="315"/>
                    <a:pt x="595" y="319"/>
                    <a:pt x="597" y="326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6" y="336"/>
                    <a:pt x="594" y="330"/>
                    <a:pt x="592" y="323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4" y="304"/>
                    <a:pt x="596" y="302"/>
                    <a:pt x="598" y="300"/>
                  </a:cubicBezTo>
                  <a:close/>
                  <a:moveTo>
                    <a:pt x="598" y="389"/>
                  </a:moveTo>
                  <a:cubicBezTo>
                    <a:pt x="598" y="403"/>
                    <a:pt x="598" y="403"/>
                    <a:pt x="598" y="403"/>
                  </a:cubicBezTo>
                  <a:cubicBezTo>
                    <a:pt x="597" y="400"/>
                    <a:pt x="596" y="397"/>
                    <a:pt x="596" y="395"/>
                  </a:cubicBezTo>
                  <a:cubicBezTo>
                    <a:pt x="594" y="394"/>
                    <a:pt x="593" y="394"/>
                    <a:pt x="592" y="394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598" y="389"/>
                    <a:pt x="598" y="389"/>
                    <a:pt x="598" y="389"/>
                  </a:cubicBezTo>
                  <a:close/>
                  <a:moveTo>
                    <a:pt x="598" y="410"/>
                  </a:moveTo>
                  <a:cubicBezTo>
                    <a:pt x="598" y="414"/>
                    <a:pt x="598" y="414"/>
                    <a:pt x="598" y="414"/>
                  </a:cubicBezTo>
                  <a:cubicBezTo>
                    <a:pt x="592" y="414"/>
                    <a:pt x="592" y="414"/>
                    <a:pt x="592" y="414"/>
                  </a:cubicBezTo>
                  <a:cubicBezTo>
                    <a:pt x="592" y="410"/>
                    <a:pt x="592" y="410"/>
                    <a:pt x="592" y="410"/>
                  </a:cubicBezTo>
                  <a:cubicBezTo>
                    <a:pt x="592" y="410"/>
                    <a:pt x="592" y="411"/>
                    <a:pt x="592" y="411"/>
                  </a:cubicBezTo>
                  <a:cubicBezTo>
                    <a:pt x="594" y="411"/>
                    <a:pt x="596" y="410"/>
                    <a:pt x="598" y="410"/>
                  </a:cubicBezTo>
                  <a:close/>
                  <a:moveTo>
                    <a:pt x="598" y="462"/>
                  </a:moveTo>
                  <a:cubicBezTo>
                    <a:pt x="598" y="482"/>
                    <a:pt x="598" y="482"/>
                    <a:pt x="598" y="482"/>
                  </a:cubicBezTo>
                  <a:cubicBezTo>
                    <a:pt x="596" y="484"/>
                    <a:pt x="594" y="487"/>
                    <a:pt x="592" y="491"/>
                  </a:cubicBezTo>
                  <a:cubicBezTo>
                    <a:pt x="594" y="491"/>
                    <a:pt x="596" y="491"/>
                    <a:pt x="598" y="490"/>
                  </a:cubicBezTo>
                  <a:cubicBezTo>
                    <a:pt x="598" y="497"/>
                    <a:pt x="598" y="497"/>
                    <a:pt x="598" y="497"/>
                  </a:cubicBezTo>
                  <a:cubicBezTo>
                    <a:pt x="595" y="497"/>
                    <a:pt x="594" y="497"/>
                    <a:pt x="592" y="498"/>
                  </a:cubicBezTo>
                  <a:cubicBezTo>
                    <a:pt x="592" y="479"/>
                    <a:pt x="592" y="479"/>
                    <a:pt x="592" y="479"/>
                  </a:cubicBezTo>
                  <a:cubicBezTo>
                    <a:pt x="594" y="474"/>
                    <a:pt x="595" y="469"/>
                    <a:pt x="596" y="464"/>
                  </a:cubicBezTo>
                  <a:cubicBezTo>
                    <a:pt x="597" y="463"/>
                    <a:pt x="597" y="463"/>
                    <a:pt x="598" y="462"/>
                  </a:cubicBezTo>
                  <a:close/>
                  <a:moveTo>
                    <a:pt x="598" y="507"/>
                  </a:moveTo>
                  <a:cubicBezTo>
                    <a:pt x="598" y="514"/>
                    <a:pt x="598" y="514"/>
                    <a:pt x="598" y="514"/>
                  </a:cubicBezTo>
                  <a:cubicBezTo>
                    <a:pt x="596" y="514"/>
                    <a:pt x="594" y="514"/>
                    <a:pt x="592" y="514"/>
                  </a:cubicBezTo>
                  <a:cubicBezTo>
                    <a:pt x="592" y="507"/>
                    <a:pt x="592" y="507"/>
                    <a:pt x="592" y="507"/>
                  </a:cubicBezTo>
                  <a:cubicBezTo>
                    <a:pt x="594" y="507"/>
                    <a:pt x="596" y="507"/>
                    <a:pt x="598" y="507"/>
                  </a:cubicBezTo>
                  <a:close/>
                  <a:moveTo>
                    <a:pt x="598" y="518"/>
                  </a:moveTo>
                  <a:cubicBezTo>
                    <a:pt x="598" y="530"/>
                    <a:pt x="598" y="530"/>
                    <a:pt x="598" y="530"/>
                  </a:cubicBezTo>
                  <a:cubicBezTo>
                    <a:pt x="596" y="533"/>
                    <a:pt x="594" y="535"/>
                    <a:pt x="592" y="538"/>
                  </a:cubicBezTo>
                  <a:cubicBezTo>
                    <a:pt x="592" y="523"/>
                    <a:pt x="592" y="523"/>
                    <a:pt x="592" y="523"/>
                  </a:cubicBezTo>
                  <a:cubicBezTo>
                    <a:pt x="594" y="522"/>
                    <a:pt x="596" y="521"/>
                    <a:pt x="598" y="518"/>
                  </a:cubicBezTo>
                  <a:close/>
                  <a:moveTo>
                    <a:pt x="598" y="584"/>
                  </a:moveTo>
                  <a:cubicBezTo>
                    <a:pt x="598" y="599"/>
                    <a:pt x="598" y="599"/>
                    <a:pt x="598" y="599"/>
                  </a:cubicBezTo>
                  <a:cubicBezTo>
                    <a:pt x="596" y="598"/>
                    <a:pt x="594" y="596"/>
                    <a:pt x="592" y="594"/>
                  </a:cubicBezTo>
                  <a:cubicBezTo>
                    <a:pt x="592" y="591"/>
                    <a:pt x="592" y="591"/>
                    <a:pt x="592" y="591"/>
                  </a:cubicBezTo>
                  <a:cubicBezTo>
                    <a:pt x="594" y="588"/>
                    <a:pt x="596" y="586"/>
                    <a:pt x="598" y="584"/>
                  </a:cubicBezTo>
                  <a:close/>
                  <a:moveTo>
                    <a:pt x="598" y="610"/>
                  </a:moveTo>
                  <a:cubicBezTo>
                    <a:pt x="598" y="641"/>
                    <a:pt x="598" y="641"/>
                    <a:pt x="598" y="641"/>
                  </a:cubicBezTo>
                  <a:cubicBezTo>
                    <a:pt x="596" y="643"/>
                    <a:pt x="594" y="643"/>
                    <a:pt x="592" y="644"/>
                  </a:cubicBezTo>
                  <a:cubicBezTo>
                    <a:pt x="592" y="634"/>
                    <a:pt x="592" y="634"/>
                    <a:pt x="592" y="634"/>
                  </a:cubicBezTo>
                  <a:cubicBezTo>
                    <a:pt x="597" y="631"/>
                    <a:pt x="596" y="626"/>
                    <a:pt x="592" y="621"/>
                  </a:cubicBezTo>
                  <a:cubicBezTo>
                    <a:pt x="592" y="603"/>
                    <a:pt x="592" y="603"/>
                    <a:pt x="592" y="603"/>
                  </a:cubicBezTo>
                  <a:cubicBezTo>
                    <a:pt x="594" y="605"/>
                    <a:pt x="596" y="608"/>
                    <a:pt x="598" y="610"/>
                  </a:cubicBezTo>
                  <a:close/>
                  <a:moveTo>
                    <a:pt x="598" y="687"/>
                  </a:moveTo>
                  <a:cubicBezTo>
                    <a:pt x="598" y="700"/>
                    <a:pt x="598" y="700"/>
                    <a:pt x="598" y="700"/>
                  </a:cubicBezTo>
                  <a:cubicBezTo>
                    <a:pt x="596" y="700"/>
                    <a:pt x="594" y="700"/>
                    <a:pt x="592" y="700"/>
                  </a:cubicBezTo>
                  <a:cubicBezTo>
                    <a:pt x="592" y="691"/>
                    <a:pt x="592" y="691"/>
                    <a:pt x="592" y="691"/>
                  </a:cubicBezTo>
                  <a:cubicBezTo>
                    <a:pt x="592" y="691"/>
                    <a:pt x="593" y="691"/>
                    <a:pt x="594" y="690"/>
                  </a:cubicBezTo>
                  <a:cubicBezTo>
                    <a:pt x="595" y="690"/>
                    <a:pt x="596" y="688"/>
                    <a:pt x="598" y="687"/>
                  </a:cubicBezTo>
                  <a:close/>
                  <a:moveTo>
                    <a:pt x="598" y="719"/>
                  </a:moveTo>
                  <a:cubicBezTo>
                    <a:pt x="598" y="728"/>
                    <a:pt x="598" y="728"/>
                    <a:pt x="598" y="728"/>
                  </a:cubicBezTo>
                  <a:cubicBezTo>
                    <a:pt x="595" y="728"/>
                    <a:pt x="593" y="727"/>
                    <a:pt x="592" y="726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94" y="717"/>
                    <a:pt x="596" y="717"/>
                    <a:pt x="598" y="719"/>
                  </a:cubicBezTo>
                  <a:close/>
                  <a:moveTo>
                    <a:pt x="592" y="147"/>
                  </a:moveTo>
                  <a:cubicBezTo>
                    <a:pt x="592" y="134"/>
                    <a:pt x="592" y="134"/>
                    <a:pt x="592" y="134"/>
                  </a:cubicBezTo>
                  <a:cubicBezTo>
                    <a:pt x="593" y="135"/>
                    <a:pt x="595" y="136"/>
                    <a:pt x="596" y="137"/>
                  </a:cubicBezTo>
                  <a:cubicBezTo>
                    <a:pt x="596" y="139"/>
                    <a:pt x="596" y="141"/>
                    <a:pt x="596" y="144"/>
                  </a:cubicBezTo>
                  <a:cubicBezTo>
                    <a:pt x="595" y="145"/>
                    <a:pt x="594" y="146"/>
                    <a:pt x="592" y="147"/>
                  </a:cubicBezTo>
                  <a:close/>
                  <a:moveTo>
                    <a:pt x="589" y="50"/>
                  </a:moveTo>
                  <a:cubicBezTo>
                    <a:pt x="590" y="51"/>
                    <a:pt x="591" y="51"/>
                    <a:pt x="592" y="52"/>
                  </a:cubicBezTo>
                  <a:cubicBezTo>
                    <a:pt x="592" y="61"/>
                    <a:pt x="592" y="61"/>
                    <a:pt x="592" y="61"/>
                  </a:cubicBezTo>
                  <a:cubicBezTo>
                    <a:pt x="591" y="60"/>
                    <a:pt x="590" y="60"/>
                    <a:pt x="589" y="59"/>
                  </a:cubicBezTo>
                  <a:cubicBezTo>
                    <a:pt x="589" y="50"/>
                    <a:pt x="589" y="50"/>
                    <a:pt x="589" y="50"/>
                  </a:cubicBezTo>
                  <a:close/>
                  <a:moveTo>
                    <a:pt x="592" y="743"/>
                  </a:moveTo>
                  <a:cubicBezTo>
                    <a:pt x="591" y="744"/>
                    <a:pt x="590" y="744"/>
                    <a:pt x="589" y="745"/>
                  </a:cubicBezTo>
                  <a:cubicBezTo>
                    <a:pt x="589" y="736"/>
                    <a:pt x="589" y="736"/>
                    <a:pt x="589" y="736"/>
                  </a:cubicBezTo>
                  <a:cubicBezTo>
                    <a:pt x="590" y="735"/>
                    <a:pt x="591" y="735"/>
                    <a:pt x="592" y="734"/>
                  </a:cubicBezTo>
                  <a:cubicBezTo>
                    <a:pt x="592" y="743"/>
                    <a:pt x="592" y="743"/>
                    <a:pt x="592" y="743"/>
                  </a:cubicBezTo>
                  <a:close/>
                  <a:moveTo>
                    <a:pt x="592" y="97"/>
                  </a:moveTo>
                  <a:cubicBezTo>
                    <a:pt x="592" y="105"/>
                    <a:pt x="592" y="105"/>
                    <a:pt x="592" y="105"/>
                  </a:cubicBezTo>
                  <a:cubicBezTo>
                    <a:pt x="591" y="105"/>
                    <a:pt x="590" y="104"/>
                    <a:pt x="589" y="104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90" y="95"/>
                    <a:pt x="591" y="96"/>
                    <a:pt x="592" y="97"/>
                  </a:cubicBezTo>
                  <a:close/>
                  <a:moveTo>
                    <a:pt x="592" y="134"/>
                  </a:moveTo>
                  <a:cubicBezTo>
                    <a:pt x="592" y="147"/>
                    <a:pt x="592" y="147"/>
                    <a:pt x="592" y="147"/>
                  </a:cubicBezTo>
                  <a:cubicBezTo>
                    <a:pt x="591" y="147"/>
                    <a:pt x="590" y="147"/>
                    <a:pt x="589" y="147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0" y="133"/>
                    <a:pt x="591" y="134"/>
                    <a:pt x="592" y="134"/>
                  </a:cubicBezTo>
                  <a:close/>
                  <a:moveTo>
                    <a:pt x="592" y="166"/>
                  </a:moveTo>
                  <a:cubicBezTo>
                    <a:pt x="592" y="181"/>
                    <a:pt x="592" y="181"/>
                    <a:pt x="592" y="181"/>
                  </a:cubicBezTo>
                  <a:cubicBezTo>
                    <a:pt x="591" y="179"/>
                    <a:pt x="590" y="179"/>
                    <a:pt x="589" y="178"/>
                  </a:cubicBezTo>
                  <a:cubicBezTo>
                    <a:pt x="589" y="166"/>
                    <a:pt x="589" y="166"/>
                    <a:pt x="589" y="166"/>
                  </a:cubicBezTo>
                  <a:cubicBezTo>
                    <a:pt x="590" y="166"/>
                    <a:pt x="591" y="166"/>
                    <a:pt x="592" y="166"/>
                  </a:cubicBezTo>
                  <a:close/>
                  <a:moveTo>
                    <a:pt x="592" y="183"/>
                  </a:moveTo>
                  <a:cubicBezTo>
                    <a:pt x="592" y="196"/>
                    <a:pt x="592" y="196"/>
                    <a:pt x="592" y="196"/>
                  </a:cubicBezTo>
                  <a:cubicBezTo>
                    <a:pt x="591" y="196"/>
                    <a:pt x="590" y="196"/>
                    <a:pt x="589" y="196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0" y="184"/>
                    <a:pt x="591" y="184"/>
                    <a:pt x="592" y="183"/>
                  </a:cubicBezTo>
                  <a:close/>
                  <a:moveTo>
                    <a:pt x="592" y="200"/>
                  </a:moveTo>
                  <a:cubicBezTo>
                    <a:pt x="592" y="215"/>
                    <a:pt x="592" y="215"/>
                    <a:pt x="592" y="215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90" y="200"/>
                    <a:pt x="591" y="200"/>
                    <a:pt x="592" y="200"/>
                  </a:cubicBezTo>
                  <a:close/>
                  <a:moveTo>
                    <a:pt x="592" y="266"/>
                  </a:moveTo>
                  <a:cubicBezTo>
                    <a:pt x="592" y="287"/>
                    <a:pt x="592" y="287"/>
                    <a:pt x="592" y="287"/>
                  </a:cubicBezTo>
                  <a:cubicBezTo>
                    <a:pt x="591" y="290"/>
                    <a:pt x="590" y="292"/>
                    <a:pt x="589" y="294"/>
                  </a:cubicBezTo>
                  <a:cubicBezTo>
                    <a:pt x="589" y="278"/>
                    <a:pt x="589" y="278"/>
                    <a:pt x="589" y="278"/>
                  </a:cubicBezTo>
                  <a:cubicBezTo>
                    <a:pt x="590" y="275"/>
                    <a:pt x="590" y="272"/>
                    <a:pt x="589" y="270"/>
                  </a:cubicBezTo>
                  <a:cubicBezTo>
                    <a:pt x="589" y="262"/>
                    <a:pt x="589" y="262"/>
                    <a:pt x="589" y="262"/>
                  </a:cubicBezTo>
                  <a:cubicBezTo>
                    <a:pt x="590" y="264"/>
                    <a:pt x="591" y="265"/>
                    <a:pt x="592" y="266"/>
                  </a:cubicBezTo>
                  <a:close/>
                  <a:moveTo>
                    <a:pt x="592" y="308"/>
                  </a:moveTo>
                  <a:cubicBezTo>
                    <a:pt x="592" y="323"/>
                    <a:pt x="592" y="323"/>
                    <a:pt x="592" y="323"/>
                  </a:cubicBezTo>
                  <a:cubicBezTo>
                    <a:pt x="591" y="321"/>
                    <a:pt x="590" y="318"/>
                    <a:pt x="589" y="316"/>
                  </a:cubicBezTo>
                  <a:cubicBezTo>
                    <a:pt x="589" y="306"/>
                    <a:pt x="589" y="306"/>
                    <a:pt x="589" y="306"/>
                  </a:cubicBezTo>
                  <a:cubicBezTo>
                    <a:pt x="589" y="308"/>
                    <a:pt x="590" y="309"/>
                    <a:pt x="590" y="310"/>
                  </a:cubicBezTo>
                  <a:cubicBezTo>
                    <a:pt x="592" y="308"/>
                    <a:pt x="592" y="308"/>
                    <a:pt x="592" y="308"/>
                  </a:cubicBezTo>
                  <a:close/>
                  <a:moveTo>
                    <a:pt x="592" y="390"/>
                  </a:moveTo>
                  <a:cubicBezTo>
                    <a:pt x="592" y="394"/>
                    <a:pt x="592" y="394"/>
                    <a:pt x="592" y="394"/>
                  </a:cubicBezTo>
                  <a:cubicBezTo>
                    <a:pt x="591" y="394"/>
                    <a:pt x="590" y="394"/>
                    <a:pt x="589" y="394"/>
                  </a:cubicBezTo>
                  <a:cubicBezTo>
                    <a:pt x="589" y="390"/>
                    <a:pt x="589" y="390"/>
                    <a:pt x="589" y="390"/>
                  </a:cubicBezTo>
                  <a:cubicBezTo>
                    <a:pt x="592" y="390"/>
                    <a:pt x="592" y="390"/>
                    <a:pt x="592" y="390"/>
                  </a:cubicBezTo>
                  <a:close/>
                  <a:moveTo>
                    <a:pt x="592" y="410"/>
                  </a:moveTo>
                  <a:cubicBezTo>
                    <a:pt x="592" y="414"/>
                    <a:pt x="592" y="414"/>
                    <a:pt x="592" y="414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90" y="408"/>
                    <a:pt x="591" y="409"/>
                    <a:pt x="592" y="410"/>
                  </a:cubicBezTo>
                  <a:close/>
                  <a:moveTo>
                    <a:pt x="592" y="479"/>
                  </a:moveTo>
                  <a:cubicBezTo>
                    <a:pt x="592" y="498"/>
                    <a:pt x="592" y="498"/>
                    <a:pt x="592" y="498"/>
                  </a:cubicBezTo>
                  <a:cubicBezTo>
                    <a:pt x="591" y="499"/>
                    <a:pt x="590" y="499"/>
                    <a:pt x="589" y="500"/>
                  </a:cubicBezTo>
                  <a:cubicBezTo>
                    <a:pt x="589" y="487"/>
                    <a:pt x="589" y="487"/>
                    <a:pt x="589" y="487"/>
                  </a:cubicBezTo>
                  <a:cubicBezTo>
                    <a:pt x="590" y="484"/>
                    <a:pt x="591" y="482"/>
                    <a:pt x="592" y="479"/>
                  </a:cubicBezTo>
                  <a:close/>
                  <a:moveTo>
                    <a:pt x="592" y="507"/>
                  </a:moveTo>
                  <a:cubicBezTo>
                    <a:pt x="592" y="514"/>
                    <a:pt x="592" y="514"/>
                    <a:pt x="592" y="514"/>
                  </a:cubicBezTo>
                  <a:cubicBezTo>
                    <a:pt x="591" y="514"/>
                    <a:pt x="590" y="514"/>
                    <a:pt x="589" y="514"/>
                  </a:cubicBezTo>
                  <a:cubicBezTo>
                    <a:pt x="589" y="507"/>
                    <a:pt x="589" y="507"/>
                    <a:pt x="589" y="507"/>
                  </a:cubicBezTo>
                  <a:cubicBezTo>
                    <a:pt x="590" y="507"/>
                    <a:pt x="591" y="507"/>
                    <a:pt x="592" y="507"/>
                  </a:cubicBezTo>
                  <a:close/>
                  <a:moveTo>
                    <a:pt x="592" y="523"/>
                  </a:moveTo>
                  <a:cubicBezTo>
                    <a:pt x="592" y="538"/>
                    <a:pt x="592" y="538"/>
                    <a:pt x="592" y="538"/>
                  </a:cubicBezTo>
                  <a:cubicBezTo>
                    <a:pt x="591" y="540"/>
                    <a:pt x="590" y="541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9" y="524"/>
                    <a:pt x="589" y="524"/>
                    <a:pt x="589" y="524"/>
                  </a:cubicBezTo>
                  <a:cubicBezTo>
                    <a:pt x="590" y="524"/>
                    <a:pt x="591" y="524"/>
                    <a:pt x="592" y="523"/>
                  </a:cubicBezTo>
                  <a:close/>
                  <a:moveTo>
                    <a:pt x="592" y="591"/>
                  </a:moveTo>
                  <a:cubicBezTo>
                    <a:pt x="592" y="594"/>
                    <a:pt x="592" y="594"/>
                    <a:pt x="592" y="594"/>
                  </a:cubicBezTo>
                  <a:cubicBezTo>
                    <a:pt x="590" y="593"/>
                    <a:pt x="590" y="593"/>
                    <a:pt x="590" y="593"/>
                  </a:cubicBezTo>
                  <a:cubicBezTo>
                    <a:pt x="592" y="591"/>
                    <a:pt x="592" y="591"/>
                    <a:pt x="592" y="591"/>
                  </a:cubicBezTo>
                  <a:close/>
                  <a:moveTo>
                    <a:pt x="592" y="603"/>
                  </a:moveTo>
                  <a:cubicBezTo>
                    <a:pt x="592" y="621"/>
                    <a:pt x="592" y="621"/>
                    <a:pt x="592" y="621"/>
                  </a:cubicBezTo>
                  <a:cubicBezTo>
                    <a:pt x="591" y="619"/>
                    <a:pt x="590" y="618"/>
                    <a:pt x="589" y="617"/>
                  </a:cubicBezTo>
                  <a:cubicBezTo>
                    <a:pt x="589" y="600"/>
                    <a:pt x="589" y="600"/>
                    <a:pt x="589" y="600"/>
                  </a:cubicBezTo>
                  <a:cubicBezTo>
                    <a:pt x="590" y="601"/>
                    <a:pt x="591" y="602"/>
                    <a:pt x="592" y="603"/>
                  </a:cubicBezTo>
                  <a:close/>
                  <a:moveTo>
                    <a:pt x="592" y="634"/>
                  </a:moveTo>
                  <a:cubicBezTo>
                    <a:pt x="592" y="644"/>
                    <a:pt x="592" y="644"/>
                    <a:pt x="592" y="644"/>
                  </a:cubicBezTo>
                  <a:cubicBezTo>
                    <a:pt x="591" y="645"/>
                    <a:pt x="590" y="645"/>
                    <a:pt x="589" y="645"/>
                  </a:cubicBezTo>
                  <a:cubicBezTo>
                    <a:pt x="589" y="635"/>
                    <a:pt x="589" y="635"/>
                    <a:pt x="589" y="635"/>
                  </a:cubicBezTo>
                  <a:cubicBezTo>
                    <a:pt x="590" y="635"/>
                    <a:pt x="591" y="634"/>
                    <a:pt x="592" y="634"/>
                  </a:cubicBezTo>
                  <a:close/>
                  <a:moveTo>
                    <a:pt x="592" y="691"/>
                  </a:moveTo>
                  <a:cubicBezTo>
                    <a:pt x="592" y="700"/>
                    <a:pt x="592" y="700"/>
                    <a:pt x="592" y="700"/>
                  </a:cubicBezTo>
                  <a:cubicBezTo>
                    <a:pt x="591" y="700"/>
                    <a:pt x="590" y="701"/>
                    <a:pt x="589" y="701"/>
                  </a:cubicBezTo>
                  <a:cubicBezTo>
                    <a:pt x="589" y="692"/>
                    <a:pt x="589" y="692"/>
                    <a:pt x="589" y="692"/>
                  </a:cubicBezTo>
                  <a:cubicBezTo>
                    <a:pt x="590" y="692"/>
                    <a:pt x="591" y="692"/>
                    <a:pt x="592" y="691"/>
                  </a:cubicBezTo>
                  <a:close/>
                  <a:moveTo>
                    <a:pt x="592" y="715"/>
                  </a:moveTo>
                  <a:cubicBezTo>
                    <a:pt x="592" y="726"/>
                    <a:pt x="592" y="726"/>
                    <a:pt x="592" y="726"/>
                  </a:cubicBezTo>
                  <a:cubicBezTo>
                    <a:pt x="591" y="725"/>
                    <a:pt x="590" y="725"/>
                    <a:pt x="589" y="724"/>
                  </a:cubicBezTo>
                  <a:cubicBezTo>
                    <a:pt x="589" y="714"/>
                    <a:pt x="589" y="714"/>
                    <a:pt x="589" y="714"/>
                  </a:cubicBezTo>
                  <a:lnTo>
                    <a:pt x="592" y="715"/>
                  </a:lnTo>
                  <a:close/>
                  <a:moveTo>
                    <a:pt x="584" y="48"/>
                  </a:moveTo>
                  <a:cubicBezTo>
                    <a:pt x="586" y="49"/>
                    <a:pt x="587" y="50"/>
                    <a:pt x="589" y="50"/>
                  </a:cubicBezTo>
                  <a:cubicBezTo>
                    <a:pt x="589" y="59"/>
                    <a:pt x="589" y="59"/>
                    <a:pt x="589" y="59"/>
                  </a:cubicBezTo>
                  <a:cubicBezTo>
                    <a:pt x="588" y="59"/>
                    <a:pt x="586" y="58"/>
                    <a:pt x="584" y="57"/>
                  </a:cubicBezTo>
                  <a:cubicBezTo>
                    <a:pt x="584" y="48"/>
                    <a:pt x="584" y="48"/>
                    <a:pt x="584" y="48"/>
                  </a:cubicBezTo>
                  <a:close/>
                  <a:moveTo>
                    <a:pt x="589" y="745"/>
                  </a:moveTo>
                  <a:cubicBezTo>
                    <a:pt x="587" y="746"/>
                    <a:pt x="586" y="747"/>
                    <a:pt x="584" y="747"/>
                  </a:cubicBezTo>
                  <a:cubicBezTo>
                    <a:pt x="584" y="737"/>
                    <a:pt x="584" y="737"/>
                    <a:pt x="584" y="737"/>
                  </a:cubicBezTo>
                  <a:cubicBezTo>
                    <a:pt x="586" y="737"/>
                    <a:pt x="587" y="736"/>
                    <a:pt x="589" y="736"/>
                  </a:cubicBezTo>
                  <a:cubicBezTo>
                    <a:pt x="589" y="745"/>
                    <a:pt x="589" y="745"/>
                    <a:pt x="589" y="745"/>
                  </a:cubicBezTo>
                  <a:close/>
                  <a:moveTo>
                    <a:pt x="589" y="94"/>
                  </a:moveTo>
                  <a:cubicBezTo>
                    <a:pt x="589" y="104"/>
                    <a:pt x="589" y="104"/>
                    <a:pt x="589" y="104"/>
                  </a:cubicBezTo>
                  <a:cubicBezTo>
                    <a:pt x="587" y="103"/>
                    <a:pt x="586" y="102"/>
                    <a:pt x="584" y="100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5" y="87"/>
                    <a:pt x="585" y="87"/>
                    <a:pt x="585" y="87"/>
                  </a:cubicBezTo>
                  <a:cubicBezTo>
                    <a:pt x="586" y="90"/>
                    <a:pt x="587" y="93"/>
                    <a:pt x="589" y="94"/>
                  </a:cubicBezTo>
                  <a:close/>
                  <a:moveTo>
                    <a:pt x="589" y="133"/>
                  </a:moveTo>
                  <a:cubicBezTo>
                    <a:pt x="589" y="147"/>
                    <a:pt x="589" y="147"/>
                    <a:pt x="589" y="147"/>
                  </a:cubicBezTo>
                  <a:cubicBezTo>
                    <a:pt x="588" y="147"/>
                    <a:pt x="587" y="147"/>
                    <a:pt x="586" y="147"/>
                  </a:cubicBezTo>
                  <a:cubicBezTo>
                    <a:pt x="586" y="147"/>
                    <a:pt x="585" y="146"/>
                    <a:pt x="584" y="146"/>
                  </a:cubicBezTo>
                  <a:cubicBezTo>
                    <a:pt x="584" y="130"/>
                    <a:pt x="584" y="130"/>
                    <a:pt x="584" y="130"/>
                  </a:cubicBezTo>
                  <a:cubicBezTo>
                    <a:pt x="586" y="131"/>
                    <a:pt x="587" y="132"/>
                    <a:pt x="589" y="133"/>
                  </a:cubicBezTo>
                  <a:close/>
                  <a:moveTo>
                    <a:pt x="589" y="166"/>
                  </a:moveTo>
                  <a:cubicBezTo>
                    <a:pt x="589" y="178"/>
                    <a:pt x="589" y="178"/>
                    <a:pt x="589" y="178"/>
                  </a:cubicBezTo>
                  <a:cubicBezTo>
                    <a:pt x="586" y="176"/>
                    <a:pt x="585" y="175"/>
                    <a:pt x="585" y="167"/>
                  </a:cubicBezTo>
                  <a:cubicBezTo>
                    <a:pt x="586" y="166"/>
                    <a:pt x="587" y="166"/>
                    <a:pt x="589" y="166"/>
                  </a:cubicBezTo>
                  <a:close/>
                  <a:moveTo>
                    <a:pt x="589" y="185"/>
                  </a:moveTo>
                  <a:cubicBezTo>
                    <a:pt x="589" y="196"/>
                    <a:pt x="589" y="196"/>
                    <a:pt x="589" y="196"/>
                  </a:cubicBezTo>
                  <a:cubicBezTo>
                    <a:pt x="589" y="197"/>
                    <a:pt x="589" y="199"/>
                    <a:pt x="589" y="200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8" y="210"/>
                    <a:pt x="587" y="209"/>
                    <a:pt x="586" y="207"/>
                  </a:cubicBezTo>
                  <a:cubicBezTo>
                    <a:pt x="585" y="207"/>
                    <a:pt x="585" y="207"/>
                    <a:pt x="584" y="207"/>
                  </a:cubicBezTo>
                  <a:cubicBezTo>
                    <a:pt x="584" y="186"/>
                    <a:pt x="584" y="186"/>
                    <a:pt x="584" y="186"/>
                  </a:cubicBezTo>
                  <a:cubicBezTo>
                    <a:pt x="586" y="186"/>
                    <a:pt x="587" y="186"/>
                    <a:pt x="589" y="185"/>
                  </a:cubicBezTo>
                  <a:close/>
                  <a:moveTo>
                    <a:pt x="589" y="262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8" y="268"/>
                    <a:pt x="587" y="267"/>
                    <a:pt x="584" y="266"/>
                  </a:cubicBezTo>
                  <a:cubicBezTo>
                    <a:pt x="584" y="256"/>
                    <a:pt x="584" y="256"/>
                    <a:pt x="584" y="256"/>
                  </a:cubicBezTo>
                  <a:cubicBezTo>
                    <a:pt x="586" y="258"/>
                    <a:pt x="587" y="260"/>
                    <a:pt x="589" y="262"/>
                  </a:cubicBezTo>
                  <a:close/>
                  <a:moveTo>
                    <a:pt x="589" y="278"/>
                  </a:moveTo>
                  <a:cubicBezTo>
                    <a:pt x="589" y="294"/>
                    <a:pt x="589" y="294"/>
                    <a:pt x="589" y="294"/>
                  </a:cubicBezTo>
                  <a:cubicBezTo>
                    <a:pt x="587" y="298"/>
                    <a:pt x="587" y="301"/>
                    <a:pt x="589" y="306"/>
                  </a:cubicBezTo>
                  <a:cubicBezTo>
                    <a:pt x="589" y="316"/>
                    <a:pt x="589" y="316"/>
                    <a:pt x="589" y="316"/>
                  </a:cubicBezTo>
                  <a:cubicBezTo>
                    <a:pt x="588" y="313"/>
                    <a:pt x="586" y="309"/>
                    <a:pt x="584" y="306"/>
                  </a:cubicBezTo>
                  <a:cubicBezTo>
                    <a:pt x="584" y="289"/>
                    <a:pt x="584" y="289"/>
                    <a:pt x="584" y="289"/>
                  </a:cubicBezTo>
                  <a:cubicBezTo>
                    <a:pt x="586" y="286"/>
                    <a:pt x="588" y="282"/>
                    <a:pt x="589" y="278"/>
                  </a:cubicBezTo>
                  <a:close/>
                  <a:moveTo>
                    <a:pt x="589" y="390"/>
                  </a:moveTo>
                  <a:cubicBezTo>
                    <a:pt x="589" y="394"/>
                    <a:pt x="589" y="394"/>
                    <a:pt x="589" y="394"/>
                  </a:cubicBezTo>
                  <a:cubicBezTo>
                    <a:pt x="587" y="394"/>
                    <a:pt x="587" y="394"/>
                    <a:pt x="587" y="394"/>
                  </a:cubicBezTo>
                  <a:cubicBezTo>
                    <a:pt x="588" y="397"/>
                    <a:pt x="588" y="400"/>
                    <a:pt x="589" y="402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ubicBezTo>
                    <a:pt x="586" y="411"/>
                    <a:pt x="586" y="411"/>
                    <a:pt x="586" y="411"/>
                  </a:cubicBezTo>
                  <a:cubicBezTo>
                    <a:pt x="585" y="406"/>
                    <a:pt x="585" y="402"/>
                    <a:pt x="584" y="399"/>
                  </a:cubicBezTo>
                  <a:cubicBezTo>
                    <a:pt x="584" y="390"/>
                    <a:pt x="584" y="390"/>
                    <a:pt x="584" y="390"/>
                  </a:cubicBezTo>
                  <a:cubicBezTo>
                    <a:pt x="589" y="390"/>
                    <a:pt x="589" y="390"/>
                    <a:pt x="589" y="390"/>
                  </a:cubicBezTo>
                  <a:close/>
                  <a:moveTo>
                    <a:pt x="589" y="487"/>
                  </a:moveTo>
                  <a:cubicBezTo>
                    <a:pt x="589" y="500"/>
                    <a:pt x="589" y="500"/>
                    <a:pt x="589" y="500"/>
                  </a:cubicBezTo>
                  <a:cubicBezTo>
                    <a:pt x="587" y="502"/>
                    <a:pt x="586" y="504"/>
                    <a:pt x="584" y="507"/>
                  </a:cubicBezTo>
                  <a:cubicBezTo>
                    <a:pt x="584" y="497"/>
                    <a:pt x="584" y="497"/>
                    <a:pt x="584" y="497"/>
                  </a:cubicBezTo>
                  <a:cubicBezTo>
                    <a:pt x="586" y="493"/>
                    <a:pt x="588" y="490"/>
                    <a:pt x="589" y="487"/>
                  </a:cubicBezTo>
                  <a:close/>
                  <a:moveTo>
                    <a:pt x="589" y="507"/>
                  </a:moveTo>
                  <a:cubicBezTo>
                    <a:pt x="589" y="514"/>
                    <a:pt x="589" y="514"/>
                    <a:pt x="589" y="514"/>
                  </a:cubicBezTo>
                  <a:cubicBezTo>
                    <a:pt x="587" y="514"/>
                    <a:pt x="586" y="514"/>
                    <a:pt x="584" y="514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6" y="507"/>
                    <a:pt x="588" y="507"/>
                    <a:pt x="589" y="507"/>
                  </a:cubicBezTo>
                  <a:close/>
                  <a:moveTo>
                    <a:pt x="589" y="524"/>
                  </a:moveTo>
                  <a:cubicBezTo>
                    <a:pt x="589" y="531"/>
                    <a:pt x="589" y="531"/>
                    <a:pt x="589" y="531"/>
                  </a:cubicBezTo>
                  <a:cubicBezTo>
                    <a:pt x="588" y="535"/>
                    <a:pt x="586" y="536"/>
                    <a:pt x="584" y="538"/>
                  </a:cubicBezTo>
                  <a:cubicBezTo>
                    <a:pt x="584" y="548"/>
                    <a:pt x="584" y="548"/>
                    <a:pt x="584" y="548"/>
                  </a:cubicBezTo>
                  <a:cubicBezTo>
                    <a:pt x="586" y="546"/>
                    <a:pt x="587" y="544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7" y="531"/>
                    <a:pt x="586" y="531"/>
                    <a:pt x="584" y="531"/>
                  </a:cubicBezTo>
                  <a:cubicBezTo>
                    <a:pt x="584" y="525"/>
                    <a:pt x="584" y="525"/>
                    <a:pt x="584" y="525"/>
                  </a:cubicBezTo>
                  <a:cubicBezTo>
                    <a:pt x="586" y="525"/>
                    <a:pt x="588" y="524"/>
                    <a:pt x="589" y="524"/>
                  </a:cubicBezTo>
                  <a:close/>
                  <a:moveTo>
                    <a:pt x="589" y="600"/>
                  </a:moveTo>
                  <a:cubicBezTo>
                    <a:pt x="589" y="617"/>
                    <a:pt x="589" y="617"/>
                    <a:pt x="589" y="617"/>
                  </a:cubicBezTo>
                  <a:cubicBezTo>
                    <a:pt x="588" y="615"/>
                    <a:pt x="586" y="613"/>
                    <a:pt x="584" y="611"/>
                  </a:cubicBezTo>
                  <a:cubicBezTo>
                    <a:pt x="584" y="598"/>
                    <a:pt x="584" y="598"/>
                    <a:pt x="584" y="598"/>
                  </a:cubicBezTo>
                  <a:cubicBezTo>
                    <a:pt x="585" y="598"/>
                    <a:pt x="586" y="598"/>
                    <a:pt x="586" y="598"/>
                  </a:cubicBezTo>
                  <a:cubicBezTo>
                    <a:pt x="587" y="598"/>
                    <a:pt x="588" y="599"/>
                    <a:pt x="589" y="600"/>
                  </a:cubicBezTo>
                  <a:close/>
                  <a:moveTo>
                    <a:pt x="589" y="635"/>
                  </a:moveTo>
                  <a:cubicBezTo>
                    <a:pt x="589" y="645"/>
                    <a:pt x="589" y="645"/>
                    <a:pt x="589" y="645"/>
                  </a:cubicBezTo>
                  <a:cubicBezTo>
                    <a:pt x="588" y="646"/>
                    <a:pt x="587" y="646"/>
                    <a:pt x="585" y="646"/>
                  </a:cubicBezTo>
                  <a:cubicBezTo>
                    <a:pt x="585" y="646"/>
                    <a:pt x="585" y="646"/>
                    <a:pt x="584" y="646"/>
                  </a:cubicBezTo>
                  <a:cubicBezTo>
                    <a:pt x="584" y="631"/>
                    <a:pt x="584" y="631"/>
                    <a:pt x="584" y="631"/>
                  </a:cubicBezTo>
                  <a:cubicBezTo>
                    <a:pt x="586" y="633"/>
                    <a:pt x="588" y="634"/>
                    <a:pt x="589" y="635"/>
                  </a:cubicBezTo>
                  <a:close/>
                  <a:moveTo>
                    <a:pt x="589" y="692"/>
                  </a:moveTo>
                  <a:cubicBezTo>
                    <a:pt x="589" y="701"/>
                    <a:pt x="589" y="701"/>
                    <a:pt x="589" y="701"/>
                  </a:cubicBezTo>
                  <a:cubicBezTo>
                    <a:pt x="587" y="702"/>
                    <a:pt x="586" y="702"/>
                    <a:pt x="584" y="703"/>
                  </a:cubicBezTo>
                  <a:cubicBezTo>
                    <a:pt x="584" y="695"/>
                    <a:pt x="584" y="695"/>
                    <a:pt x="584" y="695"/>
                  </a:cubicBezTo>
                  <a:cubicBezTo>
                    <a:pt x="586" y="694"/>
                    <a:pt x="587" y="693"/>
                    <a:pt x="589" y="692"/>
                  </a:cubicBezTo>
                  <a:close/>
                  <a:moveTo>
                    <a:pt x="589" y="714"/>
                  </a:moveTo>
                  <a:cubicBezTo>
                    <a:pt x="589" y="724"/>
                    <a:pt x="589" y="724"/>
                    <a:pt x="589" y="724"/>
                  </a:cubicBezTo>
                  <a:cubicBezTo>
                    <a:pt x="588" y="723"/>
                    <a:pt x="586" y="723"/>
                    <a:pt x="584" y="72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6" y="712"/>
                    <a:pt x="587" y="713"/>
                    <a:pt x="589" y="714"/>
                  </a:cubicBezTo>
                  <a:close/>
                  <a:moveTo>
                    <a:pt x="584" y="454"/>
                  </a:moveTo>
                  <a:cubicBezTo>
                    <a:pt x="584" y="442"/>
                    <a:pt x="584" y="442"/>
                    <a:pt x="584" y="442"/>
                  </a:cubicBezTo>
                  <a:cubicBezTo>
                    <a:pt x="585" y="446"/>
                    <a:pt x="585" y="449"/>
                    <a:pt x="584" y="454"/>
                  </a:cubicBezTo>
                  <a:close/>
                  <a:moveTo>
                    <a:pt x="584" y="358"/>
                  </a:moveTo>
                  <a:cubicBezTo>
                    <a:pt x="584" y="341"/>
                    <a:pt x="584" y="341"/>
                    <a:pt x="584" y="341"/>
                  </a:cubicBezTo>
                  <a:cubicBezTo>
                    <a:pt x="586" y="347"/>
                    <a:pt x="587" y="350"/>
                    <a:pt x="589" y="356"/>
                  </a:cubicBezTo>
                  <a:cubicBezTo>
                    <a:pt x="587" y="357"/>
                    <a:pt x="586" y="357"/>
                    <a:pt x="584" y="358"/>
                  </a:cubicBezTo>
                  <a:close/>
                  <a:moveTo>
                    <a:pt x="575" y="44"/>
                  </a:moveTo>
                  <a:cubicBezTo>
                    <a:pt x="578" y="45"/>
                    <a:pt x="581" y="47"/>
                    <a:pt x="584" y="48"/>
                  </a:cubicBezTo>
                  <a:cubicBezTo>
                    <a:pt x="584" y="57"/>
                    <a:pt x="584" y="57"/>
                    <a:pt x="584" y="57"/>
                  </a:cubicBezTo>
                  <a:cubicBezTo>
                    <a:pt x="583" y="57"/>
                    <a:pt x="583" y="57"/>
                    <a:pt x="583" y="57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2" y="99"/>
                    <a:pt x="580" y="97"/>
                    <a:pt x="579" y="9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5" y="44"/>
                    <a:pt x="575" y="44"/>
                    <a:pt x="575" y="44"/>
                  </a:cubicBezTo>
                  <a:close/>
                  <a:moveTo>
                    <a:pt x="584" y="747"/>
                  </a:moveTo>
                  <a:cubicBezTo>
                    <a:pt x="581" y="749"/>
                    <a:pt x="578" y="751"/>
                    <a:pt x="575" y="752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9" y="738"/>
                    <a:pt x="582" y="738"/>
                    <a:pt x="584" y="737"/>
                  </a:cubicBezTo>
                  <a:cubicBezTo>
                    <a:pt x="584" y="747"/>
                    <a:pt x="584" y="747"/>
                    <a:pt x="584" y="747"/>
                  </a:cubicBezTo>
                  <a:close/>
                  <a:moveTo>
                    <a:pt x="584" y="130"/>
                  </a:moveTo>
                  <a:cubicBezTo>
                    <a:pt x="584" y="146"/>
                    <a:pt x="584" y="146"/>
                    <a:pt x="584" y="146"/>
                  </a:cubicBezTo>
                  <a:cubicBezTo>
                    <a:pt x="582" y="144"/>
                    <a:pt x="579" y="144"/>
                    <a:pt x="575" y="143"/>
                  </a:cubicBezTo>
                  <a:cubicBezTo>
                    <a:pt x="575" y="131"/>
                    <a:pt x="575" y="131"/>
                    <a:pt x="575" y="131"/>
                  </a:cubicBezTo>
                  <a:cubicBezTo>
                    <a:pt x="578" y="130"/>
                    <a:pt x="582" y="130"/>
                    <a:pt x="584" y="130"/>
                  </a:cubicBezTo>
                  <a:close/>
                  <a:moveTo>
                    <a:pt x="584" y="186"/>
                  </a:moveTo>
                  <a:cubicBezTo>
                    <a:pt x="584" y="207"/>
                    <a:pt x="584" y="207"/>
                    <a:pt x="584" y="207"/>
                  </a:cubicBezTo>
                  <a:cubicBezTo>
                    <a:pt x="582" y="205"/>
                    <a:pt x="578" y="204"/>
                    <a:pt x="575" y="204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8" y="188"/>
                    <a:pt x="581" y="188"/>
                    <a:pt x="584" y="186"/>
                  </a:cubicBezTo>
                  <a:close/>
                  <a:moveTo>
                    <a:pt x="584" y="256"/>
                  </a:moveTo>
                  <a:cubicBezTo>
                    <a:pt x="584" y="266"/>
                    <a:pt x="584" y="266"/>
                    <a:pt x="584" y="266"/>
                  </a:cubicBezTo>
                  <a:cubicBezTo>
                    <a:pt x="584" y="265"/>
                    <a:pt x="584" y="265"/>
                    <a:pt x="583" y="265"/>
                  </a:cubicBezTo>
                  <a:cubicBezTo>
                    <a:pt x="581" y="278"/>
                    <a:pt x="575" y="280"/>
                    <a:pt x="581" y="292"/>
                  </a:cubicBezTo>
                  <a:cubicBezTo>
                    <a:pt x="582" y="292"/>
                    <a:pt x="582" y="292"/>
                    <a:pt x="583" y="292"/>
                  </a:cubicBezTo>
                  <a:cubicBezTo>
                    <a:pt x="583" y="291"/>
                    <a:pt x="584" y="290"/>
                    <a:pt x="584" y="289"/>
                  </a:cubicBezTo>
                  <a:cubicBezTo>
                    <a:pt x="584" y="306"/>
                    <a:pt x="584" y="306"/>
                    <a:pt x="584" y="306"/>
                  </a:cubicBezTo>
                  <a:cubicBezTo>
                    <a:pt x="582" y="300"/>
                    <a:pt x="578" y="294"/>
                    <a:pt x="575" y="289"/>
                  </a:cubicBezTo>
                  <a:cubicBezTo>
                    <a:pt x="575" y="270"/>
                    <a:pt x="575" y="270"/>
                    <a:pt x="575" y="270"/>
                  </a:cubicBezTo>
                  <a:cubicBezTo>
                    <a:pt x="578" y="264"/>
                    <a:pt x="579" y="260"/>
                    <a:pt x="575" y="253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8" y="248"/>
                    <a:pt x="581" y="252"/>
                    <a:pt x="584" y="256"/>
                  </a:cubicBezTo>
                  <a:close/>
                  <a:moveTo>
                    <a:pt x="584" y="341"/>
                  </a:moveTo>
                  <a:cubicBezTo>
                    <a:pt x="584" y="358"/>
                    <a:pt x="584" y="358"/>
                    <a:pt x="584" y="358"/>
                  </a:cubicBezTo>
                  <a:cubicBezTo>
                    <a:pt x="580" y="359"/>
                    <a:pt x="578" y="359"/>
                    <a:pt x="575" y="357"/>
                  </a:cubicBezTo>
                  <a:cubicBezTo>
                    <a:pt x="575" y="349"/>
                    <a:pt x="575" y="349"/>
                    <a:pt x="575" y="349"/>
                  </a:cubicBezTo>
                  <a:cubicBezTo>
                    <a:pt x="580" y="349"/>
                    <a:pt x="580" y="349"/>
                    <a:pt x="580" y="349"/>
                  </a:cubicBezTo>
                  <a:cubicBezTo>
                    <a:pt x="579" y="343"/>
                    <a:pt x="579" y="337"/>
                    <a:pt x="575" y="335"/>
                  </a:cubicBezTo>
                  <a:cubicBezTo>
                    <a:pt x="575" y="322"/>
                    <a:pt x="575" y="322"/>
                    <a:pt x="575" y="322"/>
                  </a:cubicBezTo>
                  <a:cubicBezTo>
                    <a:pt x="577" y="321"/>
                    <a:pt x="577" y="321"/>
                    <a:pt x="577" y="321"/>
                  </a:cubicBezTo>
                  <a:cubicBezTo>
                    <a:pt x="581" y="332"/>
                    <a:pt x="583" y="337"/>
                    <a:pt x="584" y="341"/>
                  </a:cubicBezTo>
                  <a:close/>
                  <a:moveTo>
                    <a:pt x="584" y="390"/>
                  </a:moveTo>
                  <a:cubicBezTo>
                    <a:pt x="584" y="399"/>
                    <a:pt x="584" y="399"/>
                    <a:pt x="584" y="399"/>
                  </a:cubicBezTo>
                  <a:cubicBezTo>
                    <a:pt x="584" y="395"/>
                    <a:pt x="581" y="394"/>
                    <a:pt x="575" y="393"/>
                  </a:cubicBezTo>
                  <a:cubicBezTo>
                    <a:pt x="575" y="390"/>
                    <a:pt x="575" y="390"/>
                    <a:pt x="575" y="390"/>
                  </a:cubicBezTo>
                  <a:cubicBezTo>
                    <a:pt x="584" y="390"/>
                    <a:pt x="584" y="390"/>
                    <a:pt x="584" y="390"/>
                  </a:cubicBezTo>
                  <a:close/>
                  <a:moveTo>
                    <a:pt x="584" y="411"/>
                  </a:moveTo>
                  <a:cubicBezTo>
                    <a:pt x="581" y="411"/>
                    <a:pt x="581" y="411"/>
                    <a:pt x="581" y="411"/>
                  </a:cubicBezTo>
                  <a:cubicBezTo>
                    <a:pt x="580" y="411"/>
                    <a:pt x="579" y="410"/>
                    <a:pt x="578" y="410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lose/>
                  <a:moveTo>
                    <a:pt x="584" y="442"/>
                  </a:moveTo>
                  <a:cubicBezTo>
                    <a:pt x="584" y="454"/>
                    <a:pt x="584" y="454"/>
                    <a:pt x="584" y="454"/>
                  </a:cubicBezTo>
                  <a:cubicBezTo>
                    <a:pt x="583" y="462"/>
                    <a:pt x="579" y="472"/>
                    <a:pt x="575" y="481"/>
                  </a:cubicBezTo>
                  <a:cubicBezTo>
                    <a:pt x="575" y="448"/>
                    <a:pt x="575" y="448"/>
                    <a:pt x="575" y="448"/>
                  </a:cubicBezTo>
                  <a:cubicBezTo>
                    <a:pt x="575" y="445"/>
                    <a:pt x="576" y="442"/>
                    <a:pt x="576" y="438"/>
                  </a:cubicBezTo>
                  <a:cubicBezTo>
                    <a:pt x="578" y="438"/>
                    <a:pt x="580" y="438"/>
                    <a:pt x="582" y="438"/>
                  </a:cubicBezTo>
                  <a:cubicBezTo>
                    <a:pt x="583" y="439"/>
                    <a:pt x="584" y="440"/>
                    <a:pt x="584" y="442"/>
                  </a:cubicBezTo>
                  <a:close/>
                  <a:moveTo>
                    <a:pt x="584" y="497"/>
                  </a:move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14"/>
                    <a:pt x="584" y="514"/>
                    <a:pt x="584" y="514"/>
                  </a:cubicBezTo>
                  <a:cubicBezTo>
                    <a:pt x="581" y="515"/>
                    <a:pt x="577" y="517"/>
                    <a:pt x="575" y="521"/>
                  </a:cubicBezTo>
                  <a:cubicBezTo>
                    <a:pt x="575" y="513"/>
                    <a:pt x="575" y="513"/>
                    <a:pt x="575" y="513"/>
                  </a:cubicBezTo>
                  <a:cubicBezTo>
                    <a:pt x="578" y="508"/>
                    <a:pt x="582" y="502"/>
                    <a:pt x="584" y="497"/>
                  </a:cubicBezTo>
                  <a:close/>
                  <a:moveTo>
                    <a:pt x="584" y="525"/>
                  </a:moveTo>
                  <a:cubicBezTo>
                    <a:pt x="584" y="531"/>
                    <a:pt x="584" y="531"/>
                    <a:pt x="584" y="531"/>
                  </a:cubicBezTo>
                  <a:cubicBezTo>
                    <a:pt x="581" y="531"/>
                    <a:pt x="578" y="530"/>
                    <a:pt x="575" y="530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7" y="524"/>
                    <a:pt x="580" y="524"/>
                    <a:pt x="582" y="525"/>
                  </a:cubicBezTo>
                  <a:cubicBezTo>
                    <a:pt x="583" y="525"/>
                    <a:pt x="584" y="525"/>
                    <a:pt x="584" y="525"/>
                  </a:cubicBezTo>
                  <a:close/>
                  <a:moveTo>
                    <a:pt x="584" y="538"/>
                  </a:moveTo>
                  <a:cubicBezTo>
                    <a:pt x="584" y="548"/>
                    <a:pt x="584" y="548"/>
                    <a:pt x="584" y="548"/>
                  </a:cubicBezTo>
                  <a:cubicBezTo>
                    <a:pt x="581" y="552"/>
                    <a:pt x="578" y="555"/>
                    <a:pt x="575" y="558"/>
                  </a:cubicBezTo>
                  <a:cubicBezTo>
                    <a:pt x="575" y="551"/>
                    <a:pt x="575" y="551"/>
                    <a:pt x="575" y="551"/>
                  </a:cubicBezTo>
                  <a:cubicBezTo>
                    <a:pt x="575" y="550"/>
                    <a:pt x="576" y="549"/>
                    <a:pt x="577" y="548"/>
                  </a:cubicBezTo>
                  <a:cubicBezTo>
                    <a:pt x="576" y="548"/>
                    <a:pt x="576" y="547"/>
                    <a:pt x="576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5" y="541"/>
                    <a:pt x="575" y="541"/>
                    <a:pt x="575" y="541"/>
                  </a:cubicBezTo>
                  <a:cubicBezTo>
                    <a:pt x="579" y="540"/>
                    <a:pt x="582" y="539"/>
                    <a:pt x="584" y="538"/>
                  </a:cubicBezTo>
                  <a:close/>
                  <a:moveTo>
                    <a:pt x="584" y="598"/>
                  </a:moveTo>
                  <a:cubicBezTo>
                    <a:pt x="584" y="611"/>
                    <a:pt x="584" y="611"/>
                    <a:pt x="584" y="611"/>
                  </a:cubicBezTo>
                  <a:cubicBezTo>
                    <a:pt x="582" y="608"/>
                    <a:pt x="579" y="605"/>
                    <a:pt x="577" y="604"/>
                  </a:cubicBezTo>
                  <a:cubicBezTo>
                    <a:pt x="580" y="601"/>
                    <a:pt x="582" y="599"/>
                    <a:pt x="584" y="598"/>
                  </a:cubicBezTo>
                  <a:close/>
                  <a:moveTo>
                    <a:pt x="584" y="631"/>
                  </a:moveTo>
                  <a:cubicBezTo>
                    <a:pt x="584" y="646"/>
                    <a:pt x="584" y="646"/>
                    <a:pt x="584" y="646"/>
                  </a:cubicBezTo>
                  <a:cubicBezTo>
                    <a:pt x="581" y="643"/>
                    <a:pt x="578" y="641"/>
                    <a:pt x="575" y="638"/>
                  </a:cubicBezTo>
                  <a:cubicBezTo>
                    <a:pt x="575" y="621"/>
                    <a:pt x="575" y="621"/>
                    <a:pt x="575" y="621"/>
                  </a:cubicBezTo>
                  <a:cubicBezTo>
                    <a:pt x="578" y="624"/>
                    <a:pt x="581" y="628"/>
                    <a:pt x="584" y="631"/>
                  </a:cubicBezTo>
                  <a:close/>
                  <a:moveTo>
                    <a:pt x="584" y="695"/>
                  </a:moveTo>
                  <a:cubicBezTo>
                    <a:pt x="584" y="703"/>
                    <a:pt x="584" y="703"/>
                    <a:pt x="584" y="703"/>
                  </a:cubicBezTo>
                  <a:cubicBezTo>
                    <a:pt x="582" y="704"/>
                    <a:pt x="580" y="706"/>
                    <a:pt x="578" y="708"/>
                  </a:cubicBezTo>
                  <a:cubicBezTo>
                    <a:pt x="580" y="709"/>
                    <a:pt x="582" y="710"/>
                    <a:pt x="584" y="711"/>
                  </a:cubicBezTo>
                  <a:cubicBezTo>
                    <a:pt x="584" y="721"/>
                    <a:pt x="584" y="721"/>
                    <a:pt x="584" y="721"/>
                  </a:cubicBezTo>
                  <a:cubicBezTo>
                    <a:pt x="584" y="721"/>
                    <a:pt x="583" y="721"/>
                    <a:pt x="582" y="720"/>
                  </a:cubicBezTo>
                  <a:cubicBezTo>
                    <a:pt x="579" y="719"/>
                    <a:pt x="577" y="718"/>
                    <a:pt x="575" y="717"/>
                  </a:cubicBezTo>
                  <a:cubicBezTo>
                    <a:pt x="575" y="702"/>
                    <a:pt x="575" y="702"/>
                    <a:pt x="575" y="702"/>
                  </a:cubicBezTo>
                  <a:cubicBezTo>
                    <a:pt x="578" y="699"/>
                    <a:pt x="581" y="697"/>
                    <a:pt x="584" y="695"/>
                  </a:cubicBezTo>
                  <a:close/>
                  <a:moveTo>
                    <a:pt x="575" y="158"/>
                  </a:moveTo>
                  <a:cubicBezTo>
                    <a:pt x="575" y="147"/>
                    <a:pt x="575" y="147"/>
                    <a:pt x="575" y="147"/>
                  </a:cubicBezTo>
                  <a:cubicBezTo>
                    <a:pt x="578" y="148"/>
                    <a:pt x="581" y="149"/>
                    <a:pt x="584" y="150"/>
                  </a:cubicBezTo>
                  <a:cubicBezTo>
                    <a:pt x="584" y="153"/>
                    <a:pt x="585" y="154"/>
                    <a:pt x="583" y="157"/>
                  </a:cubicBezTo>
                  <a:cubicBezTo>
                    <a:pt x="582" y="157"/>
                    <a:pt x="580" y="158"/>
                    <a:pt x="578" y="158"/>
                  </a:cubicBezTo>
                  <a:cubicBezTo>
                    <a:pt x="578" y="160"/>
                    <a:pt x="578" y="160"/>
                    <a:pt x="577" y="160"/>
                  </a:cubicBezTo>
                  <a:cubicBezTo>
                    <a:pt x="577" y="159"/>
                    <a:pt x="576" y="158"/>
                    <a:pt x="576" y="158"/>
                  </a:cubicBezTo>
                  <a:cubicBezTo>
                    <a:pt x="576" y="158"/>
                    <a:pt x="575" y="158"/>
                    <a:pt x="575" y="158"/>
                  </a:cubicBezTo>
                  <a:close/>
                  <a:moveTo>
                    <a:pt x="568" y="40"/>
                  </a:moveTo>
                  <a:cubicBezTo>
                    <a:pt x="570" y="41"/>
                    <a:pt x="573" y="42"/>
                    <a:pt x="575" y="4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3" y="92"/>
                    <a:pt x="570" y="91"/>
                    <a:pt x="568" y="90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9" y="83"/>
                    <a:pt x="571" y="84"/>
                    <a:pt x="572" y="85"/>
                  </a:cubicBezTo>
                  <a:cubicBezTo>
                    <a:pt x="573" y="85"/>
                    <a:pt x="574" y="85"/>
                    <a:pt x="575" y="85"/>
                  </a:cubicBezTo>
                  <a:cubicBezTo>
                    <a:pt x="574" y="70"/>
                    <a:pt x="576" y="57"/>
                    <a:pt x="568" y="49"/>
                  </a:cubicBezTo>
                  <a:cubicBezTo>
                    <a:pt x="568" y="40"/>
                    <a:pt x="568" y="40"/>
                    <a:pt x="568" y="40"/>
                  </a:cubicBezTo>
                  <a:close/>
                  <a:moveTo>
                    <a:pt x="575" y="752"/>
                  </a:moveTo>
                  <a:cubicBezTo>
                    <a:pt x="573" y="753"/>
                    <a:pt x="570" y="754"/>
                    <a:pt x="568" y="755"/>
                  </a:cubicBezTo>
                  <a:cubicBezTo>
                    <a:pt x="568" y="746"/>
                    <a:pt x="568" y="746"/>
                    <a:pt x="568" y="746"/>
                  </a:cubicBezTo>
                  <a:cubicBezTo>
                    <a:pt x="568" y="746"/>
                    <a:pt x="569" y="746"/>
                    <a:pt x="569" y="745"/>
                  </a:cubicBezTo>
                  <a:cubicBezTo>
                    <a:pt x="568" y="745"/>
                    <a:pt x="568" y="745"/>
                    <a:pt x="568" y="745"/>
                  </a:cubicBezTo>
                  <a:cubicBezTo>
                    <a:pt x="568" y="734"/>
                    <a:pt x="568" y="734"/>
                    <a:pt x="568" y="734"/>
                  </a:cubicBezTo>
                  <a:cubicBezTo>
                    <a:pt x="573" y="738"/>
                    <a:pt x="573" y="738"/>
                    <a:pt x="573" y="738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5" y="752"/>
                    <a:pt x="575" y="752"/>
                    <a:pt x="575" y="752"/>
                  </a:cubicBezTo>
                  <a:close/>
                  <a:moveTo>
                    <a:pt x="575" y="131"/>
                  </a:moveTo>
                  <a:cubicBezTo>
                    <a:pt x="575" y="143"/>
                    <a:pt x="575" y="143"/>
                    <a:pt x="575" y="143"/>
                  </a:cubicBezTo>
                  <a:cubicBezTo>
                    <a:pt x="575" y="143"/>
                    <a:pt x="575" y="143"/>
                    <a:pt x="575" y="143"/>
                  </a:cubicBezTo>
                  <a:cubicBezTo>
                    <a:pt x="575" y="139"/>
                    <a:pt x="575" y="135"/>
                    <a:pt x="575" y="131"/>
                  </a:cubicBezTo>
                  <a:cubicBezTo>
                    <a:pt x="575" y="131"/>
                    <a:pt x="575" y="131"/>
                    <a:pt x="575" y="131"/>
                  </a:cubicBezTo>
                  <a:close/>
                  <a:moveTo>
                    <a:pt x="575" y="147"/>
                  </a:moveTo>
                  <a:cubicBezTo>
                    <a:pt x="575" y="158"/>
                    <a:pt x="575" y="158"/>
                    <a:pt x="575" y="158"/>
                  </a:cubicBezTo>
                  <a:cubicBezTo>
                    <a:pt x="572" y="158"/>
                    <a:pt x="570" y="158"/>
                    <a:pt x="568" y="158"/>
                  </a:cubicBezTo>
                  <a:cubicBezTo>
                    <a:pt x="568" y="145"/>
                    <a:pt x="568" y="145"/>
                    <a:pt x="568" y="145"/>
                  </a:cubicBezTo>
                  <a:cubicBezTo>
                    <a:pt x="571" y="145"/>
                    <a:pt x="573" y="146"/>
                    <a:pt x="575" y="147"/>
                  </a:cubicBezTo>
                  <a:close/>
                  <a:moveTo>
                    <a:pt x="575" y="188"/>
                  </a:moveTo>
                  <a:cubicBezTo>
                    <a:pt x="575" y="204"/>
                    <a:pt x="575" y="204"/>
                    <a:pt x="575" y="204"/>
                  </a:cubicBezTo>
                  <a:cubicBezTo>
                    <a:pt x="573" y="204"/>
                    <a:pt x="570" y="203"/>
                    <a:pt x="568" y="203"/>
                  </a:cubicBezTo>
                  <a:cubicBezTo>
                    <a:pt x="568" y="188"/>
                    <a:pt x="568" y="188"/>
                    <a:pt x="568" y="188"/>
                  </a:cubicBezTo>
                  <a:cubicBezTo>
                    <a:pt x="570" y="189"/>
                    <a:pt x="570" y="189"/>
                    <a:pt x="570" y="189"/>
                  </a:cubicBezTo>
                  <a:cubicBezTo>
                    <a:pt x="572" y="189"/>
                    <a:pt x="573" y="189"/>
                    <a:pt x="575" y="188"/>
                  </a:cubicBezTo>
                  <a:close/>
                  <a:moveTo>
                    <a:pt x="575" y="245"/>
                  </a:moveTo>
                  <a:cubicBezTo>
                    <a:pt x="575" y="253"/>
                    <a:pt x="575" y="253"/>
                    <a:pt x="575" y="253"/>
                  </a:cubicBezTo>
                  <a:cubicBezTo>
                    <a:pt x="574" y="252"/>
                    <a:pt x="573" y="250"/>
                    <a:pt x="572" y="249"/>
                  </a:cubicBezTo>
                  <a:cubicBezTo>
                    <a:pt x="570" y="253"/>
                    <a:pt x="569" y="256"/>
                    <a:pt x="568" y="259"/>
                  </a:cubicBezTo>
                  <a:cubicBezTo>
                    <a:pt x="568" y="238"/>
                    <a:pt x="568" y="238"/>
                    <a:pt x="568" y="238"/>
                  </a:cubicBezTo>
                  <a:cubicBezTo>
                    <a:pt x="570" y="240"/>
                    <a:pt x="573" y="242"/>
                    <a:pt x="575" y="245"/>
                  </a:cubicBezTo>
                  <a:close/>
                  <a:moveTo>
                    <a:pt x="575" y="270"/>
                  </a:moveTo>
                  <a:cubicBezTo>
                    <a:pt x="575" y="289"/>
                    <a:pt x="575" y="289"/>
                    <a:pt x="575" y="289"/>
                  </a:cubicBezTo>
                  <a:cubicBezTo>
                    <a:pt x="573" y="285"/>
                    <a:pt x="571" y="282"/>
                    <a:pt x="568" y="279"/>
                  </a:cubicBezTo>
                  <a:cubicBezTo>
                    <a:pt x="568" y="272"/>
                    <a:pt x="568" y="272"/>
                    <a:pt x="568" y="272"/>
                  </a:cubicBezTo>
                  <a:cubicBezTo>
                    <a:pt x="569" y="273"/>
                    <a:pt x="570" y="275"/>
                    <a:pt x="571" y="277"/>
                  </a:cubicBezTo>
                  <a:cubicBezTo>
                    <a:pt x="573" y="274"/>
                    <a:pt x="574" y="272"/>
                    <a:pt x="575" y="270"/>
                  </a:cubicBezTo>
                  <a:close/>
                  <a:moveTo>
                    <a:pt x="575" y="322"/>
                  </a:moveTo>
                  <a:cubicBezTo>
                    <a:pt x="575" y="335"/>
                    <a:pt x="575" y="335"/>
                    <a:pt x="575" y="335"/>
                  </a:cubicBezTo>
                  <a:cubicBezTo>
                    <a:pt x="573" y="334"/>
                    <a:pt x="572" y="334"/>
                    <a:pt x="570" y="334"/>
                  </a:cubicBezTo>
                  <a:cubicBezTo>
                    <a:pt x="569" y="335"/>
                    <a:pt x="569" y="336"/>
                    <a:pt x="568" y="337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570" y="322"/>
                    <a:pt x="573" y="322"/>
                    <a:pt x="575" y="322"/>
                  </a:cubicBezTo>
                  <a:close/>
                  <a:moveTo>
                    <a:pt x="575" y="349"/>
                  </a:moveTo>
                  <a:cubicBezTo>
                    <a:pt x="575" y="357"/>
                    <a:pt x="575" y="357"/>
                    <a:pt x="575" y="357"/>
                  </a:cubicBezTo>
                  <a:cubicBezTo>
                    <a:pt x="573" y="357"/>
                    <a:pt x="571" y="355"/>
                    <a:pt x="568" y="353"/>
                  </a:cubicBezTo>
                  <a:cubicBezTo>
                    <a:pt x="568" y="341"/>
                    <a:pt x="568" y="341"/>
                    <a:pt x="568" y="341"/>
                  </a:cubicBezTo>
                  <a:cubicBezTo>
                    <a:pt x="571" y="343"/>
                    <a:pt x="572" y="346"/>
                    <a:pt x="573" y="349"/>
                  </a:cubicBezTo>
                  <a:cubicBezTo>
                    <a:pt x="575" y="349"/>
                    <a:pt x="575" y="349"/>
                    <a:pt x="575" y="349"/>
                  </a:cubicBezTo>
                  <a:close/>
                  <a:moveTo>
                    <a:pt x="575" y="390"/>
                  </a:move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70" y="411"/>
                    <a:pt x="572" y="410"/>
                    <a:pt x="574" y="410"/>
                  </a:cubicBezTo>
                  <a:cubicBezTo>
                    <a:pt x="572" y="404"/>
                    <a:pt x="572" y="399"/>
                    <a:pt x="569" y="394"/>
                  </a:cubicBezTo>
                  <a:cubicBezTo>
                    <a:pt x="568" y="394"/>
                    <a:pt x="568" y="394"/>
                    <a:pt x="568" y="394"/>
                  </a:cubicBezTo>
                  <a:cubicBezTo>
                    <a:pt x="568" y="390"/>
                    <a:pt x="568" y="390"/>
                    <a:pt x="568" y="390"/>
                  </a:cubicBezTo>
                  <a:cubicBezTo>
                    <a:pt x="575" y="390"/>
                    <a:pt x="575" y="390"/>
                    <a:pt x="575" y="390"/>
                  </a:cubicBezTo>
                  <a:close/>
                  <a:moveTo>
                    <a:pt x="575" y="448"/>
                  </a:moveTo>
                  <a:cubicBezTo>
                    <a:pt x="575" y="481"/>
                    <a:pt x="575" y="481"/>
                    <a:pt x="575" y="481"/>
                  </a:cubicBezTo>
                  <a:cubicBezTo>
                    <a:pt x="573" y="486"/>
                    <a:pt x="570" y="490"/>
                    <a:pt x="568" y="494"/>
                  </a:cubicBezTo>
                  <a:cubicBezTo>
                    <a:pt x="568" y="468"/>
                    <a:pt x="568" y="468"/>
                    <a:pt x="568" y="468"/>
                  </a:cubicBezTo>
                  <a:cubicBezTo>
                    <a:pt x="571" y="462"/>
                    <a:pt x="573" y="455"/>
                    <a:pt x="575" y="448"/>
                  </a:cubicBezTo>
                  <a:close/>
                  <a:moveTo>
                    <a:pt x="575" y="513"/>
                  </a:moveTo>
                  <a:cubicBezTo>
                    <a:pt x="575" y="521"/>
                    <a:pt x="575" y="521"/>
                    <a:pt x="575" y="521"/>
                  </a:cubicBezTo>
                  <a:cubicBezTo>
                    <a:pt x="574" y="522"/>
                    <a:pt x="574" y="522"/>
                    <a:pt x="574" y="523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5" y="530"/>
                    <a:pt x="575" y="530"/>
                    <a:pt x="575" y="530"/>
                  </a:cubicBezTo>
                  <a:cubicBezTo>
                    <a:pt x="572" y="531"/>
                    <a:pt x="570" y="531"/>
                    <a:pt x="568" y="532"/>
                  </a:cubicBezTo>
                  <a:cubicBezTo>
                    <a:pt x="568" y="524"/>
                    <a:pt x="568" y="524"/>
                    <a:pt x="568" y="524"/>
                  </a:cubicBezTo>
                  <a:cubicBezTo>
                    <a:pt x="569" y="522"/>
                    <a:pt x="571" y="519"/>
                    <a:pt x="572" y="517"/>
                  </a:cubicBezTo>
                  <a:cubicBezTo>
                    <a:pt x="573" y="516"/>
                    <a:pt x="574" y="514"/>
                    <a:pt x="575" y="513"/>
                  </a:cubicBezTo>
                  <a:close/>
                  <a:moveTo>
                    <a:pt x="575" y="541"/>
                  </a:moveTo>
                  <a:cubicBezTo>
                    <a:pt x="575" y="547"/>
                    <a:pt x="575" y="547"/>
                    <a:pt x="575" y="547"/>
                  </a:cubicBezTo>
                  <a:cubicBezTo>
                    <a:pt x="573" y="546"/>
                    <a:pt x="570" y="546"/>
                    <a:pt x="568" y="546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570" y="540"/>
                    <a:pt x="571" y="541"/>
                    <a:pt x="575" y="541"/>
                  </a:cubicBezTo>
                  <a:cubicBezTo>
                    <a:pt x="575" y="541"/>
                    <a:pt x="575" y="541"/>
                    <a:pt x="575" y="541"/>
                  </a:cubicBezTo>
                  <a:close/>
                  <a:moveTo>
                    <a:pt x="575" y="551"/>
                  </a:moveTo>
                  <a:cubicBezTo>
                    <a:pt x="575" y="558"/>
                    <a:pt x="575" y="558"/>
                    <a:pt x="575" y="558"/>
                  </a:cubicBezTo>
                  <a:cubicBezTo>
                    <a:pt x="573" y="559"/>
                    <a:pt x="572" y="560"/>
                    <a:pt x="571" y="560"/>
                  </a:cubicBezTo>
                  <a:cubicBezTo>
                    <a:pt x="570" y="562"/>
                    <a:pt x="569" y="564"/>
                    <a:pt x="568" y="566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71" y="554"/>
                    <a:pt x="573" y="553"/>
                    <a:pt x="575" y="551"/>
                  </a:cubicBezTo>
                  <a:close/>
                  <a:moveTo>
                    <a:pt x="575" y="621"/>
                  </a:moveTo>
                  <a:cubicBezTo>
                    <a:pt x="575" y="638"/>
                    <a:pt x="575" y="638"/>
                    <a:pt x="575" y="638"/>
                  </a:cubicBezTo>
                  <a:cubicBezTo>
                    <a:pt x="573" y="636"/>
                    <a:pt x="570" y="633"/>
                    <a:pt x="568" y="631"/>
                  </a:cubicBezTo>
                  <a:cubicBezTo>
                    <a:pt x="568" y="614"/>
                    <a:pt x="568" y="614"/>
                    <a:pt x="568" y="614"/>
                  </a:cubicBezTo>
                  <a:cubicBezTo>
                    <a:pt x="570" y="616"/>
                    <a:pt x="572" y="618"/>
                    <a:pt x="575" y="621"/>
                  </a:cubicBezTo>
                  <a:close/>
                  <a:moveTo>
                    <a:pt x="575" y="702"/>
                  </a:moveTo>
                  <a:cubicBezTo>
                    <a:pt x="575" y="717"/>
                    <a:pt x="575" y="717"/>
                    <a:pt x="575" y="717"/>
                  </a:cubicBezTo>
                  <a:cubicBezTo>
                    <a:pt x="572" y="716"/>
                    <a:pt x="570" y="716"/>
                    <a:pt x="568" y="716"/>
                  </a:cubicBezTo>
                  <a:cubicBezTo>
                    <a:pt x="568" y="706"/>
                    <a:pt x="568" y="706"/>
                    <a:pt x="568" y="706"/>
                  </a:cubicBezTo>
                  <a:cubicBezTo>
                    <a:pt x="569" y="706"/>
                    <a:pt x="569" y="706"/>
                    <a:pt x="570" y="706"/>
                  </a:cubicBezTo>
                  <a:cubicBezTo>
                    <a:pt x="572" y="704"/>
                    <a:pt x="573" y="703"/>
                    <a:pt x="575" y="702"/>
                  </a:cubicBezTo>
                  <a:close/>
                  <a:moveTo>
                    <a:pt x="568" y="449"/>
                  </a:moveTo>
                  <a:cubicBezTo>
                    <a:pt x="569" y="449"/>
                    <a:pt x="569" y="449"/>
                    <a:pt x="570" y="449"/>
                  </a:cubicBezTo>
                  <a:cubicBezTo>
                    <a:pt x="571" y="444"/>
                    <a:pt x="570" y="443"/>
                    <a:pt x="568" y="440"/>
                  </a:cubicBezTo>
                  <a:cubicBezTo>
                    <a:pt x="568" y="449"/>
                    <a:pt x="568" y="449"/>
                    <a:pt x="568" y="449"/>
                  </a:cubicBezTo>
                  <a:close/>
                  <a:moveTo>
                    <a:pt x="568" y="171"/>
                  </a:moveTo>
                  <a:cubicBezTo>
                    <a:pt x="568" y="163"/>
                    <a:pt x="568" y="163"/>
                    <a:pt x="568" y="163"/>
                  </a:cubicBezTo>
                  <a:cubicBezTo>
                    <a:pt x="570" y="164"/>
                    <a:pt x="572" y="164"/>
                    <a:pt x="574" y="165"/>
                  </a:cubicBezTo>
                  <a:cubicBezTo>
                    <a:pt x="574" y="167"/>
                    <a:pt x="574" y="167"/>
                    <a:pt x="572" y="171"/>
                  </a:cubicBezTo>
                  <a:cubicBezTo>
                    <a:pt x="571" y="171"/>
                    <a:pt x="569" y="171"/>
                    <a:pt x="568" y="171"/>
                  </a:cubicBezTo>
                  <a:close/>
                  <a:moveTo>
                    <a:pt x="559" y="36"/>
                  </a:moveTo>
                  <a:cubicBezTo>
                    <a:pt x="563" y="37"/>
                    <a:pt x="565" y="39"/>
                    <a:pt x="568" y="40"/>
                  </a:cubicBezTo>
                  <a:cubicBezTo>
                    <a:pt x="568" y="49"/>
                    <a:pt x="568" y="49"/>
                    <a:pt x="568" y="49"/>
                  </a:cubicBezTo>
                  <a:cubicBezTo>
                    <a:pt x="566" y="47"/>
                    <a:pt x="563" y="45"/>
                    <a:pt x="559" y="44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68" y="755"/>
                  </a:moveTo>
                  <a:cubicBezTo>
                    <a:pt x="565" y="757"/>
                    <a:pt x="563" y="758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63" y="750"/>
                    <a:pt x="566" y="748"/>
                    <a:pt x="568" y="746"/>
                  </a:cubicBezTo>
                  <a:cubicBezTo>
                    <a:pt x="568" y="755"/>
                    <a:pt x="568" y="755"/>
                    <a:pt x="568" y="755"/>
                  </a:cubicBezTo>
                  <a:close/>
                  <a:moveTo>
                    <a:pt x="568" y="82"/>
                  </a:moveTo>
                  <a:cubicBezTo>
                    <a:pt x="568" y="90"/>
                    <a:pt x="568" y="90"/>
                    <a:pt x="568" y="90"/>
                  </a:cubicBezTo>
                  <a:cubicBezTo>
                    <a:pt x="565" y="89"/>
                    <a:pt x="562" y="88"/>
                    <a:pt x="559" y="86"/>
                  </a:cubicBezTo>
                  <a:cubicBezTo>
                    <a:pt x="559" y="74"/>
                    <a:pt x="559" y="74"/>
                    <a:pt x="559" y="74"/>
                  </a:cubicBezTo>
                  <a:cubicBezTo>
                    <a:pt x="561" y="77"/>
                    <a:pt x="564" y="80"/>
                    <a:pt x="568" y="82"/>
                  </a:cubicBezTo>
                  <a:close/>
                  <a:moveTo>
                    <a:pt x="568" y="145"/>
                  </a:moveTo>
                  <a:cubicBezTo>
                    <a:pt x="568" y="158"/>
                    <a:pt x="568" y="158"/>
                    <a:pt x="568" y="158"/>
                  </a:cubicBezTo>
                  <a:cubicBezTo>
                    <a:pt x="567" y="158"/>
                    <a:pt x="565" y="157"/>
                    <a:pt x="563" y="156"/>
                  </a:cubicBezTo>
                  <a:cubicBezTo>
                    <a:pt x="563" y="152"/>
                    <a:pt x="563" y="148"/>
                    <a:pt x="563" y="144"/>
                  </a:cubicBezTo>
                  <a:cubicBezTo>
                    <a:pt x="565" y="144"/>
                    <a:pt x="567" y="144"/>
                    <a:pt x="568" y="145"/>
                  </a:cubicBezTo>
                  <a:close/>
                  <a:moveTo>
                    <a:pt x="568" y="163"/>
                  </a:moveTo>
                  <a:cubicBezTo>
                    <a:pt x="568" y="171"/>
                    <a:pt x="568" y="171"/>
                    <a:pt x="568" y="171"/>
                  </a:cubicBezTo>
                  <a:cubicBezTo>
                    <a:pt x="565" y="172"/>
                    <a:pt x="562" y="173"/>
                    <a:pt x="559" y="173"/>
                  </a:cubicBezTo>
                  <a:cubicBezTo>
                    <a:pt x="559" y="160"/>
                    <a:pt x="559" y="160"/>
                    <a:pt x="559" y="160"/>
                  </a:cubicBezTo>
                  <a:cubicBezTo>
                    <a:pt x="562" y="162"/>
                    <a:pt x="565" y="162"/>
                    <a:pt x="568" y="163"/>
                  </a:cubicBezTo>
                  <a:close/>
                  <a:moveTo>
                    <a:pt x="568" y="188"/>
                  </a:moveTo>
                  <a:cubicBezTo>
                    <a:pt x="568" y="203"/>
                    <a:pt x="568" y="203"/>
                    <a:pt x="568" y="203"/>
                  </a:cubicBezTo>
                  <a:cubicBezTo>
                    <a:pt x="565" y="202"/>
                    <a:pt x="562" y="202"/>
                    <a:pt x="559" y="199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63" y="187"/>
                    <a:pt x="564" y="187"/>
                    <a:pt x="568" y="188"/>
                  </a:cubicBezTo>
                  <a:close/>
                  <a:moveTo>
                    <a:pt x="568" y="238"/>
                  </a:moveTo>
                  <a:cubicBezTo>
                    <a:pt x="568" y="259"/>
                    <a:pt x="568" y="259"/>
                    <a:pt x="568" y="259"/>
                  </a:cubicBezTo>
                  <a:cubicBezTo>
                    <a:pt x="567" y="263"/>
                    <a:pt x="566" y="267"/>
                    <a:pt x="568" y="272"/>
                  </a:cubicBezTo>
                  <a:cubicBezTo>
                    <a:pt x="568" y="279"/>
                    <a:pt x="568" y="279"/>
                    <a:pt x="568" y="279"/>
                  </a:cubicBezTo>
                  <a:cubicBezTo>
                    <a:pt x="565" y="275"/>
                    <a:pt x="563" y="272"/>
                    <a:pt x="559" y="269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64" y="253"/>
                    <a:pt x="569" y="243"/>
                    <a:pt x="559" y="236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563" y="232"/>
                    <a:pt x="565" y="234"/>
                    <a:pt x="568" y="238"/>
                  </a:cubicBezTo>
                  <a:close/>
                  <a:moveTo>
                    <a:pt x="568" y="322"/>
                  </a:moveTo>
                  <a:cubicBezTo>
                    <a:pt x="568" y="337"/>
                    <a:pt x="568" y="337"/>
                    <a:pt x="568" y="337"/>
                  </a:cubicBezTo>
                  <a:cubicBezTo>
                    <a:pt x="568" y="338"/>
                    <a:pt x="567" y="339"/>
                    <a:pt x="567" y="340"/>
                  </a:cubicBezTo>
                  <a:cubicBezTo>
                    <a:pt x="567" y="341"/>
                    <a:pt x="568" y="341"/>
                    <a:pt x="568" y="341"/>
                  </a:cubicBezTo>
                  <a:cubicBezTo>
                    <a:pt x="568" y="353"/>
                    <a:pt x="568" y="353"/>
                    <a:pt x="568" y="353"/>
                  </a:cubicBezTo>
                  <a:cubicBezTo>
                    <a:pt x="568" y="353"/>
                    <a:pt x="567" y="352"/>
                    <a:pt x="567" y="352"/>
                  </a:cubicBezTo>
                  <a:cubicBezTo>
                    <a:pt x="566" y="352"/>
                    <a:pt x="565" y="352"/>
                    <a:pt x="564" y="352"/>
                  </a:cubicBezTo>
                  <a:cubicBezTo>
                    <a:pt x="562" y="362"/>
                    <a:pt x="571" y="366"/>
                    <a:pt x="567" y="376"/>
                  </a:cubicBezTo>
                  <a:cubicBezTo>
                    <a:pt x="564" y="377"/>
                    <a:pt x="562" y="377"/>
                    <a:pt x="559" y="378"/>
                  </a:cubicBezTo>
                  <a:cubicBezTo>
                    <a:pt x="559" y="345"/>
                    <a:pt x="559" y="345"/>
                    <a:pt x="559" y="345"/>
                  </a:cubicBezTo>
                  <a:cubicBezTo>
                    <a:pt x="560" y="345"/>
                    <a:pt x="560" y="345"/>
                    <a:pt x="560" y="345"/>
                  </a:cubicBezTo>
                  <a:cubicBezTo>
                    <a:pt x="560" y="342"/>
                    <a:pt x="560" y="340"/>
                    <a:pt x="559" y="337"/>
                  </a:cubicBezTo>
                  <a:cubicBezTo>
                    <a:pt x="559" y="331"/>
                    <a:pt x="559" y="331"/>
                    <a:pt x="559" y="331"/>
                  </a:cubicBezTo>
                  <a:cubicBezTo>
                    <a:pt x="563" y="329"/>
                    <a:pt x="564" y="326"/>
                    <a:pt x="566" y="322"/>
                  </a:cubicBezTo>
                  <a:cubicBezTo>
                    <a:pt x="567" y="322"/>
                    <a:pt x="567" y="322"/>
                    <a:pt x="568" y="322"/>
                  </a:cubicBezTo>
                  <a:close/>
                  <a:moveTo>
                    <a:pt x="568" y="390"/>
                  </a:moveTo>
                  <a:cubicBezTo>
                    <a:pt x="568" y="394"/>
                    <a:pt x="568" y="394"/>
                    <a:pt x="568" y="394"/>
                  </a:cubicBezTo>
                  <a:cubicBezTo>
                    <a:pt x="562" y="394"/>
                    <a:pt x="562" y="394"/>
                    <a:pt x="562" y="394"/>
                  </a:cubicBezTo>
                  <a:cubicBezTo>
                    <a:pt x="563" y="399"/>
                    <a:pt x="564" y="405"/>
                    <a:pt x="565" y="410"/>
                  </a:cubicBezTo>
                  <a:cubicBezTo>
                    <a:pt x="566" y="410"/>
                    <a:pt x="567" y="411"/>
                    <a:pt x="568" y="411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62" y="411"/>
                    <a:pt x="562" y="411"/>
                    <a:pt x="562" y="411"/>
                  </a:cubicBezTo>
                  <a:cubicBezTo>
                    <a:pt x="560" y="406"/>
                    <a:pt x="560" y="402"/>
                    <a:pt x="559" y="400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68" y="390"/>
                    <a:pt x="568" y="390"/>
                    <a:pt x="568" y="390"/>
                  </a:cubicBezTo>
                  <a:close/>
                  <a:moveTo>
                    <a:pt x="568" y="440"/>
                  </a:moveTo>
                  <a:cubicBezTo>
                    <a:pt x="568" y="449"/>
                    <a:pt x="568" y="449"/>
                    <a:pt x="568" y="449"/>
                  </a:cubicBezTo>
                  <a:cubicBezTo>
                    <a:pt x="565" y="451"/>
                    <a:pt x="563" y="452"/>
                    <a:pt x="559" y="453"/>
                  </a:cubicBezTo>
                  <a:cubicBezTo>
                    <a:pt x="559" y="444"/>
                    <a:pt x="559" y="444"/>
                    <a:pt x="559" y="444"/>
                  </a:cubicBezTo>
                  <a:cubicBezTo>
                    <a:pt x="560" y="443"/>
                    <a:pt x="561" y="441"/>
                    <a:pt x="563" y="439"/>
                  </a:cubicBezTo>
                  <a:cubicBezTo>
                    <a:pt x="564" y="439"/>
                    <a:pt x="566" y="439"/>
                    <a:pt x="568" y="439"/>
                  </a:cubicBezTo>
                  <a:cubicBezTo>
                    <a:pt x="568" y="440"/>
                    <a:pt x="568" y="440"/>
                    <a:pt x="568" y="440"/>
                  </a:cubicBezTo>
                  <a:close/>
                  <a:moveTo>
                    <a:pt x="568" y="468"/>
                  </a:moveTo>
                  <a:cubicBezTo>
                    <a:pt x="568" y="494"/>
                    <a:pt x="568" y="494"/>
                    <a:pt x="568" y="494"/>
                  </a:cubicBezTo>
                  <a:cubicBezTo>
                    <a:pt x="565" y="499"/>
                    <a:pt x="562" y="504"/>
                    <a:pt x="559" y="507"/>
                  </a:cubicBezTo>
                  <a:cubicBezTo>
                    <a:pt x="559" y="486"/>
                    <a:pt x="559" y="486"/>
                    <a:pt x="559" y="486"/>
                  </a:cubicBezTo>
                  <a:cubicBezTo>
                    <a:pt x="563" y="480"/>
                    <a:pt x="566" y="474"/>
                    <a:pt x="568" y="468"/>
                  </a:cubicBezTo>
                  <a:close/>
                  <a:moveTo>
                    <a:pt x="568" y="524"/>
                  </a:moveTo>
                  <a:cubicBezTo>
                    <a:pt x="568" y="532"/>
                    <a:pt x="568" y="532"/>
                    <a:pt x="568" y="532"/>
                  </a:cubicBezTo>
                  <a:cubicBezTo>
                    <a:pt x="566" y="533"/>
                    <a:pt x="564" y="536"/>
                    <a:pt x="563" y="539"/>
                  </a:cubicBezTo>
                  <a:cubicBezTo>
                    <a:pt x="565" y="539"/>
                    <a:pt x="567" y="540"/>
                    <a:pt x="568" y="540"/>
                  </a:cubicBezTo>
                  <a:cubicBezTo>
                    <a:pt x="568" y="546"/>
                    <a:pt x="568" y="546"/>
                    <a:pt x="568" y="546"/>
                  </a:cubicBezTo>
                  <a:cubicBezTo>
                    <a:pt x="565" y="546"/>
                    <a:pt x="562" y="545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63" y="531"/>
                    <a:pt x="565" y="527"/>
                    <a:pt x="568" y="524"/>
                  </a:cubicBezTo>
                  <a:close/>
                  <a:moveTo>
                    <a:pt x="568" y="555"/>
                  </a:moveTo>
                  <a:cubicBezTo>
                    <a:pt x="568" y="566"/>
                    <a:pt x="568" y="566"/>
                    <a:pt x="568" y="566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5" y="570"/>
                    <a:pt x="562" y="572"/>
                    <a:pt x="559" y="574"/>
                  </a:cubicBezTo>
                  <a:cubicBezTo>
                    <a:pt x="559" y="567"/>
                    <a:pt x="559" y="567"/>
                    <a:pt x="559" y="567"/>
                  </a:cubicBezTo>
                  <a:cubicBezTo>
                    <a:pt x="561" y="566"/>
                    <a:pt x="563" y="565"/>
                    <a:pt x="564" y="562"/>
                  </a:cubicBezTo>
                  <a:cubicBezTo>
                    <a:pt x="563" y="561"/>
                    <a:pt x="561" y="561"/>
                    <a:pt x="559" y="561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63" y="556"/>
                    <a:pt x="566" y="556"/>
                    <a:pt x="568" y="555"/>
                  </a:cubicBezTo>
                  <a:close/>
                  <a:moveTo>
                    <a:pt x="568" y="614"/>
                  </a:moveTo>
                  <a:cubicBezTo>
                    <a:pt x="568" y="631"/>
                    <a:pt x="568" y="631"/>
                    <a:pt x="568" y="631"/>
                  </a:cubicBezTo>
                  <a:cubicBezTo>
                    <a:pt x="565" y="628"/>
                    <a:pt x="563" y="624"/>
                    <a:pt x="559" y="621"/>
                  </a:cubicBezTo>
                  <a:cubicBezTo>
                    <a:pt x="559" y="619"/>
                    <a:pt x="559" y="619"/>
                    <a:pt x="559" y="619"/>
                  </a:cubicBezTo>
                  <a:cubicBezTo>
                    <a:pt x="561" y="617"/>
                    <a:pt x="562" y="617"/>
                    <a:pt x="567" y="613"/>
                  </a:cubicBezTo>
                  <a:cubicBezTo>
                    <a:pt x="567" y="613"/>
                    <a:pt x="568" y="613"/>
                    <a:pt x="568" y="614"/>
                  </a:cubicBezTo>
                  <a:close/>
                  <a:moveTo>
                    <a:pt x="568" y="706"/>
                  </a:moveTo>
                  <a:cubicBezTo>
                    <a:pt x="568" y="716"/>
                    <a:pt x="568" y="716"/>
                    <a:pt x="568" y="716"/>
                  </a:cubicBezTo>
                  <a:cubicBezTo>
                    <a:pt x="565" y="716"/>
                    <a:pt x="563" y="716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62" y="708"/>
                    <a:pt x="565" y="707"/>
                    <a:pt x="568" y="706"/>
                  </a:cubicBezTo>
                  <a:close/>
                  <a:moveTo>
                    <a:pt x="568" y="734"/>
                  </a:moveTo>
                  <a:cubicBezTo>
                    <a:pt x="568" y="745"/>
                    <a:pt x="568" y="745"/>
                    <a:pt x="568" y="745"/>
                  </a:cubicBezTo>
                  <a:cubicBezTo>
                    <a:pt x="565" y="743"/>
                    <a:pt x="563" y="741"/>
                    <a:pt x="559" y="73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68" y="734"/>
                    <a:pt x="568" y="734"/>
                    <a:pt x="568" y="734"/>
                  </a:cubicBezTo>
                  <a:close/>
                  <a:moveTo>
                    <a:pt x="559" y="317"/>
                  </a:moveTo>
                  <a:cubicBezTo>
                    <a:pt x="559" y="304"/>
                    <a:pt x="559" y="304"/>
                    <a:pt x="559" y="304"/>
                  </a:cubicBezTo>
                  <a:cubicBezTo>
                    <a:pt x="561" y="307"/>
                    <a:pt x="562" y="310"/>
                    <a:pt x="562" y="316"/>
                  </a:cubicBezTo>
                  <a:cubicBezTo>
                    <a:pt x="561" y="316"/>
                    <a:pt x="560" y="316"/>
                    <a:pt x="559" y="317"/>
                  </a:cubicBezTo>
                  <a:close/>
                  <a:moveTo>
                    <a:pt x="559" y="36"/>
                  </a:moveTo>
                  <a:cubicBezTo>
                    <a:pt x="559" y="36"/>
                    <a:pt x="559" y="36"/>
                    <a:pt x="559" y="36"/>
                  </a:cubicBezTo>
                  <a:cubicBezTo>
                    <a:pt x="559" y="44"/>
                    <a:pt x="559" y="44"/>
                    <a:pt x="559" y="44"/>
                  </a:cubicBezTo>
                  <a:cubicBezTo>
                    <a:pt x="559" y="44"/>
                    <a:pt x="559" y="44"/>
                    <a:pt x="559" y="43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59" y="759"/>
                  </a:moveTo>
                  <a:cubicBezTo>
                    <a:pt x="559" y="759"/>
                    <a:pt x="559" y="759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4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9" y="86"/>
                    <a:pt x="559" y="86"/>
                    <a:pt x="559" y="86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59" y="74"/>
                    <a:pt x="559" y="74"/>
                    <a:pt x="559" y="74"/>
                  </a:cubicBezTo>
                  <a:close/>
                  <a:moveTo>
                    <a:pt x="559" y="160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9" y="173"/>
                    <a:pt x="559" y="173"/>
                    <a:pt x="559" y="173"/>
                  </a:cubicBezTo>
                  <a:cubicBezTo>
                    <a:pt x="559" y="159"/>
                    <a:pt x="559" y="159"/>
                    <a:pt x="559" y="159"/>
                  </a:cubicBezTo>
                  <a:cubicBezTo>
                    <a:pt x="559" y="159"/>
                    <a:pt x="559" y="159"/>
                    <a:pt x="559" y="160"/>
                  </a:cubicBezTo>
                  <a:close/>
                  <a:moveTo>
                    <a:pt x="559" y="188"/>
                  </a:moveTo>
                  <a:cubicBezTo>
                    <a:pt x="559" y="199"/>
                    <a:pt x="559" y="199"/>
                    <a:pt x="559" y="199"/>
                  </a:cubicBezTo>
                  <a:cubicBezTo>
                    <a:pt x="559" y="199"/>
                    <a:pt x="559" y="199"/>
                    <a:pt x="559" y="198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59" y="188"/>
                    <a:pt x="559" y="188"/>
                    <a:pt x="559" y="188"/>
                  </a:cubicBezTo>
                  <a:close/>
                  <a:moveTo>
                    <a:pt x="559" y="229"/>
                  </a:moveTo>
                  <a:cubicBezTo>
                    <a:pt x="559" y="236"/>
                    <a:pt x="559" y="236"/>
                    <a:pt x="559" y="236"/>
                  </a:cubicBezTo>
                  <a:cubicBezTo>
                    <a:pt x="559" y="236"/>
                    <a:pt x="559" y="236"/>
                    <a:pt x="559" y="235"/>
                  </a:cubicBezTo>
                  <a:cubicBezTo>
                    <a:pt x="559" y="228"/>
                    <a:pt x="559" y="228"/>
                    <a:pt x="559" y="228"/>
                  </a:cubicBezTo>
                  <a:cubicBezTo>
                    <a:pt x="559" y="229"/>
                    <a:pt x="559" y="229"/>
                    <a:pt x="559" y="229"/>
                  </a:cubicBezTo>
                  <a:close/>
                  <a:moveTo>
                    <a:pt x="559" y="263"/>
                  </a:moveTo>
                  <a:cubicBezTo>
                    <a:pt x="559" y="269"/>
                    <a:pt x="559" y="269"/>
                    <a:pt x="559" y="269"/>
                  </a:cubicBezTo>
                  <a:cubicBezTo>
                    <a:pt x="559" y="268"/>
                    <a:pt x="559" y="268"/>
                    <a:pt x="559" y="268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2"/>
                    <a:pt x="559" y="262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lose/>
                  <a:moveTo>
                    <a:pt x="559" y="304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9" y="317"/>
                    <a:pt x="559" y="317"/>
                    <a:pt x="559" y="317"/>
                  </a:cubicBezTo>
                  <a:cubicBezTo>
                    <a:pt x="559" y="302"/>
                    <a:pt x="559" y="302"/>
                    <a:pt x="559" y="302"/>
                  </a:cubicBezTo>
                  <a:cubicBezTo>
                    <a:pt x="559" y="303"/>
                    <a:pt x="559" y="303"/>
                    <a:pt x="559" y="304"/>
                  </a:cubicBezTo>
                  <a:close/>
                  <a:moveTo>
                    <a:pt x="559" y="331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2"/>
                    <a:pt x="559" y="332"/>
                    <a:pt x="559" y="332"/>
                  </a:cubicBezTo>
                  <a:cubicBezTo>
                    <a:pt x="559" y="331"/>
                    <a:pt x="559" y="331"/>
                    <a:pt x="559" y="331"/>
                  </a:cubicBezTo>
                  <a:close/>
                  <a:moveTo>
                    <a:pt x="559" y="345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9" y="378"/>
                    <a:pt x="559" y="378"/>
                    <a:pt x="559" y="378"/>
                  </a:cubicBezTo>
                  <a:cubicBezTo>
                    <a:pt x="559" y="344"/>
                    <a:pt x="559" y="344"/>
                    <a:pt x="559" y="344"/>
                  </a:cubicBezTo>
                  <a:cubicBezTo>
                    <a:pt x="559" y="345"/>
                    <a:pt x="559" y="345"/>
                    <a:pt x="559" y="345"/>
                  </a:cubicBezTo>
                  <a:close/>
                  <a:moveTo>
                    <a:pt x="559" y="390"/>
                  </a:moveTo>
                  <a:cubicBezTo>
                    <a:pt x="559" y="400"/>
                    <a:pt x="559" y="400"/>
                    <a:pt x="559" y="400"/>
                  </a:cubicBezTo>
                  <a:cubicBezTo>
                    <a:pt x="559" y="399"/>
                    <a:pt x="559" y="398"/>
                    <a:pt x="559" y="397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4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9" y="453"/>
                    <a:pt x="559" y="453"/>
                    <a:pt x="559" y="453"/>
                  </a:cubicBezTo>
                  <a:cubicBezTo>
                    <a:pt x="559" y="446"/>
                    <a:pt x="559" y="446"/>
                    <a:pt x="559" y="446"/>
                  </a:cubicBezTo>
                  <a:cubicBezTo>
                    <a:pt x="559" y="446"/>
                    <a:pt x="559" y="445"/>
                    <a:pt x="559" y="444"/>
                  </a:cubicBezTo>
                  <a:close/>
                  <a:moveTo>
                    <a:pt x="559" y="486"/>
                  </a:moveTo>
                  <a:cubicBezTo>
                    <a:pt x="559" y="507"/>
                    <a:pt x="559" y="507"/>
                    <a:pt x="559" y="507"/>
                  </a:cubicBezTo>
                  <a:cubicBezTo>
                    <a:pt x="559" y="508"/>
                    <a:pt x="559" y="508"/>
                    <a:pt x="559" y="508"/>
                  </a:cubicBezTo>
                  <a:cubicBezTo>
                    <a:pt x="559" y="487"/>
                    <a:pt x="559" y="487"/>
                    <a:pt x="559" y="487"/>
                  </a:cubicBezTo>
                  <a:cubicBezTo>
                    <a:pt x="559" y="486"/>
                    <a:pt x="559" y="486"/>
                    <a:pt x="559" y="486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59" y="535"/>
                    <a:pt x="559" y="535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1"/>
                    <a:pt x="559" y="561"/>
                    <a:pt x="559" y="561"/>
                  </a:cubicBezTo>
                  <a:cubicBezTo>
                    <a:pt x="559" y="560"/>
                    <a:pt x="559" y="560"/>
                    <a:pt x="559" y="560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7"/>
                  </a:moveTo>
                  <a:cubicBezTo>
                    <a:pt x="559" y="574"/>
                    <a:pt x="559" y="574"/>
                    <a:pt x="559" y="574"/>
                  </a:cubicBezTo>
                  <a:cubicBezTo>
                    <a:pt x="559" y="575"/>
                    <a:pt x="559" y="575"/>
                    <a:pt x="559" y="575"/>
                  </a:cubicBezTo>
                  <a:cubicBezTo>
                    <a:pt x="559" y="568"/>
                    <a:pt x="559" y="568"/>
                    <a:pt x="559" y="568"/>
                  </a:cubicBezTo>
                  <a:cubicBezTo>
                    <a:pt x="559" y="568"/>
                    <a:pt x="559" y="567"/>
                    <a:pt x="559" y="567"/>
                  </a:cubicBezTo>
                  <a:close/>
                  <a:moveTo>
                    <a:pt x="559" y="619"/>
                  </a:moveTo>
                  <a:cubicBezTo>
                    <a:pt x="559" y="621"/>
                    <a:pt x="559" y="621"/>
                    <a:pt x="559" y="621"/>
                  </a:cubicBezTo>
                  <a:cubicBezTo>
                    <a:pt x="559" y="620"/>
                    <a:pt x="559" y="620"/>
                    <a:pt x="559" y="620"/>
                  </a:cubicBezTo>
                  <a:cubicBezTo>
                    <a:pt x="559" y="619"/>
                    <a:pt x="559" y="619"/>
                    <a:pt x="559" y="619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9" y="718"/>
                    <a:pt x="559" y="718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59" y="709"/>
                    <a:pt x="559" y="709"/>
                    <a:pt x="559" y="709"/>
                  </a:cubicBezTo>
                  <a:close/>
                  <a:moveTo>
                    <a:pt x="559" y="729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9" y="739"/>
                    <a:pt x="559" y="739"/>
                    <a:pt x="559" y="739"/>
                  </a:cubicBezTo>
                  <a:cubicBezTo>
                    <a:pt x="559" y="728"/>
                    <a:pt x="559" y="728"/>
                    <a:pt x="559" y="728"/>
                  </a:cubicBezTo>
                  <a:cubicBezTo>
                    <a:pt x="559" y="729"/>
                    <a:pt x="559" y="729"/>
                    <a:pt x="559" y="729"/>
                  </a:cubicBezTo>
                  <a:close/>
                  <a:moveTo>
                    <a:pt x="559" y="469"/>
                  </a:moveTo>
                  <a:cubicBezTo>
                    <a:pt x="559" y="464"/>
                    <a:pt x="559" y="464"/>
                    <a:pt x="559" y="464"/>
                  </a:cubicBezTo>
                  <a:cubicBezTo>
                    <a:pt x="559" y="464"/>
                    <a:pt x="559" y="464"/>
                    <a:pt x="559" y="464"/>
                  </a:cubicBezTo>
                  <a:cubicBezTo>
                    <a:pt x="559" y="467"/>
                    <a:pt x="559" y="468"/>
                    <a:pt x="559" y="469"/>
                  </a:cubicBezTo>
                  <a:close/>
                  <a:moveTo>
                    <a:pt x="556" y="35"/>
                  </a:moveTo>
                  <a:cubicBezTo>
                    <a:pt x="557" y="35"/>
                    <a:pt x="558" y="35"/>
                    <a:pt x="559" y="36"/>
                  </a:cubicBezTo>
                  <a:cubicBezTo>
                    <a:pt x="559" y="43"/>
                    <a:pt x="559" y="43"/>
                    <a:pt x="559" y="43"/>
                  </a:cubicBezTo>
                  <a:cubicBezTo>
                    <a:pt x="558" y="43"/>
                    <a:pt x="557" y="43"/>
                    <a:pt x="556" y="43"/>
                  </a:cubicBezTo>
                  <a:cubicBezTo>
                    <a:pt x="556" y="35"/>
                    <a:pt x="556" y="35"/>
                    <a:pt x="556" y="35"/>
                  </a:cubicBezTo>
                  <a:close/>
                  <a:moveTo>
                    <a:pt x="559" y="759"/>
                  </a:moveTo>
                  <a:cubicBezTo>
                    <a:pt x="558" y="759"/>
                    <a:pt x="557" y="760"/>
                    <a:pt x="556" y="760"/>
                  </a:cubicBezTo>
                  <a:cubicBezTo>
                    <a:pt x="556" y="752"/>
                    <a:pt x="556" y="752"/>
                    <a:pt x="556" y="752"/>
                  </a:cubicBezTo>
                  <a:cubicBezTo>
                    <a:pt x="557" y="751"/>
                    <a:pt x="558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3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8" y="85"/>
                    <a:pt x="557" y="85"/>
                    <a:pt x="556" y="84"/>
                  </a:cubicBezTo>
                  <a:cubicBezTo>
                    <a:pt x="556" y="68"/>
                    <a:pt x="556" y="68"/>
                    <a:pt x="556" y="68"/>
                  </a:cubicBezTo>
                  <a:cubicBezTo>
                    <a:pt x="557" y="70"/>
                    <a:pt x="558" y="72"/>
                    <a:pt x="559" y="73"/>
                  </a:cubicBezTo>
                  <a:close/>
                  <a:moveTo>
                    <a:pt x="559" y="159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8" y="174"/>
                    <a:pt x="557" y="174"/>
                    <a:pt x="556" y="174"/>
                  </a:cubicBezTo>
                  <a:cubicBezTo>
                    <a:pt x="556" y="159"/>
                    <a:pt x="556" y="159"/>
                    <a:pt x="556" y="159"/>
                  </a:cubicBezTo>
                  <a:cubicBezTo>
                    <a:pt x="557" y="159"/>
                    <a:pt x="558" y="158"/>
                    <a:pt x="558" y="158"/>
                  </a:cubicBezTo>
                  <a:cubicBezTo>
                    <a:pt x="558" y="159"/>
                    <a:pt x="558" y="159"/>
                    <a:pt x="559" y="159"/>
                  </a:cubicBezTo>
                  <a:close/>
                  <a:moveTo>
                    <a:pt x="559" y="188"/>
                  </a:moveTo>
                  <a:cubicBezTo>
                    <a:pt x="559" y="198"/>
                    <a:pt x="559" y="198"/>
                    <a:pt x="559" y="198"/>
                  </a:cubicBezTo>
                  <a:cubicBezTo>
                    <a:pt x="557" y="197"/>
                    <a:pt x="556" y="194"/>
                    <a:pt x="556" y="190"/>
                  </a:cubicBezTo>
                  <a:cubicBezTo>
                    <a:pt x="557" y="189"/>
                    <a:pt x="558" y="189"/>
                    <a:pt x="559" y="188"/>
                  </a:cubicBezTo>
                  <a:close/>
                  <a:moveTo>
                    <a:pt x="559" y="228"/>
                  </a:moveTo>
                  <a:cubicBezTo>
                    <a:pt x="559" y="235"/>
                    <a:pt x="559" y="235"/>
                    <a:pt x="55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57" y="237"/>
                    <a:pt x="557" y="238"/>
                    <a:pt x="556" y="240"/>
                  </a:cubicBezTo>
                  <a:cubicBezTo>
                    <a:pt x="556" y="226"/>
                    <a:pt x="556" y="226"/>
                    <a:pt x="556" y="226"/>
                  </a:cubicBezTo>
                  <a:cubicBezTo>
                    <a:pt x="557" y="227"/>
                    <a:pt x="558" y="228"/>
                    <a:pt x="559" y="228"/>
                  </a:cubicBezTo>
                  <a:close/>
                  <a:moveTo>
                    <a:pt x="559" y="262"/>
                  </a:moveTo>
                  <a:cubicBezTo>
                    <a:pt x="559" y="268"/>
                    <a:pt x="559" y="268"/>
                    <a:pt x="559" y="268"/>
                  </a:cubicBezTo>
                  <a:cubicBezTo>
                    <a:pt x="558" y="267"/>
                    <a:pt x="557" y="266"/>
                    <a:pt x="556" y="266"/>
                  </a:cubicBezTo>
                  <a:cubicBezTo>
                    <a:pt x="556" y="258"/>
                    <a:pt x="556" y="258"/>
                    <a:pt x="556" y="258"/>
                  </a:cubicBezTo>
                  <a:cubicBezTo>
                    <a:pt x="557" y="259"/>
                    <a:pt x="558" y="260"/>
                    <a:pt x="559" y="262"/>
                  </a:cubicBezTo>
                  <a:close/>
                  <a:moveTo>
                    <a:pt x="559" y="302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8" y="317"/>
                    <a:pt x="557" y="317"/>
                    <a:pt x="556" y="31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7" y="300"/>
                    <a:pt x="558" y="301"/>
                    <a:pt x="559" y="302"/>
                  </a:cubicBezTo>
                  <a:close/>
                  <a:moveTo>
                    <a:pt x="559" y="332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7" y="337"/>
                    <a:pt x="557" y="337"/>
                    <a:pt x="557" y="337"/>
                  </a:cubicBezTo>
                  <a:cubicBezTo>
                    <a:pt x="557" y="335"/>
                    <a:pt x="557" y="334"/>
                    <a:pt x="558" y="332"/>
                  </a:cubicBezTo>
                  <a:cubicBezTo>
                    <a:pt x="558" y="332"/>
                    <a:pt x="558" y="332"/>
                    <a:pt x="559" y="332"/>
                  </a:cubicBezTo>
                  <a:close/>
                  <a:moveTo>
                    <a:pt x="559" y="344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8" y="378"/>
                    <a:pt x="557" y="378"/>
                    <a:pt x="556" y="378"/>
                  </a:cubicBezTo>
                  <a:cubicBezTo>
                    <a:pt x="556" y="370"/>
                    <a:pt x="556" y="370"/>
                    <a:pt x="556" y="370"/>
                  </a:cubicBezTo>
                  <a:cubicBezTo>
                    <a:pt x="557" y="370"/>
                    <a:pt x="558" y="370"/>
                    <a:pt x="558" y="370"/>
                  </a:cubicBezTo>
                  <a:cubicBezTo>
                    <a:pt x="559" y="364"/>
                    <a:pt x="558" y="362"/>
                    <a:pt x="556" y="358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557" y="344"/>
                    <a:pt x="558" y="344"/>
                    <a:pt x="559" y="344"/>
                  </a:cubicBezTo>
                  <a:close/>
                  <a:moveTo>
                    <a:pt x="559" y="390"/>
                  </a:moveTo>
                  <a:cubicBezTo>
                    <a:pt x="559" y="397"/>
                    <a:pt x="559" y="397"/>
                    <a:pt x="559" y="397"/>
                  </a:cubicBezTo>
                  <a:cubicBezTo>
                    <a:pt x="558" y="396"/>
                    <a:pt x="558" y="395"/>
                    <a:pt x="557" y="394"/>
                  </a:cubicBezTo>
                  <a:cubicBezTo>
                    <a:pt x="556" y="394"/>
                    <a:pt x="556" y="394"/>
                    <a:pt x="556" y="394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6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8" y="453"/>
                    <a:pt x="558" y="453"/>
                    <a:pt x="558" y="453"/>
                  </a:cubicBezTo>
                  <a:cubicBezTo>
                    <a:pt x="558" y="450"/>
                    <a:pt x="558" y="448"/>
                    <a:pt x="559" y="446"/>
                  </a:cubicBezTo>
                  <a:close/>
                  <a:moveTo>
                    <a:pt x="559" y="464"/>
                  </a:moveTo>
                  <a:cubicBezTo>
                    <a:pt x="559" y="469"/>
                    <a:pt x="559" y="469"/>
                    <a:pt x="559" y="469"/>
                  </a:cubicBezTo>
                  <a:cubicBezTo>
                    <a:pt x="558" y="470"/>
                    <a:pt x="558" y="471"/>
                    <a:pt x="557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461"/>
                    <a:pt x="556" y="461"/>
                    <a:pt x="556" y="461"/>
                  </a:cubicBezTo>
                  <a:cubicBezTo>
                    <a:pt x="556" y="462"/>
                    <a:pt x="556" y="463"/>
                    <a:pt x="557" y="463"/>
                  </a:cubicBezTo>
                  <a:cubicBezTo>
                    <a:pt x="557" y="463"/>
                    <a:pt x="558" y="463"/>
                    <a:pt x="559" y="464"/>
                  </a:cubicBezTo>
                  <a:close/>
                  <a:moveTo>
                    <a:pt x="559" y="487"/>
                  </a:moveTo>
                  <a:cubicBezTo>
                    <a:pt x="559" y="508"/>
                    <a:pt x="559" y="508"/>
                    <a:pt x="559" y="508"/>
                  </a:cubicBezTo>
                  <a:cubicBezTo>
                    <a:pt x="558" y="509"/>
                    <a:pt x="558" y="509"/>
                    <a:pt x="557" y="510"/>
                  </a:cubicBezTo>
                  <a:cubicBezTo>
                    <a:pt x="557" y="509"/>
                    <a:pt x="556" y="509"/>
                    <a:pt x="556" y="508"/>
                  </a:cubicBezTo>
                  <a:cubicBezTo>
                    <a:pt x="556" y="492"/>
                    <a:pt x="556" y="492"/>
                    <a:pt x="556" y="492"/>
                  </a:cubicBezTo>
                  <a:cubicBezTo>
                    <a:pt x="557" y="490"/>
                    <a:pt x="558" y="489"/>
                    <a:pt x="559" y="487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8" y="546"/>
                    <a:pt x="557" y="546"/>
                    <a:pt x="556" y="547"/>
                  </a:cubicBezTo>
                  <a:cubicBezTo>
                    <a:pt x="556" y="539"/>
                    <a:pt x="556" y="539"/>
                    <a:pt x="556" y="539"/>
                  </a:cubicBezTo>
                  <a:cubicBezTo>
                    <a:pt x="557" y="538"/>
                    <a:pt x="558" y="537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0"/>
                    <a:pt x="559" y="560"/>
                    <a:pt x="559" y="560"/>
                  </a:cubicBezTo>
                  <a:cubicBezTo>
                    <a:pt x="558" y="560"/>
                    <a:pt x="557" y="560"/>
                    <a:pt x="556" y="560"/>
                  </a:cubicBezTo>
                  <a:cubicBezTo>
                    <a:pt x="556" y="555"/>
                    <a:pt x="556" y="555"/>
                    <a:pt x="556" y="555"/>
                  </a:cubicBezTo>
                  <a:cubicBezTo>
                    <a:pt x="557" y="555"/>
                    <a:pt x="557" y="555"/>
                    <a:pt x="558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8"/>
                  </a:moveTo>
                  <a:cubicBezTo>
                    <a:pt x="559" y="575"/>
                    <a:pt x="559" y="575"/>
                    <a:pt x="559" y="575"/>
                  </a:cubicBezTo>
                  <a:cubicBezTo>
                    <a:pt x="556" y="577"/>
                    <a:pt x="556" y="577"/>
                    <a:pt x="556" y="577"/>
                  </a:cubicBezTo>
                  <a:cubicBezTo>
                    <a:pt x="556" y="569"/>
                    <a:pt x="556" y="569"/>
                    <a:pt x="556" y="569"/>
                  </a:cubicBezTo>
                  <a:cubicBezTo>
                    <a:pt x="557" y="569"/>
                    <a:pt x="558" y="568"/>
                    <a:pt x="559" y="568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8" y="718"/>
                    <a:pt x="557" y="719"/>
                    <a:pt x="556" y="719"/>
                  </a:cubicBezTo>
                  <a:cubicBezTo>
                    <a:pt x="556" y="710"/>
                    <a:pt x="556" y="710"/>
                    <a:pt x="556" y="710"/>
                  </a:cubicBezTo>
                  <a:cubicBezTo>
                    <a:pt x="557" y="710"/>
                    <a:pt x="558" y="709"/>
                    <a:pt x="559" y="709"/>
                  </a:cubicBezTo>
                  <a:close/>
                  <a:moveTo>
                    <a:pt x="559" y="728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8" y="738"/>
                    <a:pt x="557" y="738"/>
                    <a:pt x="556" y="737"/>
                  </a:cubicBezTo>
                  <a:cubicBezTo>
                    <a:pt x="556" y="726"/>
                    <a:pt x="556" y="726"/>
                    <a:pt x="556" y="726"/>
                  </a:cubicBezTo>
                  <a:lnTo>
                    <a:pt x="559" y="728"/>
                  </a:lnTo>
                  <a:close/>
                  <a:moveTo>
                    <a:pt x="545" y="31"/>
                  </a:moveTo>
                  <a:cubicBezTo>
                    <a:pt x="546" y="31"/>
                    <a:pt x="546" y="31"/>
                    <a:pt x="546" y="31"/>
                  </a:cubicBezTo>
                  <a:cubicBezTo>
                    <a:pt x="550" y="33"/>
                    <a:pt x="553" y="34"/>
                    <a:pt x="556" y="35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2"/>
                    <a:pt x="554" y="42"/>
                    <a:pt x="552" y="42"/>
                  </a:cubicBezTo>
                  <a:cubicBezTo>
                    <a:pt x="554" y="53"/>
                    <a:pt x="554" y="61"/>
                    <a:pt x="556" y="68"/>
                  </a:cubicBezTo>
                  <a:cubicBezTo>
                    <a:pt x="556" y="84"/>
                    <a:pt x="556" y="84"/>
                    <a:pt x="556" y="84"/>
                  </a:cubicBezTo>
                  <a:cubicBezTo>
                    <a:pt x="554" y="83"/>
                    <a:pt x="553" y="81"/>
                    <a:pt x="551" y="80"/>
                  </a:cubicBezTo>
                  <a:cubicBezTo>
                    <a:pt x="549" y="79"/>
                    <a:pt x="547" y="79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31"/>
                    <a:pt x="545" y="31"/>
                    <a:pt x="545" y="31"/>
                  </a:cubicBezTo>
                  <a:close/>
                  <a:moveTo>
                    <a:pt x="556" y="760"/>
                  </a:moveTo>
                  <a:cubicBezTo>
                    <a:pt x="553" y="761"/>
                    <a:pt x="550" y="762"/>
                    <a:pt x="546" y="763"/>
                  </a:cubicBezTo>
                  <a:cubicBezTo>
                    <a:pt x="546" y="764"/>
                    <a:pt x="546" y="764"/>
                    <a:pt x="545" y="764"/>
                  </a:cubicBezTo>
                  <a:cubicBezTo>
                    <a:pt x="545" y="752"/>
                    <a:pt x="545" y="752"/>
                    <a:pt x="545" y="752"/>
                  </a:cubicBezTo>
                  <a:cubicBezTo>
                    <a:pt x="546" y="752"/>
                    <a:pt x="547" y="753"/>
                    <a:pt x="548" y="753"/>
                  </a:cubicBezTo>
                  <a:cubicBezTo>
                    <a:pt x="550" y="753"/>
                    <a:pt x="553" y="753"/>
                    <a:pt x="556" y="752"/>
                  </a:cubicBezTo>
                  <a:cubicBezTo>
                    <a:pt x="556" y="760"/>
                    <a:pt x="556" y="760"/>
                    <a:pt x="556" y="760"/>
                  </a:cubicBezTo>
                  <a:close/>
                  <a:moveTo>
                    <a:pt x="556" y="159"/>
                  </a:moveTo>
                  <a:cubicBezTo>
                    <a:pt x="556" y="174"/>
                    <a:pt x="556" y="174"/>
                    <a:pt x="556" y="174"/>
                  </a:cubicBezTo>
                  <a:cubicBezTo>
                    <a:pt x="553" y="175"/>
                    <a:pt x="551" y="175"/>
                    <a:pt x="548" y="176"/>
                  </a:cubicBezTo>
                  <a:cubicBezTo>
                    <a:pt x="547" y="174"/>
                    <a:pt x="546" y="173"/>
                    <a:pt x="545" y="172"/>
                  </a:cubicBezTo>
                  <a:cubicBezTo>
                    <a:pt x="545" y="165"/>
                    <a:pt x="545" y="165"/>
                    <a:pt x="545" y="165"/>
                  </a:cubicBezTo>
                  <a:cubicBezTo>
                    <a:pt x="547" y="162"/>
                    <a:pt x="551" y="159"/>
                    <a:pt x="556" y="159"/>
                  </a:cubicBezTo>
                  <a:close/>
                  <a:moveTo>
                    <a:pt x="556" y="226"/>
                  </a:moveTo>
                  <a:cubicBezTo>
                    <a:pt x="556" y="240"/>
                    <a:pt x="556" y="240"/>
                    <a:pt x="556" y="240"/>
                  </a:cubicBezTo>
                  <a:cubicBezTo>
                    <a:pt x="554" y="247"/>
                    <a:pt x="553" y="251"/>
                    <a:pt x="556" y="258"/>
                  </a:cubicBezTo>
                  <a:cubicBezTo>
                    <a:pt x="556" y="266"/>
                    <a:pt x="556" y="266"/>
                    <a:pt x="556" y="266"/>
                  </a:cubicBezTo>
                  <a:cubicBezTo>
                    <a:pt x="555" y="265"/>
                    <a:pt x="554" y="264"/>
                    <a:pt x="553" y="263"/>
                  </a:cubicBezTo>
                  <a:cubicBezTo>
                    <a:pt x="551" y="265"/>
                    <a:pt x="549" y="268"/>
                    <a:pt x="547" y="270"/>
                  </a:cubicBezTo>
                  <a:cubicBezTo>
                    <a:pt x="546" y="270"/>
                    <a:pt x="546" y="271"/>
                    <a:pt x="545" y="271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0"/>
                    <a:pt x="545" y="260"/>
                    <a:pt x="545" y="260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50" y="258"/>
                    <a:pt x="549" y="256"/>
                    <a:pt x="549" y="254"/>
                  </a:cubicBezTo>
                  <a:cubicBezTo>
                    <a:pt x="548" y="254"/>
                    <a:pt x="546" y="253"/>
                    <a:pt x="545" y="253"/>
                  </a:cubicBezTo>
                  <a:cubicBezTo>
                    <a:pt x="545" y="247"/>
                    <a:pt x="545" y="247"/>
                    <a:pt x="545" y="247"/>
                  </a:cubicBezTo>
                  <a:cubicBezTo>
                    <a:pt x="546" y="248"/>
                    <a:pt x="546" y="248"/>
                    <a:pt x="546" y="249"/>
                  </a:cubicBezTo>
                  <a:cubicBezTo>
                    <a:pt x="550" y="238"/>
                    <a:pt x="553" y="230"/>
                    <a:pt x="545" y="223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9" y="220"/>
                    <a:pt x="553" y="223"/>
                    <a:pt x="556" y="226"/>
                  </a:cubicBezTo>
                  <a:close/>
                  <a:moveTo>
                    <a:pt x="556" y="298"/>
                  </a:moveTo>
                  <a:cubicBezTo>
                    <a:pt x="556" y="318"/>
                    <a:pt x="556" y="318"/>
                    <a:pt x="556" y="318"/>
                  </a:cubicBezTo>
                  <a:cubicBezTo>
                    <a:pt x="553" y="319"/>
                    <a:pt x="550" y="321"/>
                    <a:pt x="545" y="321"/>
                  </a:cubicBezTo>
                  <a:cubicBezTo>
                    <a:pt x="545" y="309"/>
                    <a:pt x="545" y="309"/>
                    <a:pt x="545" y="309"/>
                  </a:cubicBezTo>
                  <a:cubicBezTo>
                    <a:pt x="547" y="310"/>
                    <a:pt x="550" y="310"/>
                    <a:pt x="554" y="311"/>
                  </a:cubicBezTo>
                  <a:cubicBezTo>
                    <a:pt x="554" y="309"/>
                    <a:pt x="554" y="308"/>
                    <a:pt x="554" y="306"/>
                  </a:cubicBezTo>
                  <a:cubicBezTo>
                    <a:pt x="548" y="305"/>
                    <a:pt x="548" y="299"/>
                    <a:pt x="547" y="295"/>
                  </a:cubicBezTo>
                  <a:cubicBezTo>
                    <a:pt x="549" y="292"/>
                    <a:pt x="551" y="293"/>
                    <a:pt x="554" y="293"/>
                  </a:cubicBezTo>
                  <a:cubicBezTo>
                    <a:pt x="554" y="295"/>
                    <a:pt x="555" y="297"/>
                    <a:pt x="556" y="298"/>
                  </a:cubicBezTo>
                  <a:close/>
                  <a:moveTo>
                    <a:pt x="556" y="343"/>
                  </a:moveTo>
                  <a:cubicBezTo>
                    <a:pt x="556" y="358"/>
                    <a:pt x="556" y="358"/>
                    <a:pt x="556" y="358"/>
                  </a:cubicBezTo>
                  <a:cubicBezTo>
                    <a:pt x="556" y="357"/>
                    <a:pt x="555" y="357"/>
                    <a:pt x="555" y="356"/>
                  </a:cubicBezTo>
                  <a:cubicBezTo>
                    <a:pt x="552" y="356"/>
                    <a:pt x="550" y="356"/>
                    <a:pt x="548" y="356"/>
                  </a:cubicBezTo>
                  <a:cubicBezTo>
                    <a:pt x="547" y="362"/>
                    <a:pt x="551" y="365"/>
                    <a:pt x="554" y="371"/>
                  </a:cubicBezTo>
                  <a:cubicBezTo>
                    <a:pt x="554" y="371"/>
                    <a:pt x="555" y="371"/>
                    <a:pt x="556" y="370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0" y="378"/>
                    <a:pt x="548" y="375"/>
                    <a:pt x="545" y="369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6" y="348"/>
                    <a:pt x="547" y="348"/>
                    <a:pt x="548" y="348"/>
                  </a:cubicBezTo>
                  <a:cubicBezTo>
                    <a:pt x="548" y="346"/>
                    <a:pt x="548" y="345"/>
                    <a:pt x="548" y="344"/>
                  </a:cubicBezTo>
                  <a:cubicBezTo>
                    <a:pt x="545" y="344"/>
                    <a:pt x="545" y="344"/>
                    <a:pt x="545" y="344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8" y="328"/>
                    <a:pt x="548" y="328"/>
                    <a:pt x="550" y="330"/>
                  </a:cubicBezTo>
                  <a:cubicBezTo>
                    <a:pt x="551" y="335"/>
                    <a:pt x="552" y="340"/>
                    <a:pt x="556" y="343"/>
                  </a:cubicBezTo>
                  <a:close/>
                  <a:moveTo>
                    <a:pt x="556" y="390"/>
                  </a:moveTo>
                  <a:cubicBezTo>
                    <a:pt x="556" y="394"/>
                    <a:pt x="556" y="394"/>
                    <a:pt x="556" y="394"/>
                  </a:cubicBezTo>
                  <a:cubicBezTo>
                    <a:pt x="554" y="394"/>
                    <a:pt x="552" y="393"/>
                    <a:pt x="550" y="393"/>
                  </a:cubicBezTo>
                  <a:cubicBezTo>
                    <a:pt x="551" y="399"/>
                    <a:pt x="551" y="407"/>
                    <a:pt x="556" y="411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45" y="414"/>
                    <a:pt x="545" y="414"/>
                    <a:pt x="545" y="414"/>
                  </a:cubicBezTo>
                  <a:cubicBezTo>
                    <a:pt x="545" y="411"/>
                    <a:pt x="545" y="411"/>
                    <a:pt x="545" y="411"/>
                  </a:cubicBezTo>
                  <a:cubicBezTo>
                    <a:pt x="547" y="410"/>
                    <a:pt x="548" y="410"/>
                    <a:pt x="550" y="410"/>
                  </a:cubicBezTo>
                  <a:cubicBezTo>
                    <a:pt x="548" y="401"/>
                    <a:pt x="547" y="399"/>
                    <a:pt x="545" y="396"/>
                  </a:cubicBezTo>
                  <a:cubicBezTo>
                    <a:pt x="545" y="390"/>
                    <a:pt x="545" y="390"/>
                    <a:pt x="545" y="390"/>
                  </a:cubicBezTo>
                  <a:cubicBezTo>
                    <a:pt x="556" y="390"/>
                    <a:pt x="556" y="390"/>
                    <a:pt x="556" y="390"/>
                  </a:cubicBezTo>
                  <a:close/>
                  <a:moveTo>
                    <a:pt x="556" y="461"/>
                  </a:moveTo>
                  <a:cubicBezTo>
                    <a:pt x="556" y="471"/>
                    <a:pt x="556" y="471"/>
                    <a:pt x="556" y="471"/>
                  </a:cubicBezTo>
                  <a:cubicBezTo>
                    <a:pt x="552" y="472"/>
                    <a:pt x="549" y="473"/>
                    <a:pt x="545" y="474"/>
                  </a:cubicBezTo>
                  <a:cubicBezTo>
                    <a:pt x="545" y="449"/>
                    <a:pt x="545" y="449"/>
                    <a:pt x="545" y="449"/>
                  </a:cubicBezTo>
                  <a:cubicBezTo>
                    <a:pt x="548" y="454"/>
                    <a:pt x="551" y="458"/>
                    <a:pt x="556" y="461"/>
                  </a:cubicBezTo>
                  <a:cubicBezTo>
                    <a:pt x="556" y="461"/>
                    <a:pt x="556" y="461"/>
                    <a:pt x="556" y="461"/>
                  </a:cubicBezTo>
                  <a:close/>
                  <a:moveTo>
                    <a:pt x="556" y="492"/>
                  </a:moveTo>
                  <a:cubicBezTo>
                    <a:pt x="556" y="508"/>
                    <a:pt x="556" y="508"/>
                    <a:pt x="556" y="508"/>
                  </a:cubicBezTo>
                  <a:cubicBezTo>
                    <a:pt x="554" y="505"/>
                    <a:pt x="553" y="503"/>
                    <a:pt x="553" y="499"/>
                  </a:cubicBezTo>
                  <a:cubicBezTo>
                    <a:pt x="554" y="497"/>
                    <a:pt x="555" y="495"/>
                    <a:pt x="556" y="492"/>
                  </a:cubicBezTo>
                  <a:close/>
                  <a:moveTo>
                    <a:pt x="556" y="539"/>
                  </a:moveTo>
                  <a:cubicBezTo>
                    <a:pt x="556" y="547"/>
                    <a:pt x="556" y="547"/>
                    <a:pt x="556" y="547"/>
                  </a:cubicBezTo>
                  <a:cubicBezTo>
                    <a:pt x="554" y="548"/>
                    <a:pt x="552" y="550"/>
                    <a:pt x="550" y="553"/>
                  </a:cubicBezTo>
                  <a:cubicBezTo>
                    <a:pt x="554" y="554"/>
                    <a:pt x="554" y="554"/>
                    <a:pt x="556" y="555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2" y="559"/>
                    <a:pt x="549" y="559"/>
                    <a:pt x="545" y="560"/>
                  </a:cubicBezTo>
                  <a:cubicBezTo>
                    <a:pt x="545" y="550"/>
                    <a:pt x="545" y="550"/>
                    <a:pt x="545" y="550"/>
                  </a:cubicBezTo>
                  <a:cubicBezTo>
                    <a:pt x="550" y="546"/>
                    <a:pt x="552" y="541"/>
                    <a:pt x="545" y="539"/>
                  </a:cubicBezTo>
                  <a:cubicBezTo>
                    <a:pt x="545" y="539"/>
                    <a:pt x="545" y="539"/>
                    <a:pt x="545" y="539"/>
                  </a:cubicBezTo>
                  <a:cubicBezTo>
                    <a:pt x="545" y="533"/>
                    <a:pt x="545" y="533"/>
                    <a:pt x="545" y="533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4" y="540"/>
                    <a:pt x="555" y="540"/>
                    <a:pt x="556" y="539"/>
                  </a:cubicBezTo>
                  <a:cubicBezTo>
                    <a:pt x="556" y="539"/>
                    <a:pt x="556" y="539"/>
                    <a:pt x="556" y="539"/>
                  </a:cubicBezTo>
                  <a:close/>
                  <a:moveTo>
                    <a:pt x="556" y="569"/>
                  </a:moveTo>
                  <a:cubicBezTo>
                    <a:pt x="556" y="577"/>
                    <a:pt x="556" y="577"/>
                    <a:pt x="556" y="577"/>
                  </a:cubicBezTo>
                  <a:cubicBezTo>
                    <a:pt x="553" y="580"/>
                    <a:pt x="549" y="584"/>
                    <a:pt x="545" y="587"/>
                  </a:cubicBezTo>
                  <a:cubicBezTo>
                    <a:pt x="545" y="580"/>
                    <a:pt x="545" y="580"/>
                    <a:pt x="545" y="580"/>
                  </a:cubicBezTo>
                  <a:cubicBezTo>
                    <a:pt x="547" y="579"/>
                    <a:pt x="548" y="578"/>
                    <a:pt x="550" y="576"/>
                  </a:cubicBezTo>
                  <a:cubicBezTo>
                    <a:pt x="548" y="576"/>
                    <a:pt x="547" y="575"/>
                    <a:pt x="545" y="575"/>
                  </a:cubicBezTo>
                  <a:cubicBezTo>
                    <a:pt x="545" y="569"/>
                    <a:pt x="545" y="569"/>
                    <a:pt x="545" y="569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3" y="570"/>
                    <a:pt x="555" y="570"/>
                    <a:pt x="556" y="569"/>
                  </a:cubicBezTo>
                  <a:close/>
                  <a:moveTo>
                    <a:pt x="556" y="710"/>
                  </a:moveTo>
                  <a:cubicBezTo>
                    <a:pt x="556" y="719"/>
                    <a:pt x="556" y="719"/>
                    <a:pt x="556" y="719"/>
                  </a:cubicBezTo>
                  <a:cubicBezTo>
                    <a:pt x="554" y="720"/>
                    <a:pt x="552" y="721"/>
                    <a:pt x="550" y="722"/>
                  </a:cubicBezTo>
                  <a:cubicBezTo>
                    <a:pt x="552" y="723"/>
                    <a:pt x="554" y="725"/>
                    <a:pt x="556" y="726"/>
                  </a:cubicBezTo>
                  <a:cubicBezTo>
                    <a:pt x="556" y="737"/>
                    <a:pt x="556" y="737"/>
                    <a:pt x="556" y="737"/>
                  </a:cubicBezTo>
                  <a:cubicBezTo>
                    <a:pt x="553" y="735"/>
                    <a:pt x="549" y="733"/>
                    <a:pt x="545" y="731"/>
                  </a:cubicBezTo>
                  <a:cubicBezTo>
                    <a:pt x="545" y="717"/>
                    <a:pt x="545" y="717"/>
                    <a:pt x="545" y="717"/>
                  </a:cubicBezTo>
                  <a:cubicBezTo>
                    <a:pt x="549" y="714"/>
                    <a:pt x="552" y="712"/>
                    <a:pt x="556" y="710"/>
                  </a:cubicBezTo>
                  <a:close/>
                  <a:moveTo>
                    <a:pt x="545" y="496"/>
                  </a:moveTo>
                  <a:cubicBezTo>
                    <a:pt x="545" y="483"/>
                    <a:pt x="545" y="483"/>
                    <a:pt x="545" y="483"/>
                  </a:cubicBezTo>
                  <a:cubicBezTo>
                    <a:pt x="548" y="485"/>
                    <a:pt x="547" y="490"/>
                    <a:pt x="547" y="495"/>
                  </a:cubicBezTo>
                  <a:lnTo>
                    <a:pt x="545" y="496"/>
                  </a:lnTo>
                  <a:close/>
                  <a:moveTo>
                    <a:pt x="539" y="27"/>
                  </a:moveTo>
                  <a:cubicBezTo>
                    <a:pt x="541" y="29"/>
                    <a:pt x="544" y="30"/>
                    <a:pt x="545" y="3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56"/>
                    <a:pt x="546" y="46"/>
                    <a:pt x="539" y="38"/>
                  </a:cubicBezTo>
                  <a:cubicBezTo>
                    <a:pt x="539" y="27"/>
                    <a:pt x="539" y="27"/>
                    <a:pt x="539" y="27"/>
                  </a:cubicBezTo>
                  <a:close/>
                  <a:moveTo>
                    <a:pt x="545" y="764"/>
                  </a:moveTo>
                  <a:cubicBezTo>
                    <a:pt x="544" y="765"/>
                    <a:pt x="541" y="766"/>
                    <a:pt x="539" y="767"/>
                  </a:cubicBezTo>
                  <a:cubicBezTo>
                    <a:pt x="539" y="749"/>
                    <a:pt x="539" y="749"/>
                    <a:pt x="539" y="749"/>
                  </a:cubicBezTo>
                  <a:cubicBezTo>
                    <a:pt x="541" y="750"/>
                    <a:pt x="543" y="751"/>
                    <a:pt x="545" y="752"/>
                  </a:cubicBezTo>
                  <a:cubicBezTo>
                    <a:pt x="545" y="764"/>
                    <a:pt x="545" y="764"/>
                    <a:pt x="545" y="764"/>
                  </a:cubicBezTo>
                  <a:close/>
                  <a:moveTo>
                    <a:pt x="545" y="71"/>
                  </a:moveTo>
                  <a:cubicBezTo>
                    <a:pt x="543" y="70"/>
                    <a:pt x="541" y="69"/>
                    <a:pt x="539" y="68"/>
                  </a:cubicBezTo>
                  <a:cubicBezTo>
                    <a:pt x="539" y="76"/>
                    <a:pt x="539" y="76"/>
                    <a:pt x="539" y="76"/>
                  </a:cubicBezTo>
                  <a:cubicBezTo>
                    <a:pt x="541" y="77"/>
                    <a:pt x="543" y="78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lose/>
                  <a:moveTo>
                    <a:pt x="545" y="165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4" y="169"/>
                    <a:pt x="544" y="167"/>
                    <a:pt x="545" y="165"/>
                  </a:cubicBezTo>
                  <a:close/>
                  <a:moveTo>
                    <a:pt x="545" y="217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44" y="222"/>
                    <a:pt x="544" y="221"/>
                    <a:pt x="542" y="220"/>
                  </a:cubicBezTo>
                  <a:cubicBezTo>
                    <a:pt x="540" y="231"/>
                    <a:pt x="537" y="240"/>
                    <a:pt x="545" y="247"/>
                  </a:cubicBezTo>
                  <a:cubicBezTo>
                    <a:pt x="545" y="253"/>
                    <a:pt x="545" y="253"/>
                    <a:pt x="545" y="253"/>
                  </a:cubicBezTo>
                  <a:cubicBezTo>
                    <a:pt x="543" y="252"/>
                    <a:pt x="542" y="251"/>
                    <a:pt x="539" y="250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41" y="214"/>
                    <a:pt x="544" y="215"/>
                    <a:pt x="545" y="217"/>
                  </a:cubicBezTo>
                  <a:close/>
                  <a:moveTo>
                    <a:pt x="545" y="260"/>
                  </a:moveTo>
                  <a:cubicBezTo>
                    <a:pt x="545" y="264"/>
                    <a:pt x="545" y="264"/>
                    <a:pt x="545" y="264"/>
                  </a:cubicBezTo>
                  <a:cubicBezTo>
                    <a:pt x="544" y="264"/>
                    <a:pt x="542" y="262"/>
                    <a:pt x="539" y="261"/>
                  </a:cubicBezTo>
                  <a:cubicBezTo>
                    <a:pt x="539" y="257"/>
                    <a:pt x="539" y="257"/>
                    <a:pt x="539" y="257"/>
                  </a:cubicBezTo>
                  <a:cubicBezTo>
                    <a:pt x="541" y="258"/>
                    <a:pt x="542" y="259"/>
                    <a:pt x="544" y="260"/>
                  </a:cubicBezTo>
                  <a:cubicBezTo>
                    <a:pt x="545" y="260"/>
                    <a:pt x="545" y="260"/>
                    <a:pt x="545" y="260"/>
                  </a:cubicBezTo>
                  <a:close/>
                  <a:moveTo>
                    <a:pt x="545" y="264"/>
                  </a:moveTo>
                  <a:cubicBezTo>
                    <a:pt x="545" y="271"/>
                    <a:pt x="545" y="271"/>
                    <a:pt x="545" y="271"/>
                  </a:cubicBezTo>
                  <a:cubicBezTo>
                    <a:pt x="543" y="272"/>
                    <a:pt x="541" y="274"/>
                    <a:pt x="539" y="275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42" y="268"/>
                    <a:pt x="545" y="267"/>
                    <a:pt x="545" y="264"/>
                  </a:cubicBezTo>
                  <a:close/>
                  <a:moveTo>
                    <a:pt x="545" y="309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0"/>
                    <a:pt x="544" y="320"/>
                  </a:cubicBezTo>
                  <a:cubicBezTo>
                    <a:pt x="543" y="318"/>
                    <a:pt x="541" y="316"/>
                    <a:pt x="540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39" y="304"/>
                    <a:pt x="539" y="304"/>
                    <a:pt x="539" y="304"/>
                  </a:cubicBezTo>
                  <a:cubicBezTo>
                    <a:pt x="542" y="306"/>
                    <a:pt x="543" y="308"/>
                    <a:pt x="545" y="309"/>
                  </a:cubicBezTo>
                  <a:close/>
                  <a:moveTo>
                    <a:pt x="545" y="328"/>
                  </a:moveTo>
                  <a:cubicBezTo>
                    <a:pt x="545" y="344"/>
                    <a:pt x="545" y="344"/>
                    <a:pt x="545" y="344"/>
                  </a:cubicBezTo>
                  <a:cubicBezTo>
                    <a:pt x="544" y="344"/>
                    <a:pt x="542" y="344"/>
                    <a:pt x="541" y="344"/>
                  </a:cubicBezTo>
                  <a:cubicBezTo>
                    <a:pt x="541" y="346"/>
                    <a:pt x="541" y="348"/>
                    <a:pt x="542" y="350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5" y="369"/>
                    <a:pt x="545" y="369"/>
                    <a:pt x="545" y="369"/>
                  </a:cubicBezTo>
                  <a:cubicBezTo>
                    <a:pt x="545" y="367"/>
                    <a:pt x="544" y="365"/>
                    <a:pt x="543" y="363"/>
                  </a:cubicBezTo>
                  <a:cubicBezTo>
                    <a:pt x="542" y="363"/>
                    <a:pt x="541" y="363"/>
                    <a:pt x="540" y="363"/>
                  </a:cubicBezTo>
                  <a:cubicBezTo>
                    <a:pt x="540" y="364"/>
                    <a:pt x="540" y="365"/>
                    <a:pt x="539" y="366"/>
                  </a:cubicBezTo>
                  <a:cubicBezTo>
                    <a:pt x="539" y="334"/>
                    <a:pt x="539" y="334"/>
                    <a:pt x="539" y="334"/>
                  </a:cubicBezTo>
                  <a:cubicBezTo>
                    <a:pt x="542" y="331"/>
                    <a:pt x="543" y="330"/>
                    <a:pt x="544" y="328"/>
                  </a:cubicBezTo>
                  <a:cubicBezTo>
                    <a:pt x="544" y="328"/>
                    <a:pt x="545" y="328"/>
                    <a:pt x="545" y="328"/>
                  </a:cubicBezTo>
                  <a:close/>
                  <a:moveTo>
                    <a:pt x="545" y="390"/>
                  </a:moveTo>
                  <a:cubicBezTo>
                    <a:pt x="545" y="396"/>
                    <a:pt x="545" y="396"/>
                    <a:pt x="545" y="396"/>
                  </a:cubicBezTo>
                  <a:cubicBezTo>
                    <a:pt x="545" y="395"/>
                    <a:pt x="545" y="395"/>
                    <a:pt x="544" y="394"/>
                  </a:cubicBezTo>
                  <a:cubicBezTo>
                    <a:pt x="539" y="394"/>
                    <a:pt x="539" y="394"/>
                    <a:pt x="539" y="394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5" y="390"/>
                    <a:pt x="545" y="390"/>
                    <a:pt x="545" y="390"/>
                  </a:cubicBezTo>
                  <a:close/>
                  <a:moveTo>
                    <a:pt x="545" y="411"/>
                  </a:moveTo>
                  <a:cubicBezTo>
                    <a:pt x="545" y="414"/>
                    <a:pt x="545" y="414"/>
                    <a:pt x="545" y="414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9" y="405"/>
                    <a:pt x="539" y="405"/>
                    <a:pt x="539" y="405"/>
                  </a:cubicBezTo>
                  <a:cubicBezTo>
                    <a:pt x="541" y="410"/>
                    <a:pt x="541" y="410"/>
                    <a:pt x="541" y="410"/>
                  </a:cubicBezTo>
                  <a:cubicBezTo>
                    <a:pt x="541" y="410"/>
                    <a:pt x="542" y="411"/>
                    <a:pt x="543" y="411"/>
                  </a:cubicBezTo>
                  <a:cubicBezTo>
                    <a:pt x="544" y="411"/>
                    <a:pt x="544" y="411"/>
                    <a:pt x="545" y="411"/>
                  </a:cubicBezTo>
                  <a:close/>
                  <a:moveTo>
                    <a:pt x="545" y="449"/>
                  </a:moveTo>
                  <a:cubicBezTo>
                    <a:pt x="545" y="474"/>
                    <a:pt x="545" y="474"/>
                    <a:pt x="545" y="474"/>
                  </a:cubicBezTo>
                  <a:cubicBezTo>
                    <a:pt x="543" y="474"/>
                    <a:pt x="541" y="474"/>
                    <a:pt x="539" y="475"/>
                  </a:cubicBezTo>
                  <a:cubicBezTo>
                    <a:pt x="539" y="467"/>
                    <a:pt x="539" y="467"/>
                    <a:pt x="539" y="467"/>
                  </a:cubicBezTo>
                  <a:cubicBezTo>
                    <a:pt x="540" y="467"/>
                    <a:pt x="540" y="467"/>
                    <a:pt x="541" y="467"/>
                  </a:cubicBezTo>
                  <a:cubicBezTo>
                    <a:pt x="541" y="465"/>
                    <a:pt x="541" y="463"/>
                    <a:pt x="541" y="461"/>
                  </a:cubicBezTo>
                  <a:cubicBezTo>
                    <a:pt x="539" y="461"/>
                    <a:pt x="539" y="461"/>
                    <a:pt x="539" y="461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0" y="430"/>
                    <a:pt x="542" y="441"/>
                    <a:pt x="545" y="449"/>
                  </a:cubicBezTo>
                  <a:close/>
                  <a:moveTo>
                    <a:pt x="545" y="483"/>
                  </a:moveTo>
                  <a:cubicBezTo>
                    <a:pt x="545" y="496"/>
                    <a:pt x="545" y="496"/>
                    <a:pt x="545" y="496"/>
                  </a:cubicBezTo>
                  <a:cubicBezTo>
                    <a:pt x="544" y="496"/>
                    <a:pt x="544" y="497"/>
                    <a:pt x="543" y="497"/>
                  </a:cubicBezTo>
                  <a:cubicBezTo>
                    <a:pt x="539" y="491"/>
                    <a:pt x="541" y="489"/>
                    <a:pt x="542" y="482"/>
                  </a:cubicBezTo>
                  <a:cubicBezTo>
                    <a:pt x="543" y="482"/>
                    <a:pt x="544" y="482"/>
                    <a:pt x="545" y="483"/>
                  </a:cubicBezTo>
                  <a:close/>
                  <a:moveTo>
                    <a:pt x="545" y="533"/>
                  </a:moveTo>
                  <a:cubicBezTo>
                    <a:pt x="545" y="539"/>
                    <a:pt x="545" y="539"/>
                    <a:pt x="545" y="539"/>
                  </a:cubicBezTo>
                  <a:cubicBezTo>
                    <a:pt x="544" y="543"/>
                    <a:pt x="541" y="546"/>
                    <a:pt x="539" y="549"/>
                  </a:cubicBezTo>
                  <a:cubicBezTo>
                    <a:pt x="539" y="544"/>
                    <a:pt x="539" y="544"/>
                    <a:pt x="539" y="544"/>
                  </a:cubicBezTo>
                  <a:cubicBezTo>
                    <a:pt x="541" y="541"/>
                    <a:pt x="541" y="537"/>
                    <a:pt x="539" y="533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5" y="533"/>
                    <a:pt x="545" y="533"/>
                    <a:pt x="545" y="533"/>
                  </a:cubicBezTo>
                  <a:close/>
                  <a:moveTo>
                    <a:pt x="545" y="550"/>
                  </a:moveTo>
                  <a:cubicBezTo>
                    <a:pt x="545" y="560"/>
                    <a:pt x="545" y="560"/>
                    <a:pt x="545" y="560"/>
                  </a:cubicBezTo>
                  <a:cubicBezTo>
                    <a:pt x="544" y="560"/>
                    <a:pt x="541" y="561"/>
                    <a:pt x="539" y="562"/>
                  </a:cubicBezTo>
                  <a:cubicBezTo>
                    <a:pt x="539" y="555"/>
                    <a:pt x="539" y="555"/>
                    <a:pt x="539" y="555"/>
                  </a:cubicBezTo>
                  <a:cubicBezTo>
                    <a:pt x="541" y="554"/>
                    <a:pt x="544" y="552"/>
                    <a:pt x="545" y="550"/>
                  </a:cubicBezTo>
                  <a:close/>
                  <a:moveTo>
                    <a:pt x="545" y="569"/>
                  </a:moveTo>
                  <a:cubicBezTo>
                    <a:pt x="545" y="575"/>
                    <a:pt x="545" y="575"/>
                    <a:pt x="545" y="575"/>
                  </a:cubicBezTo>
                  <a:cubicBezTo>
                    <a:pt x="544" y="574"/>
                    <a:pt x="541" y="573"/>
                    <a:pt x="539" y="573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45" y="569"/>
                    <a:pt x="545" y="569"/>
                    <a:pt x="545" y="569"/>
                  </a:cubicBezTo>
                  <a:close/>
                  <a:moveTo>
                    <a:pt x="545" y="580"/>
                  </a:moveTo>
                  <a:cubicBezTo>
                    <a:pt x="545" y="587"/>
                    <a:pt x="545" y="587"/>
                    <a:pt x="545" y="587"/>
                  </a:cubicBezTo>
                  <a:cubicBezTo>
                    <a:pt x="544" y="588"/>
                    <a:pt x="541" y="590"/>
                    <a:pt x="539" y="592"/>
                  </a:cubicBezTo>
                  <a:cubicBezTo>
                    <a:pt x="539" y="583"/>
                    <a:pt x="539" y="583"/>
                    <a:pt x="539" y="583"/>
                  </a:cubicBezTo>
                  <a:cubicBezTo>
                    <a:pt x="542" y="582"/>
                    <a:pt x="544" y="582"/>
                    <a:pt x="545" y="580"/>
                  </a:cubicBezTo>
                  <a:close/>
                  <a:moveTo>
                    <a:pt x="545" y="717"/>
                  </a:moveTo>
                  <a:cubicBezTo>
                    <a:pt x="545" y="731"/>
                    <a:pt x="545" y="731"/>
                    <a:pt x="545" y="731"/>
                  </a:cubicBezTo>
                  <a:cubicBezTo>
                    <a:pt x="544" y="730"/>
                    <a:pt x="541" y="730"/>
                    <a:pt x="539" y="730"/>
                  </a:cubicBezTo>
                  <a:cubicBezTo>
                    <a:pt x="539" y="720"/>
                    <a:pt x="539" y="720"/>
                    <a:pt x="539" y="720"/>
                  </a:cubicBezTo>
                  <a:cubicBezTo>
                    <a:pt x="540" y="720"/>
                    <a:pt x="541" y="720"/>
                    <a:pt x="542" y="720"/>
                  </a:cubicBezTo>
                  <a:cubicBezTo>
                    <a:pt x="543" y="719"/>
                    <a:pt x="544" y="718"/>
                    <a:pt x="545" y="717"/>
                  </a:cubicBezTo>
                  <a:close/>
                  <a:moveTo>
                    <a:pt x="534" y="25"/>
                  </a:moveTo>
                  <a:cubicBezTo>
                    <a:pt x="535" y="25"/>
                    <a:pt x="535" y="25"/>
                    <a:pt x="535" y="25"/>
                  </a:cubicBezTo>
                  <a:cubicBezTo>
                    <a:pt x="536" y="25"/>
                    <a:pt x="538" y="26"/>
                    <a:pt x="539" y="27"/>
                  </a:cubicBezTo>
                  <a:cubicBezTo>
                    <a:pt x="539" y="38"/>
                    <a:pt x="539" y="38"/>
                    <a:pt x="539" y="38"/>
                  </a:cubicBezTo>
                  <a:cubicBezTo>
                    <a:pt x="538" y="37"/>
                    <a:pt x="537" y="35"/>
                    <a:pt x="534" y="34"/>
                  </a:cubicBezTo>
                  <a:cubicBezTo>
                    <a:pt x="534" y="25"/>
                    <a:pt x="534" y="25"/>
                    <a:pt x="534" y="25"/>
                  </a:cubicBezTo>
                  <a:close/>
                  <a:moveTo>
                    <a:pt x="539" y="767"/>
                  </a:moveTo>
                  <a:cubicBezTo>
                    <a:pt x="538" y="768"/>
                    <a:pt x="536" y="769"/>
                    <a:pt x="534" y="770"/>
                  </a:cubicBezTo>
                  <a:cubicBezTo>
                    <a:pt x="534" y="761"/>
                    <a:pt x="534" y="761"/>
                    <a:pt x="534" y="761"/>
                  </a:cubicBezTo>
                  <a:cubicBezTo>
                    <a:pt x="536" y="761"/>
                    <a:pt x="537" y="760"/>
                    <a:pt x="538" y="760"/>
                  </a:cubicBezTo>
                  <a:cubicBezTo>
                    <a:pt x="537" y="759"/>
                    <a:pt x="536" y="757"/>
                    <a:pt x="534" y="756"/>
                  </a:cubicBezTo>
                  <a:cubicBezTo>
                    <a:pt x="534" y="745"/>
                    <a:pt x="534" y="745"/>
                    <a:pt x="534" y="745"/>
                  </a:cubicBezTo>
                  <a:cubicBezTo>
                    <a:pt x="536" y="746"/>
                    <a:pt x="538" y="747"/>
                    <a:pt x="539" y="749"/>
                  </a:cubicBezTo>
                  <a:cubicBezTo>
                    <a:pt x="539" y="767"/>
                    <a:pt x="539" y="767"/>
                    <a:pt x="539" y="767"/>
                  </a:cubicBezTo>
                  <a:close/>
                  <a:moveTo>
                    <a:pt x="539" y="68"/>
                  </a:moveTo>
                  <a:cubicBezTo>
                    <a:pt x="539" y="76"/>
                    <a:pt x="539" y="76"/>
                    <a:pt x="539" y="76"/>
                  </a:cubicBezTo>
                  <a:cubicBezTo>
                    <a:pt x="538" y="75"/>
                    <a:pt x="536" y="75"/>
                    <a:pt x="534" y="74"/>
                  </a:cubicBezTo>
                  <a:cubicBezTo>
                    <a:pt x="534" y="66"/>
                    <a:pt x="534" y="66"/>
                    <a:pt x="534" y="66"/>
                  </a:cubicBezTo>
                  <a:cubicBezTo>
                    <a:pt x="536" y="67"/>
                    <a:pt x="537" y="67"/>
                    <a:pt x="539" y="68"/>
                  </a:cubicBezTo>
                  <a:close/>
                  <a:moveTo>
                    <a:pt x="539" y="212"/>
                  </a:moveTo>
                  <a:cubicBezTo>
                    <a:pt x="539" y="250"/>
                    <a:pt x="539" y="250"/>
                    <a:pt x="539" y="250"/>
                  </a:cubicBezTo>
                  <a:cubicBezTo>
                    <a:pt x="538" y="249"/>
                    <a:pt x="537" y="249"/>
                    <a:pt x="535" y="249"/>
                  </a:cubicBezTo>
                  <a:cubicBezTo>
                    <a:pt x="535" y="250"/>
                    <a:pt x="535" y="251"/>
                    <a:pt x="534" y="252"/>
                  </a:cubicBezTo>
                  <a:cubicBezTo>
                    <a:pt x="534" y="245"/>
                    <a:pt x="534" y="245"/>
                    <a:pt x="534" y="245"/>
                  </a:cubicBezTo>
                  <a:cubicBezTo>
                    <a:pt x="535" y="245"/>
                    <a:pt x="535" y="245"/>
                    <a:pt x="535" y="245"/>
                  </a:cubicBezTo>
                  <a:cubicBezTo>
                    <a:pt x="535" y="243"/>
                    <a:pt x="535" y="243"/>
                    <a:pt x="535" y="242"/>
                  </a:cubicBezTo>
                  <a:cubicBezTo>
                    <a:pt x="534" y="241"/>
                    <a:pt x="534" y="241"/>
                    <a:pt x="534" y="241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5" y="224"/>
                    <a:pt x="536" y="220"/>
                    <a:pt x="534" y="217"/>
                  </a:cubicBezTo>
                  <a:cubicBezTo>
                    <a:pt x="534" y="209"/>
                    <a:pt x="534" y="209"/>
                    <a:pt x="534" y="209"/>
                  </a:cubicBezTo>
                  <a:cubicBezTo>
                    <a:pt x="536" y="210"/>
                    <a:pt x="538" y="211"/>
                    <a:pt x="539" y="212"/>
                  </a:cubicBezTo>
                  <a:close/>
                  <a:moveTo>
                    <a:pt x="539" y="257"/>
                  </a:moveTo>
                  <a:cubicBezTo>
                    <a:pt x="539" y="261"/>
                    <a:pt x="539" y="261"/>
                    <a:pt x="539" y="261"/>
                  </a:cubicBezTo>
                  <a:cubicBezTo>
                    <a:pt x="538" y="260"/>
                    <a:pt x="536" y="259"/>
                    <a:pt x="534" y="258"/>
                  </a:cubicBezTo>
                  <a:cubicBezTo>
                    <a:pt x="534" y="254"/>
                    <a:pt x="534" y="254"/>
                    <a:pt x="534" y="254"/>
                  </a:cubicBezTo>
                  <a:cubicBezTo>
                    <a:pt x="537" y="255"/>
                    <a:pt x="538" y="255"/>
                    <a:pt x="539" y="257"/>
                  </a:cubicBezTo>
                  <a:close/>
                  <a:moveTo>
                    <a:pt x="539" y="269"/>
                  </a:moveTo>
                  <a:cubicBezTo>
                    <a:pt x="539" y="275"/>
                    <a:pt x="539" y="275"/>
                    <a:pt x="539" y="275"/>
                  </a:cubicBezTo>
                  <a:cubicBezTo>
                    <a:pt x="538" y="277"/>
                    <a:pt x="536" y="279"/>
                    <a:pt x="534" y="281"/>
                  </a:cubicBezTo>
                  <a:cubicBezTo>
                    <a:pt x="534" y="276"/>
                    <a:pt x="534" y="276"/>
                    <a:pt x="534" y="276"/>
                  </a:cubicBezTo>
                  <a:cubicBezTo>
                    <a:pt x="535" y="275"/>
                    <a:pt x="536" y="275"/>
                    <a:pt x="537" y="274"/>
                  </a:cubicBezTo>
                  <a:cubicBezTo>
                    <a:pt x="536" y="273"/>
                    <a:pt x="535" y="273"/>
                    <a:pt x="534" y="272"/>
                  </a:cubicBezTo>
                  <a:cubicBezTo>
                    <a:pt x="534" y="268"/>
                    <a:pt x="534" y="268"/>
                    <a:pt x="534" y="268"/>
                  </a:cubicBezTo>
                  <a:cubicBezTo>
                    <a:pt x="535" y="268"/>
                    <a:pt x="536" y="269"/>
                    <a:pt x="537" y="270"/>
                  </a:cubicBezTo>
                  <a:cubicBezTo>
                    <a:pt x="538" y="270"/>
                    <a:pt x="539" y="270"/>
                    <a:pt x="539" y="269"/>
                  </a:cubicBezTo>
                  <a:close/>
                  <a:moveTo>
                    <a:pt x="539" y="304"/>
                  </a:moveTo>
                  <a:cubicBezTo>
                    <a:pt x="539" y="314"/>
                    <a:pt x="539" y="314"/>
                    <a:pt x="539" y="314"/>
                  </a:cubicBezTo>
                  <a:cubicBezTo>
                    <a:pt x="534" y="314"/>
                    <a:pt x="534" y="314"/>
                    <a:pt x="534" y="314"/>
                  </a:cubicBezTo>
                  <a:cubicBezTo>
                    <a:pt x="534" y="302"/>
                    <a:pt x="534" y="302"/>
                    <a:pt x="534" y="302"/>
                  </a:cubicBezTo>
                  <a:cubicBezTo>
                    <a:pt x="535" y="301"/>
                    <a:pt x="536" y="301"/>
                    <a:pt x="537" y="301"/>
                  </a:cubicBezTo>
                  <a:cubicBezTo>
                    <a:pt x="538" y="302"/>
                    <a:pt x="539" y="303"/>
                    <a:pt x="539" y="304"/>
                  </a:cubicBezTo>
                  <a:close/>
                  <a:moveTo>
                    <a:pt x="539" y="334"/>
                  </a:moveTo>
                  <a:cubicBezTo>
                    <a:pt x="539" y="366"/>
                    <a:pt x="539" y="366"/>
                    <a:pt x="539" y="366"/>
                  </a:cubicBezTo>
                  <a:cubicBezTo>
                    <a:pt x="538" y="369"/>
                    <a:pt x="537" y="372"/>
                    <a:pt x="534" y="374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5" y="361"/>
                    <a:pt x="535" y="360"/>
                    <a:pt x="536" y="360"/>
                  </a:cubicBezTo>
                  <a:cubicBezTo>
                    <a:pt x="534" y="360"/>
                    <a:pt x="534" y="360"/>
                    <a:pt x="534" y="360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7" y="337"/>
                    <a:pt x="538" y="336"/>
                    <a:pt x="539" y="334"/>
                  </a:cubicBezTo>
                  <a:close/>
                  <a:moveTo>
                    <a:pt x="539" y="390"/>
                  </a:moveTo>
                  <a:cubicBezTo>
                    <a:pt x="539" y="394"/>
                    <a:pt x="539" y="394"/>
                    <a:pt x="539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8" y="398"/>
                    <a:pt x="539" y="402"/>
                    <a:pt x="539" y="405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4" y="414"/>
                    <a:pt x="534" y="414"/>
                    <a:pt x="534" y="414"/>
                  </a:cubicBezTo>
                  <a:cubicBezTo>
                    <a:pt x="534" y="411"/>
                    <a:pt x="534" y="411"/>
                    <a:pt x="534" y="411"/>
                  </a:cubicBezTo>
                  <a:cubicBezTo>
                    <a:pt x="537" y="411"/>
                    <a:pt x="537" y="411"/>
                    <a:pt x="537" y="411"/>
                  </a:cubicBezTo>
                  <a:cubicBezTo>
                    <a:pt x="536" y="404"/>
                    <a:pt x="535" y="401"/>
                    <a:pt x="534" y="399"/>
                  </a:cubicBezTo>
                  <a:cubicBezTo>
                    <a:pt x="534" y="390"/>
                    <a:pt x="534" y="390"/>
                    <a:pt x="534" y="390"/>
                  </a:cubicBezTo>
                  <a:cubicBezTo>
                    <a:pt x="539" y="390"/>
                    <a:pt x="539" y="390"/>
                    <a:pt x="539" y="390"/>
                  </a:cubicBezTo>
                  <a:close/>
                  <a:moveTo>
                    <a:pt x="539" y="423"/>
                  </a:moveTo>
                  <a:cubicBezTo>
                    <a:pt x="539" y="461"/>
                    <a:pt x="539" y="461"/>
                    <a:pt x="539" y="461"/>
                  </a:cubicBezTo>
                  <a:cubicBezTo>
                    <a:pt x="538" y="461"/>
                    <a:pt x="536" y="461"/>
                    <a:pt x="534" y="461"/>
                  </a:cubicBezTo>
                  <a:cubicBezTo>
                    <a:pt x="534" y="452"/>
                    <a:pt x="534" y="452"/>
                    <a:pt x="534" y="452"/>
                  </a:cubicBezTo>
                  <a:cubicBezTo>
                    <a:pt x="536" y="452"/>
                    <a:pt x="538" y="452"/>
                    <a:pt x="539" y="452"/>
                  </a:cubicBezTo>
                  <a:cubicBezTo>
                    <a:pt x="539" y="447"/>
                    <a:pt x="537" y="444"/>
                    <a:pt x="534" y="440"/>
                  </a:cubicBezTo>
                  <a:cubicBezTo>
                    <a:pt x="534" y="421"/>
                    <a:pt x="534" y="421"/>
                    <a:pt x="534" y="421"/>
                  </a:cubicBezTo>
                  <a:cubicBezTo>
                    <a:pt x="536" y="421"/>
                    <a:pt x="537" y="421"/>
                    <a:pt x="539" y="422"/>
                  </a:cubicBezTo>
                  <a:cubicBezTo>
                    <a:pt x="539" y="423"/>
                    <a:pt x="539" y="423"/>
                    <a:pt x="539" y="423"/>
                  </a:cubicBezTo>
                  <a:close/>
                  <a:moveTo>
                    <a:pt x="539" y="467"/>
                  </a:moveTo>
                  <a:cubicBezTo>
                    <a:pt x="539" y="475"/>
                    <a:pt x="539" y="475"/>
                    <a:pt x="539" y="475"/>
                  </a:cubicBezTo>
                  <a:cubicBezTo>
                    <a:pt x="538" y="475"/>
                    <a:pt x="536" y="476"/>
                    <a:pt x="534" y="476"/>
                  </a:cubicBezTo>
                  <a:cubicBezTo>
                    <a:pt x="534" y="466"/>
                    <a:pt x="534" y="466"/>
                    <a:pt x="534" y="466"/>
                  </a:cubicBezTo>
                  <a:cubicBezTo>
                    <a:pt x="535" y="466"/>
                    <a:pt x="536" y="466"/>
                    <a:pt x="537" y="466"/>
                  </a:cubicBezTo>
                  <a:cubicBezTo>
                    <a:pt x="538" y="467"/>
                    <a:pt x="538" y="467"/>
                    <a:pt x="539" y="467"/>
                  </a:cubicBezTo>
                  <a:close/>
                  <a:moveTo>
                    <a:pt x="539" y="527"/>
                  </a:moveTo>
                  <a:cubicBezTo>
                    <a:pt x="539" y="533"/>
                    <a:pt x="539" y="533"/>
                    <a:pt x="539" y="533"/>
                  </a:cubicBezTo>
                  <a:cubicBezTo>
                    <a:pt x="539" y="532"/>
                    <a:pt x="538" y="531"/>
                    <a:pt x="538" y="530"/>
                  </a:cubicBezTo>
                  <a:cubicBezTo>
                    <a:pt x="537" y="531"/>
                    <a:pt x="535" y="533"/>
                    <a:pt x="534" y="534"/>
                  </a:cubicBezTo>
                  <a:cubicBezTo>
                    <a:pt x="534" y="522"/>
                    <a:pt x="534" y="522"/>
                    <a:pt x="534" y="522"/>
                  </a:cubicBezTo>
                  <a:cubicBezTo>
                    <a:pt x="539" y="527"/>
                    <a:pt x="539" y="527"/>
                    <a:pt x="539" y="527"/>
                  </a:cubicBezTo>
                  <a:close/>
                  <a:moveTo>
                    <a:pt x="539" y="544"/>
                  </a:moveTo>
                  <a:cubicBezTo>
                    <a:pt x="539" y="549"/>
                    <a:pt x="539" y="549"/>
                    <a:pt x="539" y="549"/>
                  </a:cubicBezTo>
                  <a:cubicBezTo>
                    <a:pt x="539" y="551"/>
                    <a:pt x="538" y="553"/>
                    <a:pt x="538" y="556"/>
                  </a:cubicBezTo>
                  <a:cubicBezTo>
                    <a:pt x="539" y="556"/>
                    <a:pt x="539" y="555"/>
                    <a:pt x="539" y="555"/>
                  </a:cubicBezTo>
                  <a:cubicBezTo>
                    <a:pt x="539" y="562"/>
                    <a:pt x="539" y="562"/>
                    <a:pt x="539" y="562"/>
                  </a:cubicBezTo>
                  <a:cubicBezTo>
                    <a:pt x="538" y="563"/>
                    <a:pt x="537" y="565"/>
                    <a:pt x="536" y="566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39" y="573"/>
                    <a:pt x="539" y="573"/>
                    <a:pt x="539" y="573"/>
                  </a:cubicBezTo>
                  <a:cubicBezTo>
                    <a:pt x="538" y="572"/>
                    <a:pt x="536" y="572"/>
                    <a:pt x="534" y="572"/>
                  </a:cubicBezTo>
                  <a:cubicBezTo>
                    <a:pt x="534" y="560"/>
                    <a:pt x="534" y="560"/>
                    <a:pt x="534" y="560"/>
                  </a:cubicBezTo>
                  <a:cubicBezTo>
                    <a:pt x="536" y="559"/>
                    <a:pt x="536" y="559"/>
                    <a:pt x="536" y="559"/>
                  </a:cubicBezTo>
                  <a:cubicBezTo>
                    <a:pt x="534" y="557"/>
                    <a:pt x="534" y="557"/>
                    <a:pt x="534" y="557"/>
                  </a:cubicBezTo>
                  <a:cubicBezTo>
                    <a:pt x="534" y="550"/>
                    <a:pt x="534" y="550"/>
                    <a:pt x="534" y="550"/>
                  </a:cubicBezTo>
                  <a:cubicBezTo>
                    <a:pt x="537" y="548"/>
                    <a:pt x="539" y="546"/>
                    <a:pt x="539" y="544"/>
                  </a:cubicBezTo>
                  <a:close/>
                  <a:moveTo>
                    <a:pt x="539" y="583"/>
                  </a:moveTo>
                  <a:cubicBezTo>
                    <a:pt x="539" y="592"/>
                    <a:pt x="539" y="592"/>
                    <a:pt x="539" y="592"/>
                  </a:cubicBezTo>
                  <a:cubicBezTo>
                    <a:pt x="538" y="593"/>
                    <a:pt x="536" y="594"/>
                    <a:pt x="534" y="596"/>
                  </a:cubicBezTo>
                  <a:cubicBezTo>
                    <a:pt x="534" y="583"/>
                    <a:pt x="534" y="583"/>
                    <a:pt x="534" y="583"/>
                  </a:cubicBezTo>
                  <a:cubicBezTo>
                    <a:pt x="537" y="584"/>
                    <a:pt x="537" y="584"/>
                    <a:pt x="537" y="584"/>
                  </a:cubicBezTo>
                  <a:cubicBezTo>
                    <a:pt x="538" y="584"/>
                    <a:pt x="539" y="583"/>
                    <a:pt x="539" y="583"/>
                  </a:cubicBezTo>
                  <a:close/>
                  <a:moveTo>
                    <a:pt x="539" y="720"/>
                  </a:moveTo>
                  <a:cubicBezTo>
                    <a:pt x="539" y="730"/>
                    <a:pt x="539" y="730"/>
                    <a:pt x="539" y="730"/>
                  </a:cubicBezTo>
                  <a:cubicBezTo>
                    <a:pt x="538" y="729"/>
                    <a:pt x="536" y="729"/>
                    <a:pt x="534" y="729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36" y="721"/>
                    <a:pt x="538" y="721"/>
                    <a:pt x="539" y="720"/>
                  </a:cubicBezTo>
                  <a:close/>
                  <a:moveTo>
                    <a:pt x="530" y="23"/>
                  </a:moveTo>
                  <a:cubicBezTo>
                    <a:pt x="531" y="24"/>
                    <a:pt x="533" y="24"/>
                    <a:pt x="534" y="25"/>
                  </a:cubicBezTo>
                  <a:cubicBezTo>
                    <a:pt x="534" y="34"/>
                    <a:pt x="534" y="34"/>
                    <a:pt x="534" y="34"/>
                  </a:cubicBezTo>
                  <a:cubicBezTo>
                    <a:pt x="533" y="33"/>
                    <a:pt x="532" y="33"/>
                    <a:pt x="530" y="32"/>
                  </a:cubicBezTo>
                  <a:cubicBezTo>
                    <a:pt x="530" y="23"/>
                    <a:pt x="530" y="23"/>
                    <a:pt x="530" y="23"/>
                  </a:cubicBezTo>
                  <a:close/>
                  <a:moveTo>
                    <a:pt x="534" y="770"/>
                  </a:moveTo>
                  <a:cubicBezTo>
                    <a:pt x="533" y="770"/>
                    <a:pt x="531" y="771"/>
                    <a:pt x="530" y="771"/>
                  </a:cubicBezTo>
                  <a:cubicBezTo>
                    <a:pt x="530" y="763"/>
                    <a:pt x="530" y="763"/>
                    <a:pt x="530" y="763"/>
                  </a:cubicBezTo>
                  <a:cubicBezTo>
                    <a:pt x="531" y="762"/>
                    <a:pt x="533" y="762"/>
                    <a:pt x="534" y="761"/>
                  </a:cubicBezTo>
                  <a:cubicBezTo>
                    <a:pt x="534" y="770"/>
                    <a:pt x="534" y="770"/>
                    <a:pt x="534" y="770"/>
                  </a:cubicBezTo>
                  <a:close/>
                  <a:moveTo>
                    <a:pt x="534" y="66"/>
                  </a:moveTo>
                  <a:cubicBezTo>
                    <a:pt x="534" y="74"/>
                    <a:pt x="534" y="74"/>
                    <a:pt x="534" y="74"/>
                  </a:cubicBezTo>
                  <a:cubicBezTo>
                    <a:pt x="533" y="73"/>
                    <a:pt x="531" y="73"/>
                    <a:pt x="530" y="72"/>
                  </a:cubicBezTo>
                  <a:cubicBezTo>
                    <a:pt x="530" y="62"/>
                    <a:pt x="530" y="62"/>
                    <a:pt x="530" y="62"/>
                  </a:cubicBezTo>
                  <a:cubicBezTo>
                    <a:pt x="531" y="63"/>
                    <a:pt x="533" y="65"/>
                    <a:pt x="534" y="66"/>
                  </a:cubicBezTo>
                  <a:close/>
                  <a:moveTo>
                    <a:pt x="534" y="209"/>
                  </a:moveTo>
                  <a:cubicBezTo>
                    <a:pt x="534" y="217"/>
                    <a:pt x="534" y="217"/>
                    <a:pt x="534" y="217"/>
                  </a:cubicBezTo>
                  <a:cubicBezTo>
                    <a:pt x="534" y="215"/>
                    <a:pt x="532" y="213"/>
                    <a:pt x="530" y="211"/>
                  </a:cubicBezTo>
                  <a:cubicBezTo>
                    <a:pt x="530" y="205"/>
                    <a:pt x="530" y="205"/>
                    <a:pt x="530" y="205"/>
                  </a:cubicBezTo>
                  <a:cubicBezTo>
                    <a:pt x="531" y="207"/>
                    <a:pt x="533" y="207"/>
                    <a:pt x="534" y="209"/>
                  </a:cubicBezTo>
                  <a:close/>
                  <a:moveTo>
                    <a:pt x="534" y="229"/>
                  </a:moveTo>
                  <a:cubicBezTo>
                    <a:pt x="534" y="241"/>
                    <a:pt x="534" y="241"/>
                    <a:pt x="534" y="241"/>
                  </a:cubicBezTo>
                  <a:cubicBezTo>
                    <a:pt x="533" y="241"/>
                    <a:pt x="531" y="241"/>
                    <a:pt x="530" y="240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1" y="234"/>
                    <a:pt x="531" y="235"/>
                    <a:pt x="532" y="236"/>
                  </a:cubicBezTo>
                  <a:cubicBezTo>
                    <a:pt x="533" y="233"/>
                    <a:pt x="534" y="231"/>
                    <a:pt x="534" y="229"/>
                  </a:cubicBezTo>
                  <a:close/>
                  <a:moveTo>
                    <a:pt x="534" y="245"/>
                  </a:moveTo>
                  <a:cubicBezTo>
                    <a:pt x="534" y="252"/>
                    <a:pt x="534" y="252"/>
                    <a:pt x="534" y="252"/>
                  </a:cubicBezTo>
                  <a:cubicBezTo>
                    <a:pt x="534" y="252"/>
                    <a:pt x="534" y="253"/>
                    <a:pt x="533" y="253"/>
                  </a:cubicBezTo>
                  <a:cubicBezTo>
                    <a:pt x="534" y="253"/>
                    <a:pt x="534" y="253"/>
                    <a:pt x="534" y="254"/>
                  </a:cubicBezTo>
                  <a:cubicBezTo>
                    <a:pt x="534" y="258"/>
                    <a:pt x="534" y="258"/>
                    <a:pt x="534" y="258"/>
                  </a:cubicBezTo>
                  <a:cubicBezTo>
                    <a:pt x="533" y="258"/>
                    <a:pt x="531" y="257"/>
                    <a:pt x="530" y="257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531" y="249"/>
                    <a:pt x="533" y="247"/>
                    <a:pt x="534" y="245"/>
                  </a:cubicBezTo>
                  <a:close/>
                  <a:moveTo>
                    <a:pt x="534" y="268"/>
                  </a:moveTo>
                  <a:cubicBezTo>
                    <a:pt x="534" y="272"/>
                    <a:pt x="534" y="272"/>
                    <a:pt x="534" y="272"/>
                  </a:cubicBezTo>
                  <a:cubicBezTo>
                    <a:pt x="533" y="271"/>
                    <a:pt x="531" y="270"/>
                    <a:pt x="530" y="269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1" y="266"/>
                    <a:pt x="533" y="267"/>
                    <a:pt x="534" y="268"/>
                  </a:cubicBezTo>
                  <a:close/>
                  <a:moveTo>
                    <a:pt x="534" y="276"/>
                  </a:moveTo>
                  <a:cubicBezTo>
                    <a:pt x="534" y="281"/>
                    <a:pt x="534" y="281"/>
                    <a:pt x="534" y="281"/>
                  </a:cubicBezTo>
                  <a:cubicBezTo>
                    <a:pt x="533" y="282"/>
                    <a:pt x="531" y="284"/>
                    <a:pt x="530" y="286"/>
                  </a:cubicBezTo>
                  <a:cubicBezTo>
                    <a:pt x="530" y="277"/>
                    <a:pt x="530" y="277"/>
                    <a:pt x="530" y="277"/>
                  </a:cubicBezTo>
                  <a:cubicBezTo>
                    <a:pt x="532" y="277"/>
                    <a:pt x="533" y="277"/>
                    <a:pt x="534" y="276"/>
                  </a:cubicBezTo>
                  <a:close/>
                  <a:moveTo>
                    <a:pt x="534" y="302"/>
                  </a:moveTo>
                  <a:cubicBezTo>
                    <a:pt x="534" y="314"/>
                    <a:pt x="534" y="314"/>
                    <a:pt x="534" y="314"/>
                  </a:cubicBezTo>
                  <a:cubicBezTo>
                    <a:pt x="533" y="314"/>
                    <a:pt x="533" y="314"/>
                    <a:pt x="533" y="314"/>
                  </a:cubicBezTo>
                  <a:cubicBezTo>
                    <a:pt x="533" y="329"/>
                    <a:pt x="533" y="329"/>
                    <a:pt x="531" y="334"/>
                  </a:cubicBezTo>
                  <a:cubicBezTo>
                    <a:pt x="530" y="334"/>
                    <a:pt x="530" y="334"/>
                    <a:pt x="530" y="33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1" y="303"/>
                    <a:pt x="533" y="302"/>
                    <a:pt x="534" y="302"/>
                  </a:cubicBezTo>
                  <a:close/>
                  <a:moveTo>
                    <a:pt x="534" y="340"/>
                  </a:moveTo>
                  <a:cubicBezTo>
                    <a:pt x="534" y="360"/>
                    <a:pt x="534" y="360"/>
                    <a:pt x="534" y="360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30" y="351"/>
                    <a:pt x="530" y="351"/>
                    <a:pt x="530" y="351"/>
                  </a:cubicBezTo>
                  <a:cubicBezTo>
                    <a:pt x="531" y="351"/>
                    <a:pt x="531" y="351"/>
                    <a:pt x="531" y="351"/>
                  </a:cubicBezTo>
                  <a:cubicBezTo>
                    <a:pt x="532" y="348"/>
                    <a:pt x="532" y="345"/>
                    <a:pt x="533" y="342"/>
                  </a:cubicBezTo>
                  <a:cubicBezTo>
                    <a:pt x="534" y="340"/>
                    <a:pt x="534" y="340"/>
                    <a:pt x="534" y="340"/>
                  </a:cubicBezTo>
                  <a:close/>
                  <a:moveTo>
                    <a:pt x="534" y="361"/>
                  </a:moveTo>
                  <a:cubicBezTo>
                    <a:pt x="534" y="374"/>
                    <a:pt x="534" y="374"/>
                    <a:pt x="534" y="374"/>
                  </a:cubicBezTo>
                  <a:cubicBezTo>
                    <a:pt x="533" y="376"/>
                    <a:pt x="531" y="378"/>
                    <a:pt x="530" y="381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30" y="364"/>
                    <a:pt x="530" y="364"/>
                    <a:pt x="530" y="364"/>
                  </a:cubicBezTo>
                  <a:cubicBezTo>
                    <a:pt x="531" y="364"/>
                    <a:pt x="533" y="363"/>
                    <a:pt x="534" y="361"/>
                  </a:cubicBezTo>
                  <a:close/>
                  <a:moveTo>
                    <a:pt x="534" y="390"/>
                  </a:moveTo>
                  <a:cubicBezTo>
                    <a:pt x="534" y="399"/>
                    <a:pt x="534" y="399"/>
                    <a:pt x="534" y="399"/>
                  </a:cubicBezTo>
                  <a:cubicBezTo>
                    <a:pt x="534" y="396"/>
                    <a:pt x="533" y="396"/>
                    <a:pt x="533" y="394"/>
                  </a:cubicBezTo>
                  <a:cubicBezTo>
                    <a:pt x="532" y="394"/>
                    <a:pt x="531" y="394"/>
                    <a:pt x="530" y="394"/>
                  </a:cubicBezTo>
                  <a:cubicBezTo>
                    <a:pt x="530" y="390"/>
                    <a:pt x="530" y="390"/>
                    <a:pt x="530" y="390"/>
                  </a:cubicBezTo>
                  <a:cubicBezTo>
                    <a:pt x="534" y="390"/>
                    <a:pt x="534" y="390"/>
                    <a:pt x="534" y="390"/>
                  </a:cubicBezTo>
                  <a:close/>
                  <a:moveTo>
                    <a:pt x="534" y="411"/>
                  </a:moveTo>
                  <a:cubicBezTo>
                    <a:pt x="534" y="414"/>
                    <a:pt x="534" y="414"/>
                    <a:pt x="534" y="414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34" y="411"/>
                    <a:pt x="534" y="411"/>
                    <a:pt x="534" y="411"/>
                  </a:cubicBezTo>
                  <a:close/>
                  <a:moveTo>
                    <a:pt x="534" y="421"/>
                  </a:moveTo>
                  <a:cubicBezTo>
                    <a:pt x="534" y="440"/>
                    <a:pt x="534" y="440"/>
                    <a:pt x="534" y="440"/>
                  </a:cubicBezTo>
                  <a:cubicBezTo>
                    <a:pt x="533" y="438"/>
                    <a:pt x="532" y="436"/>
                    <a:pt x="531" y="435"/>
                  </a:cubicBezTo>
                  <a:cubicBezTo>
                    <a:pt x="531" y="430"/>
                    <a:pt x="531" y="427"/>
                    <a:pt x="531" y="423"/>
                  </a:cubicBezTo>
                  <a:cubicBezTo>
                    <a:pt x="533" y="422"/>
                    <a:pt x="533" y="422"/>
                    <a:pt x="534" y="421"/>
                  </a:cubicBezTo>
                  <a:close/>
                  <a:moveTo>
                    <a:pt x="534" y="452"/>
                  </a:moveTo>
                  <a:cubicBezTo>
                    <a:pt x="534" y="461"/>
                    <a:pt x="534" y="461"/>
                    <a:pt x="534" y="461"/>
                  </a:cubicBezTo>
                  <a:cubicBezTo>
                    <a:pt x="533" y="461"/>
                    <a:pt x="531" y="461"/>
                    <a:pt x="530" y="461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31" y="451"/>
                    <a:pt x="531" y="451"/>
                    <a:pt x="531" y="452"/>
                  </a:cubicBezTo>
                  <a:cubicBezTo>
                    <a:pt x="534" y="452"/>
                    <a:pt x="534" y="452"/>
                    <a:pt x="534" y="452"/>
                  </a:cubicBezTo>
                  <a:close/>
                  <a:moveTo>
                    <a:pt x="534" y="466"/>
                  </a:moveTo>
                  <a:cubicBezTo>
                    <a:pt x="534" y="476"/>
                    <a:pt x="534" y="476"/>
                    <a:pt x="534" y="476"/>
                  </a:cubicBezTo>
                  <a:cubicBezTo>
                    <a:pt x="533" y="476"/>
                    <a:pt x="531" y="477"/>
                    <a:pt x="530" y="477"/>
                  </a:cubicBezTo>
                  <a:cubicBezTo>
                    <a:pt x="530" y="467"/>
                    <a:pt x="530" y="467"/>
                    <a:pt x="530" y="467"/>
                  </a:cubicBezTo>
                  <a:cubicBezTo>
                    <a:pt x="532" y="467"/>
                    <a:pt x="533" y="466"/>
                    <a:pt x="534" y="466"/>
                  </a:cubicBezTo>
                  <a:close/>
                  <a:moveTo>
                    <a:pt x="534" y="522"/>
                  </a:moveTo>
                  <a:cubicBezTo>
                    <a:pt x="534" y="534"/>
                    <a:pt x="534" y="534"/>
                    <a:pt x="534" y="534"/>
                  </a:cubicBezTo>
                  <a:cubicBezTo>
                    <a:pt x="533" y="537"/>
                    <a:pt x="531" y="539"/>
                    <a:pt x="530" y="541"/>
                  </a:cubicBezTo>
                  <a:cubicBezTo>
                    <a:pt x="530" y="533"/>
                    <a:pt x="530" y="533"/>
                    <a:pt x="530" y="533"/>
                  </a:cubicBezTo>
                  <a:cubicBezTo>
                    <a:pt x="531" y="531"/>
                    <a:pt x="532" y="530"/>
                    <a:pt x="533" y="528"/>
                  </a:cubicBezTo>
                  <a:cubicBezTo>
                    <a:pt x="532" y="526"/>
                    <a:pt x="531" y="524"/>
                    <a:pt x="530" y="523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4" y="522"/>
                    <a:pt x="534" y="522"/>
                    <a:pt x="534" y="522"/>
                  </a:cubicBezTo>
                  <a:close/>
                  <a:moveTo>
                    <a:pt x="534" y="550"/>
                  </a:moveTo>
                  <a:cubicBezTo>
                    <a:pt x="534" y="557"/>
                    <a:pt x="534" y="557"/>
                    <a:pt x="534" y="55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30" y="547"/>
                    <a:pt x="530" y="547"/>
                    <a:pt x="530" y="547"/>
                  </a:cubicBezTo>
                  <a:cubicBezTo>
                    <a:pt x="531" y="548"/>
                    <a:pt x="531" y="550"/>
                    <a:pt x="532" y="551"/>
                  </a:cubicBezTo>
                  <a:cubicBezTo>
                    <a:pt x="533" y="550"/>
                    <a:pt x="534" y="550"/>
                    <a:pt x="534" y="550"/>
                  </a:cubicBezTo>
                  <a:close/>
                  <a:moveTo>
                    <a:pt x="534" y="560"/>
                  </a:moveTo>
                  <a:cubicBezTo>
                    <a:pt x="534" y="572"/>
                    <a:pt x="534" y="572"/>
                    <a:pt x="534" y="572"/>
                  </a:cubicBezTo>
                  <a:cubicBezTo>
                    <a:pt x="533" y="571"/>
                    <a:pt x="531" y="571"/>
                    <a:pt x="530" y="572"/>
                  </a:cubicBezTo>
                  <a:cubicBezTo>
                    <a:pt x="530" y="566"/>
                    <a:pt x="530" y="566"/>
                    <a:pt x="530" y="566"/>
                  </a:cubicBezTo>
                  <a:cubicBezTo>
                    <a:pt x="531" y="565"/>
                    <a:pt x="531" y="565"/>
                    <a:pt x="531" y="565"/>
                  </a:cubicBezTo>
                  <a:cubicBezTo>
                    <a:pt x="532" y="563"/>
                    <a:pt x="532" y="562"/>
                    <a:pt x="534" y="560"/>
                  </a:cubicBezTo>
                  <a:close/>
                  <a:moveTo>
                    <a:pt x="534" y="583"/>
                  </a:moveTo>
                  <a:cubicBezTo>
                    <a:pt x="534" y="596"/>
                    <a:pt x="534" y="596"/>
                    <a:pt x="534" y="596"/>
                  </a:cubicBezTo>
                  <a:cubicBezTo>
                    <a:pt x="533" y="597"/>
                    <a:pt x="531" y="598"/>
                    <a:pt x="530" y="599"/>
                  </a:cubicBezTo>
                  <a:cubicBezTo>
                    <a:pt x="530" y="592"/>
                    <a:pt x="530" y="592"/>
                    <a:pt x="530" y="592"/>
                  </a:cubicBezTo>
                  <a:cubicBezTo>
                    <a:pt x="531" y="591"/>
                    <a:pt x="532" y="590"/>
                    <a:pt x="533" y="589"/>
                  </a:cubicBezTo>
                  <a:cubicBezTo>
                    <a:pt x="532" y="589"/>
                    <a:pt x="531" y="588"/>
                    <a:pt x="530" y="588"/>
                  </a:cubicBezTo>
                  <a:cubicBezTo>
                    <a:pt x="530" y="581"/>
                    <a:pt x="530" y="581"/>
                    <a:pt x="530" y="581"/>
                  </a:cubicBezTo>
                  <a:cubicBezTo>
                    <a:pt x="534" y="583"/>
                    <a:pt x="534" y="583"/>
                    <a:pt x="534" y="583"/>
                  </a:cubicBezTo>
                  <a:close/>
                  <a:moveTo>
                    <a:pt x="534" y="721"/>
                  </a:moveTo>
                  <a:cubicBezTo>
                    <a:pt x="534" y="729"/>
                    <a:pt x="534" y="729"/>
                    <a:pt x="534" y="729"/>
                  </a:cubicBezTo>
                  <a:cubicBezTo>
                    <a:pt x="533" y="729"/>
                    <a:pt x="531" y="730"/>
                    <a:pt x="530" y="730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1" y="722"/>
                    <a:pt x="533" y="722"/>
                    <a:pt x="534" y="721"/>
                  </a:cubicBezTo>
                  <a:close/>
                  <a:moveTo>
                    <a:pt x="534" y="745"/>
                  </a:moveTo>
                  <a:cubicBezTo>
                    <a:pt x="534" y="756"/>
                    <a:pt x="534" y="756"/>
                    <a:pt x="534" y="756"/>
                  </a:cubicBezTo>
                  <a:cubicBezTo>
                    <a:pt x="533" y="755"/>
                    <a:pt x="531" y="754"/>
                    <a:pt x="530" y="753"/>
                  </a:cubicBezTo>
                  <a:cubicBezTo>
                    <a:pt x="530" y="742"/>
                    <a:pt x="530" y="742"/>
                    <a:pt x="530" y="742"/>
                  </a:cubicBezTo>
                  <a:cubicBezTo>
                    <a:pt x="531" y="743"/>
                    <a:pt x="533" y="744"/>
                    <a:pt x="534" y="745"/>
                  </a:cubicBezTo>
                  <a:close/>
                  <a:moveTo>
                    <a:pt x="522" y="21"/>
                  </a:moveTo>
                  <a:cubicBezTo>
                    <a:pt x="524" y="22"/>
                    <a:pt x="527" y="23"/>
                    <a:pt x="530" y="23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28" y="31"/>
                    <a:pt x="525" y="30"/>
                    <a:pt x="522" y="29"/>
                  </a:cubicBezTo>
                  <a:cubicBezTo>
                    <a:pt x="522" y="21"/>
                    <a:pt x="522" y="21"/>
                    <a:pt x="522" y="21"/>
                  </a:cubicBezTo>
                  <a:close/>
                  <a:moveTo>
                    <a:pt x="530" y="771"/>
                  </a:moveTo>
                  <a:cubicBezTo>
                    <a:pt x="527" y="772"/>
                    <a:pt x="524" y="773"/>
                    <a:pt x="522" y="774"/>
                  </a:cubicBezTo>
                  <a:cubicBezTo>
                    <a:pt x="522" y="764"/>
                    <a:pt x="522" y="764"/>
                    <a:pt x="522" y="764"/>
                  </a:cubicBezTo>
                  <a:cubicBezTo>
                    <a:pt x="524" y="764"/>
                    <a:pt x="527" y="763"/>
                    <a:pt x="530" y="763"/>
                  </a:cubicBezTo>
                  <a:cubicBezTo>
                    <a:pt x="530" y="771"/>
                    <a:pt x="530" y="771"/>
                    <a:pt x="530" y="771"/>
                  </a:cubicBezTo>
                  <a:close/>
                  <a:moveTo>
                    <a:pt x="530" y="62"/>
                  </a:moveTo>
                  <a:cubicBezTo>
                    <a:pt x="530" y="72"/>
                    <a:pt x="530" y="72"/>
                    <a:pt x="530" y="72"/>
                  </a:cubicBezTo>
                  <a:cubicBezTo>
                    <a:pt x="527" y="71"/>
                    <a:pt x="524" y="70"/>
                    <a:pt x="522" y="69"/>
                  </a:cubicBezTo>
                  <a:cubicBezTo>
                    <a:pt x="522" y="33"/>
                    <a:pt x="522" y="33"/>
                    <a:pt x="522" y="33"/>
                  </a:cubicBezTo>
                  <a:cubicBezTo>
                    <a:pt x="522" y="35"/>
                    <a:pt x="523" y="41"/>
                    <a:pt x="526" y="53"/>
                  </a:cubicBezTo>
                  <a:cubicBezTo>
                    <a:pt x="527" y="57"/>
                    <a:pt x="529" y="60"/>
                    <a:pt x="530" y="62"/>
                  </a:cubicBezTo>
                  <a:close/>
                  <a:moveTo>
                    <a:pt x="530" y="205"/>
                  </a:moveTo>
                  <a:cubicBezTo>
                    <a:pt x="530" y="211"/>
                    <a:pt x="530" y="211"/>
                    <a:pt x="530" y="211"/>
                  </a:cubicBezTo>
                  <a:cubicBezTo>
                    <a:pt x="529" y="211"/>
                    <a:pt x="528" y="210"/>
                    <a:pt x="526" y="209"/>
                  </a:cubicBezTo>
                  <a:cubicBezTo>
                    <a:pt x="526" y="216"/>
                    <a:pt x="526" y="223"/>
                    <a:pt x="526" y="230"/>
                  </a:cubicBezTo>
                  <a:cubicBezTo>
                    <a:pt x="527" y="231"/>
                    <a:pt x="529" y="232"/>
                    <a:pt x="530" y="234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7" y="238"/>
                    <a:pt x="524" y="235"/>
                    <a:pt x="522" y="233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24" y="202"/>
                    <a:pt x="527" y="204"/>
                    <a:pt x="530" y="205"/>
                  </a:cubicBezTo>
                  <a:close/>
                  <a:moveTo>
                    <a:pt x="530" y="250"/>
                  </a:moveTo>
                  <a:cubicBezTo>
                    <a:pt x="530" y="257"/>
                    <a:pt x="530" y="257"/>
                    <a:pt x="530" y="257"/>
                  </a:cubicBezTo>
                  <a:cubicBezTo>
                    <a:pt x="527" y="257"/>
                    <a:pt x="526" y="258"/>
                    <a:pt x="526" y="262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0" y="269"/>
                    <a:pt x="530" y="269"/>
                    <a:pt x="530" y="269"/>
                  </a:cubicBezTo>
                  <a:cubicBezTo>
                    <a:pt x="527" y="267"/>
                    <a:pt x="524" y="266"/>
                    <a:pt x="522" y="266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4" y="256"/>
                    <a:pt x="527" y="253"/>
                    <a:pt x="530" y="250"/>
                  </a:cubicBezTo>
                  <a:close/>
                  <a:moveTo>
                    <a:pt x="530" y="277"/>
                  </a:moveTo>
                  <a:cubicBezTo>
                    <a:pt x="530" y="286"/>
                    <a:pt x="530" y="286"/>
                    <a:pt x="530" y="286"/>
                  </a:cubicBezTo>
                  <a:cubicBezTo>
                    <a:pt x="527" y="289"/>
                    <a:pt x="524" y="293"/>
                    <a:pt x="522" y="296"/>
                  </a:cubicBezTo>
                  <a:cubicBezTo>
                    <a:pt x="522" y="286"/>
                    <a:pt x="522" y="286"/>
                    <a:pt x="522" y="286"/>
                  </a:cubicBezTo>
                  <a:cubicBezTo>
                    <a:pt x="523" y="285"/>
                    <a:pt x="525" y="285"/>
                    <a:pt x="527" y="284"/>
                  </a:cubicBezTo>
                  <a:cubicBezTo>
                    <a:pt x="527" y="283"/>
                    <a:pt x="527" y="282"/>
                    <a:pt x="528" y="282"/>
                  </a:cubicBezTo>
                  <a:cubicBezTo>
                    <a:pt x="527" y="281"/>
                    <a:pt x="524" y="280"/>
                    <a:pt x="522" y="278"/>
                  </a:cubicBezTo>
                  <a:cubicBezTo>
                    <a:pt x="522" y="274"/>
                    <a:pt x="522" y="274"/>
                    <a:pt x="522" y="274"/>
                  </a:cubicBezTo>
                  <a:cubicBezTo>
                    <a:pt x="523" y="275"/>
                    <a:pt x="525" y="277"/>
                    <a:pt x="527" y="278"/>
                  </a:cubicBezTo>
                  <a:cubicBezTo>
                    <a:pt x="528" y="278"/>
                    <a:pt x="529" y="278"/>
                    <a:pt x="530" y="277"/>
                  </a:cubicBezTo>
                  <a:close/>
                  <a:moveTo>
                    <a:pt x="530" y="304"/>
                  </a:moveTo>
                  <a:cubicBezTo>
                    <a:pt x="530" y="334"/>
                    <a:pt x="530" y="334"/>
                    <a:pt x="530" y="334"/>
                  </a:cubicBezTo>
                  <a:cubicBezTo>
                    <a:pt x="527" y="336"/>
                    <a:pt x="524" y="338"/>
                    <a:pt x="522" y="339"/>
                  </a:cubicBezTo>
                  <a:cubicBezTo>
                    <a:pt x="522" y="328"/>
                    <a:pt x="522" y="328"/>
                    <a:pt x="522" y="328"/>
                  </a:cubicBezTo>
                  <a:cubicBezTo>
                    <a:pt x="523" y="328"/>
                    <a:pt x="524" y="328"/>
                    <a:pt x="525" y="327"/>
                  </a:cubicBezTo>
                  <a:cubicBezTo>
                    <a:pt x="526" y="320"/>
                    <a:pt x="520" y="318"/>
                    <a:pt x="522" y="311"/>
                  </a:cubicBezTo>
                  <a:cubicBezTo>
                    <a:pt x="524" y="309"/>
                    <a:pt x="527" y="306"/>
                    <a:pt x="530" y="304"/>
                  </a:cubicBezTo>
                  <a:close/>
                  <a:moveTo>
                    <a:pt x="530" y="351"/>
                  </a:moveTo>
                  <a:cubicBezTo>
                    <a:pt x="530" y="360"/>
                    <a:pt x="530" y="360"/>
                    <a:pt x="530" y="360"/>
                  </a:cubicBezTo>
                  <a:cubicBezTo>
                    <a:pt x="524" y="360"/>
                    <a:pt x="524" y="360"/>
                    <a:pt x="524" y="360"/>
                  </a:cubicBezTo>
                  <a:cubicBezTo>
                    <a:pt x="524" y="362"/>
                    <a:pt x="524" y="363"/>
                    <a:pt x="524" y="365"/>
                  </a:cubicBezTo>
                  <a:cubicBezTo>
                    <a:pt x="527" y="365"/>
                    <a:pt x="529" y="365"/>
                    <a:pt x="530" y="364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28" y="381"/>
                    <a:pt x="526" y="381"/>
                    <a:pt x="524" y="382"/>
                  </a:cubicBezTo>
                  <a:cubicBezTo>
                    <a:pt x="523" y="380"/>
                    <a:pt x="522" y="378"/>
                    <a:pt x="522" y="377"/>
                  </a:cubicBezTo>
                  <a:cubicBezTo>
                    <a:pt x="522" y="351"/>
                    <a:pt x="522" y="351"/>
                    <a:pt x="522" y="351"/>
                  </a:cubicBezTo>
                  <a:cubicBezTo>
                    <a:pt x="524" y="351"/>
                    <a:pt x="528" y="351"/>
                    <a:pt x="530" y="351"/>
                  </a:cubicBezTo>
                  <a:close/>
                  <a:moveTo>
                    <a:pt x="530" y="390"/>
                  </a:moveTo>
                  <a:cubicBezTo>
                    <a:pt x="530" y="394"/>
                    <a:pt x="530" y="394"/>
                    <a:pt x="530" y="394"/>
                  </a:cubicBezTo>
                  <a:cubicBezTo>
                    <a:pt x="529" y="394"/>
                    <a:pt x="527" y="393"/>
                    <a:pt x="525" y="393"/>
                  </a:cubicBezTo>
                  <a:cubicBezTo>
                    <a:pt x="527" y="399"/>
                    <a:pt x="526" y="406"/>
                    <a:pt x="530" y="410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22" y="414"/>
                    <a:pt x="522" y="414"/>
                    <a:pt x="522" y="414"/>
                  </a:cubicBezTo>
                  <a:cubicBezTo>
                    <a:pt x="522" y="411"/>
                    <a:pt x="522" y="411"/>
                    <a:pt x="522" y="411"/>
                  </a:cubicBezTo>
                  <a:cubicBezTo>
                    <a:pt x="524" y="411"/>
                    <a:pt x="524" y="411"/>
                    <a:pt x="524" y="411"/>
                  </a:cubicBezTo>
                  <a:cubicBezTo>
                    <a:pt x="523" y="405"/>
                    <a:pt x="523" y="401"/>
                    <a:pt x="522" y="398"/>
                  </a:cubicBezTo>
                  <a:cubicBezTo>
                    <a:pt x="522" y="390"/>
                    <a:pt x="522" y="390"/>
                    <a:pt x="522" y="390"/>
                  </a:cubicBezTo>
                  <a:cubicBezTo>
                    <a:pt x="530" y="390"/>
                    <a:pt x="530" y="390"/>
                    <a:pt x="530" y="390"/>
                  </a:cubicBezTo>
                  <a:close/>
                  <a:moveTo>
                    <a:pt x="530" y="451"/>
                  </a:moveTo>
                  <a:cubicBezTo>
                    <a:pt x="530" y="461"/>
                    <a:pt x="530" y="461"/>
                    <a:pt x="530" y="461"/>
                  </a:cubicBezTo>
                  <a:cubicBezTo>
                    <a:pt x="527" y="460"/>
                    <a:pt x="524" y="460"/>
                    <a:pt x="522" y="459"/>
                  </a:cubicBezTo>
                  <a:cubicBezTo>
                    <a:pt x="522" y="446"/>
                    <a:pt x="522" y="446"/>
                    <a:pt x="522" y="446"/>
                  </a:cubicBezTo>
                  <a:cubicBezTo>
                    <a:pt x="525" y="447"/>
                    <a:pt x="528" y="449"/>
                    <a:pt x="530" y="451"/>
                  </a:cubicBezTo>
                  <a:close/>
                  <a:moveTo>
                    <a:pt x="530" y="467"/>
                  </a:moveTo>
                  <a:cubicBezTo>
                    <a:pt x="530" y="477"/>
                    <a:pt x="530" y="477"/>
                    <a:pt x="530" y="477"/>
                  </a:cubicBezTo>
                  <a:cubicBezTo>
                    <a:pt x="527" y="478"/>
                    <a:pt x="524" y="479"/>
                    <a:pt x="522" y="480"/>
                  </a:cubicBezTo>
                  <a:cubicBezTo>
                    <a:pt x="522" y="469"/>
                    <a:pt x="522" y="469"/>
                    <a:pt x="522" y="469"/>
                  </a:cubicBezTo>
                  <a:cubicBezTo>
                    <a:pt x="524" y="468"/>
                    <a:pt x="527" y="467"/>
                    <a:pt x="530" y="467"/>
                  </a:cubicBezTo>
                  <a:close/>
                  <a:moveTo>
                    <a:pt x="530" y="518"/>
                  </a:moveTo>
                  <a:cubicBezTo>
                    <a:pt x="530" y="523"/>
                    <a:pt x="530" y="523"/>
                    <a:pt x="530" y="523"/>
                  </a:cubicBezTo>
                  <a:cubicBezTo>
                    <a:pt x="529" y="522"/>
                    <a:pt x="529" y="522"/>
                    <a:pt x="528" y="522"/>
                  </a:cubicBezTo>
                  <a:cubicBezTo>
                    <a:pt x="526" y="526"/>
                    <a:pt x="523" y="529"/>
                    <a:pt x="522" y="533"/>
                  </a:cubicBezTo>
                  <a:cubicBezTo>
                    <a:pt x="522" y="525"/>
                    <a:pt x="522" y="525"/>
                    <a:pt x="522" y="525"/>
                  </a:cubicBezTo>
                  <a:cubicBezTo>
                    <a:pt x="523" y="522"/>
                    <a:pt x="524" y="519"/>
                    <a:pt x="522" y="515"/>
                  </a:cubicBezTo>
                  <a:cubicBezTo>
                    <a:pt x="522" y="509"/>
                    <a:pt x="522" y="509"/>
                    <a:pt x="522" y="509"/>
                  </a:cubicBezTo>
                  <a:cubicBezTo>
                    <a:pt x="530" y="518"/>
                    <a:pt x="530" y="518"/>
                    <a:pt x="530" y="518"/>
                  </a:cubicBezTo>
                  <a:close/>
                  <a:moveTo>
                    <a:pt x="530" y="533"/>
                  </a:moveTo>
                  <a:cubicBezTo>
                    <a:pt x="530" y="541"/>
                    <a:pt x="530" y="541"/>
                    <a:pt x="530" y="541"/>
                  </a:cubicBezTo>
                  <a:cubicBezTo>
                    <a:pt x="529" y="543"/>
                    <a:pt x="529" y="545"/>
                    <a:pt x="530" y="54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22" y="539"/>
                    <a:pt x="522" y="539"/>
                    <a:pt x="522" y="539"/>
                  </a:cubicBezTo>
                  <a:cubicBezTo>
                    <a:pt x="522" y="541"/>
                    <a:pt x="523" y="542"/>
                    <a:pt x="524" y="543"/>
                  </a:cubicBezTo>
                  <a:cubicBezTo>
                    <a:pt x="526" y="539"/>
                    <a:pt x="528" y="536"/>
                    <a:pt x="530" y="533"/>
                  </a:cubicBezTo>
                  <a:close/>
                  <a:moveTo>
                    <a:pt x="530" y="566"/>
                  </a:moveTo>
                  <a:cubicBezTo>
                    <a:pt x="530" y="572"/>
                    <a:pt x="530" y="572"/>
                    <a:pt x="530" y="572"/>
                  </a:cubicBezTo>
                  <a:cubicBezTo>
                    <a:pt x="527" y="572"/>
                    <a:pt x="524" y="574"/>
                    <a:pt x="522" y="578"/>
                  </a:cubicBezTo>
                  <a:cubicBezTo>
                    <a:pt x="524" y="579"/>
                    <a:pt x="527" y="580"/>
                    <a:pt x="530" y="581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27" y="586"/>
                    <a:pt x="525" y="586"/>
                    <a:pt x="522" y="584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4" y="568"/>
                    <a:pt x="527" y="567"/>
                    <a:pt x="530" y="566"/>
                  </a:cubicBezTo>
                  <a:close/>
                  <a:moveTo>
                    <a:pt x="530" y="592"/>
                  </a:moveTo>
                  <a:cubicBezTo>
                    <a:pt x="530" y="599"/>
                    <a:pt x="530" y="599"/>
                    <a:pt x="530" y="599"/>
                  </a:cubicBezTo>
                  <a:cubicBezTo>
                    <a:pt x="527" y="601"/>
                    <a:pt x="524" y="603"/>
                    <a:pt x="522" y="605"/>
                  </a:cubicBezTo>
                  <a:cubicBezTo>
                    <a:pt x="522" y="595"/>
                    <a:pt x="522" y="595"/>
                    <a:pt x="522" y="595"/>
                  </a:cubicBezTo>
                  <a:cubicBezTo>
                    <a:pt x="525" y="594"/>
                    <a:pt x="527" y="594"/>
                    <a:pt x="530" y="592"/>
                  </a:cubicBezTo>
                  <a:close/>
                  <a:moveTo>
                    <a:pt x="530" y="723"/>
                  </a:moveTo>
                  <a:cubicBezTo>
                    <a:pt x="530" y="730"/>
                    <a:pt x="530" y="730"/>
                    <a:pt x="530" y="730"/>
                  </a:cubicBezTo>
                  <a:cubicBezTo>
                    <a:pt x="527" y="731"/>
                    <a:pt x="524" y="732"/>
                    <a:pt x="522" y="735"/>
                  </a:cubicBezTo>
                  <a:cubicBezTo>
                    <a:pt x="524" y="737"/>
                    <a:pt x="527" y="740"/>
                    <a:pt x="530" y="742"/>
                  </a:cubicBezTo>
                  <a:cubicBezTo>
                    <a:pt x="530" y="753"/>
                    <a:pt x="530" y="753"/>
                    <a:pt x="530" y="753"/>
                  </a:cubicBezTo>
                  <a:cubicBezTo>
                    <a:pt x="527" y="750"/>
                    <a:pt x="524" y="748"/>
                    <a:pt x="522" y="746"/>
                  </a:cubicBezTo>
                  <a:cubicBezTo>
                    <a:pt x="522" y="726"/>
                    <a:pt x="522" y="726"/>
                    <a:pt x="522" y="726"/>
                  </a:cubicBezTo>
                  <a:cubicBezTo>
                    <a:pt x="524" y="725"/>
                    <a:pt x="527" y="723"/>
                    <a:pt x="530" y="723"/>
                  </a:cubicBezTo>
                  <a:close/>
                  <a:moveTo>
                    <a:pt x="515" y="19"/>
                  </a:moveTo>
                  <a:cubicBezTo>
                    <a:pt x="517" y="20"/>
                    <a:pt x="519" y="20"/>
                    <a:pt x="522" y="21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1" y="29"/>
                    <a:pt x="521" y="29"/>
                    <a:pt x="521" y="29"/>
                  </a:cubicBezTo>
                  <a:cubicBezTo>
                    <a:pt x="521" y="30"/>
                    <a:pt x="521" y="30"/>
                    <a:pt x="522" y="33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19" y="68"/>
                    <a:pt x="517" y="67"/>
                    <a:pt x="515" y="66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5" y="59"/>
                    <a:pt x="516" y="59"/>
                    <a:pt x="516" y="59"/>
                  </a:cubicBezTo>
                  <a:cubicBezTo>
                    <a:pt x="516" y="59"/>
                    <a:pt x="517" y="58"/>
                    <a:pt x="518" y="58"/>
                  </a:cubicBezTo>
                  <a:cubicBezTo>
                    <a:pt x="517" y="55"/>
                    <a:pt x="516" y="54"/>
                    <a:pt x="515" y="43"/>
                  </a:cubicBezTo>
                  <a:cubicBezTo>
                    <a:pt x="515" y="19"/>
                    <a:pt x="515" y="19"/>
                    <a:pt x="515" y="19"/>
                  </a:cubicBezTo>
                  <a:close/>
                  <a:moveTo>
                    <a:pt x="522" y="774"/>
                  </a:moveTo>
                  <a:cubicBezTo>
                    <a:pt x="519" y="775"/>
                    <a:pt x="517" y="775"/>
                    <a:pt x="515" y="776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64"/>
                    <a:pt x="516" y="765"/>
                    <a:pt x="516" y="765"/>
                  </a:cubicBezTo>
                  <a:cubicBezTo>
                    <a:pt x="518" y="765"/>
                    <a:pt x="520" y="765"/>
                    <a:pt x="522" y="764"/>
                  </a:cubicBezTo>
                  <a:cubicBezTo>
                    <a:pt x="522" y="774"/>
                    <a:pt x="522" y="774"/>
                    <a:pt x="522" y="774"/>
                  </a:cubicBezTo>
                  <a:close/>
                  <a:moveTo>
                    <a:pt x="522" y="200"/>
                  </a:moveTo>
                  <a:cubicBezTo>
                    <a:pt x="522" y="233"/>
                    <a:pt x="522" y="233"/>
                    <a:pt x="522" y="233"/>
                  </a:cubicBezTo>
                  <a:cubicBezTo>
                    <a:pt x="519" y="231"/>
                    <a:pt x="517" y="229"/>
                    <a:pt x="515" y="228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23"/>
                    <a:pt x="516" y="224"/>
                    <a:pt x="516" y="224"/>
                  </a:cubicBezTo>
                  <a:cubicBezTo>
                    <a:pt x="517" y="224"/>
                    <a:pt x="517" y="224"/>
                    <a:pt x="518" y="224"/>
                  </a:cubicBezTo>
                  <a:cubicBezTo>
                    <a:pt x="518" y="214"/>
                    <a:pt x="521" y="206"/>
                    <a:pt x="515" y="202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7" y="197"/>
                    <a:pt x="519" y="199"/>
                    <a:pt x="522" y="200"/>
                  </a:cubicBezTo>
                  <a:close/>
                  <a:moveTo>
                    <a:pt x="522" y="259"/>
                  </a:moveTo>
                  <a:cubicBezTo>
                    <a:pt x="522" y="266"/>
                    <a:pt x="522" y="266"/>
                    <a:pt x="522" y="266"/>
                  </a:cubicBezTo>
                  <a:cubicBezTo>
                    <a:pt x="520" y="266"/>
                    <a:pt x="518" y="267"/>
                    <a:pt x="516" y="270"/>
                  </a:cubicBezTo>
                  <a:cubicBezTo>
                    <a:pt x="518" y="271"/>
                    <a:pt x="520" y="273"/>
                    <a:pt x="522" y="274"/>
                  </a:cubicBezTo>
                  <a:cubicBezTo>
                    <a:pt x="522" y="278"/>
                    <a:pt x="522" y="278"/>
                    <a:pt x="522" y="278"/>
                  </a:cubicBezTo>
                  <a:cubicBezTo>
                    <a:pt x="519" y="277"/>
                    <a:pt x="517" y="276"/>
                    <a:pt x="515" y="275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7" y="264"/>
                    <a:pt x="519" y="262"/>
                    <a:pt x="522" y="259"/>
                  </a:cubicBezTo>
                  <a:close/>
                  <a:moveTo>
                    <a:pt x="522" y="286"/>
                  </a:moveTo>
                  <a:cubicBezTo>
                    <a:pt x="522" y="296"/>
                    <a:pt x="522" y="296"/>
                    <a:pt x="522" y="296"/>
                  </a:cubicBezTo>
                  <a:cubicBezTo>
                    <a:pt x="519" y="298"/>
                    <a:pt x="517" y="300"/>
                    <a:pt x="515" y="303"/>
                  </a:cubicBezTo>
                  <a:cubicBezTo>
                    <a:pt x="515" y="294"/>
                    <a:pt x="515" y="294"/>
                    <a:pt x="515" y="294"/>
                  </a:cubicBezTo>
                  <a:cubicBezTo>
                    <a:pt x="516" y="294"/>
                    <a:pt x="517" y="293"/>
                    <a:pt x="519" y="291"/>
                  </a:cubicBezTo>
                  <a:cubicBezTo>
                    <a:pt x="518" y="291"/>
                    <a:pt x="516" y="289"/>
                    <a:pt x="515" y="288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6" y="285"/>
                    <a:pt x="518" y="286"/>
                    <a:pt x="519" y="287"/>
                  </a:cubicBezTo>
                  <a:cubicBezTo>
                    <a:pt x="522" y="286"/>
                    <a:pt x="522" y="286"/>
                    <a:pt x="522" y="286"/>
                  </a:cubicBezTo>
                  <a:close/>
                  <a:moveTo>
                    <a:pt x="522" y="328"/>
                  </a:moveTo>
                  <a:cubicBezTo>
                    <a:pt x="522" y="339"/>
                    <a:pt x="522" y="339"/>
                    <a:pt x="522" y="339"/>
                  </a:cubicBezTo>
                  <a:cubicBezTo>
                    <a:pt x="519" y="340"/>
                    <a:pt x="517" y="341"/>
                    <a:pt x="515" y="341"/>
                  </a:cubicBezTo>
                  <a:cubicBezTo>
                    <a:pt x="515" y="329"/>
                    <a:pt x="515" y="329"/>
                    <a:pt x="515" y="329"/>
                  </a:cubicBezTo>
                  <a:cubicBezTo>
                    <a:pt x="517" y="329"/>
                    <a:pt x="519" y="329"/>
                    <a:pt x="522" y="328"/>
                  </a:cubicBezTo>
                  <a:close/>
                  <a:moveTo>
                    <a:pt x="522" y="351"/>
                  </a:moveTo>
                  <a:cubicBezTo>
                    <a:pt x="522" y="377"/>
                    <a:pt x="522" y="377"/>
                    <a:pt x="522" y="377"/>
                  </a:cubicBezTo>
                  <a:cubicBezTo>
                    <a:pt x="518" y="370"/>
                    <a:pt x="516" y="363"/>
                    <a:pt x="516" y="353"/>
                  </a:cubicBezTo>
                  <a:cubicBezTo>
                    <a:pt x="518" y="352"/>
                    <a:pt x="519" y="351"/>
                    <a:pt x="522" y="351"/>
                  </a:cubicBezTo>
                  <a:close/>
                  <a:moveTo>
                    <a:pt x="522" y="390"/>
                  </a:moveTo>
                  <a:cubicBezTo>
                    <a:pt x="522" y="398"/>
                    <a:pt x="522" y="398"/>
                    <a:pt x="522" y="398"/>
                  </a:cubicBezTo>
                  <a:cubicBezTo>
                    <a:pt x="520" y="396"/>
                    <a:pt x="519" y="394"/>
                    <a:pt x="515" y="394"/>
                  </a:cubicBezTo>
                  <a:cubicBezTo>
                    <a:pt x="515" y="390"/>
                    <a:pt x="515" y="390"/>
                    <a:pt x="515" y="390"/>
                  </a:cubicBezTo>
                  <a:cubicBezTo>
                    <a:pt x="522" y="390"/>
                    <a:pt x="522" y="390"/>
                    <a:pt x="522" y="390"/>
                  </a:cubicBezTo>
                  <a:close/>
                  <a:moveTo>
                    <a:pt x="522" y="411"/>
                  </a:moveTo>
                  <a:cubicBezTo>
                    <a:pt x="522" y="414"/>
                    <a:pt x="522" y="414"/>
                    <a:pt x="522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7" y="410"/>
                    <a:pt x="517" y="411"/>
                    <a:pt x="518" y="411"/>
                  </a:cubicBezTo>
                  <a:cubicBezTo>
                    <a:pt x="522" y="411"/>
                    <a:pt x="522" y="411"/>
                    <a:pt x="522" y="411"/>
                  </a:cubicBezTo>
                  <a:close/>
                  <a:moveTo>
                    <a:pt x="522" y="446"/>
                  </a:moveTo>
                  <a:cubicBezTo>
                    <a:pt x="522" y="459"/>
                    <a:pt x="522" y="459"/>
                    <a:pt x="522" y="459"/>
                  </a:cubicBezTo>
                  <a:cubicBezTo>
                    <a:pt x="519" y="458"/>
                    <a:pt x="517" y="457"/>
                    <a:pt x="515" y="456"/>
                  </a:cubicBezTo>
                  <a:cubicBezTo>
                    <a:pt x="515" y="443"/>
                    <a:pt x="515" y="443"/>
                    <a:pt x="515" y="443"/>
                  </a:cubicBezTo>
                  <a:cubicBezTo>
                    <a:pt x="517" y="444"/>
                    <a:pt x="519" y="444"/>
                    <a:pt x="522" y="446"/>
                  </a:cubicBezTo>
                  <a:close/>
                  <a:moveTo>
                    <a:pt x="522" y="469"/>
                  </a:moveTo>
                  <a:cubicBezTo>
                    <a:pt x="522" y="480"/>
                    <a:pt x="522" y="480"/>
                    <a:pt x="522" y="480"/>
                  </a:cubicBezTo>
                  <a:cubicBezTo>
                    <a:pt x="519" y="481"/>
                    <a:pt x="517" y="482"/>
                    <a:pt x="515" y="484"/>
                  </a:cubicBezTo>
                  <a:cubicBezTo>
                    <a:pt x="515" y="471"/>
                    <a:pt x="515" y="471"/>
                    <a:pt x="515" y="471"/>
                  </a:cubicBezTo>
                  <a:cubicBezTo>
                    <a:pt x="517" y="470"/>
                    <a:pt x="519" y="469"/>
                    <a:pt x="522" y="469"/>
                  </a:cubicBezTo>
                  <a:close/>
                  <a:moveTo>
                    <a:pt x="522" y="509"/>
                  </a:moveTo>
                  <a:cubicBezTo>
                    <a:pt x="522" y="515"/>
                    <a:pt x="522" y="515"/>
                    <a:pt x="522" y="515"/>
                  </a:cubicBezTo>
                  <a:cubicBezTo>
                    <a:pt x="521" y="514"/>
                    <a:pt x="520" y="513"/>
                    <a:pt x="520" y="512"/>
                  </a:cubicBezTo>
                  <a:cubicBezTo>
                    <a:pt x="518" y="515"/>
                    <a:pt x="516" y="517"/>
                    <a:pt x="515" y="520"/>
                  </a:cubicBezTo>
                  <a:cubicBezTo>
                    <a:pt x="515" y="512"/>
                    <a:pt x="515" y="512"/>
                    <a:pt x="515" y="512"/>
                  </a:cubicBezTo>
                  <a:cubicBezTo>
                    <a:pt x="515" y="510"/>
                    <a:pt x="515" y="509"/>
                    <a:pt x="515" y="508"/>
                  </a:cubicBezTo>
                  <a:cubicBezTo>
                    <a:pt x="515" y="502"/>
                    <a:pt x="515" y="502"/>
                    <a:pt x="515" y="502"/>
                  </a:cubicBezTo>
                  <a:cubicBezTo>
                    <a:pt x="522" y="509"/>
                    <a:pt x="522" y="509"/>
                    <a:pt x="522" y="509"/>
                  </a:cubicBezTo>
                  <a:close/>
                  <a:moveTo>
                    <a:pt x="522" y="525"/>
                  </a:moveTo>
                  <a:cubicBezTo>
                    <a:pt x="522" y="533"/>
                    <a:pt x="522" y="533"/>
                    <a:pt x="522" y="533"/>
                  </a:cubicBezTo>
                  <a:cubicBezTo>
                    <a:pt x="521" y="534"/>
                    <a:pt x="520" y="535"/>
                    <a:pt x="520" y="537"/>
                  </a:cubicBezTo>
                  <a:cubicBezTo>
                    <a:pt x="520" y="538"/>
                    <a:pt x="521" y="539"/>
                    <a:pt x="522" y="539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15" y="533"/>
                    <a:pt x="515" y="533"/>
                    <a:pt x="515" y="533"/>
                  </a:cubicBezTo>
                  <a:cubicBezTo>
                    <a:pt x="516" y="533"/>
                    <a:pt x="516" y="533"/>
                    <a:pt x="517" y="533"/>
                  </a:cubicBezTo>
                  <a:cubicBezTo>
                    <a:pt x="518" y="530"/>
                    <a:pt x="520" y="527"/>
                    <a:pt x="522" y="525"/>
                  </a:cubicBezTo>
                  <a:close/>
                  <a:moveTo>
                    <a:pt x="522" y="569"/>
                  </a:moveTo>
                  <a:cubicBezTo>
                    <a:pt x="522" y="584"/>
                    <a:pt x="522" y="584"/>
                    <a:pt x="522" y="584"/>
                  </a:cubicBezTo>
                  <a:cubicBezTo>
                    <a:pt x="520" y="584"/>
                    <a:pt x="518" y="583"/>
                    <a:pt x="515" y="582"/>
                  </a:cubicBezTo>
                  <a:cubicBezTo>
                    <a:pt x="515" y="575"/>
                    <a:pt x="515" y="575"/>
                    <a:pt x="515" y="575"/>
                  </a:cubicBezTo>
                  <a:cubicBezTo>
                    <a:pt x="517" y="574"/>
                    <a:pt x="519" y="572"/>
                    <a:pt x="522" y="569"/>
                  </a:cubicBezTo>
                  <a:close/>
                  <a:moveTo>
                    <a:pt x="522" y="595"/>
                  </a:moveTo>
                  <a:cubicBezTo>
                    <a:pt x="522" y="605"/>
                    <a:pt x="522" y="605"/>
                    <a:pt x="522" y="605"/>
                  </a:cubicBezTo>
                  <a:cubicBezTo>
                    <a:pt x="519" y="606"/>
                    <a:pt x="517" y="607"/>
                    <a:pt x="515" y="608"/>
                  </a:cubicBezTo>
                  <a:cubicBezTo>
                    <a:pt x="515" y="602"/>
                    <a:pt x="515" y="602"/>
                    <a:pt x="515" y="602"/>
                  </a:cubicBezTo>
                  <a:cubicBezTo>
                    <a:pt x="515" y="601"/>
                    <a:pt x="516" y="600"/>
                    <a:pt x="516" y="599"/>
                  </a:cubicBezTo>
                  <a:cubicBezTo>
                    <a:pt x="515" y="599"/>
                    <a:pt x="515" y="599"/>
                    <a:pt x="515" y="599"/>
                  </a:cubicBezTo>
                  <a:cubicBezTo>
                    <a:pt x="515" y="592"/>
                    <a:pt x="515" y="592"/>
                    <a:pt x="515" y="592"/>
                  </a:cubicBezTo>
                  <a:cubicBezTo>
                    <a:pt x="520" y="596"/>
                    <a:pt x="520" y="596"/>
                    <a:pt x="520" y="596"/>
                  </a:cubicBezTo>
                  <a:cubicBezTo>
                    <a:pt x="521" y="596"/>
                    <a:pt x="521" y="596"/>
                    <a:pt x="522" y="595"/>
                  </a:cubicBezTo>
                  <a:close/>
                  <a:moveTo>
                    <a:pt x="522" y="726"/>
                  </a:moveTo>
                  <a:cubicBezTo>
                    <a:pt x="522" y="746"/>
                    <a:pt x="522" y="746"/>
                    <a:pt x="522" y="746"/>
                  </a:cubicBezTo>
                  <a:cubicBezTo>
                    <a:pt x="519" y="744"/>
                    <a:pt x="517" y="743"/>
                    <a:pt x="515" y="742"/>
                  </a:cubicBezTo>
                  <a:cubicBezTo>
                    <a:pt x="515" y="730"/>
                    <a:pt x="515" y="730"/>
                    <a:pt x="515" y="730"/>
                  </a:cubicBezTo>
                  <a:cubicBezTo>
                    <a:pt x="517" y="729"/>
                    <a:pt x="519" y="727"/>
                    <a:pt x="522" y="726"/>
                  </a:cubicBezTo>
                  <a:close/>
                  <a:moveTo>
                    <a:pt x="515" y="674"/>
                  </a:moveTo>
                  <a:cubicBezTo>
                    <a:pt x="515" y="671"/>
                    <a:pt x="515" y="671"/>
                    <a:pt x="515" y="671"/>
                  </a:cubicBezTo>
                  <a:cubicBezTo>
                    <a:pt x="516" y="674"/>
                    <a:pt x="516" y="674"/>
                    <a:pt x="516" y="674"/>
                  </a:cubicBezTo>
                  <a:lnTo>
                    <a:pt x="515" y="674"/>
                  </a:lnTo>
                  <a:close/>
                  <a:moveTo>
                    <a:pt x="509" y="17"/>
                  </a:moveTo>
                  <a:cubicBezTo>
                    <a:pt x="511" y="18"/>
                    <a:pt x="513" y="18"/>
                    <a:pt x="515" y="19"/>
                  </a:cubicBezTo>
                  <a:cubicBezTo>
                    <a:pt x="515" y="43"/>
                    <a:pt x="515" y="43"/>
                    <a:pt x="515" y="43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2" y="34"/>
                    <a:pt x="511" y="31"/>
                    <a:pt x="509" y="28"/>
                  </a:cubicBezTo>
                  <a:cubicBezTo>
                    <a:pt x="509" y="17"/>
                    <a:pt x="509" y="17"/>
                    <a:pt x="509" y="17"/>
                  </a:cubicBezTo>
                  <a:close/>
                  <a:moveTo>
                    <a:pt x="515" y="776"/>
                  </a:moveTo>
                  <a:cubicBezTo>
                    <a:pt x="513" y="777"/>
                    <a:pt x="511" y="777"/>
                    <a:pt x="509" y="778"/>
                  </a:cubicBezTo>
                  <a:cubicBezTo>
                    <a:pt x="509" y="760"/>
                    <a:pt x="509" y="760"/>
                    <a:pt x="509" y="760"/>
                  </a:cubicBezTo>
                  <a:cubicBezTo>
                    <a:pt x="511" y="761"/>
                    <a:pt x="513" y="763"/>
                    <a:pt x="515" y="764"/>
                  </a:cubicBezTo>
                  <a:cubicBezTo>
                    <a:pt x="515" y="776"/>
                    <a:pt x="515" y="776"/>
                    <a:pt x="515" y="776"/>
                  </a:cubicBezTo>
                  <a:close/>
                  <a:moveTo>
                    <a:pt x="515" y="59"/>
                  </a:moveTo>
                  <a:cubicBezTo>
                    <a:pt x="515" y="66"/>
                    <a:pt x="515" y="66"/>
                    <a:pt x="515" y="66"/>
                  </a:cubicBezTo>
                  <a:cubicBezTo>
                    <a:pt x="513" y="66"/>
                    <a:pt x="511" y="65"/>
                    <a:pt x="509" y="65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10" y="57"/>
                    <a:pt x="512" y="58"/>
                    <a:pt x="515" y="59"/>
                  </a:cubicBezTo>
                  <a:close/>
                  <a:moveTo>
                    <a:pt x="515" y="196"/>
                  </a:moveTo>
                  <a:cubicBezTo>
                    <a:pt x="515" y="202"/>
                    <a:pt x="515" y="202"/>
                    <a:pt x="515" y="202"/>
                  </a:cubicBezTo>
                  <a:cubicBezTo>
                    <a:pt x="513" y="201"/>
                    <a:pt x="511" y="200"/>
                    <a:pt x="509" y="199"/>
                  </a:cubicBezTo>
                  <a:cubicBezTo>
                    <a:pt x="509" y="210"/>
                    <a:pt x="507" y="216"/>
                    <a:pt x="515" y="223"/>
                  </a:cubicBezTo>
                  <a:cubicBezTo>
                    <a:pt x="515" y="228"/>
                    <a:pt x="515" y="228"/>
                    <a:pt x="515" y="228"/>
                  </a:cubicBezTo>
                  <a:cubicBezTo>
                    <a:pt x="513" y="226"/>
                    <a:pt x="511" y="225"/>
                    <a:pt x="509" y="224"/>
                  </a:cubicBezTo>
                  <a:cubicBezTo>
                    <a:pt x="509" y="193"/>
                    <a:pt x="509" y="193"/>
                    <a:pt x="509" y="193"/>
                  </a:cubicBezTo>
                  <a:cubicBezTo>
                    <a:pt x="511" y="194"/>
                    <a:pt x="513" y="195"/>
                    <a:pt x="515" y="196"/>
                  </a:cubicBezTo>
                  <a:close/>
                  <a:moveTo>
                    <a:pt x="515" y="266"/>
                  </a:moveTo>
                  <a:cubicBezTo>
                    <a:pt x="515" y="275"/>
                    <a:pt x="515" y="275"/>
                    <a:pt x="515" y="275"/>
                  </a:cubicBezTo>
                  <a:cubicBezTo>
                    <a:pt x="512" y="274"/>
                    <a:pt x="510" y="274"/>
                    <a:pt x="509" y="277"/>
                  </a:cubicBezTo>
                  <a:cubicBezTo>
                    <a:pt x="509" y="272"/>
                    <a:pt x="509" y="272"/>
                    <a:pt x="509" y="272"/>
                  </a:cubicBezTo>
                  <a:cubicBezTo>
                    <a:pt x="511" y="270"/>
                    <a:pt x="513" y="268"/>
                    <a:pt x="515" y="266"/>
                  </a:cubicBezTo>
                  <a:close/>
                  <a:moveTo>
                    <a:pt x="515" y="284"/>
                  </a:moveTo>
                  <a:cubicBezTo>
                    <a:pt x="515" y="288"/>
                    <a:pt x="515" y="288"/>
                    <a:pt x="515" y="288"/>
                  </a:cubicBezTo>
                  <a:cubicBezTo>
                    <a:pt x="513" y="287"/>
                    <a:pt x="511" y="285"/>
                    <a:pt x="509" y="284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11" y="281"/>
                    <a:pt x="513" y="283"/>
                    <a:pt x="515" y="284"/>
                  </a:cubicBezTo>
                  <a:close/>
                  <a:moveTo>
                    <a:pt x="515" y="294"/>
                  </a:moveTo>
                  <a:cubicBezTo>
                    <a:pt x="515" y="303"/>
                    <a:pt x="515" y="303"/>
                    <a:pt x="515" y="303"/>
                  </a:cubicBezTo>
                  <a:cubicBezTo>
                    <a:pt x="513" y="304"/>
                    <a:pt x="511" y="306"/>
                    <a:pt x="509" y="307"/>
                  </a:cubicBezTo>
                  <a:cubicBezTo>
                    <a:pt x="509" y="301"/>
                    <a:pt x="509" y="301"/>
                    <a:pt x="509" y="301"/>
                  </a:cubicBezTo>
                  <a:cubicBezTo>
                    <a:pt x="509" y="301"/>
                    <a:pt x="510" y="300"/>
                    <a:pt x="510" y="299"/>
                  </a:cubicBezTo>
                  <a:cubicBezTo>
                    <a:pt x="510" y="299"/>
                    <a:pt x="509" y="299"/>
                    <a:pt x="509" y="299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12" y="296"/>
                    <a:pt x="513" y="295"/>
                    <a:pt x="515" y="294"/>
                  </a:cubicBezTo>
                  <a:close/>
                  <a:moveTo>
                    <a:pt x="515" y="329"/>
                  </a:moveTo>
                  <a:cubicBezTo>
                    <a:pt x="515" y="341"/>
                    <a:pt x="515" y="341"/>
                    <a:pt x="515" y="341"/>
                  </a:cubicBezTo>
                  <a:cubicBezTo>
                    <a:pt x="513" y="342"/>
                    <a:pt x="511" y="342"/>
                    <a:pt x="509" y="342"/>
                  </a:cubicBezTo>
                  <a:cubicBezTo>
                    <a:pt x="509" y="330"/>
                    <a:pt x="509" y="330"/>
                    <a:pt x="509" y="330"/>
                  </a:cubicBezTo>
                  <a:cubicBezTo>
                    <a:pt x="511" y="329"/>
                    <a:pt x="513" y="329"/>
                    <a:pt x="515" y="329"/>
                  </a:cubicBezTo>
                  <a:close/>
                  <a:moveTo>
                    <a:pt x="515" y="390"/>
                  </a:moveTo>
                  <a:cubicBezTo>
                    <a:pt x="515" y="394"/>
                    <a:pt x="515" y="394"/>
                    <a:pt x="515" y="394"/>
                  </a:cubicBezTo>
                  <a:cubicBezTo>
                    <a:pt x="514" y="393"/>
                    <a:pt x="513" y="393"/>
                    <a:pt x="512" y="393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10" y="410"/>
                    <a:pt x="511" y="410"/>
                    <a:pt x="512" y="410"/>
                  </a:cubicBezTo>
                  <a:cubicBezTo>
                    <a:pt x="510" y="406"/>
                    <a:pt x="510" y="402"/>
                    <a:pt x="509" y="399"/>
                  </a:cubicBezTo>
                  <a:cubicBezTo>
                    <a:pt x="509" y="390"/>
                    <a:pt x="509" y="390"/>
                    <a:pt x="509" y="390"/>
                  </a:cubicBezTo>
                  <a:cubicBezTo>
                    <a:pt x="515" y="390"/>
                    <a:pt x="515" y="390"/>
                    <a:pt x="515" y="390"/>
                  </a:cubicBezTo>
                  <a:close/>
                  <a:moveTo>
                    <a:pt x="515" y="443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2" y="453"/>
                    <a:pt x="509" y="450"/>
                    <a:pt x="509" y="445"/>
                  </a:cubicBezTo>
                  <a:cubicBezTo>
                    <a:pt x="511" y="444"/>
                    <a:pt x="513" y="443"/>
                    <a:pt x="515" y="443"/>
                  </a:cubicBezTo>
                  <a:close/>
                  <a:moveTo>
                    <a:pt x="515" y="471"/>
                  </a:moveTo>
                  <a:cubicBezTo>
                    <a:pt x="515" y="484"/>
                    <a:pt x="515" y="484"/>
                    <a:pt x="515" y="484"/>
                  </a:cubicBezTo>
                  <a:cubicBezTo>
                    <a:pt x="513" y="484"/>
                    <a:pt x="512" y="485"/>
                    <a:pt x="510" y="486"/>
                  </a:cubicBezTo>
                  <a:cubicBezTo>
                    <a:pt x="510" y="486"/>
                    <a:pt x="509" y="485"/>
                    <a:pt x="509" y="484"/>
                  </a:cubicBezTo>
                  <a:cubicBezTo>
                    <a:pt x="509" y="474"/>
                    <a:pt x="509" y="474"/>
                    <a:pt x="509" y="474"/>
                  </a:cubicBezTo>
                  <a:cubicBezTo>
                    <a:pt x="510" y="473"/>
                    <a:pt x="512" y="472"/>
                    <a:pt x="515" y="471"/>
                  </a:cubicBezTo>
                  <a:close/>
                  <a:moveTo>
                    <a:pt x="515" y="502"/>
                  </a:moveTo>
                  <a:cubicBezTo>
                    <a:pt x="515" y="508"/>
                    <a:pt x="515" y="508"/>
                    <a:pt x="515" y="508"/>
                  </a:cubicBezTo>
                  <a:cubicBezTo>
                    <a:pt x="514" y="506"/>
                    <a:pt x="513" y="505"/>
                    <a:pt x="510" y="504"/>
                  </a:cubicBezTo>
                  <a:cubicBezTo>
                    <a:pt x="509" y="506"/>
                    <a:pt x="509" y="506"/>
                    <a:pt x="509" y="506"/>
                  </a:cubicBezTo>
                  <a:cubicBezTo>
                    <a:pt x="509" y="496"/>
                    <a:pt x="509" y="496"/>
                    <a:pt x="509" y="496"/>
                  </a:cubicBezTo>
                  <a:cubicBezTo>
                    <a:pt x="515" y="502"/>
                    <a:pt x="515" y="502"/>
                    <a:pt x="515" y="502"/>
                  </a:cubicBezTo>
                  <a:close/>
                  <a:moveTo>
                    <a:pt x="515" y="512"/>
                  </a:moveTo>
                  <a:cubicBezTo>
                    <a:pt x="515" y="520"/>
                    <a:pt x="515" y="520"/>
                    <a:pt x="515" y="520"/>
                  </a:cubicBezTo>
                  <a:cubicBezTo>
                    <a:pt x="512" y="524"/>
                    <a:pt x="510" y="528"/>
                    <a:pt x="515" y="533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09" y="531"/>
                    <a:pt x="509" y="531"/>
                    <a:pt x="509" y="531"/>
                  </a:cubicBezTo>
                  <a:cubicBezTo>
                    <a:pt x="509" y="522"/>
                    <a:pt x="509" y="522"/>
                    <a:pt x="509" y="522"/>
                  </a:cubicBezTo>
                  <a:cubicBezTo>
                    <a:pt x="511" y="519"/>
                    <a:pt x="514" y="515"/>
                    <a:pt x="515" y="512"/>
                  </a:cubicBezTo>
                  <a:close/>
                  <a:moveTo>
                    <a:pt x="515" y="575"/>
                  </a:moveTo>
                  <a:cubicBezTo>
                    <a:pt x="515" y="582"/>
                    <a:pt x="515" y="582"/>
                    <a:pt x="515" y="582"/>
                  </a:cubicBezTo>
                  <a:cubicBezTo>
                    <a:pt x="513" y="583"/>
                    <a:pt x="511" y="584"/>
                    <a:pt x="509" y="585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511" y="578"/>
                    <a:pt x="513" y="577"/>
                    <a:pt x="515" y="575"/>
                  </a:cubicBezTo>
                  <a:close/>
                  <a:moveTo>
                    <a:pt x="515" y="592"/>
                  </a:moveTo>
                  <a:cubicBezTo>
                    <a:pt x="515" y="599"/>
                    <a:pt x="515" y="599"/>
                    <a:pt x="515" y="599"/>
                  </a:cubicBezTo>
                  <a:cubicBezTo>
                    <a:pt x="512" y="598"/>
                    <a:pt x="510" y="596"/>
                    <a:pt x="509" y="596"/>
                  </a:cubicBezTo>
                  <a:cubicBezTo>
                    <a:pt x="509" y="589"/>
                    <a:pt x="509" y="589"/>
                    <a:pt x="509" y="589"/>
                  </a:cubicBezTo>
                  <a:cubicBezTo>
                    <a:pt x="511" y="590"/>
                    <a:pt x="513" y="591"/>
                    <a:pt x="515" y="592"/>
                  </a:cubicBezTo>
                  <a:close/>
                  <a:moveTo>
                    <a:pt x="515" y="602"/>
                  </a:moveTo>
                  <a:cubicBezTo>
                    <a:pt x="515" y="608"/>
                    <a:pt x="515" y="608"/>
                    <a:pt x="515" y="608"/>
                  </a:cubicBezTo>
                  <a:cubicBezTo>
                    <a:pt x="513" y="609"/>
                    <a:pt x="511" y="610"/>
                    <a:pt x="509" y="611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511" y="604"/>
                    <a:pt x="513" y="603"/>
                    <a:pt x="515" y="602"/>
                  </a:cubicBezTo>
                  <a:close/>
                  <a:moveTo>
                    <a:pt x="515" y="671"/>
                  </a:moveTo>
                  <a:cubicBezTo>
                    <a:pt x="515" y="674"/>
                    <a:pt x="515" y="674"/>
                    <a:pt x="515" y="674"/>
                  </a:cubicBezTo>
                  <a:cubicBezTo>
                    <a:pt x="509" y="676"/>
                    <a:pt x="509" y="676"/>
                    <a:pt x="509" y="676"/>
                  </a:cubicBezTo>
                  <a:cubicBezTo>
                    <a:pt x="509" y="664"/>
                    <a:pt x="509" y="664"/>
                    <a:pt x="509" y="664"/>
                  </a:cubicBezTo>
                  <a:cubicBezTo>
                    <a:pt x="512" y="663"/>
                    <a:pt x="512" y="663"/>
                    <a:pt x="512" y="663"/>
                  </a:cubicBezTo>
                  <a:cubicBezTo>
                    <a:pt x="513" y="666"/>
                    <a:pt x="514" y="668"/>
                    <a:pt x="515" y="671"/>
                  </a:cubicBezTo>
                  <a:close/>
                  <a:moveTo>
                    <a:pt x="515" y="730"/>
                  </a:moveTo>
                  <a:cubicBezTo>
                    <a:pt x="515" y="742"/>
                    <a:pt x="515" y="742"/>
                    <a:pt x="515" y="742"/>
                  </a:cubicBezTo>
                  <a:cubicBezTo>
                    <a:pt x="513" y="742"/>
                    <a:pt x="511" y="741"/>
                    <a:pt x="509" y="741"/>
                  </a:cubicBezTo>
                  <a:cubicBezTo>
                    <a:pt x="509" y="731"/>
                    <a:pt x="509" y="731"/>
                    <a:pt x="509" y="731"/>
                  </a:cubicBezTo>
                  <a:cubicBezTo>
                    <a:pt x="515" y="730"/>
                    <a:pt x="515" y="730"/>
                    <a:pt x="515" y="730"/>
                  </a:cubicBezTo>
                  <a:close/>
                  <a:moveTo>
                    <a:pt x="509" y="141"/>
                  </a:moveTo>
                  <a:cubicBezTo>
                    <a:pt x="509" y="132"/>
                    <a:pt x="509" y="132"/>
                    <a:pt x="509" y="132"/>
                  </a:cubicBezTo>
                  <a:cubicBezTo>
                    <a:pt x="511" y="134"/>
                    <a:pt x="512" y="137"/>
                    <a:pt x="510" y="141"/>
                  </a:cubicBezTo>
                  <a:cubicBezTo>
                    <a:pt x="510" y="141"/>
                    <a:pt x="509" y="141"/>
                    <a:pt x="509" y="141"/>
                  </a:cubicBezTo>
                  <a:close/>
                  <a:moveTo>
                    <a:pt x="504" y="16"/>
                  </a:moveTo>
                  <a:cubicBezTo>
                    <a:pt x="505" y="16"/>
                    <a:pt x="507" y="17"/>
                    <a:pt x="509" y="17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7" y="26"/>
                    <a:pt x="506" y="25"/>
                    <a:pt x="504" y="24"/>
                  </a:cubicBezTo>
                  <a:cubicBezTo>
                    <a:pt x="504" y="16"/>
                    <a:pt x="504" y="16"/>
                    <a:pt x="504" y="16"/>
                  </a:cubicBezTo>
                  <a:close/>
                  <a:moveTo>
                    <a:pt x="509" y="778"/>
                  </a:moveTo>
                  <a:cubicBezTo>
                    <a:pt x="507" y="778"/>
                    <a:pt x="505" y="779"/>
                    <a:pt x="504" y="779"/>
                  </a:cubicBezTo>
                  <a:cubicBezTo>
                    <a:pt x="504" y="771"/>
                    <a:pt x="504" y="771"/>
                    <a:pt x="504" y="771"/>
                  </a:cubicBezTo>
                  <a:cubicBezTo>
                    <a:pt x="505" y="771"/>
                    <a:pt x="505" y="770"/>
                    <a:pt x="506" y="770"/>
                  </a:cubicBezTo>
                  <a:cubicBezTo>
                    <a:pt x="505" y="770"/>
                    <a:pt x="505" y="769"/>
                    <a:pt x="504" y="768"/>
                  </a:cubicBezTo>
                  <a:cubicBezTo>
                    <a:pt x="504" y="756"/>
                    <a:pt x="504" y="756"/>
                    <a:pt x="504" y="756"/>
                  </a:cubicBezTo>
                  <a:cubicBezTo>
                    <a:pt x="505" y="757"/>
                    <a:pt x="507" y="758"/>
                    <a:pt x="509" y="760"/>
                  </a:cubicBezTo>
                  <a:cubicBezTo>
                    <a:pt x="509" y="778"/>
                    <a:pt x="509" y="778"/>
                    <a:pt x="509" y="778"/>
                  </a:cubicBezTo>
                  <a:close/>
                  <a:moveTo>
                    <a:pt x="509" y="56"/>
                  </a:moveTo>
                  <a:cubicBezTo>
                    <a:pt x="509" y="65"/>
                    <a:pt x="509" y="65"/>
                    <a:pt x="509" y="65"/>
                  </a:cubicBezTo>
                  <a:cubicBezTo>
                    <a:pt x="508" y="65"/>
                    <a:pt x="507" y="65"/>
                    <a:pt x="506" y="65"/>
                  </a:cubicBezTo>
                  <a:cubicBezTo>
                    <a:pt x="505" y="64"/>
                    <a:pt x="505" y="64"/>
                    <a:pt x="504" y="6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7" y="55"/>
                    <a:pt x="509" y="56"/>
                  </a:cubicBezTo>
                  <a:close/>
                  <a:moveTo>
                    <a:pt x="509" y="132"/>
                  </a:moveTo>
                  <a:cubicBezTo>
                    <a:pt x="509" y="141"/>
                    <a:pt x="509" y="141"/>
                    <a:pt x="509" y="141"/>
                  </a:cubicBezTo>
                  <a:cubicBezTo>
                    <a:pt x="507" y="142"/>
                    <a:pt x="505" y="143"/>
                    <a:pt x="504" y="143"/>
                  </a:cubicBezTo>
                  <a:cubicBezTo>
                    <a:pt x="504" y="129"/>
                    <a:pt x="504" y="129"/>
                    <a:pt x="504" y="129"/>
                  </a:cubicBezTo>
                  <a:cubicBezTo>
                    <a:pt x="506" y="130"/>
                    <a:pt x="508" y="130"/>
                    <a:pt x="509" y="132"/>
                  </a:cubicBezTo>
                  <a:close/>
                  <a:moveTo>
                    <a:pt x="509" y="193"/>
                  </a:moveTo>
                  <a:cubicBezTo>
                    <a:pt x="509" y="224"/>
                    <a:pt x="509" y="224"/>
                    <a:pt x="509" y="224"/>
                  </a:cubicBezTo>
                  <a:cubicBezTo>
                    <a:pt x="507" y="222"/>
                    <a:pt x="505" y="222"/>
                    <a:pt x="504" y="221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5" y="191"/>
                    <a:pt x="507" y="192"/>
                    <a:pt x="509" y="193"/>
                  </a:cubicBezTo>
                  <a:close/>
                  <a:moveTo>
                    <a:pt x="509" y="272"/>
                  </a:moveTo>
                  <a:cubicBezTo>
                    <a:pt x="509" y="277"/>
                    <a:pt x="509" y="277"/>
                    <a:pt x="509" y="277"/>
                  </a:cubicBezTo>
                  <a:cubicBezTo>
                    <a:pt x="508" y="277"/>
                    <a:pt x="508" y="278"/>
                    <a:pt x="508" y="279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07" y="284"/>
                    <a:pt x="505" y="283"/>
                    <a:pt x="504" y="283"/>
                  </a:cubicBezTo>
                  <a:cubicBezTo>
                    <a:pt x="504" y="277"/>
                    <a:pt x="504" y="277"/>
                    <a:pt x="504" y="277"/>
                  </a:cubicBezTo>
                  <a:cubicBezTo>
                    <a:pt x="505" y="275"/>
                    <a:pt x="507" y="274"/>
                    <a:pt x="509" y="272"/>
                  </a:cubicBezTo>
                  <a:close/>
                  <a:moveTo>
                    <a:pt x="509" y="296"/>
                  </a:moveTo>
                  <a:cubicBezTo>
                    <a:pt x="509" y="299"/>
                    <a:pt x="509" y="299"/>
                    <a:pt x="509" y="299"/>
                  </a:cubicBezTo>
                  <a:cubicBezTo>
                    <a:pt x="507" y="298"/>
                    <a:pt x="505" y="297"/>
                    <a:pt x="504" y="296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7" y="293"/>
                    <a:pt x="507" y="294"/>
                    <a:pt x="509" y="296"/>
                  </a:cubicBezTo>
                  <a:close/>
                  <a:moveTo>
                    <a:pt x="509" y="301"/>
                  </a:moveTo>
                  <a:cubicBezTo>
                    <a:pt x="509" y="307"/>
                    <a:pt x="509" y="307"/>
                    <a:pt x="509" y="307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8"/>
                    <a:pt x="506" y="310"/>
                    <a:pt x="504" y="312"/>
                  </a:cubicBezTo>
                  <a:cubicBezTo>
                    <a:pt x="504" y="305"/>
                    <a:pt x="504" y="305"/>
                    <a:pt x="504" y="305"/>
                  </a:cubicBezTo>
                  <a:cubicBezTo>
                    <a:pt x="506" y="304"/>
                    <a:pt x="508" y="303"/>
                    <a:pt x="509" y="301"/>
                  </a:cubicBezTo>
                  <a:close/>
                  <a:moveTo>
                    <a:pt x="509" y="330"/>
                  </a:moveTo>
                  <a:cubicBezTo>
                    <a:pt x="509" y="342"/>
                    <a:pt x="509" y="342"/>
                    <a:pt x="509" y="342"/>
                  </a:cubicBezTo>
                  <a:cubicBezTo>
                    <a:pt x="508" y="343"/>
                    <a:pt x="507" y="343"/>
                    <a:pt x="506" y="343"/>
                  </a:cubicBezTo>
                  <a:cubicBezTo>
                    <a:pt x="504" y="340"/>
                    <a:pt x="504" y="340"/>
                    <a:pt x="504" y="340"/>
                  </a:cubicBezTo>
                  <a:cubicBezTo>
                    <a:pt x="504" y="330"/>
                    <a:pt x="504" y="330"/>
                    <a:pt x="504" y="330"/>
                  </a:cubicBezTo>
                  <a:cubicBezTo>
                    <a:pt x="506" y="330"/>
                    <a:pt x="507" y="330"/>
                    <a:pt x="509" y="330"/>
                  </a:cubicBezTo>
                  <a:close/>
                  <a:moveTo>
                    <a:pt x="509" y="390"/>
                  </a:moveTo>
                  <a:cubicBezTo>
                    <a:pt x="509" y="399"/>
                    <a:pt x="509" y="399"/>
                    <a:pt x="509" y="399"/>
                  </a:cubicBezTo>
                  <a:cubicBezTo>
                    <a:pt x="508" y="397"/>
                    <a:pt x="507" y="395"/>
                    <a:pt x="506" y="393"/>
                  </a:cubicBezTo>
                  <a:cubicBezTo>
                    <a:pt x="505" y="399"/>
                    <a:pt x="505" y="405"/>
                    <a:pt x="505" y="411"/>
                  </a:cubicBezTo>
                  <a:cubicBezTo>
                    <a:pt x="506" y="411"/>
                    <a:pt x="508" y="411"/>
                    <a:pt x="509" y="410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388"/>
                    <a:pt x="504" y="388"/>
                    <a:pt x="504" y="388"/>
                  </a:cubicBezTo>
                  <a:cubicBezTo>
                    <a:pt x="504" y="389"/>
                    <a:pt x="504" y="389"/>
                    <a:pt x="504" y="389"/>
                  </a:cubicBezTo>
                  <a:cubicBezTo>
                    <a:pt x="505" y="389"/>
                    <a:pt x="505" y="389"/>
                    <a:pt x="506" y="390"/>
                  </a:cubicBezTo>
                  <a:cubicBezTo>
                    <a:pt x="509" y="390"/>
                    <a:pt x="509" y="390"/>
                    <a:pt x="509" y="390"/>
                  </a:cubicBezTo>
                  <a:close/>
                  <a:moveTo>
                    <a:pt x="509" y="474"/>
                  </a:moveTo>
                  <a:cubicBezTo>
                    <a:pt x="509" y="484"/>
                    <a:pt x="509" y="484"/>
                    <a:pt x="509" y="484"/>
                  </a:cubicBezTo>
                  <a:cubicBezTo>
                    <a:pt x="506" y="480"/>
                    <a:pt x="506" y="477"/>
                    <a:pt x="509" y="474"/>
                  </a:cubicBezTo>
                  <a:close/>
                  <a:moveTo>
                    <a:pt x="509" y="496"/>
                  </a:moveTo>
                  <a:cubicBezTo>
                    <a:pt x="509" y="506"/>
                    <a:pt x="509" y="506"/>
                    <a:pt x="509" y="506"/>
                  </a:cubicBezTo>
                  <a:cubicBezTo>
                    <a:pt x="507" y="510"/>
                    <a:pt x="505" y="512"/>
                    <a:pt x="504" y="516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6" y="504"/>
                    <a:pt x="507" y="501"/>
                    <a:pt x="504" y="497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9" y="496"/>
                    <a:pt x="509" y="496"/>
                    <a:pt x="509" y="496"/>
                  </a:cubicBezTo>
                  <a:close/>
                  <a:moveTo>
                    <a:pt x="509" y="522"/>
                  </a:moveTo>
                  <a:cubicBezTo>
                    <a:pt x="509" y="531"/>
                    <a:pt x="509" y="531"/>
                    <a:pt x="509" y="53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504" y="521"/>
                    <a:pt x="504" y="521"/>
                    <a:pt x="504" y="521"/>
                  </a:cubicBezTo>
                  <a:cubicBezTo>
                    <a:pt x="505" y="522"/>
                    <a:pt x="505" y="524"/>
                    <a:pt x="506" y="525"/>
                  </a:cubicBezTo>
                  <a:cubicBezTo>
                    <a:pt x="507" y="524"/>
                    <a:pt x="508" y="523"/>
                    <a:pt x="509" y="522"/>
                  </a:cubicBezTo>
                  <a:close/>
                  <a:moveTo>
                    <a:pt x="509" y="579"/>
                  </a:moveTo>
                  <a:cubicBezTo>
                    <a:pt x="509" y="585"/>
                    <a:pt x="509" y="585"/>
                    <a:pt x="509" y="585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6" y="588"/>
                    <a:pt x="508" y="588"/>
                    <a:pt x="509" y="589"/>
                  </a:cubicBezTo>
                  <a:cubicBezTo>
                    <a:pt x="509" y="596"/>
                    <a:pt x="509" y="596"/>
                    <a:pt x="509" y="596"/>
                  </a:cubicBezTo>
                  <a:cubicBezTo>
                    <a:pt x="507" y="595"/>
                    <a:pt x="505" y="594"/>
                    <a:pt x="504" y="594"/>
                  </a:cubicBezTo>
                  <a:cubicBezTo>
                    <a:pt x="504" y="582"/>
                    <a:pt x="504" y="582"/>
                    <a:pt x="504" y="582"/>
                  </a:cubicBezTo>
                  <a:cubicBezTo>
                    <a:pt x="505" y="581"/>
                    <a:pt x="507" y="580"/>
                    <a:pt x="509" y="579"/>
                  </a:cubicBezTo>
                  <a:close/>
                  <a:moveTo>
                    <a:pt x="509" y="605"/>
                  </a:moveTo>
                  <a:cubicBezTo>
                    <a:pt x="509" y="611"/>
                    <a:pt x="509" y="611"/>
                    <a:pt x="509" y="611"/>
                  </a:cubicBezTo>
                  <a:cubicBezTo>
                    <a:pt x="508" y="611"/>
                    <a:pt x="506" y="611"/>
                    <a:pt x="505" y="612"/>
                  </a:cubicBezTo>
                  <a:cubicBezTo>
                    <a:pt x="505" y="612"/>
                    <a:pt x="504" y="612"/>
                    <a:pt x="504" y="613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5" y="605"/>
                    <a:pt x="507" y="605"/>
                    <a:pt x="509" y="605"/>
                  </a:cubicBezTo>
                  <a:close/>
                  <a:moveTo>
                    <a:pt x="509" y="664"/>
                  </a:moveTo>
                  <a:cubicBezTo>
                    <a:pt x="509" y="676"/>
                    <a:pt x="509" y="676"/>
                    <a:pt x="509" y="676"/>
                  </a:cubicBezTo>
                  <a:cubicBezTo>
                    <a:pt x="504" y="678"/>
                    <a:pt x="504" y="678"/>
                    <a:pt x="504" y="678"/>
                  </a:cubicBezTo>
                  <a:cubicBezTo>
                    <a:pt x="504" y="666"/>
                    <a:pt x="504" y="666"/>
                    <a:pt x="504" y="666"/>
                  </a:cubicBezTo>
                  <a:cubicBezTo>
                    <a:pt x="509" y="664"/>
                    <a:pt x="509" y="664"/>
                    <a:pt x="509" y="664"/>
                  </a:cubicBezTo>
                  <a:close/>
                  <a:moveTo>
                    <a:pt x="509" y="731"/>
                  </a:moveTo>
                  <a:cubicBezTo>
                    <a:pt x="509" y="741"/>
                    <a:pt x="509" y="741"/>
                    <a:pt x="509" y="741"/>
                  </a:cubicBezTo>
                  <a:cubicBezTo>
                    <a:pt x="507" y="741"/>
                    <a:pt x="505" y="741"/>
                    <a:pt x="504" y="741"/>
                  </a:cubicBezTo>
                  <a:cubicBezTo>
                    <a:pt x="504" y="732"/>
                    <a:pt x="504" y="732"/>
                    <a:pt x="504" y="732"/>
                  </a:cubicBezTo>
                  <a:lnTo>
                    <a:pt x="509" y="731"/>
                  </a:lnTo>
                  <a:close/>
                  <a:moveTo>
                    <a:pt x="499" y="14"/>
                  </a:moveTo>
                  <a:cubicBezTo>
                    <a:pt x="501" y="15"/>
                    <a:pt x="502" y="15"/>
                    <a:pt x="504" y="16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502" y="23"/>
                    <a:pt x="501" y="22"/>
                    <a:pt x="499" y="22"/>
                  </a:cubicBezTo>
                  <a:cubicBezTo>
                    <a:pt x="499" y="14"/>
                    <a:pt x="499" y="14"/>
                    <a:pt x="499" y="14"/>
                  </a:cubicBezTo>
                  <a:close/>
                  <a:moveTo>
                    <a:pt x="504" y="779"/>
                  </a:moveTo>
                  <a:cubicBezTo>
                    <a:pt x="502" y="780"/>
                    <a:pt x="501" y="781"/>
                    <a:pt x="499" y="781"/>
                  </a:cubicBezTo>
                  <a:cubicBezTo>
                    <a:pt x="499" y="772"/>
                    <a:pt x="499" y="772"/>
                    <a:pt x="499" y="772"/>
                  </a:cubicBezTo>
                  <a:cubicBezTo>
                    <a:pt x="501" y="772"/>
                    <a:pt x="502" y="772"/>
                    <a:pt x="504" y="771"/>
                  </a:cubicBezTo>
                  <a:cubicBezTo>
                    <a:pt x="504" y="779"/>
                    <a:pt x="504" y="779"/>
                    <a:pt x="504" y="779"/>
                  </a:cubicBezTo>
                  <a:close/>
                  <a:moveTo>
                    <a:pt x="504" y="54"/>
                  </a:moveTo>
                  <a:cubicBezTo>
                    <a:pt x="504" y="63"/>
                    <a:pt x="504" y="63"/>
                    <a:pt x="504" y="63"/>
                  </a:cubicBezTo>
                  <a:cubicBezTo>
                    <a:pt x="502" y="63"/>
                    <a:pt x="501" y="62"/>
                    <a:pt x="499" y="61"/>
                  </a:cubicBezTo>
                  <a:cubicBezTo>
                    <a:pt x="499" y="49"/>
                    <a:pt x="499" y="49"/>
                    <a:pt x="499" y="49"/>
                  </a:cubicBezTo>
                  <a:cubicBezTo>
                    <a:pt x="500" y="51"/>
                    <a:pt x="502" y="52"/>
                    <a:pt x="504" y="54"/>
                  </a:cubicBezTo>
                  <a:close/>
                  <a:moveTo>
                    <a:pt x="504" y="129"/>
                  </a:moveTo>
                  <a:cubicBezTo>
                    <a:pt x="504" y="143"/>
                    <a:pt x="504" y="143"/>
                    <a:pt x="504" y="143"/>
                  </a:cubicBezTo>
                  <a:cubicBezTo>
                    <a:pt x="502" y="143"/>
                    <a:pt x="501" y="143"/>
                    <a:pt x="499" y="143"/>
                  </a:cubicBezTo>
                  <a:cubicBezTo>
                    <a:pt x="499" y="127"/>
                    <a:pt x="499" y="127"/>
                    <a:pt x="499" y="127"/>
                  </a:cubicBezTo>
                  <a:cubicBezTo>
                    <a:pt x="501" y="128"/>
                    <a:pt x="502" y="128"/>
                    <a:pt x="504" y="129"/>
                  </a:cubicBezTo>
                  <a:close/>
                  <a:moveTo>
                    <a:pt x="504" y="190"/>
                  </a:moveTo>
                  <a:cubicBezTo>
                    <a:pt x="504" y="221"/>
                    <a:pt x="504" y="221"/>
                    <a:pt x="504" y="221"/>
                  </a:cubicBezTo>
                  <a:cubicBezTo>
                    <a:pt x="502" y="219"/>
                    <a:pt x="501" y="219"/>
                    <a:pt x="499" y="217"/>
                  </a:cubicBezTo>
                  <a:cubicBezTo>
                    <a:pt x="499" y="213"/>
                    <a:pt x="499" y="213"/>
                    <a:pt x="499" y="213"/>
                  </a:cubicBezTo>
                  <a:cubicBezTo>
                    <a:pt x="499" y="213"/>
                    <a:pt x="500" y="214"/>
                    <a:pt x="501" y="215"/>
                  </a:cubicBezTo>
                  <a:cubicBezTo>
                    <a:pt x="501" y="215"/>
                    <a:pt x="502" y="215"/>
                    <a:pt x="503" y="215"/>
                  </a:cubicBezTo>
                  <a:cubicBezTo>
                    <a:pt x="503" y="205"/>
                    <a:pt x="503" y="198"/>
                    <a:pt x="499" y="194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501" y="188"/>
                    <a:pt x="502" y="189"/>
                    <a:pt x="504" y="190"/>
                  </a:cubicBezTo>
                  <a:close/>
                  <a:moveTo>
                    <a:pt x="504" y="277"/>
                  </a:moveTo>
                  <a:cubicBezTo>
                    <a:pt x="504" y="283"/>
                    <a:pt x="504" y="283"/>
                    <a:pt x="504" y="283"/>
                  </a:cubicBezTo>
                  <a:cubicBezTo>
                    <a:pt x="502" y="284"/>
                    <a:pt x="500" y="285"/>
                    <a:pt x="499" y="287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504" y="277"/>
                    <a:pt x="504" y="277"/>
                    <a:pt x="504" y="277"/>
                  </a:cubicBezTo>
                  <a:close/>
                  <a:moveTo>
                    <a:pt x="504" y="291"/>
                  </a:moveTo>
                  <a:cubicBezTo>
                    <a:pt x="504" y="296"/>
                    <a:pt x="504" y="296"/>
                    <a:pt x="504" y="296"/>
                  </a:cubicBezTo>
                  <a:cubicBezTo>
                    <a:pt x="502" y="295"/>
                    <a:pt x="501" y="294"/>
                    <a:pt x="499" y="293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501" y="289"/>
                    <a:pt x="503" y="290"/>
                    <a:pt x="504" y="291"/>
                  </a:cubicBezTo>
                  <a:close/>
                  <a:moveTo>
                    <a:pt x="504" y="305"/>
                  </a:moveTo>
                  <a:cubicBezTo>
                    <a:pt x="504" y="312"/>
                    <a:pt x="504" y="312"/>
                    <a:pt x="504" y="312"/>
                  </a:cubicBezTo>
                  <a:cubicBezTo>
                    <a:pt x="502" y="313"/>
                    <a:pt x="501" y="315"/>
                    <a:pt x="499" y="317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00" y="311"/>
                    <a:pt x="501" y="310"/>
                    <a:pt x="502" y="309"/>
                  </a:cubicBezTo>
                  <a:cubicBezTo>
                    <a:pt x="501" y="308"/>
                    <a:pt x="500" y="308"/>
                    <a:pt x="499" y="307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503" y="305"/>
                    <a:pt x="503" y="305"/>
                    <a:pt x="503" y="305"/>
                  </a:cubicBezTo>
                  <a:cubicBezTo>
                    <a:pt x="504" y="305"/>
                    <a:pt x="504" y="305"/>
                    <a:pt x="504" y="305"/>
                  </a:cubicBezTo>
                  <a:close/>
                  <a:moveTo>
                    <a:pt x="504" y="330"/>
                  </a:moveTo>
                  <a:cubicBezTo>
                    <a:pt x="504" y="340"/>
                    <a:pt x="504" y="340"/>
                    <a:pt x="504" y="340"/>
                  </a:cubicBezTo>
                  <a:cubicBezTo>
                    <a:pt x="501" y="338"/>
                    <a:pt x="500" y="338"/>
                    <a:pt x="499" y="337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9" y="332"/>
                    <a:pt x="499" y="331"/>
                    <a:pt x="499" y="330"/>
                  </a:cubicBezTo>
                  <a:cubicBezTo>
                    <a:pt x="504" y="330"/>
                    <a:pt x="504" y="330"/>
                    <a:pt x="504" y="330"/>
                  </a:cubicBezTo>
                  <a:close/>
                  <a:moveTo>
                    <a:pt x="504" y="388"/>
                  </a:moveTo>
                  <a:cubicBezTo>
                    <a:pt x="504" y="415"/>
                    <a:pt x="504" y="415"/>
                    <a:pt x="504" y="415"/>
                  </a:cubicBezTo>
                  <a:cubicBezTo>
                    <a:pt x="503" y="423"/>
                    <a:pt x="501" y="431"/>
                    <a:pt x="499" y="438"/>
                  </a:cubicBezTo>
                  <a:cubicBezTo>
                    <a:pt x="499" y="421"/>
                    <a:pt x="499" y="421"/>
                    <a:pt x="499" y="421"/>
                  </a:cubicBezTo>
                  <a:cubicBezTo>
                    <a:pt x="500" y="420"/>
                    <a:pt x="500" y="418"/>
                    <a:pt x="501" y="416"/>
                  </a:cubicBezTo>
                  <a:cubicBezTo>
                    <a:pt x="499" y="416"/>
                    <a:pt x="499" y="416"/>
                    <a:pt x="499" y="416"/>
                  </a:cubicBezTo>
                  <a:cubicBezTo>
                    <a:pt x="499" y="411"/>
                    <a:pt x="499" y="411"/>
                    <a:pt x="499" y="411"/>
                  </a:cubicBezTo>
                  <a:cubicBezTo>
                    <a:pt x="500" y="410"/>
                    <a:pt x="500" y="409"/>
                    <a:pt x="501" y="409"/>
                  </a:cubicBezTo>
                  <a:cubicBezTo>
                    <a:pt x="501" y="406"/>
                    <a:pt x="501" y="404"/>
                    <a:pt x="501" y="402"/>
                  </a:cubicBezTo>
                  <a:cubicBezTo>
                    <a:pt x="500" y="402"/>
                    <a:pt x="499" y="403"/>
                    <a:pt x="499" y="403"/>
                  </a:cubicBezTo>
                  <a:cubicBezTo>
                    <a:pt x="499" y="398"/>
                    <a:pt x="499" y="398"/>
                    <a:pt x="499" y="398"/>
                  </a:cubicBezTo>
                  <a:cubicBezTo>
                    <a:pt x="501" y="396"/>
                    <a:pt x="503" y="393"/>
                    <a:pt x="500" y="389"/>
                  </a:cubicBezTo>
                  <a:cubicBezTo>
                    <a:pt x="499" y="390"/>
                    <a:pt x="499" y="390"/>
                    <a:pt x="499" y="390"/>
                  </a:cubicBezTo>
                  <a:cubicBezTo>
                    <a:pt x="499" y="383"/>
                    <a:pt x="499" y="383"/>
                    <a:pt x="499" y="383"/>
                  </a:cubicBezTo>
                  <a:cubicBezTo>
                    <a:pt x="500" y="381"/>
                    <a:pt x="500" y="379"/>
                    <a:pt x="499" y="377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501" y="373"/>
                    <a:pt x="503" y="380"/>
                    <a:pt x="504" y="388"/>
                  </a:cubicBezTo>
                  <a:close/>
                  <a:moveTo>
                    <a:pt x="504" y="491"/>
                  </a:moveTo>
                  <a:cubicBezTo>
                    <a:pt x="504" y="497"/>
                    <a:pt x="504" y="497"/>
                    <a:pt x="504" y="497"/>
                  </a:cubicBezTo>
                  <a:cubicBezTo>
                    <a:pt x="503" y="496"/>
                    <a:pt x="503" y="495"/>
                    <a:pt x="502" y="495"/>
                  </a:cubicBezTo>
                  <a:cubicBezTo>
                    <a:pt x="501" y="496"/>
                    <a:pt x="500" y="498"/>
                    <a:pt x="499" y="499"/>
                  </a:cubicBezTo>
                  <a:cubicBezTo>
                    <a:pt x="499" y="486"/>
                    <a:pt x="499" y="486"/>
                    <a:pt x="499" y="486"/>
                  </a:cubicBezTo>
                  <a:cubicBezTo>
                    <a:pt x="504" y="491"/>
                    <a:pt x="504" y="491"/>
                    <a:pt x="504" y="491"/>
                  </a:cubicBezTo>
                  <a:close/>
                  <a:moveTo>
                    <a:pt x="504" y="507"/>
                  </a:moveTo>
                  <a:cubicBezTo>
                    <a:pt x="504" y="516"/>
                    <a:pt x="504" y="516"/>
                    <a:pt x="504" y="516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03" y="520"/>
                    <a:pt x="503" y="520"/>
                    <a:pt x="504" y="52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499" y="522"/>
                    <a:pt x="499" y="522"/>
                    <a:pt x="499" y="522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501" y="512"/>
                    <a:pt x="503" y="510"/>
                    <a:pt x="504" y="507"/>
                  </a:cubicBezTo>
                  <a:close/>
                  <a:moveTo>
                    <a:pt x="504" y="582"/>
                  </a:moveTo>
                  <a:cubicBezTo>
                    <a:pt x="504" y="594"/>
                    <a:pt x="504" y="594"/>
                    <a:pt x="504" y="594"/>
                  </a:cubicBezTo>
                  <a:cubicBezTo>
                    <a:pt x="502" y="593"/>
                    <a:pt x="501" y="593"/>
                    <a:pt x="499" y="593"/>
                  </a:cubicBezTo>
                  <a:cubicBezTo>
                    <a:pt x="499" y="585"/>
                    <a:pt x="499" y="585"/>
                    <a:pt x="499" y="585"/>
                  </a:cubicBezTo>
                  <a:cubicBezTo>
                    <a:pt x="501" y="584"/>
                    <a:pt x="502" y="583"/>
                    <a:pt x="504" y="582"/>
                  </a:cubicBezTo>
                  <a:close/>
                  <a:moveTo>
                    <a:pt x="504" y="605"/>
                  </a:moveTo>
                  <a:cubicBezTo>
                    <a:pt x="504" y="613"/>
                    <a:pt x="504" y="613"/>
                    <a:pt x="504" y="613"/>
                  </a:cubicBezTo>
                  <a:cubicBezTo>
                    <a:pt x="502" y="614"/>
                    <a:pt x="501" y="615"/>
                    <a:pt x="499" y="616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502" y="605"/>
                    <a:pt x="502" y="605"/>
                    <a:pt x="502" y="605"/>
                  </a:cubicBezTo>
                  <a:cubicBezTo>
                    <a:pt x="502" y="605"/>
                    <a:pt x="503" y="605"/>
                    <a:pt x="504" y="605"/>
                  </a:cubicBezTo>
                  <a:close/>
                  <a:moveTo>
                    <a:pt x="504" y="666"/>
                  </a:moveTo>
                  <a:cubicBezTo>
                    <a:pt x="504" y="678"/>
                    <a:pt x="504" y="678"/>
                    <a:pt x="504" y="678"/>
                  </a:cubicBezTo>
                  <a:cubicBezTo>
                    <a:pt x="499" y="680"/>
                    <a:pt x="499" y="680"/>
                    <a:pt x="499" y="680"/>
                  </a:cubicBezTo>
                  <a:cubicBezTo>
                    <a:pt x="499" y="668"/>
                    <a:pt x="499" y="668"/>
                    <a:pt x="499" y="668"/>
                  </a:cubicBezTo>
                  <a:cubicBezTo>
                    <a:pt x="504" y="666"/>
                    <a:pt x="504" y="666"/>
                    <a:pt x="504" y="666"/>
                  </a:cubicBezTo>
                  <a:close/>
                  <a:moveTo>
                    <a:pt x="504" y="732"/>
                  </a:moveTo>
                  <a:cubicBezTo>
                    <a:pt x="504" y="741"/>
                    <a:pt x="504" y="741"/>
                    <a:pt x="504" y="741"/>
                  </a:cubicBezTo>
                  <a:cubicBezTo>
                    <a:pt x="502" y="741"/>
                    <a:pt x="501" y="742"/>
                    <a:pt x="499" y="742"/>
                  </a:cubicBezTo>
                  <a:cubicBezTo>
                    <a:pt x="499" y="733"/>
                    <a:pt x="499" y="733"/>
                    <a:pt x="499" y="733"/>
                  </a:cubicBezTo>
                  <a:cubicBezTo>
                    <a:pt x="501" y="732"/>
                    <a:pt x="502" y="732"/>
                    <a:pt x="504" y="732"/>
                  </a:cubicBezTo>
                  <a:close/>
                  <a:moveTo>
                    <a:pt x="504" y="756"/>
                  </a:moveTo>
                  <a:cubicBezTo>
                    <a:pt x="504" y="768"/>
                    <a:pt x="504" y="768"/>
                    <a:pt x="504" y="768"/>
                  </a:cubicBezTo>
                  <a:cubicBezTo>
                    <a:pt x="502" y="766"/>
                    <a:pt x="500" y="764"/>
                    <a:pt x="499" y="763"/>
                  </a:cubicBezTo>
                  <a:cubicBezTo>
                    <a:pt x="499" y="751"/>
                    <a:pt x="499" y="751"/>
                    <a:pt x="499" y="751"/>
                  </a:cubicBezTo>
                  <a:cubicBezTo>
                    <a:pt x="501" y="753"/>
                    <a:pt x="502" y="754"/>
                    <a:pt x="504" y="756"/>
                  </a:cubicBezTo>
                  <a:close/>
                  <a:moveTo>
                    <a:pt x="499" y="98"/>
                  </a:moveTo>
                  <a:cubicBezTo>
                    <a:pt x="499" y="87"/>
                    <a:pt x="499" y="87"/>
                    <a:pt x="499" y="87"/>
                  </a:cubicBezTo>
                  <a:cubicBezTo>
                    <a:pt x="500" y="88"/>
                    <a:pt x="501" y="89"/>
                    <a:pt x="503" y="90"/>
                  </a:cubicBezTo>
                  <a:cubicBezTo>
                    <a:pt x="502" y="93"/>
                    <a:pt x="501" y="96"/>
                    <a:pt x="501" y="98"/>
                  </a:cubicBezTo>
                  <a:lnTo>
                    <a:pt x="499" y="98"/>
                  </a:lnTo>
                  <a:close/>
                  <a:moveTo>
                    <a:pt x="496" y="14"/>
                  </a:moveTo>
                  <a:cubicBezTo>
                    <a:pt x="497" y="14"/>
                    <a:pt x="498" y="14"/>
                    <a:pt x="499" y="14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8" y="21"/>
                    <a:pt x="497" y="21"/>
                    <a:pt x="496" y="21"/>
                  </a:cubicBezTo>
                  <a:cubicBezTo>
                    <a:pt x="496" y="14"/>
                    <a:pt x="496" y="14"/>
                    <a:pt x="496" y="14"/>
                  </a:cubicBezTo>
                  <a:close/>
                  <a:moveTo>
                    <a:pt x="499" y="781"/>
                  </a:moveTo>
                  <a:cubicBezTo>
                    <a:pt x="498" y="782"/>
                    <a:pt x="498" y="782"/>
                    <a:pt x="497" y="782"/>
                  </a:cubicBezTo>
                  <a:cubicBezTo>
                    <a:pt x="497" y="782"/>
                    <a:pt x="496" y="782"/>
                    <a:pt x="496" y="782"/>
                  </a:cubicBezTo>
                  <a:cubicBezTo>
                    <a:pt x="496" y="773"/>
                    <a:pt x="496" y="773"/>
                    <a:pt x="496" y="773"/>
                  </a:cubicBezTo>
                  <a:cubicBezTo>
                    <a:pt x="497" y="773"/>
                    <a:pt x="498" y="773"/>
                    <a:pt x="499" y="772"/>
                  </a:cubicBezTo>
                  <a:cubicBezTo>
                    <a:pt x="499" y="781"/>
                    <a:pt x="499" y="781"/>
                    <a:pt x="499" y="781"/>
                  </a:cubicBezTo>
                  <a:close/>
                  <a:moveTo>
                    <a:pt x="499" y="49"/>
                  </a:moveTo>
                  <a:cubicBezTo>
                    <a:pt x="499" y="61"/>
                    <a:pt x="499" y="61"/>
                    <a:pt x="499" y="61"/>
                  </a:cubicBezTo>
                  <a:cubicBezTo>
                    <a:pt x="498" y="60"/>
                    <a:pt x="497" y="60"/>
                    <a:pt x="496" y="5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7" y="46"/>
                    <a:pt x="497" y="48"/>
                    <a:pt x="499" y="49"/>
                  </a:cubicBezTo>
                  <a:close/>
                  <a:moveTo>
                    <a:pt x="499" y="87"/>
                  </a:moveTo>
                  <a:cubicBezTo>
                    <a:pt x="499" y="98"/>
                    <a:pt x="499" y="98"/>
                    <a:pt x="499" y="98"/>
                  </a:cubicBezTo>
                  <a:cubicBezTo>
                    <a:pt x="498" y="97"/>
                    <a:pt x="497" y="97"/>
                    <a:pt x="496" y="97"/>
                  </a:cubicBezTo>
                  <a:cubicBezTo>
                    <a:pt x="496" y="86"/>
                    <a:pt x="496" y="86"/>
                    <a:pt x="496" y="86"/>
                  </a:cubicBezTo>
                  <a:cubicBezTo>
                    <a:pt x="497" y="86"/>
                    <a:pt x="498" y="87"/>
                    <a:pt x="499" y="87"/>
                  </a:cubicBezTo>
                  <a:close/>
                  <a:moveTo>
                    <a:pt x="499" y="127"/>
                  </a:moveTo>
                  <a:cubicBezTo>
                    <a:pt x="499" y="143"/>
                    <a:pt x="499" y="143"/>
                    <a:pt x="499" y="143"/>
                  </a:cubicBezTo>
                  <a:cubicBezTo>
                    <a:pt x="498" y="143"/>
                    <a:pt x="497" y="143"/>
                    <a:pt x="496" y="143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7" y="126"/>
                    <a:pt x="498" y="127"/>
                    <a:pt x="499" y="127"/>
                  </a:cubicBezTo>
                  <a:close/>
                  <a:moveTo>
                    <a:pt x="499" y="188"/>
                  </a:moveTo>
                  <a:cubicBezTo>
                    <a:pt x="499" y="194"/>
                    <a:pt x="499" y="194"/>
                    <a:pt x="499" y="194"/>
                  </a:cubicBezTo>
                  <a:cubicBezTo>
                    <a:pt x="498" y="194"/>
                    <a:pt x="497" y="193"/>
                    <a:pt x="496" y="192"/>
                  </a:cubicBezTo>
                  <a:cubicBezTo>
                    <a:pt x="496" y="186"/>
                    <a:pt x="496" y="186"/>
                    <a:pt x="496" y="186"/>
                  </a:cubicBezTo>
                  <a:cubicBezTo>
                    <a:pt x="497" y="187"/>
                    <a:pt x="498" y="187"/>
                    <a:pt x="499" y="188"/>
                  </a:cubicBezTo>
                  <a:close/>
                  <a:moveTo>
                    <a:pt x="499" y="213"/>
                  </a:moveTo>
                  <a:cubicBezTo>
                    <a:pt x="499" y="217"/>
                    <a:pt x="499" y="217"/>
                    <a:pt x="499" y="217"/>
                  </a:cubicBezTo>
                  <a:cubicBezTo>
                    <a:pt x="498" y="217"/>
                    <a:pt x="497" y="216"/>
                    <a:pt x="496" y="216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497" y="211"/>
                    <a:pt x="497" y="212"/>
                    <a:pt x="499" y="213"/>
                  </a:cubicBezTo>
                  <a:close/>
                  <a:moveTo>
                    <a:pt x="499" y="281"/>
                  </a:moveTo>
                  <a:cubicBezTo>
                    <a:pt x="499" y="287"/>
                    <a:pt x="499" y="287"/>
                    <a:pt x="499" y="287"/>
                  </a:cubicBezTo>
                  <a:cubicBezTo>
                    <a:pt x="499" y="287"/>
                    <a:pt x="499" y="287"/>
                    <a:pt x="498" y="288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499" y="293"/>
                    <a:pt x="499" y="293"/>
                    <a:pt x="499" y="293"/>
                  </a:cubicBezTo>
                  <a:cubicBezTo>
                    <a:pt x="498" y="293"/>
                    <a:pt x="497" y="292"/>
                    <a:pt x="496" y="292"/>
                  </a:cubicBezTo>
                  <a:cubicBezTo>
                    <a:pt x="496" y="285"/>
                    <a:pt x="496" y="285"/>
                    <a:pt x="496" y="285"/>
                  </a:cubicBezTo>
                  <a:cubicBezTo>
                    <a:pt x="499" y="281"/>
                    <a:pt x="499" y="281"/>
                    <a:pt x="499" y="281"/>
                  </a:cubicBezTo>
                  <a:close/>
                  <a:moveTo>
                    <a:pt x="499" y="302"/>
                  </a:moveTo>
                  <a:cubicBezTo>
                    <a:pt x="499" y="307"/>
                    <a:pt x="499" y="307"/>
                    <a:pt x="499" y="307"/>
                  </a:cubicBezTo>
                  <a:cubicBezTo>
                    <a:pt x="498" y="306"/>
                    <a:pt x="497" y="305"/>
                    <a:pt x="496" y="304"/>
                  </a:cubicBezTo>
                  <a:cubicBezTo>
                    <a:pt x="496" y="300"/>
                    <a:pt x="496" y="300"/>
                    <a:pt x="496" y="300"/>
                  </a:cubicBezTo>
                  <a:cubicBezTo>
                    <a:pt x="499" y="302"/>
                    <a:pt x="499" y="302"/>
                    <a:pt x="499" y="302"/>
                  </a:cubicBezTo>
                  <a:close/>
                  <a:moveTo>
                    <a:pt x="499" y="311"/>
                  </a:moveTo>
                  <a:cubicBezTo>
                    <a:pt x="499" y="317"/>
                    <a:pt x="499" y="317"/>
                    <a:pt x="499" y="317"/>
                  </a:cubicBezTo>
                  <a:cubicBezTo>
                    <a:pt x="498" y="317"/>
                    <a:pt x="497" y="319"/>
                    <a:pt x="496" y="319"/>
                  </a:cubicBezTo>
                  <a:cubicBezTo>
                    <a:pt x="496" y="313"/>
                    <a:pt x="496" y="313"/>
                    <a:pt x="496" y="313"/>
                  </a:cubicBezTo>
                  <a:cubicBezTo>
                    <a:pt x="497" y="312"/>
                    <a:pt x="498" y="312"/>
                    <a:pt x="499" y="311"/>
                  </a:cubicBezTo>
                  <a:close/>
                  <a:moveTo>
                    <a:pt x="499" y="333"/>
                  </a:moveTo>
                  <a:cubicBezTo>
                    <a:pt x="499" y="337"/>
                    <a:pt x="499" y="337"/>
                    <a:pt x="499" y="337"/>
                  </a:cubicBezTo>
                  <a:cubicBezTo>
                    <a:pt x="498" y="337"/>
                    <a:pt x="498" y="337"/>
                    <a:pt x="498" y="337"/>
                  </a:cubicBezTo>
                  <a:cubicBezTo>
                    <a:pt x="498" y="336"/>
                    <a:pt x="499" y="334"/>
                    <a:pt x="499" y="333"/>
                  </a:cubicBezTo>
                  <a:close/>
                  <a:moveTo>
                    <a:pt x="499" y="365"/>
                  </a:move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8" y="376"/>
                    <a:pt x="498" y="376"/>
                  </a:cubicBezTo>
                  <a:cubicBezTo>
                    <a:pt x="496" y="378"/>
                    <a:pt x="496" y="378"/>
                    <a:pt x="496" y="378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497" y="359"/>
                    <a:pt x="498" y="362"/>
                    <a:pt x="499" y="365"/>
                  </a:cubicBezTo>
                  <a:close/>
                  <a:moveTo>
                    <a:pt x="499" y="383"/>
                  </a:moveTo>
                  <a:cubicBezTo>
                    <a:pt x="499" y="390"/>
                    <a:pt x="499" y="390"/>
                    <a:pt x="499" y="390"/>
                  </a:cubicBezTo>
                  <a:cubicBezTo>
                    <a:pt x="498" y="391"/>
                    <a:pt x="497" y="391"/>
                    <a:pt x="496" y="392"/>
                  </a:cubicBezTo>
                  <a:cubicBezTo>
                    <a:pt x="496" y="388"/>
                    <a:pt x="496" y="388"/>
                    <a:pt x="496" y="388"/>
                  </a:cubicBezTo>
                  <a:cubicBezTo>
                    <a:pt x="497" y="387"/>
                    <a:pt x="498" y="385"/>
                    <a:pt x="499" y="383"/>
                  </a:cubicBezTo>
                  <a:close/>
                  <a:moveTo>
                    <a:pt x="499" y="398"/>
                  </a:moveTo>
                  <a:cubicBezTo>
                    <a:pt x="499" y="403"/>
                    <a:pt x="499" y="403"/>
                    <a:pt x="499" y="403"/>
                  </a:cubicBezTo>
                  <a:cubicBezTo>
                    <a:pt x="498" y="404"/>
                    <a:pt x="497" y="405"/>
                    <a:pt x="496" y="405"/>
                  </a:cubicBezTo>
                  <a:cubicBezTo>
                    <a:pt x="496" y="401"/>
                    <a:pt x="496" y="401"/>
                    <a:pt x="496" y="401"/>
                  </a:cubicBezTo>
                  <a:cubicBezTo>
                    <a:pt x="497" y="400"/>
                    <a:pt x="498" y="399"/>
                    <a:pt x="499" y="398"/>
                  </a:cubicBezTo>
                  <a:close/>
                  <a:moveTo>
                    <a:pt x="499" y="411"/>
                  </a:moveTo>
                  <a:cubicBezTo>
                    <a:pt x="499" y="416"/>
                    <a:pt x="499" y="416"/>
                    <a:pt x="499" y="416"/>
                  </a:cubicBezTo>
                  <a:cubicBezTo>
                    <a:pt x="496" y="418"/>
                    <a:pt x="496" y="418"/>
                    <a:pt x="496" y="418"/>
                  </a:cubicBezTo>
                  <a:cubicBezTo>
                    <a:pt x="496" y="412"/>
                    <a:pt x="496" y="412"/>
                    <a:pt x="496" y="412"/>
                  </a:cubicBezTo>
                  <a:cubicBezTo>
                    <a:pt x="497" y="412"/>
                    <a:pt x="498" y="411"/>
                    <a:pt x="499" y="411"/>
                  </a:cubicBezTo>
                  <a:close/>
                  <a:moveTo>
                    <a:pt x="499" y="421"/>
                  </a:moveTo>
                  <a:cubicBezTo>
                    <a:pt x="499" y="438"/>
                    <a:pt x="499" y="438"/>
                    <a:pt x="499" y="438"/>
                  </a:cubicBezTo>
                  <a:cubicBezTo>
                    <a:pt x="498" y="440"/>
                    <a:pt x="497" y="443"/>
                    <a:pt x="496" y="44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7" y="433"/>
                    <a:pt x="497" y="431"/>
                    <a:pt x="498" y="429"/>
                  </a:cubicBezTo>
                  <a:cubicBezTo>
                    <a:pt x="497" y="429"/>
                    <a:pt x="496" y="429"/>
                    <a:pt x="496" y="429"/>
                  </a:cubicBezTo>
                  <a:cubicBezTo>
                    <a:pt x="496" y="424"/>
                    <a:pt x="496" y="424"/>
                    <a:pt x="496" y="424"/>
                  </a:cubicBezTo>
                  <a:cubicBezTo>
                    <a:pt x="497" y="423"/>
                    <a:pt x="498" y="423"/>
                    <a:pt x="499" y="421"/>
                  </a:cubicBezTo>
                  <a:close/>
                  <a:moveTo>
                    <a:pt x="499" y="486"/>
                  </a:moveTo>
                  <a:cubicBezTo>
                    <a:pt x="499" y="499"/>
                    <a:pt x="499" y="499"/>
                    <a:pt x="499" y="499"/>
                  </a:cubicBezTo>
                  <a:cubicBezTo>
                    <a:pt x="497" y="501"/>
                    <a:pt x="496" y="503"/>
                    <a:pt x="496" y="505"/>
                  </a:cubicBezTo>
                  <a:cubicBezTo>
                    <a:pt x="496" y="498"/>
                    <a:pt x="496" y="498"/>
                    <a:pt x="496" y="498"/>
                  </a:cubicBezTo>
                  <a:cubicBezTo>
                    <a:pt x="497" y="495"/>
                    <a:pt x="497" y="493"/>
                    <a:pt x="496" y="488"/>
                  </a:cubicBezTo>
                  <a:cubicBezTo>
                    <a:pt x="496" y="483"/>
                    <a:pt x="496" y="483"/>
                    <a:pt x="496" y="483"/>
                  </a:cubicBezTo>
                  <a:cubicBezTo>
                    <a:pt x="499" y="486"/>
                    <a:pt x="499" y="486"/>
                    <a:pt x="499" y="486"/>
                  </a:cubicBezTo>
                  <a:close/>
                  <a:moveTo>
                    <a:pt x="499" y="516"/>
                  </a:moveTo>
                  <a:cubicBezTo>
                    <a:pt x="499" y="522"/>
                    <a:pt x="499" y="522"/>
                    <a:pt x="499" y="522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6" y="514"/>
                    <a:pt x="496" y="514"/>
                    <a:pt x="496" y="514"/>
                  </a:cubicBezTo>
                  <a:cubicBezTo>
                    <a:pt x="496" y="514"/>
                    <a:pt x="497" y="515"/>
                    <a:pt x="497" y="516"/>
                  </a:cubicBezTo>
                  <a:cubicBezTo>
                    <a:pt x="499" y="516"/>
                    <a:pt x="499" y="516"/>
                    <a:pt x="499" y="516"/>
                  </a:cubicBezTo>
                  <a:close/>
                  <a:moveTo>
                    <a:pt x="499" y="585"/>
                  </a:moveTo>
                  <a:cubicBezTo>
                    <a:pt x="499" y="593"/>
                    <a:pt x="499" y="593"/>
                    <a:pt x="499" y="593"/>
                  </a:cubicBezTo>
                  <a:cubicBezTo>
                    <a:pt x="498" y="593"/>
                    <a:pt x="497" y="593"/>
                    <a:pt x="496" y="593"/>
                  </a:cubicBezTo>
                  <a:cubicBezTo>
                    <a:pt x="496" y="586"/>
                    <a:pt x="496" y="586"/>
                    <a:pt x="496" y="586"/>
                  </a:cubicBezTo>
                  <a:cubicBezTo>
                    <a:pt x="497" y="586"/>
                    <a:pt x="498" y="586"/>
                    <a:pt x="499" y="585"/>
                  </a:cubicBezTo>
                  <a:close/>
                  <a:moveTo>
                    <a:pt x="499" y="603"/>
                  </a:moveTo>
                  <a:cubicBezTo>
                    <a:pt x="499" y="610"/>
                    <a:pt x="499" y="610"/>
                    <a:pt x="499" y="610"/>
                  </a:cubicBezTo>
                  <a:cubicBezTo>
                    <a:pt x="498" y="609"/>
                    <a:pt x="497" y="609"/>
                    <a:pt x="496" y="608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9" y="603"/>
                    <a:pt x="499" y="603"/>
                    <a:pt x="499" y="603"/>
                  </a:cubicBezTo>
                  <a:close/>
                  <a:moveTo>
                    <a:pt x="499" y="611"/>
                  </a:moveTo>
                  <a:cubicBezTo>
                    <a:pt x="499" y="616"/>
                    <a:pt x="499" y="616"/>
                    <a:pt x="499" y="616"/>
                  </a:cubicBezTo>
                  <a:cubicBezTo>
                    <a:pt x="498" y="617"/>
                    <a:pt x="497" y="617"/>
                    <a:pt x="496" y="618"/>
                  </a:cubicBezTo>
                  <a:cubicBezTo>
                    <a:pt x="496" y="612"/>
                    <a:pt x="496" y="612"/>
                    <a:pt x="496" y="612"/>
                  </a:cubicBezTo>
                  <a:cubicBezTo>
                    <a:pt x="497" y="612"/>
                    <a:pt x="497" y="611"/>
                    <a:pt x="499" y="611"/>
                  </a:cubicBezTo>
                  <a:close/>
                  <a:moveTo>
                    <a:pt x="499" y="668"/>
                  </a:moveTo>
                  <a:cubicBezTo>
                    <a:pt x="499" y="680"/>
                    <a:pt x="499" y="680"/>
                    <a:pt x="499" y="680"/>
                  </a:cubicBezTo>
                  <a:cubicBezTo>
                    <a:pt x="496" y="681"/>
                    <a:pt x="496" y="681"/>
                    <a:pt x="496" y="681"/>
                  </a:cubicBezTo>
                  <a:cubicBezTo>
                    <a:pt x="496" y="669"/>
                    <a:pt x="496" y="669"/>
                    <a:pt x="496" y="669"/>
                  </a:cubicBezTo>
                  <a:cubicBezTo>
                    <a:pt x="499" y="668"/>
                    <a:pt x="499" y="668"/>
                    <a:pt x="499" y="668"/>
                  </a:cubicBezTo>
                  <a:close/>
                  <a:moveTo>
                    <a:pt x="499" y="733"/>
                  </a:moveTo>
                  <a:cubicBezTo>
                    <a:pt x="499" y="742"/>
                    <a:pt x="499" y="742"/>
                    <a:pt x="499" y="742"/>
                  </a:cubicBezTo>
                  <a:cubicBezTo>
                    <a:pt x="498" y="742"/>
                    <a:pt x="497" y="743"/>
                    <a:pt x="496" y="743"/>
                  </a:cubicBezTo>
                  <a:cubicBezTo>
                    <a:pt x="496" y="734"/>
                    <a:pt x="496" y="734"/>
                    <a:pt x="496" y="734"/>
                  </a:cubicBezTo>
                  <a:cubicBezTo>
                    <a:pt x="497" y="734"/>
                    <a:pt x="497" y="733"/>
                    <a:pt x="498" y="733"/>
                  </a:cubicBezTo>
                  <a:cubicBezTo>
                    <a:pt x="499" y="733"/>
                    <a:pt x="499" y="733"/>
                    <a:pt x="499" y="733"/>
                  </a:cubicBezTo>
                  <a:close/>
                  <a:moveTo>
                    <a:pt x="499" y="751"/>
                  </a:moveTo>
                  <a:cubicBezTo>
                    <a:pt x="499" y="763"/>
                    <a:pt x="499" y="763"/>
                    <a:pt x="499" y="763"/>
                  </a:cubicBezTo>
                  <a:cubicBezTo>
                    <a:pt x="498" y="762"/>
                    <a:pt x="497" y="761"/>
                    <a:pt x="496" y="760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7" y="749"/>
                    <a:pt x="498" y="750"/>
                    <a:pt x="499" y="751"/>
                  </a:cubicBezTo>
                  <a:close/>
                  <a:moveTo>
                    <a:pt x="496" y="563"/>
                  </a:moveTo>
                  <a:cubicBezTo>
                    <a:pt x="496" y="558"/>
                    <a:pt x="496" y="558"/>
                    <a:pt x="496" y="558"/>
                  </a:cubicBezTo>
                  <a:cubicBezTo>
                    <a:pt x="497" y="559"/>
                    <a:pt x="497" y="559"/>
                    <a:pt x="497" y="559"/>
                  </a:cubicBezTo>
                  <a:cubicBezTo>
                    <a:pt x="496" y="561"/>
                    <a:pt x="496" y="562"/>
                    <a:pt x="496" y="563"/>
                  </a:cubicBezTo>
                  <a:close/>
                  <a:moveTo>
                    <a:pt x="496" y="121"/>
                  </a:moveTo>
                  <a:cubicBezTo>
                    <a:pt x="496" y="112"/>
                    <a:pt x="496" y="112"/>
                    <a:pt x="496" y="112"/>
                  </a:cubicBezTo>
                  <a:cubicBezTo>
                    <a:pt x="497" y="114"/>
                    <a:pt x="498" y="116"/>
                    <a:pt x="498" y="119"/>
                  </a:cubicBezTo>
                  <a:cubicBezTo>
                    <a:pt x="497" y="120"/>
                    <a:pt x="496" y="120"/>
                    <a:pt x="496" y="121"/>
                  </a:cubicBezTo>
                  <a:close/>
                  <a:moveTo>
                    <a:pt x="491" y="12"/>
                  </a:moveTo>
                  <a:cubicBezTo>
                    <a:pt x="492" y="13"/>
                    <a:pt x="494" y="13"/>
                    <a:pt x="496" y="14"/>
                  </a:cubicBezTo>
                  <a:cubicBezTo>
                    <a:pt x="496" y="21"/>
                    <a:pt x="496" y="21"/>
                    <a:pt x="496" y="21"/>
                  </a:cubicBezTo>
                  <a:cubicBezTo>
                    <a:pt x="494" y="21"/>
                    <a:pt x="493" y="20"/>
                    <a:pt x="491" y="20"/>
                  </a:cubicBezTo>
                  <a:cubicBezTo>
                    <a:pt x="491" y="12"/>
                    <a:pt x="491" y="12"/>
                    <a:pt x="491" y="12"/>
                  </a:cubicBezTo>
                  <a:close/>
                  <a:moveTo>
                    <a:pt x="496" y="782"/>
                  </a:moveTo>
                  <a:cubicBezTo>
                    <a:pt x="494" y="782"/>
                    <a:pt x="492" y="783"/>
                    <a:pt x="491" y="783"/>
                  </a:cubicBezTo>
                  <a:cubicBezTo>
                    <a:pt x="491" y="774"/>
                    <a:pt x="491" y="774"/>
                    <a:pt x="491" y="774"/>
                  </a:cubicBezTo>
                  <a:cubicBezTo>
                    <a:pt x="493" y="774"/>
                    <a:pt x="494" y="774"/>
                    <a:pt x="496" y="773"/>
                  </a:cubicBezTo>
                  <a:cubicBezTo>
                    <a:pt x="496" y="782"/>
                    <a:pt x="496" y="782"/>
                    <a:pt x="496" y="782"/>
                  </a:cubicBezTo>
                  <a:close/>
                  <a:moveTo>
                    <a:pt x="496" y="44"/>
                  </a:moveTo>
                  <a:cubicBezTo>
                    <a:pt x="496" y="59"/>
                    <a:pt x="496" y="59"/>
                    <a:pt x="496" y="59"/>
                  </a:cubicBezTo>
                  <a:cubicBezTo>
                    <a:pt x="493" y="57"/>
                    <a:pt x="493" y="57"/>
                    <a:pt x="493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35"/>
                    <a:pt x="494" y="40"/>
                    <a:pt x="496" y="44"/>
                  </a:cubicBezTo>
                  <a:close/>
                  <a:moveTo>
                    <a:pt x="496" y="86"/>
                  </a:move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4" y="100"/>
                    <a:pt x="493" y="103"/>
                    <a:pt x="492" y="106"/>
                  </a:cubicBezTo>
                  <a:cubicBezTo>
                    <a:pt x="493" y="108"/>
                    <a:pt x="495" y="110"/>
                    <a:pt x="496" y="112"/>
                  </a:cubicBezTo>
                  <a:cubicBezTo>
                    <a:pt x="496" y="121"/>
                    <a:pt x="496" y="121"/>
                    <a:pt x="496" y="121"/>
                  </a:cubicBezTo>
                  <a:cubicBezTo>
                    <a:pt x="494" y="122"/>
                    <a:pt x="493" y="122"/>
                    <a:pt x="491" y="122"/>
                  </a:cubicBezTo>
                  <a:cubicBezTo>
                    <a:pt x="491" y="81"/>
                    <a:pt x="491" y="81"/>
                    <a:pt x="491" y="81"/>
                  </a:cubicBezTo>
                  <a:cubicBezTo>
                    <a:pt x="491" y="82"/>
                    <a:pt x="491" y="83"/>
                    <a:pt x="491" y="84"/>
                  </a:cubicBezTo>
                  <a:cubicBezTo>
                    <a:pt x="493" y="85"/>
                    <a:pt x="494" y="85"/>
                    <a:pt x="496" y="86"/>
                  </a:cubicBezTo>
                  <a:close/>
                  <a:moveTo>
                    <a:pt x="496" y="126"/>
                  </a:moveTo>
                  <a:cubicBezTo>
                    <a:pt x="496" y="143"/>
                    <a:pt x="496" y="143"/>
                    <a:pt x="496" y="143"/>
                  </a:cubicBezTo>
                  <a:cubicBezTo>
                    <a:pt x="494" y="142"/>
                    <a:pt x="492" y="142"/>
                    <a:pt x="491" y="141"/>
                  </a:cubicBezTo>
                  <a:cubicBezTo>
                    <a:pt x="491" y="125"/>
                    <a:pt x="491" y="125"/>
                    <a:pt x="491" y="125"/>
                  </a:cubicBezTo>
                  <a:cubicBezTo>
                    <a:pt x="492" y="125"/>
                    <a:pt x="494" y="126"/>
                    <a:pt x="496" y="126"/>
                  </a:cubicBezTo>
                  <a:close/>
                  <a:moveTo>
                    <a:pt x="496" y="186"/>
                  </a:moveTo>
                  <a:cubicBezTo>
                    <a:pt x="496" y="192"/>
                    <a:pt x="496" y="192"/>
                    <a:pt x="496" y="192"/>
                  </a:cubicBezTo>
                  <a:cubicBezTo>
                    <a:pt x="494" y="191"/>
                    <a:pt x="493" y="191"/>
                    <a:pt x="491" y="190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2" y="185"/>
                    <a:pt x="494" y="186"/>
                    <a:pt x="496" y="186"/>
                  </a:cubicBezTo>
                  <a:close/>
                  <a:moveTo>
                    <a:pt x="496" y="210"/>
                  </a:moveTo>
                  <a:cubicBezTo>
                    <a:pt x="496" y="216"/>
                    <a:pt x="496" y="216"/>
                    <a:pt x="496" y="216"/>
                  </a:cubicBezTo>
                  <a:cubicBezTo>
                    <a:pt x="494" y="215"/>
                    <a:pt x="492" y="214"/>
                    <a:pt x="491" y="213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2" y="201"/>
                    <a:pt x="492" y="206"/>
                    <a:pt x="496" y="210"/>
                  </a:cubicBezTo>
                  <a:close/>
                  <a:moveTo>
                    <a:pt x="496" y="285"/>
                  </a:moveTo>
                  <a:cubicBezTo>
                    <a:pt x="496" y="292"/>
                    <a:pt x="496" y="292"/>
                    <a:pt x="496" y="292"/>
                  </a:cubicBezTo>
                  <a:cubicBezTo>
                    <a:pt x="495" y="292"/>
                    <a:pt x="495" y="292"/>
                    <a:pt x="495" y="291"/>
                  </a:cubicBezTo>
                  <a:cubicBezTo>
                    <a:pt x="493" y="292"/>
                    <a:pt x="492" y="294"/>
                    <a:pt x="491" y="294"/>
                  </a:cubicBezTo>
                  <a:cubicBezTo>
                    <a:pt x="491" y="291"/>
                    <a:pt x="491" y="291"/>
                    <a:pt x="491" y="291"/>
                  </a:cubicBezTo>
                  <a:cubicBezTo>
                    <a:pt x="493" y="289"/>
                    <a:pt x="494" y="288"/>
                    <a:pt x="494" y="286"/>
                  </a:cubicBezTo>
                  <a:cubicBezTo>
                    <a:pt x="496" y="285"/>
                    <a:pt x="496" y="285"/>
                    <a:pt x="496" y="285"/>
                  </a:cubicBezTo>
                  <a:close/>
                  <a:moveTo>
                    <a:pt x="496" y="300"/>
                  </a:moveTo>
                  <a:cubicBezTo>
                    <a:pt x="496" y="304"/>
                    <a:pt x="496" y="304"/>
                    <a:pt x="496" y="304"/>
                  </a:cubicBezTo>
                  <a:cubicBezTo>
                    <a:pt x="494" y="303"/>
                    <a:pt x="493" y="302"/>
                    <a:pt x="491" y="302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297"/>
                    <a:pt x="491" y="297"/>
                    <a:pt x="491" y="297"/>
                  </a:cubicBezTo>
                  <a:cubicBezTo>
                    <a:pt x="492" y="298"/>
                    <a:pt x="494" y="299"/>
                    <a:pt x="496" y="300"/>
                  </a:cubicBezTo>
                  <a:close/>
                  <a:moveTo>
                    <a:pt x="496" y="313"/>
                  </a:moveTo>
                  <a:cubicBezTo>
                    <a:pt x="496" y="319"/>
                    <a:pt x="496" y="319"/>
                    <a:pt x="496" y="319"/>
                  </a:cubicBezTo>
                  <a:cubicBezTo>
                    <a:pt x="494" y="321"/>
                    <a:pt x="492" y="323"/>
                    <a:pt x="491" y="324"/>
                  </a:cubicBezTo>
                  <a:cubicBezTo>
                    <a:pt x="491" y="320"/>
                    <a:pt x="491" y="320"/>
                    <a:pt x="491" y="320"/>
                  </a:cubicBezTo>
                  <a:cubicBezTo>
                    <a:pt x="491" y="319"/>
                    <a:pt x="492" y="318"/>
                    <a:pt x="492" y="317"/>
                  </a:cubicBezTo>
                  <a:cubicBezTo>
                    <a:pt x="492" y="317"/>
                    <a:pt x="491" y="316"/>
                    <a:pt x="491" y="316"/>
                  </a:cubicBezTo>
                  <a:cubicBezTo>
                    <a:pt x="491" y="312"/>
                    <a:pt x="491" y="312"/>
                    <a:pt x="491" y="312"/>
                  </a:cubicBezTo>
                  <a:cubicBezTo>
                    <a:pt x="492" y="313"/>
                    <a:pt x="492" y="313"/>
                    <a:pt x="492" y="313"/>
                  </a:cubicBezTo>
                  <a:cubicBezTo>
                    <a:pt x="493" y="313"/>
                    <a:pt x="495" y="313"/>
                    <a:pt x="496" y="313"/>
                  </a:cubicBezTo>
                  <a:close/>
                  <a:moveTo>
                    <a:pt x="496" y="356"/>
                  </a:moveTo>
                  <a:cubicBezTo>
                    <a:pt x="496" y="378"/>
                    <a:pt x="496" y="378"/>
                    <a:pt x="496" y="378"/>
                  </a:cubicBezTo>
                  <a:cubicBezTo>
                    <a:pt x="493" y="380"/>
                    <a:pt x="492" y="382"/>
                    <a:pt x="491" y="384"/>
                  </a:cubicBezTo>
                  <a:cubicBezTo>
                    <a:pt x="491" y="378"/>
                    <a:pt x="491" y="378"/>
                    <a:pt x="491" y="378"/>
                  </a:cubicBezTo>
                  <a:cubicBezTo>
                    <a:pt x="492" y="376"/>
                    <a:pt x="494" y="375"/>
                    <a:pt x="495" y="373"/>
                  </a:cubicBezTo>
                  <a:cubicBezTo>
                    <a:pt x="495" y="365"/>
                    <a:pt x="495" y="365"/>
                    <a:pt x="494" y="363"/>
                  </a:cubicBezTo>
                  <a:cubicBezTo>
                    <a:pt x="493" y="365"/>
                    <a:pt x="492" y="366"/>
                    <a:pt x="491" y="367"/>
                  </a:cubicBezTo>
                  <a:cubicBezTo>
                    <a:pt x="491" y="346"/>
                    <a:pt x="491" y="346"/>
                    <a:pt x="491" y="346"/>
                  </a:cubicBezTo>
                  <a:cubicBezTo>
                    <a:pt x="493" y="350"/>
                    <a:pt x="494" y="353"/>
                    <a:pt x="496" y="356"/>
                  </a:cubicBezTo>
                  <a:close/>
                  <a:moveTo>
                    <a:pt x="496" y="388"/>
                  </a:moveTo>
                  <a:cubicBezTo>
                    <a:pt x="496" y="392"/>
                    <a:pt x="496" y="392"/>
                    <a:pt x="496" y="392"/>
                  </a:cubicBezTo>
                  <a:cubicBezTo>
                    <a:pt x="493" y="395"/>
                    <a:pt x="492" y="396"/>
                    <a:pt x="491" y="399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2" y="390"/>
                    <a:pt x="494" y="389"/>
                    <a:pt x="496" y="388"/>
                  </a:cubicBezTo>
                  <a:close/>
                  <a:moveTo>
                    <a:pt x="496" y="401"/>
                  </a:moveTo>
                  <a:cubicBezTo>
                    <a:pt x="496" y="405"/>
                    <a:pt x="496" y="405"/>
                    <a:pt x="496" y="405"/>
                  </a:cubicBezTo>
                  <a:cubicBezTo>
                    <a:pt x="494" y="406"/>
                    <a:pt x="492" y="408"/>
                    <a:pt x="491" y="408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2" y="403"/>
                    <a:pt x="494" y="402"/>
                    <a:pt x="496" y="401"/>
                  </a:cubicBezTo>
                  <a:close/>
                  <a:moveTo>
                    <a:pt x="496" y="412"/>
                  </a:moveTo>
                  <a:cubicBezTo>
                    <a:pt x="496" y="418"/>
                    <a:pt x="496" y="418"/>
                    <a:pt x="496" y="418"/>
                  </a:cubicBezTo>
                  <a:cubicBezTo>
                    <a:pt x="494" y="418"/>
                    <a:pt x="492" y="419"/>
                    <a:pt x="491" y="420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3" y="414"/>
                    <a:pt x="494" y="413"/>
                    <a:pt x="496" y="412"/>
                  </a:cubicBezTo>
                  <a:close/>
                  <a:moveTo>
                    <a:pt x="496" y="424"/>
                  </a:moveTo>
                  <a:cubicBezTo>
                    <a:pt x="496" y="429"/>
                    <a:pt x="496" y="429"/>
                    <a:pt x="496" y="429"/>
                  </a:cubicBezTo>
                  <a:cubicBezTo>
                    <a:pt x="494" y="429"/>
                    <a:pt x="492" y="430"/>
                    <a:pt x="491" y="430"/>
                  </a:cubicBezTo>
                  <a:cubicBezTo>
                    <a:pt x="491" y="425"/>
                    <a:pt x="491" y="425"/>
                    <a:pt x="491" y="425"/>
                  </a:cubicBezTo>
                  <a:cubicBezTo>
                    <a:pt x="493" y="425"/>
                    <a:pt x="494" y="425"/>
                    <a:pt x="496" y="424"/>
                  </a:cubicBezTo>
                  <a:close/>
                  <a:moveTo>
                    <a:pt x="496" y="436"/>
                  </a:moveTo>
                  <a:cubicBezTo>
                    <a:pt x="496" y="446"/>
                    <a:pt x="496" y="446"/>
                    <a:pt x="496" y="446"/>
                  </a:cubicBezTo>
                  <a:cubicBezTo>
                    <a:pt x="494" y="449"/>
                    <a:pt x="493" y="452"/>
                    <a:pt x="491" y="456"/>
                  </a:cubicBezTo>
                  <a:cubicBezTo>
                    <a:pt x="491" y="446"/>
                    <a:pt x="491" y="446"/>
                    <a:pt x="491" y="446"/>
                  </a:cubicBezTo>
                  <a:cubicBezTo>
                    <a:pt x="492" y="445"/>
                    <a:pt x="493" y="444"/>
                    <a:pt x="494" y="441"/>
                  </a:cubicBezTo>
                  <a:cubicBezTo>
                    <a:pt x="493" y="441"/>
                    <a:pt x="492" y="441"/>
                    <a:pt x="491" y="441"/>
                  </a:cubicBezTo>
                  <a:cubicBezTo>
                    <a:pt x="491" y="437"/>
                    <a:pt x="491" y="437"/>
                    <a:pt x="491" y="437"/>
                  </a:cubicBezTo>
                  <a:cubicBezTo>
                    <a:pt x="496" y="436"/>
                    <a:pt x="496" y="436"/>
                    <a:pt x="496" y="436"/>
                  </a:cubicBezTo>
                  <a:close/>
                  <a:moveTo>
                    <a:pt x="496" y="483"/>
                  </a:moveTo>
                  <a:cubicBezTo>
                    <a:pt x="496" y="488"/>
                    <a:pt x="496" y="488"/>
                    <a:pt x="496" y="488"/>
                  </a:cubicBezTo>
                  <a:cubicBezTo>
                    <a:pt x="495" y="488"/>
                    <a:pt x="495" y="488"/>
                    <a:pt x="495" y="487"/>
                  </a:cubicBezTo>
                  <a:cubicBezTo>
                    <a:pt x="494" y="487"/>
                    <a:pt x="493" y="486"/>
                    <a:pt x="492" y="486"/>
                  </a:cubicBezTo>
                  <a:cubicBezTo>
                    <a:pt x="491" y="489"/>
                    <a:pt x="491" y="489"/>
                    <a:pt x="491" y="489"/>
                  </a:cubicBezTo>
                  <a:cubicBezTo>
                    <a:pt x="491" y="478"/>
                    <a:pt x="491" y="478"/>
                    <a:pt x="491" y="478"/>
                  </a:cubicBezTo>
                  <a:cubicBezTo>
                    <a:pt x="496" y="483"/>
                    <a:pt x="496" y="483"/>
                    <a:pt x="496" y="483"/>
                  </a:cubicBezTo>
                  <a:close/>
                  <a:moveTo>
                    <a:pt x="496" y="498"/>
                  </a:moveTo>
                  <a:cubicBezTo>
                    <a:pt x="496" y="505"/>
                    <a:pt x="496" y="505"/>
                    <a:pt x="496" y="505"/>
                  </a:cubicBezTo>
                  <a:cubicBezTo>
                    <a:pt x="494" y="507"/>
                    <a:pt x="494" y="510"/>
                    <a:pt x="496" y="514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1" y="514"/>
                    <a:pt x="491" y="514"/>
                    <a:pt x="491" y="514"/>
                  </a:cubicBezTo>
                  <a:cubicBezTo>
                    <a:pt x="491" y="505"/>
                    <a:pt x="491" y="505"/>
                    <a:pt x="491" y="505"/>
                  </a:cubicBezTo>
                  <a:cubicBezTo>
                    <a:pt x="493" y="502"/>
                    <a:pt x="495" y="500"/>
                    <a:pt x="496" y="498"/>
                  </a:cubicBezTo>
                  <a:close/>
                  <a:moveTo>
                    <a:pt x="496" y="558"/>
                  </a:moveTo>
                  <a:cubicBezTo>
                    <a:pt x="496" y="563"/>
                    <a:pt x="496" y="563"/>
                    <a:pt x="496" y="563"/>
                  </a:cubicBezTo>
                  <a:cubicBezTo>
                    <a:pt x="495" y="566"/>
                    <a:pt x="493" y="568"/>
                    <a:pt x="491" y="570"/>
                  </a:cubicBezTo>
                  <a:cubicBezTo>
                    <a:pt x="491" y="550"/>
                    <a:pt x="491" y="550"/>
                    <a:pt x="491" y="550"/>
                  </a:cubicBezTo>
                  <a:cubicBezTo>
                    <a:pt x="496" y="558"/>
                    <a:pt x="496" y="558"/>
                    <a:pt x="496" y="558"/>
                  </a:cubicBezTo>
                  <a:close/>
                  <a:moveTo>
                    <a:pt x="496" y="586"/>
                  </a:moveTo>
                  <a:cubicBezTo>
                    <a:pt x="496" y="593"/>
                    <a:pt x="496" y="593"/>
                    <a:pt x="496" y="593"/>
                  </a:cubicBezTo>
                  <a:cubicBezTo>
                    <a:pt x="494" y="594"/>
                    <a:pt x="493" y="594"/>
                    <a:pt x="491" y="595"/>
                  </a:cubicBezTo>
                  <a:cubicBezTo>
                    <a:pt x="491" y="589"/>
                    <a:pt x="491" y="589"/>
                    <a:pt x="491" y="589"/>
                  </a:cubicBezTo>
                  <a:cubicBezTo>
                    <a:pt x="496" y="586"/>
                    <a:pt x="496" y="586"/>
                    <a:pt x="496" y="586"/>
                  </a:cubicBezTo>
                  <a:close/>
                  <a:moveTo>
                    <a:pt x="496" y="601"/>
                  </a:moveTo>
                  <a:cubicBezTo>
                    <a:pt x="496" y="608"/>
                    <a:pt x="496" y="608"/>
                    <a:pt x="496" y="608"/>
                  </a:cubicBezTo>
                  <a:cubicBezTo>
                    <a:pt x="494" y="607"/>
                    <a:pt x="492" y="606"/>
                    <a:pt x="491" y="605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2" y="599"/>
                    <a:pt x="494" y="600"/>
                    <a:pt x="496" y="601"/>
                  </a:cubicBezTo>
                  <a:close/>
                  <a:moveTo>
                    <a:pt x="496" y="612"/>
                  </a:moveTo>
                  <a:cubicBezTo>
                    <a:pt x="496" y="618"/>
                    <a:pt x="496" y="618"/>
                    <a:pt x="496" y="618"/>
                  </a:cubicBezTo>
                  <a:cubicBezTo>
                    <a:pt x="494" y="619"/>
                    <a:pt x="492" y="620"/>
                    <a:pt x="491" y="620"/>
                  </a:cubicBezTo>
                  <a:cubicBezTo>
                    <a:pt x="491" y="614"/>
                    <a:pt x="491" y="614"/>
                    <a:pt x="491" y="614"/>
                  </a:cubicBezTo>
                  <a:cubicBezTo>
                    <a:pt x="493" y="613"/>
                    <a:pt x="494" y="613"/>
                    <a:pt x="496" y="612"/>
                  </a:cubicBezTo>
                  <a:close/>
                  <a:moveTo>
                    <a:pt x="496" y="669"/>
                  </a:moveTo>
                  <a:cubicBezTo>
                    <a:pt x="496" y="681"/>
                    <a:pt x="496" y="681"/>
                    <a:pt x="496" y="681"/>
                  </a:cubicBezTo>
                  <a:cubicBezTo>
                    <a:pt x="491" y="683"/>
                    <a:pt x="491" y="683"/>
                    <a:pt x="491" y="683"/>
                  </a:cubicBezTo>
                  <a:cubicBezTo>
                    <a:pt x="491" y="671"/>
                    <a:pt x="491" y="671"/>
                    <a:pt x="491" y="671"/>
                  </a:cubicBezTo>
                  <a:cubicBezTo>
                    <a:pt x="496" y="669"/>
                    <a:pt x="496" y="669"/>
                    <a:pt x="496" y="669"/>
                  </a:cubicBezTo>
                  <a:close/>
                  <a:moveTo>
                    <a:pt x="496" y="734"/>
                  </a:moveTo>
                  <a:cubicBezTo>
                    <a:pt x="496" y="743"/>
                    <a:pt x="496" y="743"/>
                    <a:pt x="496" y="743"/>
                  </a:cubicBezTo>
                  <a:cubicBezTo>
                    <a:pt x="494" y="743"/>
                    <a:pt x="493" y="744"/>
                    <a:pt x="491" y="744"/>
                  </a:cubicBezTo>
                  <a:cubicBezTo>
                    <a:pt x="493" y="746"/>
                    <a:pt x="494" y="747"/>
                    <a:pt x="496" y="748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4" y="758"/>
                    <a:pt x="492" y="757"/>
                    <a:pt x="491" y="755"/>
                  </a:cubicBezTo>
                  <a:cubicBezTo>
                    <a:pt x="491" y="736"/>
                    <a:pt x="491" y="736"/>
                    <a:pt x="491" y="736"/>
                  </a:cubicBezTo>
                  <a:cubicBezTo>
                    <a:pt x="492" y="736"/>
                    <a:pt x="494" y="735"/>
                    <a:pt x="496" y="734"/>
                  </a:cubicBezTo>
                  <a:close/>
                  <a:moveTo>
                    <a:pt x="491" y="257"/>
                  </a:moveTo>
                  <a:cubicBezTo>
                    <a:pt x="491" y="245"/>
                    <a:pt x="491" y="245"/>
                    <a:pt x="491" y="245"/>
                  </a:cubicBezTo>
                  <a:cubicBezTo>
                    <a:pt x="491" y="247"/>
                    <a:pt x="492" y="250"/>
                    <a:pt x="492" y="253"/>
                  </a:cubicBezTo>
                  <a:cubicBezTo>
                    <a:pt x="491" y="255"/>
                    <a:pt x="491" y="256"/>
                    <a:pt x="491" y="257"/>
                  </a:cubicBezTo>
                  <a:close/>
                  <a:moveTo>
                    <a:pt x="489" y="12"/>
                  </a:moveTo>
                  <a:cubicBezTo>
                    <a:pt x="490" y="12"/>
                    <a:pt x="490" y="12"/>
                    <a:pt x="491" y="12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0" y="20"/>
                    <a:pt x="490" y="20"/>
                    <a:pt x="489" y="20"/>
                  </a:cubicBezTo>
                  <a:cubicBezTo>
                    <a:pt x="489" y="12"/>
                    <a:pt x="489" y="12"/>
                    <a:pt x="489" y="12"/>
                  </a:cubicBezTo>
                  <a:close/>
                  <a:moveTo>
                    <a:pt x="491" y="783"/>
                  </a:moveTo>
                  <a:cubicBezTo>
                    <a:pt x="489" y="783"/>
                    <a:pt x="489" y="783"/>
                    <a:pt x="489" y="783"/>
                  </a:cubicBezTo>
                  <a:cubicBezTo>
                    <a:pt x="489" y="774"/>
                    <a:pt x="489" y="774"/>
                    <a:pt x="489" y="774"/>
                  </a:cubicBezTo>
                  <a:cubicBezTo>
                    <a:pt x="490" y="774"/>
                    <a:pt x="490" y="774"/>
                    <a:pt x="491" y="774"/>
                  </a:cubicBezTo>
                  <a:cubicBezTo>
                    <a:pt x="491" y="783"/>
                    <a:pt x="491" y="783"/>
                    <a:pt x="491" y="783"/>
                  </a:cubicBezTo>
                  <a:close/>
                  <a:moveTo>
                    <a:pt x="491" y="29"/>
                  </a:moveTo>
                  <a:cubicBezTo>
                    <a:pt x="491" y="57"/>
                    <a:pt x="491" y="57"/>
                    <a:pt x="491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24"/>
                    <a:pt x="489" y="24"/>
                    <a:pt x="489" y="24"/>
                  </a:cubicBezTo>
                  <a:cubicBezTo>
                    <a:pt x="490" y="26"/>
                    <a:pt x="490" y="27"/>
                    <a:pt x="491" y="29"/>
                  </a:cubicBezTo>
                  <a:close/>
                  <a:moveTo>
                    <a:pt x="491" y="81"/>
                  </a:moveTo>
                  <a:cubicBezTo>
                    <a:pt x="491" y="122"/>
                    <a:pt x="491" y="122"/>
                    <a:pt x="491" y="122"/>
                  </a:cubicBezTo>
                  <a:cubicBezTo>
                    <a:pt x="490" y="122"/>
                    <a:pt x="490" y="122"/>
                    <a:pt x="489" y="122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90" y="76"/>
                    <a:pt x="490" y="77"/>
                    <a:pt x="491" y="81"/>
                  </a:cubicBezTo>
                  <a:close/>
                  <a:moveTo>
                    <a:pt x="491" y="125"/>
                  </a:move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90" y="141"/>
                    <a:pt x="489" y="141"/>
                  </a:cubicBezTo>
                  <a:cubicBezTo>
                    <a:pt x="489" y="125"/>
                    <a:pt x="489" y="125"/>
                    <a:pt x="489" y="125"/>
                  </a:cubicBezTo>
                  <a:cubicBezTo>
                    <a:pt x="491" y="125"/>
                    <a:pt x="491" y="125"/>
                    <a:pt x="491" y="125"/>
                  </a:cubicBezTo>
                  <a:close/>
                  <a:moveTo>
                    <a:pt x="491" y="184"/>
                  </a:move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0" y="190"/>
                    <a:pt x="490" y="190"/>
                  </a:cubicBezTo>
                  <a:cubicBezTo>
                    <a:pt x="490" y="192"/>
                    <a:pt x="491" y="193"/>
                    <a:pt x="491" y="195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0" y="213"/>
                    <a:pt x="490" y="213"/>
                    <a:pt x="489" y="213"/>
                  </a:cubicBezTo>
                  <a:cubicBezTo>
                    <a:pt x="489" y="183"/>
                    <a:pt x="489" y="183"/>
                    <a:pt x="489" y="183"/>
                  </a:cubicBezTo>
                  <a:cubicBezTo>
                    <a:pt x="490" y="183"/>
                    <a:pt x="490" y="184"/>
                    <a:pt x="491" y="184"/>
                  </a:cubicBezTo>
                  <a:close/>
                  <a:moveTo>
                    <a:pt x="491" y="245"/>
                  </a:moveTo>
                  <a:cubicBezTo>
                    <a:pt x="491" y="257"/>
                    <a:pt x="491" y="257"/>
                    <a:pt x="491" y="257"/>
                  </a:cubicBezTo>
                  <a:cubicBezTo>
                    <a:pt x="490" y="259"/>
                    <a:pt x="490" y="261"/>
                    <a:pt x="489" y="263"/>
                  </a:cubicBezTo>
                  <a:cubicBezTo>
                    <a:pt x="489" y="241"/>
                    <a:pt x="489" y="241"/>
                    <a:pt x="489" y="241"/>
                  </a:cubicBezTo>
                  <a:cubicBezTo>
                    <a:pt x="490" y="242"/>
                    <a:pt x="490" y="244"/>
                    <a:pt x="491" y="245"/>
                  </a:cubicBezTo>
                  <a:close/>
                  <a:moveTo>
                    <a:pt x="491" y="291"/>
                  </a:moveTo>
                  <a:cubicBezTo>
                    <a:pt x="491" y="294"/>
                    <a:pt x="491" y="294"/>
                    <a:pt x="491" y="294"/>
                  </a:cubicBezTo>
                  <a:cubicBezTo>
                    <a:pt x="491" y="295"/>
                    <a:pt x="491" y="295"/>
                    <a:pt x="491" y="295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90" y="301"/>
                    <a:pt x="489" y="301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490" y="292"/>
                    <a:pt x="490" y="292"/>
                    <a:pt x="491" y="291"/>
                  </a:cubicBezTo>
                  <a:close/>
                  <a:moveTo>
                    <a:pt x="491" y="312"/>
                  </a:moveTo>
                  <a:cubicBezTo>
                    <a:pt x="491" y="316"/>
                    <a:pt x="491" y="316"/>
                    <a:pt x="491" y="316"/>
                  </a:cubicBezTo>
                  <a:cubicBezTo>
                    <a:pt x="489" y="315"/>
                    <a:pt x="489" y="315"/>
                    <a:pt x="489" y="315"/>
                  </a:cubicBezTo>
                  <a:cubicBezTo>
                    <a:pt x="489" y="311"/>
                    <a:pt x="489" y="311"/>
                    <a:pt x="489" y="311"/>
                  </a:cubicBezTo>
                  <a:cubicBezTo>
                    <a:pt x="491" y="312"/>
                    <a:pt x="491" y="312"/>
                    <a:pt x="491" y="312"/>
                  </a:cubicBezTo>
                  <a:close/>
                  <a:moveTo>
                    <a:pt x="491" y="320"/>
                  </a:moveTo>
                  <a:cubicBezTo>
                    <a:pt x="491" y="324"/>
                    <a:pt x="491" y="324"/>
                    <a:pt x="491" y="324"/>
                  </a:cubicBezTo>
                  <a:cubicBezTo>
                    <a:pt x="490" y="325"/>
                    <a:pt x="490" y="325"/>
                    <a:pt x="489" y="326"/>
                  </a:cubicBezTo>
                  <a:cubicBezTo>
                    <a:pt x="489" y="321"/>
                    <a:pt x="489" y="321"/>
                    <a:pt x="489" y="321"/>
                  </a:cubicBezTo>
                  <a:cubicBezTo>
                    <a:pt x="490" y="321"/>
                    <a:pt x="490" y="320"/>
                    <a:pt x="491" y="320"/>
                  </a:cubicBezTo>
                  <a:close/>
                  <a:moveTo>
                    <a:pt x="491" y="346"/>
                  </a:moveTo>
                  <a:cubicBezTo>
                    <a:pt x="491" y="367"/>
                    <a:pt x="491" y="367"/>
                    <a:pt x="491" y="367"/>
                  </a:cubicBezTo>
                  <a:cubicBezTo>
                    <a:pt x="490" y="368"/>
                    <a:pt x="489" y="369"/>
                    <a:pt x="489" y="370"/>
                  </a:cubicBezTo>
                  <a:cubicBezTo>
                    <a:pt x="489" y="363"/>
                    <a:pt x="489" y="363"/>
                    <a:pt x="489" y="363"/>
                  </a:cubicBezTo>
                  <a:cubicBezTo>
                    <a:pt x="491" y="361"/>
                    <a:pt x="491" y="361"/>
                    <a:pt x="491" y="361"/>
                  </a:cubicBezTo>
                  <a:cubicBezTo>
                    <a:pt x="490" y="358"/>
                    <a:pt x="490" y="355"/>
                    <a:pt x="490" y="352"/>
                  </a:cubicBezTo>
                  <a:cubicBezTo>
                    <a:pt x="490" y="352"/>
                    <a:pt x="489" y="352"/>
                    <a:pt x="489" y="353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0" y="345"/>
                    <a:pt x="490" y="346"/>
                    <a:pt x="491" y="346"/>
                  </a:cubicBezTo>
                  <a:close/>
                  <a:moveTo>
                    <a:pt x="491" y="378"/>
                  </a:moveTo>
                  <a:cubicBezTo>
                    <a:pt x="491" y="384"/>
                    <a:pt x="491" y="384"/>
                    <a:pt x="491" y="384"/>
                  </a:cubicBezTo>
                  <a:cubicBezTo>
                    <a:pt x="490" y="386"/>
                    <a:pt x="490" y="388"/>
                    <a:pt x="490" y="391"/>
                  </a:cubicBezTo>
                  <a:cubicBezTo>
                    <a:pt x="490" y="391"/>
                    <a:pt x="491" y="391"/>
                    <a:pt x="491" y="391"/>
                  </a:cubicBezTo>
                  <a:cubicBezTo>
                    <a:pt x="491" y="399"/>
                    <a:pt x="491" y="399"/>
                    <a:pt x="491" y="399"/>
                  </a:cubicBezTo>
                  <a:cubicBezTo>
                    <a:pt x="490" y="401"/>
                    <a:pt x="490" y="402"/>
                    <a:pt x="490" y="404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1" y="408"/>
                    <a:pt x="491" y="408"/>
                    <a:pt x="491" y="408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0" y="411"/>
                    <a:pt x="490" y="412"/>
                    <a:pt x="490" y="414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1" y="420"/>
                    <a:pt x="491" y="420"/>
                    <a:pt x="491" y="420"/>
                  </a:cubicBezTo>
                  <a:cubicBezTo>
                    <a:pt x="490" y="420"/>
                    <a:pt x="490" y="420"/>
                    <a:pt x="490" y="420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91" y="378"/>
                    <a:pt x="491" y="378"/>
                    <a:pt x="491" y="378"/>
                  </a:cubicBezTo>
                  <a:close/>
                  <a:moveTo>
                    <a:pt x="491" y="425"/>
                  </a:moveTo>
                  <a:cubicBezTo>
                    <a:pt x="491" y="430"/>
                    <a:pt x="491" y="430"/>
                    <a:pt x="491" y="430"/>
                  </a:cubicBezTo>
                  <a:cubicBezTo>
                    <a:pt x="490" y="430"/>
                    <a:pt x="490" y="431"/>
                    <a:pt x="489" y="431"/>
                  </a:cubicBezTo>
                  <a:cubicBezTo>
                    <a:pt x="489" y="426"/>
                    <a:pt x="489" y="426"/>
                    <a:pt x="489" y="426"/>
                  </a:cubicBezTo>
                  <a:cubicBezTo>
                    <a:pt x="490" y="426"/>
                    <a:pt x="490" y="426"/>
                    <a:pt x="491" y="425"/>
                  </a:cubicBezTo>
                  <a:close/>
                  <a:moveTo>
                    <a:pt x="491" y="437"/>
                  </a:moveTo>
                  <a:cubicBezTo>
                    <a:pt x="491" y="441"/>
                    <a:pt x="491" y="441"/>
                    <a:pt x="491" y="441"/>
                  </a:cubicBezTo>
                  <a:cubicBezTo>
                    <a:pt x="490" y="441"/>
                    <a:pt x="490" y="441"/>
                    <a:pt x="489" y="442"/>
                  </a:cubicBezTo>
                  <a:cubicBezTo>
                    <a:pt x="489" y="437"/>
                    <a:pt x="489" y="437"/>
                    <a:pt x="489" y="437"/>
                  </a:cubicBezTo>
                  <a:cubicBezTo>
                    <a:pt x="491" y="437"/>
                    <a:pt x="491" y="437"/>
                    <a:pt x="491" y="437"/>
                  </a:cubicBezTo>
                  <a:close/>
                  <a:moveTo>
                    <a:pt x="491" y="446"/>
                  </a:moveTo>
                  <a:cubicBezTo>
                    <a:pt x="491" y="456"/>
                    <a:pt x="491" y="456"/>
                    <a:pt x="491" y="456"/>
                  </a:cubicBezTo>
                  <a:cubicBezTo>
                    <a:pt x="490" y="457"/>
                    <a:pt x="490" y="458"/>
                    <a:pt x="489" y="459"/>
                  </a:cubicBezTo>
                  <a:cubicBezTo>
                    <a:pt x="489" y="447"/>
                    <a:pt x="489" y="447"/>
                    <a:pt x="489" y="447"/>
                  </a:cubicBezTo>
                  <a:cubicBezTo>
                    <a:pt x="490" y="447"/>
                    <a:pt x="490" y="447"/>
                    <a:pt x="491" y="446"/>
                  </a:cubicBezTo>
                  <a:close/>
                  <a:moveTo>
                    <a:pt x="491" y="478"/>
                  </a:moveTo>
                  <a:cubicBezTo>
                    <a:pt x="491" y="489"/>
                    <a:pt x="491" y="489"/>
                    <a:pt x="491" y="489"/>
                  </a:cubicBezTo>
                  <a:cubicBezTo>
                    <a:pt x="489" y="493"/>
                    <a:pt x="489" y="493"/>
                    <a:pt x="489" y="493"/>
                  </a:cubicBezTo>
                  <a:cubicBezTo>
                    <a:pt x="489" y="476"/>
                    <a:pt x="489" y="476"/>
                    <a:pt x="489" y="476"/>
                  </a:cubicBezTo>
                  <a:cubicBezTo>
                    <a:pt x="491" y="478"/>
                    <a:pt x="491" y="478"/>
                    <a:pt x="491" y="478"/>
                  </a:cubicBezTo>
                  <a:close/>
                  <a:moveTo>
                    <a:pt x="491" y="505"/>
                  </a:moveTo>
                  <a:cubicBezTo>
                    <a:pt x="491" y="514"/>
                    <a:pt x="491" y="514"/>
                    <a:pt x="491" y="514"/>
                  </a:cubicBezTo>
                  <a:cubicBezTo>
                    <a:pt x="489" y="512"/>
                    <a:pt x="489" y="512"/>
                    <a:pt x="489" y="512"/>
                  </a:cubicBezTo>
                  <a:cubicBezTo>
                    <a:pt x="489" y="507"/>
                    <a:pt x="489" y="507"/>
                    <a:pt x="489" y="507"/>
                  </a:cubicBezTo>
                  <a:cubicBezTo>
                    <a:pt x="490" y="506"/>
                    <a:pt x="490" y="506"/>
                    <a:pt x="491" y="505"/>
                  </a:cubicBezTo>
                  <a:close/>
                  <a:moveTo>
                    <a:pt x="491" y="550"/>
                  </a:moveTo>
                  <a:cubicBezTo>
                    <a:pt x="491" y="570"/>
                    <a:pt x="491" y="570"/>
                    <a:pt x="491" y="570"/>
                  </a:cubicBezTo>
                  <a:cubicBezTo>
                    <a:pt x="490" y="570"/>
                    <a:pt x="490" y="571"/>
                    <a:pt x="489" y="571"/>
                  </a:cubicBezTo>
                  <a:cubicBezTo>
                    <a:pt x="489" y="547"/>
                    <a:pt x="489" y="547"/>
                    <a:pt x="489" y="547"/>
                  </a:cubicBezTo>
                  <a:cubicBezTo>
                    <a:pt x="491" y="550"/>
                    <a:pt x="491" y="550"/>
                    <a:pt x="491" y="550"/>
                  </a:cubicBezTo>
                  <a:close/>
                  <a:moveTo>
                    <a:pt x="491" y="589"/>
                  </a:moveTo>
                  <a:cubicBezTo>
                    <a:pt x="491" y="595"/>
                    <a:pt x="491" y="595"/>
                    <a:pt x="491" y="595"/>
                  </a:cubicBezTo>
                  <a:cubicBezTo>
                    <a:pt x="490" y="596"/>
                    <a:pt x="490" y="596"/>
                    <a:pt x="489" y="596"/>
                  </a:cubicBezTo>
                  <a:cubicBezTo>
                    <a:pt x="489" y="590"/>
                    <a:pt x="489" y="590"/>
                    <a:pt x="489" y="590"/>
                  </a:cubicBezTo>
                  <a:cubicBezTo>
                    <a:pt x="491" y="589"/>
                    <a:pt x="491" y="589"/>
                    <a:pt x="491" y="589"/>
                  </a:cubicBezTo>
                  <a:close/>
                  <a:moveTo>
                    <a:pt x="491" y="598"/>
                  </a:moveTo>
                  <a:cubicBezTo>
                    <a:pt x="491" y="605"/>
                    <a:pt x="491" y="605"/>
                    <a:pt x="491" y="605"/>
                  </a:cubicBezTo>
                  <a:cubicBezTo>
                    <a:pt x="490" y="604"/>
                    <a:pt x="490" y="604"/>
                    <a:pt x="489" y="604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91" y="598"/>
                    <a:pt x="491" y="598"/>
                    <a:pt x="491" y="598"/>
                  </a:cubicBezTo>
                  <a:close/>
                  <a:moveTo>
                    <a:pt x="491" y="614"/>
                  </a:moveTo>
                  <a:cubicBezTo>
                    <a:pt x="491" y="620"/>
                    <a:pt x="491" y="620"/>
                    <a:pt x="491" y="620"/>
                  </a:cubicBezTo>
                  <a:cubicBezTo>
                    <a:pt x="490" y="621"/>
                    <a:pt x="490" y="621"/>
                    <a:pt x="489" y="621"/>
                  </a:cubicBezTo>
                  <a:cubicBezTo>
                    <a:pt x="489" y="614"/>
                    <a:pt x="489" y="614"/>
                    <a:pt x="489" y="614"/>
                  </a:cubicBezTo>
                  <a:cubicBezTo>
                    <a:pt x="491" y="614"/>
                    <a:pt x="491" y="614"/>
                    <a:pt x="491" y="614"/>
                  </a:cubicBezTo>
                  <a:close/>
                  <a:moveTo>
                    <a:pt x="491" y="671"/>
                  </a:moveTo>
                  <a:cubicBezTo>
                    <a:pt x="491" y="683"/>
                    <a:pt x="491" y="683"/>
                    <a:pt x="491" y="683"/>
                  </a:cubicBezTo>
                  <a:cubicBezTo>
                    <a:pt x="489" y="683"/>
                    <a:pt x="489" y="683"/>
                    <a:pt x="489" y="683"/>
                  </a:cubicBezTo>
                  <a:cubicBezTo>
                    <a:pt x="489" y="671"/>
                    <a:pt x="489" y="671"/>
                    <a:pt x="489" y="671"/>
                  </a:cubicBezTo>
                  <a:cubicBezTo>
                    <a:pt x="491" y="671"/>
                    <a:pt x="491" y="671"/>
                    <a:pt x="491" y="671"/>
                  </a:cubicBezTo>
                  <a:close/>
                  <a:moveTo>
                    <a:pt x="491" y="736"/>
                  </a:moveTo>
                  <a:cubicBezTo>
                    <a:pt x="491" y="755"/>
                    <a:pt x="491" y="755"/>
                    <a:pt x="491" y="755"/>
                  </a:cubicBezTo>
                  <a:cubicBezTo>
                    <a:pt x="490" y="755"/>
                    <a:pt x="490" y="754"/>
                    <a:pt x="489" y="754"/>
                  </a:cubicBezTo>
                  <a:cubicBezTo>
                    <a:pt x="489" y="737"/>
                    <a:pt x="489" y="737"/>
                    <a:pt x="489" y="737"/>
                  </a:cubicBezTo>
                  <a:cubicBezTo>
                    <a:pt x="490" y="736"/>
                    <a:pt x="490" y="736"/>
                    <a:pt x="491" y="736"/>
                  </a:cubicBezTo>
                  <a:close/>
                  <a:moveTo>
                    <a:pt x="489" y="145"/>
                  </a:moveTo>
                  <a:cubicBezTo>
                    <a:pt x="489" y="142"/>
                    <a:pt x="489" y="142"/>
                    <a:pt x="489" y="142"/>
                  </a:cubicBezTo>
                  <a:cubicBezTo>
                    <a:pt x="489" y="142"/>
                    <a:pt x="489" y="142"/>
                    <a:pt x="489" y="142"/>
                  </a:cubicBezTo>
                  <a:cubicBezTo>
                    <a:pt x="489" y="144"/>
                    <a:pt x="489" y="145"/>
                    <a:pt x="489" y="145"/>
                  </a:cubicBezTo>
                  <a:close/>
                  <a:moveTo>
                    <a:pt x="486" y="12"/>
                  </a:moveTo>
                  <a:cubicBezTo>
                    <a:pt x="487" y="12"/>
                    <a:pt x="488" y="12"/>
                    <a:pt x="489" y="12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1"/>
                    <a:pt x="488" y="22"/>
                    <a:pt x="489" y="24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8" y="57"/>
                    <a:pt x="487" y="57"/>
                    <a:pt x="486" y="57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8" y="50"/>
                    <a:pt x="488" y="50"/>
                    <a:pt x="488" y="50"/>
                  </a:cubicBezTo>
                  <a:cubicBezTo>
                    <a:pt x="487" y="48"/>
                    <a:pt x="487" y="46"/>
                    <a:pt x="486" y="45"/>
                  </a:cubicBezTo>
                  <a:cubicBezTo>
                    <a:pt x="486" y="12"/>
                    <a:pt x="486" y="12"/>
                    <a:pt x="486" y="12"/>
                  </a:cubicBezTo>
                  <a:close/>
                  <a:moveTo>
                    <a:pt x="489" y="783"/>
                  </a:moveTo>
                  <a:cubicBezTo>
                    <a:pt x="488" y="783"/>
                    <a:pt x="487" y="783"/>
                    <a:pt x="486" y="783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7" y="774"/>
                    <a:pt x="488" y="774"/>
                    <a:pt x="489" y="774"/>
                  </a:cubicBezTo>
                  <a:cubicBezTo>
                    <a:pt x="489" y="783"/>
                    <a:pt x="489" y="783"/>
                    <a:pt x="489" y="783"/>
                  </a:cubicBezTo>
                  <a:close/>
                  <a:moveTo>
                    <a:pt x="489" y="75"/>
                  </a:moveTo>
                  <a:cubicBezTo>
                    <a:pt x="489" y="122"/>
                    <a:pt x="489" y="122"/>
                    <a:pt x="489" y="122"/>
                  </a:cubicBezTo>
                  <a:cubicBezTo>
                    <a:pt x="488" y="121"/>
                    <a:pt x="487" y="121"/>
                    <a:pt x="486" y="121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89" y="75"/>
                    <a:pt x="489" y="75"/>
                    <a:pt x="489" y="75"/>
                  </a:cubicBezTo>
                  <a:close/>
                  <a:moveTo>
                    <a:pt x="489" y="125"/>
                  </a:moveTo>
                  <a:cubicBezTo>
                    <a:pt x="489" y="141"/>
                    <a:pt x="489" y="141"/>
                    <a:pt x="489" y="141"/>
                  </a:cubicBezTo>
                  <a:cubicBezTo>
                    <a:pt x="488" y="140"/>
                    <a:pt x="487" y="140"/>
                    <a:pt x="486" y="140"/>
                  </a:cubicBezTo>
                  <a:cubicBezTo>
                    <a:pt x="486" y="124"/>
                    <a:pt x="486" y="124"/>
                    <a:pt x="486" y="124"/>
                  </a:cubicBezTo>
                  <a:cubicBezTo>
                    <a:pt x="487" y="124"/>
                    <a:pt x="488" y="125"/>
                    <a:pt x="489" y="125"/>
                  </a:cubicBezTo>
                  <a:close/>
                  <a:moveTo>
                    <a:pt x="489" y="142"/>
                  </a:moveTo>
                  <a:cubicBezTo>
                    <a:pt x="489" y="145"/>
                    <a:pt x="489" y="145"/>
                    <a:pt x="489" y="145"/>
                  </a:cubicBezTo>
                  <a:cubicBezTo>
                    <a:pt x="489" y="146"/>
                    <a:pt x="488" y="147"/>
                    <a:pt x="488" y="148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6" y="141"/>
                    <a:pt x="486" y="141"/>
                    <a:pt x="486" y="141"/>
                  </a:cubicBezTo>
                  <a:cubicBezTo>
                    <a:pt x="487" y="141"/>
                    <a:pt x="488" y="142"/>
                    <a:pt x="489" y="142"/>
                  </a:cubicBezTo>
                  <a:close/>
                  <a:moveTo>
                    <a:pt x="489" y="183"/>
                  </a:moveTo>
                  <a:cubicBezTo>
                    <a:pt x="489" y="213"/>
                    <a:pt x="489" y="213"/>
                    <a:pt x="489" y="213"/>
                  </a:cubicBezTo>
                  <a:cubicBezTo>
                    <a:pt x="488" y="213"/>
                    <a:pt x="487" y="212"/>
                    <a:pt x="486" y="212"/>
                  </a:cubicBezTo>
                  <a:cubicBezTo>
                    <a:pt x="486" y="182"/>
                    <a:pt x="486" y="182"/>
                    <a:pt x="486" y="182"/>
                  </a:cubicBezTo>
                  <a:cubicBezTo>
                    <a:pt x="487" y="183"/>
                    <a:pt x="488" y="183"/>
                    <a:pt x="489" y="183"/>
                  </a:cubicBezTo>
                  <a:close/>
                  <a:moveTo>
                    <a:pt x="489" y="241"/>
                  </a:moveTo>
                  <a:cubicBezTo>
                    <a:pt x="489" y="263"/>
                    <a:pt x="489" y="263"/>
                    <a:pt x="489" y="263"/>
                  </a:cubicBezTo>
                  <a:cubicBezTo>
                    <a:pt x="489" y="264"/>
                    <a:pt x="489" y="264"/>
                    <a:pt x="489" y="264"/>
                  </a:cubicBezTo>
                  <a:cubicBezTo>
                    <a:pt x="488" y="264"/>
                    <a:pt x="487" y="265"/>
                    <a:pt x="486" y="266"/>
                  </a:cubicBezTo>
                  <a:cubicBezTo>
                    <a:pt x="486" y="237"/>
                    <a:pt x="486" y="237"/>
                    <a:pt x="486" y="237"/>
                  </a:cubicBezTo>
                  <a:cubicBezTo>
                    <a:pt x="487" y="238"/>
                    <a:pt x="488" y="240"/>
                    <a:pt x="489" y="241"/>
                  </a:cubicBezTo>
                  <a:close/>
                  <a:moveTo>
                    <a:pt x="489" y="293"/>
                  </a:moveTo>
                  <a:cubicBezTo>
                    <a:pt x="489" y="301"/>
                    <a:pt x="489" y="301"/>
                    <a:pt x="489" y="301"/>
                  </a:cubicBezTo>
                  <a:cubicBezTo>
                    <a:pt x="488" y="301"/>
                    <a:pt x="487" y="301"/>
                    <a:pt x="486" y="301"/>
                  </a:cubicBezTo>
                  <a:cubicBezTo>
                    <a:pt x="486" y="295"/>
                    <a:pt x="486" y="295"/>
                    <a:pt x="486" y="295"/>
                  </a:cubicBezTo>
                  <a:cubicBezTo>
                    <a:pt x="487" y="294"/>
                    <a:pt x="488" y="294"/>
                    <a:pt x="489" y="293"/>
                  </a:cubicBezTo>
                  <a:close/>
                  <a:moveTo>
                    <a:pt x="489" y="311"/>
                  </a:moveTo>
                  <a:cubicBezTo>
                    <a:pt x="489" y="315"/>
                    <a:pt x="489" y="315"/>
                    <a:pt x="489" y="315"/>
                  </a:cubicBezTo>
                  <a:cubicBezTo>
                    <a:pt x="488" y="314"/>
                    <a:pt x="487" y="314"/>
                    <a:pt x="486" y="313"/>
                  </a:cubicBezTo>
                  <a:cubicBezTo>
                    <a:pt x="486" y="309"/>
                    <a:pt x="486" y="309"/>
                    <a:pt x="486" y="309"/>
                  </a:cubicBezTo>
                  <a:cubicBezTo>
                    <a:pt x="489" y="311"/>
                    <a:pt x="489" y="311"/>
                    <a:pt x="489" y="311"/>
                  </a:cubicBezTo>
                  <a:close/>
                  <a:moveTo>
                    <a:pt x="489" y="321"/>
                  </a:moveTo>
                  <a:cubicBezTo>
                    <a:pt x="489" y="326"/>
                    <a:pt x="489" y="326"/>
                    <a:pt x="489" y="326"/>
                  </a:cubicBezTo>
                  <a:cubicBezTo>
                    <a:pt x="488" y="327"/>
                    <a:pt x="487" y="328"/>
                    <a:pt x="486" y="329"/>
                  </a:cubicBezTo>
                  <a:cubicBezTo>
                    <a:pt x="486" y="322"/>
                    <a:pt x="486" y="322"/>
                    <a:pt x="486" y="322"/>
                  </a:cubicBezTo>
                  <a:cubicBezTo>
                    <a:pt x="487" y="322"/>
                    <a:pt x="488" y="321"/>
                    <a:pt x="489" y="321"/>
                  </a:cubicBezTo>
                  <a:close/>
                  <a:moveTo>
                    <a:pt x="489" y="344"/>
                  </a:moveTo>
                  <a:cubicBezTo>
                    <a:pt x="489" y="353"/>
                    <a:pt x="489" y="353"/>
                    <a:pt x="489" y="353"/>
                  </a:cubicBezTo>
                  <a:cubicBezTo>
                    <a:pt x="488" y="353"/>
                    <a:pt x="487" y="354"/>
                    <a:pt x="486" y="354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7" y="341"/>
                    <a:pt x="488" y="342"/>
                    <a:pt x="489" y="344"/>
                  </a:cubicBezTo>
                  <a:close/>
                  <a:moveTo>
                    <a:pt x="489" y="363"/>
                  </a:moveTo>
                  <a:cubicBezTo>
                    <a:pt x="489" y="370"/>
                    <a:pt x="489" y="370"/>
                    <a:pt x="489" y="370"/>
                  </a:cubicBezTo>
                  <a:cubicBezTo>
                    <a:pt x="488" y="372"/>
                    <a:pt x="487" y="375"/>
                    <a:pt x="488" y="380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8" y="423"/>
                    <a:pt x="488" y="425"/>
                    <a:pt x="488" y="426"/>
                  </a:cubicBezTo>
                  <a:cubicBezTo>
                    <a:pt x="488" y="426"/>
                    <a:pt x="488" y="426"/>
                    <a:pt x="489" y="426"/>
                  </a:cubicBezTo>
                  <a:cubicBezTo>
                    <a:pt x="489" y="431"/>
                    <a:pt x="489" y="431"/>
                    <a:pt x="489" y="431"/>
                  </a:cubicBezTo>
                  <a:cubicBezTo>
                    <a:pt x="488" y="431"/>
                    <a:pt x="487" y="432"/>
                    <a:pt x="486" y="433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7" y="365"/>
                    <a:pt x="488" y="364"/>
                    <a:pt x="489" y="363"/>
                  </a:cubicBezTo>
                  <a:close/>
                  <a:moveTo>
                    <a:pt x="489" y="437"/>
                  </a:moveTo>
                  <a:cubicBezTo>
                    <a:pt x="489" y="442"/>
                    <a:pt x="489" y="442"/>
                    <a:pt x="489" y="442"/>
                  </a:cubicBezTo>
                  <a:cubicBezTo>
                    <a:pt x="488" y="442"/>
                    <a:pt x="487" y="442"/>
                    <a:pt x="486" y="442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9" y="437"/>
                    <a:pt x="489" y="437"/>
                    <a:pt x="489" y="437"/>
                  </a:cubicBezTo>
                  <a:close/>
                  <a:moveTo>
                    <a:pt x="489" y="447"/>
                  </a:moveTo>
                  <a:cubicBezTo>
                    <a:pt x="489" y="459"/>
                    <a:pt x="489" y="459"/>
                    <a:pt x="489" y="459"/>
                  </a:cubicBezTo>
                  <a:cubicBezTo>
                    <a:pt x="488" y="460"/>
                    <a:pt x="487" y="462"/>
                    <a:pt x="486" y="463"/>
                  </a:cubicBezTo>
                  <a:cubicBezTo>
                    <a:pt x="486" y="456"/>
                    <a:pt x="486" y="456"/>
                    <a:pt x="486" y="456"/>
                  </a:cubicBezTo>
                  <a:cubicBezTo>
                    <a:pt x="487" y="455"/>
                    <a:pt x="488" y="454"/>
                    <a:pt x="488" y="453"/>
                  </a:cubicBezTo>
                  <a:cubicBezTo>
                    <a:pt x="488" y="453"/>
                    <a:pt x="487" y="453"/>
                    <a:pt x="486" y="453"/>
                  </a:cubicBezTo>
                  <a:cubicBezTo>
                    <a:pt x="486" y="448"/>
                    <a:pt x="486" y="448"/>
                    <a:pt x="486" y="448"/>
                  </a:cubicBezTo>
                  <a:cubicBezTo>
                    <a:pt x="487" y="448"/>
                    <a:pt x="488" y="448"/>
                    <a:pt x="489" y="447"/>
                  </a:cubicBezTo>
                  <a:close/>
                  <a:moveTo>
                    <a:pt x="489" y="476"/>
                  </a:moveTo>
                  <a:cubicBezTo>
                    <a:pt x="489" y="493"/>
                    <a:pt x="489" y="493"/>
                    <a:pt x="489" y="493"/>
                  </a:cubicBezTo>
                  <a:cubicBezTo>
                    <a:pt x="486" y="498"/>
                    <a:pt x="486" y="498"/>
                    <a:pt x="486" y="498"/>
                  </a:cubicBezTo>
                  <a:cubicBezTo>
                    <a:pt x="486" y="489"/>
                    <a:pt x="486" y="489"/>
                    <a:pt x="486" y="489"/>
                  </a:cubicBezTo>
                  <a:cubicBezTo>
                    <a:pt x="488" y="486"/>
                    <a:pt x="489" y="484"/>
                    <a:pt x="486" y="479"/>
                  </a:cubicBezTo>
                  <a:cubicBezTo>
                    <a:pt x="486" y="473"/>
                    <a:pt x="486" y="473"/>
                    <a:pt x="486" y="473"/>
                  </a:cubicBezTo>
                  <a:cubicBezTo>
                    <a:pt x="489" y="476"/>
                    <a:pt x="489" y="476"/>
                    <a:pt x="489" y="476"/>
                  </a:cubicBezTo>
                  <a:close/>
                  <a:moveTo>
                    <a:pt x="489" y="507"/>
                  </a:moveTo>
                  <a:cubicBezTo>
                    <a:pt x="489" y="512"/>
                    <a:pt x="489" y="512"/>
                    <a:pt x="489" y="512"/>
                  </a:cubicBezTo>
                  <a:cubicBezTo>
                    <a:pt x="486" y="509"/>
                    <a:pt x="486" y="509"/>
                    <a:pt x="486" y="509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7" y="505"/>
                    <a:pt x="488" y="506"/>
                    <a:pt x="489" y="507"/>
                  </a:cubicBezTo>
                  <a:cubicBezTo>
                    <a:pt x="489" y="507"/>
                    <a:pt x="489" y="507"/>
                    <a:pt x="489" y="507"/>
                  </a:cubicBezTo>
                  <a:close/>
                  <a:moveTo>
                    <a:pt x="489" y="547"/>
                  </a:moveTo>
                  <a:cubicBezTo>
                    <a:pt x="489" y="571"/>
                    <a:pt x="489" y="571"/>
                    <a:pt x="489" y="571"/>
                  </a:cubicBezTo>
                  <a:cubicBezTo>
                    <a:pt x="488" y="572"/>
                    <a:pt x="487" y="573"/>
                    <a:pt x="486" y="574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6" y="559"/>
                    <a:pt x="486" y="558"/>
                    <a:pt x="486" y="558"/>
                  </a:cubicBezTo>
                  <a:cubicBezTo>
                    <a:pt x="486" y="558"/>
                    <a:pt x="486" y="558"/>
                    <a:pt x="486" y="558"/>
                  </a:cubicBezTo>
                  <a:cubicBezTo>
                    <a:pt x="486" y="542"/>
                    <a:pt x="486" y="542"/>
                    <a:pt x="486" y="542"/>
                  </a:cubicBezTo>
                  <a:cubicBezTo>
                    <a:pt x="489" y="547"/>
                    <a:pt x="489" y="547"/>
                    <a:pt x="489" y="547"/>
                  </a:cubicBezTo>
                  <a:close/>
                  <a:moveTo>
                    <a:pt x="489" y="590"/>
                  </a:move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604"/>
                    <a:pt x="489" y="604"/>
                    <a:pt x="489" y="604"/>
                  </a:cubicBezTo>
                  <a:cubicBezTo>
                    <a:pt x="488" y="603"/>
                    <a:pt x="487" y="603"/>
                    <a:pt x="486" y="602"/>
                  </a:cubicBezTo>
                  <a:cubicBezTo>
                    <a:pt x="486" y="592"/>
                    <a:pt x="486" y="592"/>
                    <a:pt x="486" y="592"/>
                  </a:cubicBezTo>
                  <a:cubicBezTo>
                    <a:pt x="487" y="591"/>
                    <a:pt x="487" y="591"/>
                    <a:pt x="488" y="590"/>
                  </a:cubicBezTo>
                  <a:cubicBezTo>
                    <a:pt x="489" y="590"/>
                    <a:pt x="489" y="590"/>
                    <a:pt x="489" y="590"/>
                  </a:cubicBezTo>
                  <a:close/>
                  <a:moveTo>
                    <a:pt x="489" y="614"/>
                  </a:moveTo>
                  <a:cubicBezTo>
                    <a:pt x="489" y="621"/>
                    <a:pt x="489" y="621"/>
                    <a:pt x="489" y="621"/>
                  </a:cubicBezTo>
                  <a:cubicBezTo>
                    <a:pt x="488" y="622"/>
                    <a:pt x="487" y="622"/>
                    <a:pt x="486" y="622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486" y="615"/>
                    <a:pt x="486" y="615"/>
                    <a:pt x="486" y="615"/>
                  </a:cubicBezTo>
                  <a:cubicBezTo>
                    <a:pt x="489" y="614"/>
                    <a:pt x="489" y="614"/>
                    <a:pt x="489" y="614"/>
                  </a:cubicBezTo>
                  <a:close/>
                  <a:moveTo>
                    <a:pt x="489" y="671"/>
                  </a:moveTo>
                  <a:cubicBezTo>
                    <a:pt x="489" y="683"/>
                    <a:pt x="489" y="683"/>
                    <a:pt x="489" y="683"/>
                  </a:cubicBezTo>
                  <a:cubicBezTo>
                    <a:pt x="486" y="684"/>
                    <a:pt x="486" y="684"/>
                    <a:pt x="486" y="684"/>
                  </a:cubicBezTo>
                  <a:cubicBezTo>
                    <a:pt x="486" y="673"/>
                    <a:pt x="486" y="673"/>
                    <a:pt x="486" y="673"/>
                  </a:cubicBezTo>
                  <a:cubicBezTo>
                    <a:pt x="489" y="671"/>
                    <a:pt x="489" y="671"/>
                    <a:pt x="489" y="671"/>
                  </a:cubicBezTo>
                  <a:close/>
                  <a:moveTo>
                    <a:pt x="489" y="737"/>
                  </a:moveTo>
                  <a:cubicBezTo>
                    <a:pt x="489" y="754"/>
                    <a:pt x="489" y="754"/>
                    <a:pt x="489" y="754"/>
                  </a:cubicBezTo>
                  <a:cubicBezTo>
                    <a:pt x="488" y="753"/>
                    <a:pt x="487" y="753"/>
                    <a:pt x="486" y="752"/>
                  </a:cubicBezTo>
                  <a:cubicBezTo>
                    <a:pt x="486" y="738"/>
                    <a:pt x="486" y="738"/>
                    <a:pt x="486" y="738"/>
                  </a:cubicBezTo>
                  <a:cubicBezTo>
                    <a:pt x="487" y="737"/>
                    <a:pt x="488" y="737"/>
                    <a:pt x="489" y="737"/>
                  </a:cubicBezTo>
                  <a:close/>
                  <a:moveTo>
                    <a:pt x="485" y="11"/>
                  </a:moveTo>
                  <a:cubicBezTo>
                    <a:pt x="486" y="12"/>
                    <a:pt x="486" y="12"/>
                    <a:pt x="486" y="12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11"/>
                    <a:pt x="485" y="11"/>
                    <a:pt x="485" y="11"/>
                  </a:cubicBezTo>
                  <a:close/>
                  <a:moveTo>
                    <a:pt x="486" y="783"/>
                  </a:moveTo>
                  <a:cubicBezTo>
                    <a:pt x="485" y="784"/>
                    <a:pt x="485" y="784"/>
                    <a:pt x="485" y="78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6" y="783"/>
                    <a:pt x="486" y="783"/>
                    <a:pt x="486" y="783"/>
                  </a:cubicBezTo>
                  <a:close/>
                  <a:moveTo>
                    <a:pt x="486" y="50"/>
                  </a:moveTo>
                  <a:cubicBezTo>
                    <a:pt x="486" y="57"/>
                    <a:pt x="486" y="57"/>
                    <a:pt x="486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6" y="75"/>
                  </a:moveTo>
                  <a:cubicBezTo>
                    <a:pt x="486" y="121"/>
                    <a:pt x="486" y="121"/>
                    <a:pt x="486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75"/>
                    <a:pt x="485" y="75"/>
                    <a:pt x="485" y="75"/>
                  </a:cubicBezTo>
                  <a:cubicBezTo>
                    <a:pt x="486" y="75"/>
                    <a:pt x="486" y="75"/>
                    <a:pt x="486" y="75"/>
                  </a:cubicBezTo>
                  <a:close/>
                  <a:moveTo>
                    <a:pt x="486" y="124"/>
                  </a:moveTo>
                  <a:cubicBezTo>
                    <a:pt x="486" y="140"/>
                    <a:pt x="486" y="140"/>
                    <a:pt x="486" y="140"/>
                  </a:cubicBezTo>
                  <a:cubicBezTo>
                    <a:pt x="485" y="139"/>
                    <a:pt x="485" y="139"/>
                    <a:pt x="485" y="139"/>
                  </a:cubicBezTo>
                  <a:cubicBezTo>
                    <a:pt x="485" y="124"/>
                    <a:pt x="485" y="124"/>
                    <a:pt x="485" y="124"/>
                  </a:cubicBezTo>
                  <a:cubicBezTo>
                    <a:pt x="486" y="124"/>
                    <a:pt x="486" y="124"/>
                    <a:pt x="486" y="124"/>
                  </a:cubicBezTo>
                  <a:close/>
                  <a:moveTo>
                    <a:pt x="486" y="141"/>
                  </a:moveTo>
                  <a:cubicBezTo>
                    <a:pt x="486" y="148"/>
                    <a:pt x="486" y="148"/>
                    <a:pt x="486" y="148"/>
                  </a:cubicBezTo>
                  <a:cubicBezTo>
                    <a:pt x="485" y="148"/>
                    <a:pt x="485" y="148"/>
                    <a:pt x="485" y="148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6" y="141"/>
                    <a:pt x="486" y="141"/>
                    <a:pt x="486" y="141"/>
                  </a:cubicBezTo>
                  <a:close/>
                  <a:moveTo>
                    <a:pt x="486" y="182"/>
                  </a:moveTo>
                  <a:cubicBezTo>
                    <a:pt x="486" y="212"/>
                    <a:pt x="486" y="212"/>
                    <a:pt x="486" y="212"/>
                  </a:cubicBezTo>
                  <a:cubicBezTo>
                    <a:pt x="485" y="211"/>
                    <a:pt x="485" y="211"/>
                    <a:pt x="485" y="211"/>
                  </a:cubicBezTo>
                  <a:cubicBezTo>
                    <a:pt x="485" y="206"/>
                    <a:pt x="485" y="206"/>
                    <a:pt x="485" y="206"/>
                  </a:cubicBezTo>
                  <a:cubicBezTo>
                    <a:pt x="486" y="205"/>
                    <a:pt x="486" y="205"/>
                    <a:pt x="486" y="205"/>
                  </a:cubicBezTo>
                  <a:cubicBezTo>
                    <a:pt x="486" y="203"/>
                    <a:pt x="486" y="201"/>
                    <a:pt x="485" y="200"/>
                  </a:cubicBezTo>
                  <a:cubicBezTo>
                    <a:pt x="485" y="182"/>
                    <a:pt x="485" y="182"/>
                    <a:pt x="485" y="182"/>
                  </a:cubicBezTo>
                  <a:cubicBezTo>
                    <a:pt x="486" y="182"/>
                    <a:pt x="486" y="182"/>
                    <a:pt x="486" y="182"/>
                  </a:cubicBezTo>
                  <a:close/>
                  <a:moveTo>
                    <a:pt x="486" y="237"/>
                  </a:moveTo>
                  <a:cubicBezTo>
                    <a:pt x="486" y="266"/>
                    <a:pt x="486" y="266"/>
                    <a:pt x="486" y="266"/>
                  </a:cubicBezTo>
                  <a:cubicBezTo>
                    <a:pt x="486" y="266"/>
                    <a:pt x="486" y="266"/>
                    <a:pt x="485" y="266"/>
                  </a:cubicBezTo>
                  <a:cubicBezTo>
                    <a:pt x="485" y="236"/>
                    <a:pt x="485" y="236"/>
                    <a:pt x="485" y="236"/>
                  </a:cubicBezTo>
                  <a:cubicBezTo>
                    <a:pt x="486" y="237"/>
                    <a:pt x="486" y="237"/>
                    <a:pt x="486" y="237"/>
                  </a:cubicBezTo>
                  <a:close/>
                  <a:moveTo>
                    <a:pt x="486" y="295"/>
                  </a:moveTo>
                  <a:cubicBezTo>
                    <a:pt x="486" y="301"/>
                    <a:pt x="486" y="301"/>
                    <a:pt x="486" y="301"/>
                  </a:cubicBezTo>
                  <a:cubicBezTo>
                    <a:pt x="486" y="301"/>
                    <a:pt x="486" y="301"/>
                    <a:pt x="485" y="301"/>
                  </a:cubicBezTo>
                  <a:cubicBezTo>
                    <a:pt x="485" y="296"/>
                    <a:pt x="485" y="296"/>
                    <a:pt x="485" y="296"/>
                  </a:cubicBezTo>
                  <a:cubicBezTo>
                    <a:pt x="486" y="295"/>
                    <a:pt x="486" y="295"/>
                    <a:pt x="486" y="295"/>
                  </a:cubicBezTo>
                  <a:close/>
                  <a:moveTo>
                    <a:pt x="486" y="309"/>
                  </a:moveTo>
                  <a:cubicBezTo>
                    <a:pt x="486" y="313"/>
                    <a:pt x="486" y="313"/>
                    <a:pt x="486" y="313"/>
                  </a:cubicBezTo>
                  <a:cubicBezTo>
                    <a:pt x="486" y="313"/>
                    <a:pt x="486" y="313"/>
                    <a:pt x="485" y="313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6" y="309"/>
                    <a:pt x="486" y="309"/>
                    <a:pt x="486" y="309"/>
                  </a:cubicBezTo>
                  <a:close/>
                  <a:moveTo>
                    <a:pt x="486" y="322"/>
                  </a:moveTo>
                  <a:cubicBezTo>
                    <a:pt x="486" y="329"/>
                    <a:pt x="486" y="329"/>
                    <a:pt x="486" y="329"/>
                  </a:cubicBezTo>
                  <a:cubicBezTo>
                    <a:pt x="486" y="329"/>
                    <a:pt x="486" y="330"/>
                    <a:pt x="485" y="330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6" y="323"/>
                    <a:pt x="486" y="322"/>
                    <a:pt x="486" y="322"/>
                  </a:cubicBezTo>
                  <a:close/>
                  <a:moveTo>
                    <a:pt x="486" y="340"/>
                  </a:moveTo>
                  <a:cubicBezTo>
                    <a:pt x="486" y="354"/>
                    <a:pt x="486" y="354"/>
                    <a:pt x="486" y="354"/>
                  </a:cubicBezTo>
                  <a:cubicBezTo>
                    <a:pt x="486" y="355"/>
                    <a:pt x="486" y="355"/>
                    <a:pt x="485" y="355"/>
                  </a:cubicBezTo>
                  <a:cubicBezTo>
                    <a:pt x="485" y="339"/>
                    <a:pt x="485" y="339"/>
                    <a:pt x="485" y="339"/>
                  </a:cubicBezTo>
                  <a:cubicBezTo>
                    <a:pt x="486" y="340"/>
                    <a:pt x="486" y="340"/>
                    <a:pt x="486" y="340"/>
                  </a:cubicBezTo>
                  <a:close/>
                  <a:moveTo>
                    <a:pt x="486" y="366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5" y="434"/>
                  </a:cubicBezTo>
                  <a:cubicBezTo>
                    <a:pt x="485" y="420"/>
                    <a:pt x="485" y="420"/>
                    <a:pt x="485" y="420"/>
                  </a:cubicBezTo>
                  <a:cubicBezTo>
                    <a:pt x="486" y="420"/>
                    <a:pt x="486" y="419"/>
                    <a:pt x="486" y="419"/>
                  </a:cubicBezTo>
                  <a:cubicBezTo>
                    <a:pt x="486" y="410"/>
                    <a:pt x="486" y="400"/>
                    <a:pt x="485" y="390"/>
                  </a:cubicBezTo>
                  <a:cubicBezTo>
                    <a:pt x="485" y="367"/>
                    <a:pt x="485" y="367"/>
                    <a:pt x="485" y="367"/>
                  </a:cubicBezTo>
                  <a:cubicBezTo>
                    <a:pt x="486" y="366"/>
                    <a:pt x="486" y="366"/>
                    <a:pt x="486" y="366"/>
                  </a:cubicBezTo>
                  <a:close/>
                  <a:moveTo>
                    <a:pt x="486" y="438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5" y="442"/>
                    <a:pt x="485" y="442"/>
                    <a:pt x="485" y="442"/>
                  </a:cubicBezTo>
                  <a:cubicBezTo>
                    <a:pt x="485" y="438"/>
                    <a:pt x="485" y="438"/>
                    <a:pt x="485" y="438"/>
                  </a:cubicBezTo>
                  <a:cubicBezTo>
                    <a:pt x="486" y="438"/>
                    <a:pt x="486" y="438"/>
                    <a:pt x="486" y="438"/>
                  </a:cubicBezTo>
                  <a:close/>
                  <a:moveTo>
                    <a:pt x="486" y="448"/>
                  </a:moveTo>
                  <a:cubicBezTo>
                    <a:pt x="486" y="453"/>
                    <a:pt x="486" y="453"/>
                    <a:pt x="486" y="453"/>
                  </a:cubicBezTo>
                  <a:cubicBezTo>
                    <a:pt x="485" y="453"/>
                    <a:pt x="485" y="453"/>
                    <a:pt x="485" y="453"/>
                  </a:cubicBezTo>
                  <a:cubicBezTo>
                    <a:pt x="485" y="448"/>
                    <a:pt x="485" y="448"/>
                    <a:pt x="485" y="448"/>
                  </a:cubicBezTo>
                  <a:cubicBezTo>
                    <a:pt x="486" y="448"/>
                    <a:pt x="486" y="448"/>
                    <a:pt x="486" y="448"/>
                  </a:cubicBezTo>
                  <a:close/>
                  <a:moveTo>
                    <a:pt x="486" y="456"/>
                  </a:moveTo>
                  <a:cubicBezTo>
                    <a:pt x="486" y="463"/>
                    <a:pt x="486" y="463"/>
                    <a:pt x="486" y="463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485" y="457"/>
                    <a:pt x="485" y="457"/>
                    <a:pt x="485" y="457"/>
                  </a:cubicBezTo>
                  <a:cubicBezTo>
                    <a:pt x="486" y="456"/>
                    <a:pt x="486" y="456"/>
                    <a:pt x="486" y="456"/>
                  </a:cubicBezTo>
                  <a:close/>
                  <a:moveTo>
                    <a:pt x="486" y="473"/>
                  </a:moveTo>
                  <a:cubicBezTo>
                    <a:pt x="486" y="479"/>
                    <a:pt x="486" y="479"/>
                    <a:pt x="486" y="479"/>
                  </a:cubicBezTo>
                  <a:cubicBezTo>
                    <a:pt x="486" y="479"/>
                    <a:pt x="486" y="478"/>
                    <a:pt x="485" y="478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6" y="473"/>
                    <a:pt x="486" y="473"/>
                    <a:pt x="486" y="473"/>
                  </a:cubicBezTo>
                  <a:close/>
                  <a:moveTo>
                    <a:pt x="486" y="489"/>
                  </a:moveTo>
                  <a:cubicBezTo>
                    <a:pt x="486" y="498"/>
                    <a:pt x="486" y="498"/>
                    <a:pt x="486" y="498"/>
                  </a:cubicBezTo>
                  <a:cubicBezTo>
                    <a:pt x="485" y="499"/>
                    <a:pt x="485" y="499"/>
                    <a:pt x="485" y="499"/>
                  </a:cubicBezTo>
                  <a:cubicBezTo>
                    <a:pt x="485" y="491"/>
                    <a:pt x="485" y="491"/>
                    <a:pt x="485" y="491"/>
                  </a:cubicBezTo>
                  <a:cubicBezTo>
                    <a:pt x="486" y="490"/>
                    <a:pt x="486" y="490"/>
                    <a:pt x="486" y="489"/>
                  </a:cubicBezTo>
                  <a:close/>
                  <a:moveTo>
                    <a:pt x="486" y="503"/>
                  </a:moveTo>
                  <a:cubicBezTo>
                    <a:pt x="486" y="509"/>
                    <a:pt x="486" y="509"/>
                    <a:pt x="486" y="509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6" y="503"/>
                    <a:pt x="486" y="503"/>
                    <a:pt x="486" y="503"/>
                  </a:cubicBezTo>
                  <a:close/>
                  <a:moveTo>
                    <a:pt x="486" y="542"/>
                  </a:moveTo>
                  <a:cubicBezTo>
                    <a:pt x="486" y="558"/>
                    <a:pt x="486" y="558"/>
                    <a:pt x="486" y="558"/>
                  </a:cubicBezTo>
                  <a:cubicBezTo>
                    <a:pt x="485" y="558"/>
                    <a:pt x="485" y="558"/>
                    <a:pt x="485" y="558"/>
                  </a:cubicBezTo>
                  <a:cubicBezTo>
                    <a:pt x="485" y="541"/>
                    <a:pt x="485" y="541"/>
                    <a:pt x="485" y="541"/>
                  </a:cubicBezTo>
                  <a:cubicBezTo>
                    <a:pt x="486" y="542"/>
                    <a:pt x="486" y="542"/>
                    <a:pt x="486" y="542"/>
                  </a:cubicBezTo>
                  <a:close/>
                  <a:moveTo>
                    <a:pt x="486" y="559"/>
                  </a:moveTo>
                  <a:cubicBezTo>
                    <a:pt x="486" y="574"/>
                    <a:pt x="486" y="574"/>
                    <a:pt x="486" y="574"/>
                  </a:cubicBezTo>
                  <a:cubicBezTo>
                    <a:pt x="485" y="574"/>
                    <a:pt x="485" y="574"/>
                    <a:pt x="485" y="574"/>
                  </a:cubicBezTo>
                  <a:cubicBezTo>
                    <a:pt x="485" y="563"/>
                    <a:pt x="485" y="563"/>
                    <a:pt x="485" y="563"/>
                  </a:cubicBezTo>
                  <a:cubicBezTo>
                    <a:pt x="486" y="563"/>
                    <a:pt x="486" y="563"/>
                    <a:pt x="486" y="563"/>
                  </a:cubicBezTo>
                  <a:cubicBezTo>
                    <a:pt x="486" y="562"/>
                    <a:pt x="486" y="560"/>
                    <a:pt x="486" y="559"/>
                  </a:cubicBezTo>
                  <a:close/>
                  <a:moveTo>
                    <a:pt x="486" y="592"/>
                  </a:moveTo>
                  <a:cubicBezTo>
                    <a:pt x="486" y="602"/>
                    <a:pt x="486" y="602"/>
                    <a:pt x="486" y="602"/>
                  </a:cubicBezTo>
                  <a:cubicBezTo>
                    <a:pt x="486" y="602"/>
                    <a:pt x="486" y="602"/>
                    <a:pt x="485" y="602"/>
                  </a:cubicBezTo>
                  <a:cubicBezTo>
                    <a:pt x="485" y="592"/>
                    <a:pt x="485" y="592"/>
                    <a:pt x="485" y="592"/>
                  </a:cubicBezTo>
                  <a:cubicBezTo>
                    <a:pt x="486" y="592"/>
                    <a:pt x="486" y="592"/>
                    <a:pt x="486" y="592"/>
                  </a:cubicBezTo>
                  <a:close/>
                  <a:moveTo>
                    <a:pt x="486" y="614"/>
                  </a:moveTo>
                  <a:cubicBezTo>
                    <a:pt x="486" y="622"/>
                    <a:pt x="486" y="622"/>
                    <a:pt x="486" y="622"/>
                  </a:cubicBezTo>
                  <a:cubicBezTo>
                    <a:pt x="485" y="623"/>
                    <a:pt x="485" y="623"/>
                    <a:pt x="485" y="623"/>
                  </a:cubicBezTo>
                  <a:cubicBezTo>
                    <a:pt x="485" y="614"/>
                    <a:pt x="485" y="614"/>
                    <a:pt x="485" y="614"/>
                  </a:cubicBezTo>
                  <a:cubicBezTo>
                    <a:pt x="486" y="614"/>
                    <a:pt x="486" y="614"/>
                    <a:pt x="486" y="614"/>
                  </a:cubicBezTo>
                  <a:close/>
                  <a:moveTo>
                    <a:pt x="486" y="673"/>
                  </a:moveTo>
                  <a:cubicBezTo>
                    <a:pt x="486" y="684"/>
                    <a:pt x="486" y="684"/>
                    <a:pt x="486" y="684"/>
                  </a:cubicBezTo>
                  <a:cubicBezTo>
                    <a:pt x="485" y="685"/>
                    <a:pt x="485" y="685"/>
                    <a:pt x="485" y="685"/>
                  </a:cubicBezTo>
                  <a:cubicBezTo>
                    <a:pt x="485" y="673"/>
                    <a:pt x="485" y="673"/>
                    <a:pt x="485" y="673"/>
                  </a:cubicBezTo>
                  <a:cubicBezTo>
                    <a:pt x="486" y="673"/>
                    <a:pt x="486" y="673"/>
                    <a:pt x="486" y="673"/>
                  </a:cubicBezTo>
                  <a:close/>
                  <a:moveTo>
                    <a:pt x="486" y="738"/>
                  </a:moveTo>
                  <a:cubicBezTo>
                    <a:pt x="486" y="752"/>
                    <a:pt x="486" y="752"/>
                    <a:pt x="486" y="752"/>
                  </a:cubicBezTo>
                  <a:cubicBezTo>
                    <a:pt x="486" y="752"/>
                    <a:pt x="486" y="752"/>
                    <a:pt x="485" y="751"/>
                  </a:cubicBezTo>
                  <a:cubicBezTo>
                    <a:pt x="485" y="738"/>
                    <a:pt x="485" y="738"/>
                    <a:pt x="485" y="738"/>
                  </a:cubicBezTo>
                  <a:lnTo>
                    <a:pt x="486" y="738"/>
                  </a:lnTo>
                  <a:close/>
                  <a:moveTo>
                    <a:pt x="484" y="11"/>
                  </a:moveTo>
                  <a:cubicBezTo>
                    <a:pt x="485" y="11"/>
                    <a:pt x="485" y="11"/>
                    <a:pt x="485" y="11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0"/>
                    <a:pt x="484" y="38"/>
                    <a:pt x="484" y="37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5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5" y="774"/>
                    <a:pt x="485" y="77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5" y="784"/>
                    <a:pt x="485" y="784"/>
                    <a:pt x="485" y="784"/>
                  </a:cubicBezTo>
                  <a:close/>
                  <a:moveTo>
                    <a:pt x="485" y="50"/>
                  </a:moveTo>
                  <a:cubicBezTo>
                    <a:pt x="485" y="57"/>
                    <a:pt x="485" y="57"/>
                    <a:pt x="485" y="57"/>
                  </a:cubicBezTo>
                  <a:cubicBezTo>
                    <a:pt x="484" y="57"/>
                    <a:pt x="484" y="57"/>
                    <a:pt x="484" y="57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75"/>
                  </a:move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4" y="120"/>
                    <a:pt x="484" y="120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5" y="75"/>
                    <a:pt x="485" y="75"/>
                    <a:pt x="485" y="75"/>
                  </a:cubicBezTo>
                  <a:close/>
                  <a:moveTo>
                    <a:pt x="485" y="124"/>
                  </a:moveTo>
                  <a:cubicBezTo>
                    <a:pt x="485" y="139"/>
                    <a:pt x="485" y="139"/>
                    <a:pt x="485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5" y="124"/>
                    <a:pt x="485" y="124"/>
                  </a:cubicBezTo>
                  <a:close/>
                  <a:moveTo>
                    <a:pt x="485" y="141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5" y="140"/>
                    <a:pt x="485" y="141"/>
                  </a:cubicBezTo>
                  <a:close/>
                  <a:moveTo>
                    <a:pt x="485" y="182"/>
                  </a:moveTo>
                  <a:cubicBezTo>
                    <a:pt x="485" y="200"/>
                    <a:pt x="485" y="200"/>
                    <a:pt x="485" y="200"/>
                  </a:cubicBezTo>
                  <a:cubicBezTo>
                    <a:pt x="485" y="197"/>
                    <a:pt x="485" y="195"/>
                    <a:pt x="484" y="193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5" y="182"/>
                    <a:pt x="485" y="182"/>
                    <a:pt x="485" y="182"/>
                  </a:cubicBezTo>
                  <a:close/>
                  <a:moveTo>
                    <a:pt x="485" y="206"/>
                  </a:moveTo>
                  <a:cubicBezTo>
                    <a:pt x="485" y="211"/>
                    <a:pt x="485" y="211"/>
                    <a:pt x="485" y="211"/>
                  </a:cubicBezTo>
                  <a:cubicBezTo>
                    <a:pt x="485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5" y="206"/>
                    <a:pt x="485" y="206"/>
                  </a:cubicBezTo>
                  <a:close/>
                  <a:moveTo>
                    <a:pt x="485" y="236"/>
                  </a:moveTo>
                  <a:cubicBezTo>
                    <a:pt x="485" y="266"/>
                    <a:pt x="485" y="266"/>
                    <a:pt x="485" y="266"/>
                  </a:cubicBezTo>
                  <a:cubicBezTo>
                    <a:pt x="485" y="267"/>
                    <a:pt x="484" y="267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6"/>
                    <a:pt x="485" y="236"/>
                    <a:pt x="485" y="236"/>
                  </a:cubicBezTo>
                  <a:close/>
                  <a:moveTo>
                    <a:pt x="485" y="296"/>
                  </a:moveTo>
                  <a:cubicBezTo>
                    <a:pt x="485" y="301"/>
                    <a:pt x="485" y="301"/>
                    <a:pt x="485" y="301"/>
                  </a:cubicBezTo>
                  <a:cubicBezTo>
                    <a:pt x="485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5" y="296"/>
                    <a:pt x="485" y="296"/>
                    <a:pt x="485" y="296"/>
                  </a:cubicBezTo>
                  <a:close/>
                  <a:moveTo>
                    <a:pt x="485" y="308"/>
                  </a:moveTo>
                  <a:cubicBezTo>
                    <a:pt x="485" y="313"/>
                    <a:pt x="485" y="313"/>
                    <a:pt x="485" y="313"/>
                  </a:cubicBezTo>
                  <a:cubicBezTo>
                    <a:pt x="485" y="313"/>
                    <a:pt x="484" y="312"/>
                    <a:pt x="484" y="312"/>
                  </a:cubicBezTo>
                  <a:cubicBezTo>
                    <a:pt x="484" y="308"/>
                    <a:pt x="484" y="308"/>
                    <a:pt x="484" y="308"/>
                  </a:cubicBezTo>
                  <a:cubicBezTo>
                    <a:pt x="485" y="308"/>
                    <a:pt x="485" y="308"/>
                    <a:pt x="485" y="308"/>
                  </a:cubicBezTo>
                  <a:close/>
                  <a:moveTo>
                    <a:pt x="485" y="323"/>
                  </a:moveTo>
                  <a:cubicBezTo>
                    <a:pt x="485" y="330"/>
                    <a:pt x="485" y="330"/>
                    <a:pt x="485" y="330"/>
                  </a:cubicBezTo>
                  <a:cubicBezTo>
                    <a:pt x="485" y="330"/>
                    <a:pt x="484" y="331"/>
                    <a:pt x="484" y="332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5" y="323"/>
                    <a:pt x="485" y="323"/>
                    <a:pt x="485" y="323"/>
                  </a:cubicBezTo>
                  <a:close/>
                  <a:moveTo>
                    <a:pt x="485" y="339"/>
                  </a:moveTo>
                  <a:cubicBezTo>
                    <a:pt x="485" y="355"/>
                    <a:pt x="485" y="355"/>
                    <a:pt x="485" y="355"/>
                  </a:cubicBezTo>
                  <a:cubicBezTo>
                    <a:pt x="485" y="356"/>
                    <a:pt x="484" y="357"/>
                    <a:pt x="484" y="359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4" y="349"/>
                    <a:pt x="485" y="347"/>
                    <a:pt x="484" y="346"/>
                  </a:cubicBezTo>
                  <a:cubicBezTo>
                    <a:pt x="484" y="338"/>
                    <a:pt x="484" y="338"/>
                    <a:pt x="484" y="338"/>
                  </a:cubicBezTo>
                  <a:cubicBezTo>
                    <a:pt x="484" y="338"/>
                    <a:pt x="485" y="339"/>
                    <a:pt x="485" y="339"/>
                  </a:cubicBezTo>
                  <a:close/>
                  <a:moveTo>
                    <a:pt x="485" y="367"/>
                  </a:moveTo>
                  <a:cubicBezTo>
                    <a:pt x="485" y="390"/>
                    <a:pt x="485" y="390"/>
                    <a:pt x="485" y="390"/>
                  </a:cubicBezTo>
                  <a:cubicBezTo>
                    <a:pt x="485" y="387"/>
                    <a:pt x="485" y="384"/>
                    <a:pt x="484" y="381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5" y="367"/>
                    <a:pt x="485" y="367"/>
                    <a:pt x="485" y="367"/>
                  </a:cubicBezTo>
                  <a:close/>
                  <a:moveTo>
                    <a:pt x="485" y="420"/>
                  </a:moveTo>
                  <a:cubicBezTo>
                    <a:pt x="485" y="434"/>
                    <a:pt x="485" y="434"/>
                    <a:pt x="485" y="434"/>
                  </a:cubicBezTo>
                  <a:cubicBezTo>
                    <a:pt x="485" y="434"/>
                    <a:pt x="484" y="435"/>
                    <a:pt x="484" y="436"/>
                  </a:cubicBezTo>
                  <a:cubicBezTo>
                    <a:pt x="484" y="423"/>
                    <a:pt x="484" y="423"/>
                    <a:pt x="484" y="423"/>
                  </a:cubicBezTo>
                  <a:cubicBezTo>
                    <a:pt x="485" y="422"/>
                    <a:pt x="485" y="421"/>
                    <a:pt x="485" y="420"/>
                  </a:cubicBezTo>
                  <a:close/>
                  <a:moveTo>
                    <a:pt x="485" y="438"/>
                  </a:moveTo>
                  <a:cubicBezTo>
                    <a:pt x="485" y="442"/>
                    <a:pt x="485" y="442"/>
                    <a:pt x="485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5" y="438"/>
                    <a:pt x="485" y="438"/>
                    <a:pt x="485" y="438"/>
                  </a:cubicBezTo>
                  <a:close/>
                  <a:moveTo>
                    <a:pt x="485" y="448"/>
                  </a:moveTo>
                  <a:cubicBezTo>
                    <a:pt x="485" y="453"/>
                    <a:pt x="485" y="453"/>
                    <a:pt x="485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5" y="448"/>
                    <a:pt x="485" y="448"/>
                  </a:cubicBezTo>
                  <a:close/>
                  <a:moveTo>
                    <a:pt x="485" y="457"/>
                  </a:moveTo>
                  <a:cubicBezTo>
                    <a:pt x="485" y="465"/>
                    <a:pt x="485" y="465"/>
                    <a:pt x="485" y="465"/>
                  </a:cubicBezTo>
                  <a:cubicBezTo>
                    <a:pt x="485" y="465"/>
                    <a:pt x="484" y="466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5" y="457"/>
                    <a:pt x="485" y="457"/>
                    <a:pt x="485" y="457"/>
                  </a:cubicBezTo>
                  <a:close/>
                  <a:moveTo>
                    <a:pt x="485" y="472"/>
                  </a:moveTo>
                  <a:cubicBezTo>
                    <a:pt x="485" y="478"/>
                    <a:pt x="485" y="478"/>
                    <a:pt x="485" y="478"/>
                  </a:cubicBezTo>
                  <a:cubicBezTo>
                    <a:pt x="485" y="478"/>
                    <a:pt x="485" y="477"/>
                    <a:pt x="485" y="477"/>
                  </a:cubicBezTo>
                  <a:cubicBezTo>
                    <a:pt x="484" y="477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5" y="472"/>
                    <a:pt x="485" y="472"/>
                    <a:pt x="485" y="472"/>
                  </a:cubicBezTo>
                  <a:close/>
                  <a:moveTo>
                    <a:pt x="485" y="491"/>
                  </a:moveTo>
                  <a:cubicBezTo>
                    <a:pt x="485" y="499"/>
                    <a:pt x="485" y="499"/>
                    <a:pt x="485" y="499"/>
                  </a:cubicBezTo>
                  <a:cubicBezTo>
                    <a:pt x="485" y="501"/>
                    <a:pt x="485" y="501"/>
                    <a:pt x="485" y="501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4" y="507"/>
                    <a:pt x="484" y="507"/>
                    <a:pt x="484" y="507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2"/>
                    <a:pt x="485" y="492"/>
                    <a:pt x="485" y="491"/>
                  </a:cubicBezTo>
                  <a:close/>
                  <a:moveTo>
                    <a:pt x="485" y="541"/>
                  </a:moveTo>
                  <a:cubicBezTo>
                    <a:pt x="485" y="558"/>
                    <a:pt x="485" y="558"/>
                    <a:pt x="485" y="558"/>
                  </a:cubicBezTo>
                  <a:cubicBezTo>
                    <a:pt x="485" y="558"/>
                    <a:pt x="484" y="559"/>
                    <a:pt x="484" y="559"/>
                  </a:cubicBezTo>
                  <a:cubicBezTo>
                    <a:pt x="484" y="539"/>
                    <a:pt x="484" y="539"/>
                    <a:pt x="484" y="539"/>
                  </a:cubicBezTo>
                  <a:cubicBezTo>
                    <a:pt x="485" y="541"/>
                    <a:pt x="485" y="541"/>
                    <a:pt x="485" y="541"/>
                  </a:cubicBezTo>
                  <a:close/>
                  <a:moveTo>
                    <a:pt x="485" y="563"/>
                  </a:moveTo>
                  <a:cubicBezTo>
                    <a:pt x="485" y="574"/>
                    <a:pt x="485" y="574"/>
                    <a:pt x="485" y="574"/>
                  </a:cubicBezTo>
                  <a:cubicBezTo>
                    <a:pt x="484" y="575"/>
                    <a:pt x="484" y="575"/>
                    <a:pt x="484" y="575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5" y="563"/>
                    <a:pt x="485" y="563"/>
                    <a:pt x="485" y="563"/>
                  </a:cubicBezTo>
                  <a:close/>
                  <a:moveTo>
                    <a:pt x="485" y="592"/>
                  </a:moveTo>
                  <a:cubicBezTo>
                    <a:pt x="485" y="602"/>
                    <a:pt x="485" y="602"/>
                    <a:pt x="485" y="602"/>
                  </a:cubicBezTo>
                  <a:cubicBezTo>
                    <a:pt x="485" y="602"/>
                    <a:pt x="484" y="602"/>
                    <a:pt x="484" y="602"/>
                  </a:cubicBezTo>
                  <a:cubicBezTo>
                    <a:pt x="484" y="593"/>
                    <a:pt x="484" y="593"/>
                    <a:pt x="484" y="593"/>
                  </a:cubicBezTo>
                  <a:cubicBezTo>
                    <a:pt x="484" y="593"/>
                    <a:pt x="485" y="593"/>
                    <a:pt x="485" y="592"/>
                  </a:cubicBezTo>
                  <a:close/>
                  <a:moveTo>
                    <a:pt x="485" y="614"/>
                  </a:moveTo>
                  <a:cubicBezTo>
                    <a:pt x="485" y="623"/>
                    <a:pt x="485" y="623"/>
                    <a:pt x="485" y="623"/>
                  </a:cubicBezTo>
                  <a:cubicBezTo>
                    <a:pt x="484" y="623"/>
                    <a:pt x="484" y="623"/>
                    <a:pt x="484" y="623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5" y="614"/>
                    <a:pt x="485" y="614"/>
                    <a:pt x="485" y="614"/>
                  </a:cubicBezTo>
                  <a:close/>
                  <a:moveTo>
                    <a:pt x="485" y="673"/>
                  </a:moveTo>
                  <a:cubicBezTo>
                    <a:pt x="485" y="685"/>
                    <a:pt x="485" y="685"/>
                    <a:pt x="485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5" y="673"/>
                    <a:pt x="485" y="673"/>
                    <a:pt x="485" y="673"/>
                  </a:cubicBezTo>
                  <a:close/>
                  <a:moveTo>
                    <a:pt x="485" y="738"/>
                  </a:moveTo>
                  <a:cubicBezTo>
                    <a:pt x="485" y="751"/>
                    <a:pt x="485" y="751"/>
                    <a:pt x="485" y="751"/>
                  </a:cubicBezTo>
                  <a:cubicBezTo>
                    <a:pt x="485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ubicBezTo>
                    <a:pt x="484" y="738"/>
                    <a:pt x="485" y="738"/>
                    <a:pt x="485" y="738"/>
                  </a:cubicBezTo>
                  <a:close/>
                  <a:moveTo>
                    <a:pt x="484" y="11"/>
                  </a:moveTo>
                  <a:cubicBezTo>
                    <a:pt x="484" y="11"/>
                    <a:pt x="484" y="11"/>
                    <a:pt x="484" y="11"/>
                  </a:cubicBezTo>
                  <a:cubicBezTo>
                    <a:pt x="484" y="37"/>
                    <a:pt x="484" y="37"/>
                    <a:pt x="484" y="3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4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7"/>
                    <a:pt x="484" y="57"/>
                    <a:pt x="484" y="57"/>
                  </a:cubicBezTo>
                  <a:cubicBezTo>
                    <a:pt x="484" y="56"/>
                    <a:pt x="484" y="56"/>
                    <a:pt x="484" y="56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20"/>
                    <a:pt x="484" y="120"/>
                    <a:pt x="484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4" y="122"/>
                    <a:pt x="484" y="123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lose/>
                  <a:moveTo>
                    <a:pt x="484" y="140"/>
                  </a:moveTo>
                  <a:cubicBezTo>
                    <a:pt x="484" y="148"/>
                    <a:pt x="484" y="148"/>
                    <a:pt x="484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3"/>
                    <a:pt x="484" y="193"/>
                    <a:pt x="484" y="193"/>
                  </a:cubicBezTo>
                  <a:cubicBezTo>
                    <a:pt x="484" y="192"/>
                    <a:pt x="484" y="192"/>
                    <a:pt x="484" y="19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4" y="181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4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4" y="268"/>
                    <a:pt x="484" y="268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5"/>
                    <a:pt x="484" y="235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4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4" y="297"/>
                    <a:pt x="484" y="297"/>
                    <a:pt x="484" y="297"/>
                  </a:cubicBezTo>
                  <a:close/>
                  <a:moveTo>
                    <a:pt x="484" y="308"/>
                  </a:moveTo>
                  <a:cubicBezTo>
                    <a:pt x="484" y="312"/>
                    <a:pt x="484" y="312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08"/>
                    <a:pt x="484" y="308"/>
                    <a:pt x="484" y="308"/>
                  </a:cubicBezTo>
                  <a:close/>
                  <a:moveTo>
                    <a:pt x="484" y="322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4" y="332"/>
                    <a:pt x="484" y="332"/>
                    <a:pt x="484" y="332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4" y="322"/>
                    <a:pt x="484" y="322"/>
                    <a:pt x="484" y="322"/>
                  </a:cubicBezTo>
                  <a:close/>
                  <a:moveTo>
                    <a:pt x="484" y="338"/>
                  </a:moveTo>
                  <a:cubicBezTo>
                    <a:pt x="484" y="346"/>
                    <a:pt x="484" y="346"/>
                    <a:pt x="484" y="346"/>
                  </a:cubicBezTo>
                  <a:cubicBezTo>
                    <a:pt x="484" y="345"/>
                    <a:pt x="484" y="345"/>
                    <a:pt x="484" y="344"/>
                  </a:cubicBezTo>
                  <a:cubicBezTo>
                    <a:pt x="484" y="337"/>
                    <a:pt x="484" y="337"/>
                    <a:pt x="484" y="337"/>
                  </a:cubicBezTo>
                  <a:cubicBezTo>
                    <a:pt x="484" y="338"/>
                    <a:pt x="484" y="338"/>
                    <a:pt x="484" y="338"/>
                  </a:cubicBezTo>
                  <a:close/>
                  <a:moveTo>
                    <a:pt x="484" y="350"/>
                  </a:moveTo>
                  <a:cubicBezTo>
                    <a:pt x="484" y="359"/>
                    <a:pt x="484" y="359"/>
                    <a:pt x="484" y="359"/>
                  </a:cubicBezTo>
                  <a:cubicBezTo>
                    <a:pt x="483" y="361"/>
                    <a:pt x="484" y="365"/>
                    <a:pt x="484" y="369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4" y="381"/>
                    <a:pt x="484" y="381"/>
                    <a:pt x="484" y="381"/>
                  </a:cubicBezTo>
                  <a:cubicBezTo>
                    <a:pt x="484" y="380"/>
                    <a:pt x="484" y="379"/>
                    <a:pt x="484" y="378"/>
                  </a:cubicBezTo>
                  <a:cubicBezTo>
                    <a:pt x="484" y="351"/>
                    <a:pt x="484" y="351"/>
                    <a:pt x="484" y="351"/>
                  </a:cubicBezTo>
                  <a:cubicBezTo>
                    <a:pt x="484" y="351"/>
                    <a:pt x="484" y="350"/>
                    <a:pt x="484" y="350"/>
                  </a:cubicBezTo>
                  <a:close/>
                  <a:moveTo>
                    <a:pt x="484" y="423"/>
                  </a:moveTo>
                  <a:cubicBezTo>
                    <a:pt x="484" y="436"/>
                    <a:pt x="484" y="436"/>
                    <a:pt x="484" y="436"/>
                  </a:cubicBezTo>
                  <a:cubicBezTo>
                    <a:pt x="484" y="436"/>
                    <a:pt x="484" y="436"/>
                    <a:pt x="484" y="437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84" y="423"/>
                    <a:pt x="484" y="423"/>
                    <a:pt x="484" y="423"/>
                  </a:cubicBezTo>
                  <a:close/>
                  <a:moveTo>
                    <a:pt x="484" y="438"/>
                  </a:move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38"/>
                    <a:pt x="484" y="438"/>
                    <a:pt x="484" y="438"/>
                  </a:cubicBezTo>
                  <a:close/>
                  <a:moveTo>
                    <a:pt x="484" y="448"/>
                  </a:moveTo>
                  <a:cubicBezTo>
                    <a:pt x="484" y="453"/>
                    <a:pt x="484" y="453"/>
                    <a:pt x="484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4" y="448"/>
                    <a:pt x="484" y="448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lose/>
                  <a:moveTo>
                    <a:pt x="484" y="471"/>
                  </a:moveTo>
                  <a:cubicBezTo>
                    <a:pt x="484" y="478"/>
                    <a:pt x="484" y="478"/>
                    <a:pt x="484" y="478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1"/>
                    <a:pt x="484" y="471"/>
                    <a:pt x="484" y="471"/>
                  </a:cubicBezTo>
                  <a:close/>
                  <a:moveTo>
                    <a:pt x="484" y="493"/>
                  </a:moveTo>
                  <a:cubicBezTo>
                    <a:pt x="484" y="507"/>
                    <a:pt x="484" y="507"/>
                    <a:pt x="484" y="507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484" y="494"/>
                    <a:pt x="484" y="494"/>
                    <a:pt x="484" y="494"/>
                  </a:cubicBezTo>
                  <a:cubicBezTo>
                    <a:pt x="484" y="494"/>
                    <a:pt x="484" y="493"/>
                    <a:pt x="484" y="493"/>
                  </a:cubicBezTo>
                  <a:close/>
                  <a:moveTo>
                    <a:pt x="484" y="539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4" y="559"/>
                    <a:pt x="484" y="559"/>
                    <a:pt x="484" y="559"/>
                  </a:cubicBezTo>
                  <a:cubicBezTo>
                    <a:pt x="484" y="538"/>
                    <a:pt x="484" y="538"/>
                    <a:pt x="484" y="538"/>
                  </a:cubicBezTo>
                  <a:cubicBezTo>
                    <a:pt x="484" y="539"/>
                    <a:pt x="484" y="539"/>
                    <a:pt x="484" y="539"/>
                  </a:cubicBezTo>
                  <a:close/>
                  <a:moveTo>
                    <a:pt x="484" y="564"/>
                  </a:moveTo>
                  <a:cubicBezTo>
                    <a:pt x="484" y="575"/>
                    <a:pt x="484" y="575"/>
                    <a:pt x="484" y="575"/>
                  </a:cubicBezTo>
                  <a:cubicBezTo>
                    <a:pt x="484" y="576"/>
                    <a:pt x="484" y="576"/>
                    <a:pt x="484" y="576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4" y="564"/>
                    <a:pt x="484" y="564"/>
                    <a:pt x="484" y="564"/>
                  </a:cubicBezTo>
                  <a:close/>
                  <a:moveTo>
                    <a:pt x="484" y="593"/>
                  </a:moveTo>
                  <a:cubicBezTo>
                    <a:pt x="484" y="602"/>
                    <a:pt x="484" y="602"/>
                    <a:pt x="484" y="602"/>
                  </a:cubicBezTo>
                  <a:cubicBezTo>
                    <a:pt x="484" y="602"/>
                    <a:pt x="484" y="601"/>
                    <a:pt x="484" y="601"/>
                  </a:cubicBezTo>
                  <a:cubicBezTo>
                    <a:pt x="484" y="594"/>
                    <a:pt x="484" y="594"/>
                    <a:pt x="484" y="594"/>
                  </a:cubicBezTo>
                  <a:cubicBezTo>
                    <a:pt x="484" y="593"/>
                    <a:pt x="484" y="593"/>
                    <a:pt x="484" y="593"/>
                  </a:cubicBezTo>
                  <a:close/>
                  <a:moveTo>
                    <a:pt x="484" y="613"/>
                  </a:moveTo>
                  <a:cubicBezTo>
                    <a:pt x="484" y="623"/>
                    <a:pt x="484" y="623"/>
                    <a:pt x="484" y="623"/>
                  </a:cubicBezTo>
                  <a:cubicBezTo>
                    <a:pt x="484" y="624"/>
                    <a:pt x="484" y="624"/>
                    <a:pt x="484" y="624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4" y="613"/>
                    <a:pt x="484" y="613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5"/>
                    <a:pt x="484" y="685"/>
                    <a:pt x="484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84"/>
                    <a:pt x="484" y="684"/>
                    <a:pt x="484" y="684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4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lose/>
                  <a:moveTo>
                    <a:pt x="478" y="10"/>
                  </a:moveTo>
                  <a:cubicBezTo>
                    <a:pt x="478" y="10"/>
                    <a:pt x="479" y="10"/>
                    <a:pt x="479" y="10"/>
                  </a:cubicBezTo>
                  <a:cubicBezTo>
                    <a:pt x="481" y="10"/>
                    <a:pt x="482" y="11"/>
                    <a:pt x="484" y="11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2" y="30"/>
                    <a:pt x="480" y="25"/>
                    <a:pt x="478" y="22"/>
                  </a:cubicBezTo>
                  <a:cubicBezTo>
                    <a:pt x="478" y="10"/>
                    <a:pt x="478" y="10"/>
                    <a:pt x="478" y="10"/>
                  </a:cubicBezTo>
                  <a:close/>
                  <a:moveTo>
                    <a:pt x="484" y="784"/>
                  </a:moveTo>
                  <a:cubicBezTo>
                    <a:pt x="482" y="784"/>
                    <a:pt x="480" y="785"/>
                    <a:pt x="478" y="785"/>
                  </a:cubicBezTo>
                  <a:cubicBezTo>
                    <a:pt x="478" y="770"/>
                    <a:pt x="478" y="770"/>
                    <a:pt x="478" y="770"/>
                  </a:cubicBezTo>
                  <a:cubicBezTo>
                    <a:pt x="480" y="772"/>
                    <a:pt x="482" y="773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6"/>
                    <a:pt x="484" y="56"/>
                    <a:pt x="484" y="56"/>
                  </a:cubicBezTo>
                  <a:cubicBezTo>
                    <a:pt x="482" y="56"/>
                    <a:pt x="480" y="56"/>
                    <a:pt x="478" y="56"/>
                  </a:cubicBezTo>
                  <a:cubicBezTo>
                    <a:pt x="478" y="48"/>
                    <a:pt x="478" y="48"/>
                    <a:pt x="478" y="48"/>
                  </a:cubicBezTo>
                  <a:cubicBezTo>
                    <a:pt x="483" y="50"/>
                    <a:pt x="483" y="50"/>
                    <a:pt x="483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39"/>
                    <a:pt x="484" y="139"/>
                    <a:pt x="484" y="139"/>
                  </a:cubicBezTo>
                  <a:cubicBezTo>
                    <a:pt x="482" y="138"/>
                    <a:pt x="480" y="137"/>
                    <a:pt x="478" y="136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481" y="104"/>
                    <a:pt x="481" y="103"/>
                    <a:pt x="481" y="102"/>
                  </a:cubicBezTo>
                  <a:cubicBezTo>
                    <a:pt x="480" y="102"/>
                    <a:pt x="479" y="102"/>
                    <a:pt x="478" y="101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0"/>
                    <a:pt x="480" y="80"/>
                    <a:pt x="480" y="80"/>
                  </a:cubicBezTo>
                  <a:cubicBezTo>
                    <a:pt x="482" y="78"/>
                    <a:pt x="482" y="77"/>
                    <a:pt x="484" y="75"/>
                  </a:cubicBezTo>
                  <a:close/>
                  <a:moveTo>
                    <a:pt x="484" y="140"/>
                  </a:moveTo>
                  <a:cubicBezTo>
                    <a:pt x="482" y="139"/>
                    <a:pt x="480" y="139"/>
                    <a:pt x="478" y="138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80" y="148"/>
                    <a:pt x="482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1"/>
                    <a:pt x="484" y="191"/>
                    <a:pt x="484" y="191"/>
                  </a:cubicBezTo>
                  <a:cubicBezTo>
                    <a:pt x="482" y="189"/>
                    <a:pt x="481" y="186"/>
                    <a:pt x="478" y="185"/>
                  </a:cubicBezTo>
                  <a:cubicBezTo>
                    <a:pt x="478" y="179"/>
                    <a:pt x="478" y="179"/>
                    <a:pt x="478" y="179"/>
                  </a:cubicBezTo>
                  <a:cubicBezTo>
                    <a:pt x="480" y="180"/>
                    <a:pt x="482" y="180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2" y="210"/>
                    <a:pt x="480" y="210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8" y="202"/>
                    <a:pt x="478" y="202"/>
                    <a:pt x="478" y="202"/>
                  </a:cubicBezTo>
                  <a:cubicBezTo>
                    <a:pt x="479" y="203"/>
                    <a:pt x="481" y="205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1" y="271"/>
                    <a:pt x="479" y="275"/>
                    <a:pt x="478" y="279"/>
                  </a:cubicBezTo>
                  <a:cubicBezTo>
                    <a:pt x="478" y="251"/>
                    <a:pt x="478" y="251"/>
                    <a:pt x="478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81" y="251"/>
                    <a:pt x="482" y="250"/>
                    <a:pt x="483" y="250"/>
                  </a:cubicBezTo>
                  <a:cubicBezTo>
                    <a:pt x="482" y="246"/>
                    <a:pt x="481" y="244"/>
                    <a:pt x="478" y="243"/>
                  </a:cubicBezTo>
                  <a:cubicBezTo>
                    <a:pt x="478" y="232"/>
                    <a:pt x="478" y="232"/>
                    <a:pt x="478" y="232"/>
                  </a:cubicBezTo>
                  <a:cubicBezTo>
                    <a:pt x="480" y="233"/>
                    <a:pt x="482" y="234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3" y="302"/>
                    <a:pt x="483" y="302"/>
                    <a:pt x="482" y="302"/>
                  </a:cubicBezTo>
                  <a:cubicBezTo>
                    <a:pt x="482" y="304"/>
                    <a:pt x="482" y="305"/>
                    <a:pt x="482" y="306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2" y="311"/>
                    <a:pt x="480" y="310"/>
                    <a:pt x="478" y="309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1"/>
                    <a:pt x="482" y="299"/>
                    <a:pt x="484" y="297"/>
                  </a:cubicBezTo>
                  <a:close/>
                  <a:moveTo>
                    <a:pt x="484" y="322"/>
                  </a:moveTo>
                  <a:cubicBezTo>
                    <a:pt x="484" y="327"/>
                    <a:pt x="484" y="327"/>
                    <a:pt x="484" y="327"/>
                  </a:cubicBezTo>
                  <a:cubicBezTo>
                    <a:pt x="482" y="325"/>
                    <a:pt x="480" y="324"/>
                    <a:pt x="478" y="322"/>
                  </a:cubicBezTo>
                  <a:cubicBezTo>
                    <a:pt x="478" y="318"/>
                    <a:pt x="478" y="318"/>
                    <a:pt x="478" y="318"/>
                  </a:cubicBezTo>
                  <a:cubicBezTo>
                    <a:pt x="480" y="319"/>
                    <a:pt x="482" y="320"/>
                    <a:pt x="484" y="322"/>
                  </a:cubicBezTo>
                  <a:close/>
                  <a:moveTo>
                    <a:pt x="484" y="327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3" y="334"/>
                    <a:pt x="482" y="335"/>
                    <a:pt x="482" y="336"/>
                  </a:cubicBezTo>
                  <a:cubicBezTo>
                    <a:pt x="483" y="336"/>
                    <a:pt x="483" y="337"/>
                    <a:pt x="484" y="337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3"/>
                    <a:pt x="482" y="342"/>
                    <a:pt x="481" y="340"/>
                  </a:cubicBezTo>
                  <a:cubicBezTo>
                    <a:pt x="480" y="344"/>
                    <a:pt x="478" y="346"/>
                    <a:pt x="478" y="349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80" y="330"/>
                    <a:pt x="482" y="328"/>
                    <a:pt x="484" y="327"/>
                  </a:cubicBezTo>
                  <a:close/>
                  <a:moveTo>
                    <a:pt x="484" y="351"/>
                  </a:moveTo>
                  <a:cubicBezTo>
                    <a:pt x="484" y="378"/>
                    <a:pt x="484" y="378"/>
                    <a:pt x="484" y="378"/>
                  </a:cubicBezTo>
                  <a:cubicBezTo>
                    <a:pt x="482" y="373"/>
                    <a:pt x="480" y="367"/>
                    <a:pt x="478" y="362"/>
                  </a:cubicBezTo>
                  <a:cubicBezTo>
                    <a:pt x="478" y="354"/>
                    <a:pt x="478" y="354"/>
                    <a:pt x="478" y="354"/>
                  </a:cubicBezTo>
                  <a:cubicBezTo>
                    <a:pt x="478" y="355"/>
                    <a:pt x="479" y="357"/>
                    <a:pt x="479" y="358"/>
                  </a:cubicBezTo>
                  <a:cubicBezTo>
                    <a:pt x="481" y="355"/>
                    <a:pt x="483" y="353"/>
                    <a:pt x="484" y="351"/>
                  </a:cubicBezTo>
                  <a:close/>
                  <a:moveTo>
                    <a:pt x="484" y="425"/>
                  </a:moveTo>
                  <a:cubicBezTo>
                    <a:pt x="484" y="437"/>
                    <a:pt x="484" y="437"/>
                    <a:pt x="484" y="437"/>
                  </a:cubicBezTo>
                  <a:cubicBezTo>
                    <a:pt x="483" y="437"/>
                    <a:pt x="483" y="438"/>
                    <a:pt x="483" y="438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0" y="443"/>
                    <a:pt x="480" y="443"/>
                    <a:pt x="480" y="443"/>
                  </a:cubicBezTo>
                  <a:cubicBezTo>
                    <a:pt x="480" y="445"/>
                    <a:pt x="479" y="447"/>
                    <a:pt x="478" y="449"/>
                  </a:cubicBezTo>
                  <a:cubicBezTo>
                    <a:pt x="480" y="448"/>
                    <a:pt x="482" y="448"/>
                    <a:pt x="484" y="448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2" y="453"/>
                    <a:pt x="480" y="452"/>
                    <a:pt x="478" y="453"/>
                  </a:cubicBezTo>
                  <a:cubicBezTo>
                    <a:pt x="478" y="441"/>
                    <a:pt x="478" y="441"/>
                    <a:pt x="478" y="441"/>
                  </a:cubicBezTo>
                  <a:cubicBezTo>
                    <a:pt x="481" y="434"/>
                    <a:pt x="482" y="429"/>
                    <a:pt x="484" y="425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3" y="468"/>
                    <a:pt x="483" y="469"/>
                    <a:pt x="482" y="469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2" y="482"/>
                    <a:pt x="479" y="484"/>
                    <a:pt x="478" y="487"/>
                  </a:cubicBezTo>
                  <a:cubicBezTo>
                    <a:pt x="478" y="481"/>
                    <a:pt x="478" y="481"/>
                    <a:pt x="478" y="481"/>
                  </a:cubicBezTo>
                  <a:cubicBezTo>
                    <a:pt x="479" y="478"/>
                    <a:pt x="480" y="476"/>
                    <a:pt x="479" y="472"/>
                  </a:cubicBezTo>
                  <a:cubicBezTo>
                    <a:pt x="478" y="473"/>
                    <a:pt x="478" y="473"/>
                    <a:pt x="478" y="473"/>
                  </a:cubicBezTo>
                  <a:cubicBezTo>
                    <a:pt x="478" y="467"/>
                    <a:pt x="478" y="467"/>
                    <a:pt x="478" y="467"/>
                  </a:cubicBezTo>
                  <a:cubicBezTo>
                    <a:pt x="479" y="467"/>
                    <a:pt x="480" y="466"/>
                    <a:pt x="482" y="465"/>
                  </a:cubicBezTo>
                  <a:cubicBezTo>
                    <a:pt x="480" y="464"/>
                    <a:pt x="479" y="463"/>
                    <a:pt x="478" y="463"/>
                  </a:cubicBezTo>
                  <a:cubicBezTo>
                    <a:pt x="478" y="459"/>
                    <a:pt x="478" y="459"/>
                    <a:pt x="478" y="459"/>
                  </a:cubicBezTo>
                  <a:cubicBezTo>
                    <a:pt x="480" y="459"/>
                    <a:pt x="482" y="459"/>
                    <a:pt x="484" y="458"/>
                  </a:cubicBezTo>
                  <a:close/>
                  <a:moveTo>
                    <a:pt x="484" y="494"/>
                  </a:moveTo>
                  <a:cubicBezTo>
                    <a:pt x="484" y="506"/>
                    <a:pt x="484" y="506"/>
                    <a:pt x="484" y="50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8" y="497"/>
                    <a:pt x="479" y="497"/>
                    <a:pt x="479" y="498"/>
                  </a:cubicBezTo>
                  <a:cubicBezTo>
                    <a:pt x="480" y="498"/>
                    <a:pt x="481" y="498"/>
                    <a:pt x="482" y="498"/>
                  </a:cubicBezTo>
                  <a:cubicBezTo>
                    <a:pt x="482" y="497"/>
                    <a:pt x="483" y="495"/>
                    <a:pt x="484" y="494"/>
                  </a:cubicBezTo>
                  <a:close/>
                  <a:moveTo>
                    <a:pt x="484" y="538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2" y="560"/>
                    <a:pt x="480" y="560"/>
                    <a:pt x="478" y="561"/>
                  </a:cubicBezTo>
                  <a:cubicBezTo>
                    <a:pt x="478" y="551"/>
                    <a:pt x="478" y="551"/>
                    <a:pt x="478" y="551"/>
                  </a:cubicBezTo>
                  <a:cubicBezTo>
                    <a:pt x="478" y="551"/>
                    <a:pt x="479" y="550"/>
                    <a:pt x="480" y="550"/>
                  </a:cubicBezTo>
                  <a:cubicBezTo>
                    <a:pt x="480" y="548"/>
                    <a:pt x="480" y="547"/>
                    <a:pt x="480" y="545"/>
                  </a:cubicBezTo>
                  <a:cubicBezTo>
                    <a:pt x="479" y="545"/>
                    <a:pt x="478" y="545"/>
                    <a:pt x="478" y="54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80" y="531"/>
                    <a:pt x="482" y="535"/>
                    <a:pt x="484" y="538"/>
                  </a:cubicBezTo>
                  <a:close/>
                  <a:moveTo>
                    <a:pt x="484" y="564"/>
                  </a:moveTo>
                  <a:cubicBezTo>
                    <a:pt x="484" y="576"/>
                    <a:pt x="484" y="576"/>
                    <a:pt x="484" y="576"/>
                  </a:cubicBezTo>
                  <a:cubicBezTo>
                    <a:pt x="483" y="576"/>
                    <a:pt x="482" y="577"/>
                    <a:pt x="481" y="578"/>
                  </a:cubicBezTo>
                  <a:cubicBezTo>
                    <a:pt x="482" y="581"/>
                    <a:pt x="482" y="584"/>
                    <a:pt x="482" y="586"/>
                  </a:cubicBezTo>
                  <a:cubicBezTo>
                    <a:pt x="478" y="585"/>
                    <a:pt x="478" y="585"/>
                    <a:pt x="478" y="585"/>
                  </a:cubicBezTo>
                  <a:cubicBezTo>
                    <a:pt x="478" y="567"/>
                    <a:pt x="478" y="567"/>
                    <a:pt x="478" y="567"/>
                  </a:cubicBezTo>
                  <a:cubicBezTo>
                    <a:pt x="480" y="566"/>
                    <a:pt x="482" y="565"/>
                    <a:pt x="484" y="564"/>
                  </a:cubicBezTo>
                  <a:close/>
                  <a:moveTo>
                    <a:pt x="484" y="594"/>
                  </a:moveTo>
                  <a:cubicBezTo>
                    <a:pt x="484" y="601"/>
                    <a:pt x="484" y="601"/>
                    <a:pt x="484" y="601"/>
                  </a:cubicBezTo>
                  <a:cubicBezTo>
                    <a:pt x="482" y="601"/>
                    <a:pt x="480" y="601"/>
                    <a:pt x="478" y="601"/>
                  </a:cubicBezTo>
                  <a:cubicBezTo>
                    <a:pt x="478" y="595"/>
                    <a:pt x="478" y="595"/>
                    <a:pt x="478" y="595"/>
                  </a:cubicBezTo>
                  <a:cubicBezTo>
                    <a:pt x="480" y="595"/>
                    <a:pt x="482" y="594"/>
                    <a:pt x="484" y="594"/>
                  </a:cubicBezTo>
                  <a:close/>
                  <a:moveTo>
                    <a:pt x="484" y="613"/>
                  </a:moveTo>
                  <a:cubicBezTo>
                    <a:pt x="484" y="624"/>
                    <a:pt x="484" y="624"/>
                    <a:pt x="484" y="624"/>
                  </a:cubicBezTo>
                  <a:cubicBezTo>
                    <a:pt x="482" y="624"/>
                    <a:pt x="480" y="625"/>
                    <a:pt x="478" y="626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8"/>
                    <a:pt x="478" y="617"/>
                    <a:pt x="478" y="616"/>
                  </a:cubicBezTo>
                  <a:cubicBezTo>
                    <a:pt x="478" y="609"/>
                    <a:pt x="478" y="609"/>
                    <a:pt x="478" y="609"/>
                  </a:cubicBezTo>
                  <a:cubicBezTo>
                    <a:pt x="480" y="611"/>
                    <a:pt x="481" y="611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4"/>
                    <a:pt x="484" y="684"/>
                    <a:pt x="484" y="684"/>
                  </a:cubicBezTo>
                  <a:cubicBezTo>
                    <a:pt x="482" y="681"/>
                    <a:pt x="482" y="678"/>
                    <a:pt x="480" y="675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2" y="750"/>
                    <a:pt x="480" y="749"/>
                    <a:pt x="478" y="749"/>
                  </a:cubicBezTo>
                  <a:cubicBezTo>
                    <a:pt x="478" y="740"/>
                    <a:pt x="478" y="740"/>
                    <a:pt x="478" y="740"/>
                  </a:cubicBezTo>
                  <a:cubicBezTo>
                    <a:pt x="480" y="739"/>
                    <a:pt x="482" y="739"/>
                    <a:pt x="484" y="738"/>
                  </a:cubicBezTo>
                  <a:close/>
                  <a:moveTo>
                    <a:pt x="475" y="9"/>
                  </a:moveTo>
                  <a:cubicBezTo>
                    <a:pt x="476" y="9"/>
                    <a:pt x="477" y="9"/>
                    <a:pt x="478" y="10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7" y="21"/>
                    <a:pt x="476" y="20"/>
                    <a:pt x="475" y="19"/>
                  </a:cubicBezTo>
                  <a:cubicBezTo>
                    <a:pt x="475" y="9"/>
                    <a:pt x="475" y="9"/>
                    <a:pt x="475" y="9"/>
                  </a:cubicBezTo>
                  <a:close/>
                  <a:moveTo>
                    <a:pt x="478" y="785"/>
                  </a:moveTo>
                  <a:cubicBezTo>
                    <a:pt x="475" y="786"/>
                    <a:pt x="475" y="786"/>
                    <a:pt x="475" y="786"/>
                  </a:cubicBezTo>
                  <a:cubicBezTo>
                    <a:pt x="475" y="768"/>
                    <a:pt x="475" y="768"/>
                    <a:pt x="475" y="768"/>
                  </a:cubicBezTo>
                  <a:cubicBezTo>
                    <a:pt x="476" y="769"/>
                    <a:pt x="477" y="770"/>
                    <a:pt x="478" y="770"/>
                  </a:cubicBezTo>
                  <a:cubicBezTo>
                    <a:pt x="478" y="785"/>
                    <a:pt x="478" y="785"/>
                    <a:pt x="478" y="785"/>
                  </a:cubicBezTo>
                  <a:close/>
                  <a:moveTo>
                    <a:pt x="478" y="48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7" y="56"/>
                    <a:pt x="476" y="55"/>
                    <a:pt x="475" y="55"/>
                  </a:cubicBezTo>
                  <a:cubicBezTo>
                    <a:pt x="475" y="47"/>
                    <a:pt x="475" y="47"/>
                    <a:pt x="475" y="47"/>
                  </a:cubicBezTo>
                  <a:cubicBezTo>
                    <a:pt x="478" y="48"/>
                    <a:pt x="478" y="48"/>
                    <a:pt x="478" y="48"/>
                  </a:cubicBezTo>
                  <a:close/>
                  <a:moveTo>
                    <a:pt x="478" y="80"/>
                  </a:moveTo>
                  <a:cubicBezTo>
                    <a:pt x="478" y="101"/>
                    <a:pt x="478" y="101"/>
                    <a:pt x="478" y="101"/>
                  </a:cubicBezTo>
                  <a:cubicBezTo>
                    <a:pt x="477" y="101"/>
                    <a:pt x="476" y="101"/>
                    <a:pt x="475" y="101"/>
                  </a:cubicBezTo>
                  <a:cubicBezTo>
                    <a:pt x="475" y="79"/>
                    <a:pt x="475" y="79"/>
                    <a:pt x="475" y="79"/>
                  </a:cubicBezTo>
                  <a:cubicBezTo>
                    <a:pt x="476" y="80"/>
                    <a:pt x="477" y="80"/>
                    <a:pt x="478" y="80"/>
                  </a:cubicBezTo>
                  <a:close/>
                  <a:moveTo>
                    <a:pt x="478" y="106"/>
                  </a:moveTo>
                  <a:cubicBezTo>
                    <a:pt x="478" y="136"/>
                    <a:pt x="478" y="136"/>
                    <a:pt x="478" y="136"/>
                  </a:cubicBezTo>
                  <a:cubicBezTo>
                    <a:pt x="475" y="135"/>
                    <a:pt x="475" y="135"/>
                    <a:pt x="475" y="135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6" y="117"/>
                    <a:pt x="476" y="117"/>
                    <a:pt x="476" y="117"/>
                  </a:cubicBezTo>
                  <a:cubicBezTo>
                    <a:pt x="476" y="115"/>
                    <a:pt x="476" y="114"/>
                    <a:pt x="475" y="111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478" y="106"/>
                    <a:pt x="478" y="106"/>
                    <a:pt x="478" y="106"/>
                  </a:cubicBezTo>
                  <a:close/>
                  <a:moveTo>
                    <a:pt x="478" y="138"/>
                  </a:moveTo>
                  <a:cubicBezTo>
                    <a:pt x="478" y="147"/>
                    <a:pt x="478" y="147"/>
                    <a:pt x="478" y="147"/>
                  </a:cubicBezTo>
                  <a:cubicBezTo>
                    <a:pt x="477" y="147"/>
                    <a:pt x="476" y="147"/>
                    <a:pt x="475" y="147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8"/>
                    <a:pt x="478" y="138"/>
                  </a:cubicBezTo>
                  <a:close/>
                  <a:moveTo>
                    <a:pt x="478" y="179"/>
                  </a:moveTo>
                  <a:cubicBezTo>
                    <a:pt x="478" y="185"/>
                    <a:pt x="478" y="185"/>
                    <a:pt x="478" y="185"/>
                  </a:cubicBezTo>
                  <a:cubicBezTo>
                    <a:pt x="477" y="184"/>
                    <a:pt x="476" y="183"/>
                    <a:pt x="475" y="183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9"/>
                    <a:pt x="477" y="179"/>
                    <a:pt x="478" y="179"/>
                  </a:cubicBezTo>
                  <a:close/>
                  <a:moveTo>
                    <a:pt x="478" y="202"/>
                  </a:moveTo>
                  <a:cubicBezTo>
                    <a:pt x="478" y="209"/>
                    <a:pt x="478" y="209"/>
                    <a:pt x="478" y="209"/>
                  </a:cubicBezTo>
                  <a:cubicBezTo>
                    <a:pt x="477" y="209"/>
                    <a:pt x="476" y="208"/>
                    <a:pt x="475" y="207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476" y="199"/>
                    <a:pt x="477" y="200"/>
                    <a:pt x="478" y="202"/>
                  </a:cubicBezTo>
                  <a:close/>
                  <a:moveTo>
                    <a:pt x="478" y="232"/>
                  </a:moveTo>
                  <a:cubicBezTo>
                    <a:pt x="478" y="243"/>
                    <a:pt x="478" y="243"/>
                    <a:pt x="478" y="243"/>
                  </a:cubicBezTo>
                  <a:cubicBezTo>
                    <a:pt x="477" y="243"/>
                    <a:pt x="476" y="243"/>
                    <a:pt x="475" y="243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6" y="231"/>
                    <a:pt x="477" y="232"/>
                    <a:pt x="478" y="232"/>
                  </a:cubicBezTo>
                  <a:close/>
                  <a:moveTo>
                    <a:pt x="478" y="251"/>
                  </a:moveTo>
                  <a:cubicBezTo>
                    <a:pt x="478" y="279"/>
                    <a:pt x="478" y="279"/>
                    <a:pt x="478" y="279"/>
                  </a:cubicBezTo>
                  <a:cubicBezTo>
                    <a:pt x="477" y="281"/>
                    <a:pt x="477" y="284"/>
                    <a:pt x="476" y="286"/>
                  </a:cubicBezTo>
                  <a:cubicBezTo>
                    <a:pt x="475" y="287"/>
                    <a:pt x="475" y="287"/>
                    <a:pt x="475" y="28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6" y="266"/>
                    <a:pt x="476" y="266"/>
                    <a:pt x="477" y="266"/>
                  </a:cubicBezTo>
                  <a:cubicBezTo>
                    <a:pt x="477" y="264"/>
                    <a:pt x="477" y="262"/>
                    <a:pt x="477" y="260"/>
                  </a:cubicBezTo>
                  <a:cubicBezTo>
                    <a:pt x="477" y="260"/>
                    <a:pt x="476" y="260"/>
                    <a:pt x="475" y="26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78" y="251"/>
                    <a:pt x="478" y="251"/>
                    <a:pt x="478" y="251"/>
                  </a:cubicBezTo>
                  <a:close/>
                  <a:moveTo>
                    <a:pt x="478" y="302"/>
                  </a:moveTo>
                  <a:cubicBezTo>
                    <a:pt x="478" y="309"/>
                    <a:pt x="478" y="309"/>
                    <a:pt x="478" y="309"/>
                  </a:cubicBezTo>
                  <a:cubicBezTo>
                    <a:pt x="478" y="309"/>
                    <a:pt x="477" y="309"/>
                    <a:pt x="477" y="309"/>
                  </a:cubicBezTo>
                  <a:cubicBezTo>
                    <a:pt x="476" y="310"/>
                    <a:pt x="476" y="310"/>
                    <a:pt x="475" y="310"/>
                  </a:cubicBezTo>
                  <a:cubicBezTo>
                    <a:pt x="475" y="307"/>
                    <a:pt x="475" y="307"/>
                    <a:pt x="475" y="307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5"/>
                    <a:pt x="477" y="304"/>
                    <a:pt x="478" y="302"/>
                  </a:cubicBezTo>
                  <a:close/>
                  <a:moveTo>
                    <a:pt x="478" y="318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7" y="322"/>
                    <a:pt x="476" y="321"/>
                    <a:pt x="475" y="321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8" y="318"/>
                    <a:pt x="478" y="318"/>
                    <a:pt x="478" y="318"/>
                  </a:cubicBezTo>
                  <a:close/>
                  <a:moveTo>
                    <a:pt x="478" y="331"/>
                  </a:moveTo>
                  <a:cubicBezTo>
                    <a:pt x="478" y="349"/>
                    <a:pt x="478" y="349"/>
                    <a:pt x="478" y="349"/>
                  </a:cubicBezTo>
                  <a:cubicBezTo>
                    <a:pt x="478" y="351"/>
                    <a:pt x="478" y="352"/>
                    <a:pt x="478" y="354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7" y="360"/>
                    <a:pt x="476" y="358"/>
                    <a:pt x="475" y="357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7" y="341"/>
                    <a:pt x="477" y="337"/>
                    <a:pt x="475" y="333"/>
                  </a:cubicBezTo>
                  <a:cubicBezTo>
                    <a:pt x="475" y="328"/>
                    <a:pt x="475" y="328"/>
                    <a:pt x="475" y="328"/>
                  </a:cubicBezTo>
                  <a:cubicBezTo>
                    <a:pt x="478" y="331"/>
                    <a:pt x="478" y="331"/>
                    <a:pt x="478" y="331"/>
                  </a:cubicBezTo>
                  <a:close/>
                  <a:moveTo>
                    <a:pt x="478" y="441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7" y="453"/>
                    <a:pt x="476" y="454"/>
                    <a:pt x="475" y="454"/>
                  </a:cubicBezTo>
                  <a:cubicBezTo>
                    <a:pt x="475" y="447"/>
                    <a:pt x="475" y="447"/>
                    <a:pt x="475" y="447"/>
                  </a:cubicBezTo>
                  <a:cubicBezTo>
                    <a:pt x="476" y="445"/>
                    <a:pt x="477" y="443"/>
                    <a:pt x="478" y="441"/>
                  </a:cubicBezTo>
                  <a:close/>
                  <a:moveTo>
                    <a:pt x="478" y="459"/>
                  </a:moveTo>
                  <a:cubicBezTo>
                    <a:pt x="478" y="463"/>
                    <a:pt x="478" y="463"/>
                    <a:pt x="478" y="463"/>
                  </a:cubicBezTo>
                  <a:cubicBezTo>
                    <a:pt x="477" y="463"/>
                    <a:pt x="476" y="463"/>
                    <a:pt x="475" y="463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8" y="459"/>
                    <a:pt x="478" y="459"/>
                    <a:pt x="478" y="459"/>
                  </a:cubicBezTo>
                  <a:close/>
                  <a:moveTo>
                    <a:pt x="478" y="467"/>
                  </a:moveTo>
                  <a:cubicBezTo>
                    <a:pt x="478" y="473"/>
                    <a:pt x="478" y="473"/>
                    <a:pt x="478" y="473"/>
                  </a:cubicBezTo>
                  <a:cubicBezTo>
                    <a:pt x="477" y="474"/>
                    <a:pt x="476" y="475"/>
                    <a:pt x="475" y="476"/>
                  </a:cubicBezTo>
                  <a:cubicBezTo>
                    <a:pt x="475" y="469"/>
                    <a:pt x="475" y="469"/>
                    <a:pt x="475" y="469"/>
                  </a:cubicBezTo>
                  <a:cubicBezTo>
                    <a:pt x="476" y="469"/>
                    <a:pt x="477" y="468"/>
                    <a:pt x="478" y="467"/>
                  </a:cubicBezTo>
                  <a:close/>
                  <a:moveTo>
                    <a:pt x="478" y="481"/>
                  </a:moveTo>
                  <a:cubicBezTo>
                    <a:pt x="478" y="487"/>
                    <a:pt x="478" y="487"/>
                    <a:pt x="478" y="487"/>
                  </a:cubicBezTo>
                  <a:cubicBezTo>
                    <a:pt x="476" y="490"/>
                    <a:pt x="476" y="493"/>
                    <a:pt x="478" y="49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5" y="498"/>
                    <a:pt x="475" y="498"/>
                    <a:pt x="475" y="498"/>
                  </a:cubicBezTo>
                  <a:cubicBezTo>
                    <a:pt x="475" y="485"/>
                    <a:pt x="475" y="485"/>
                    <a:pt x="475" y="485"/>
                  </a:cubicBezTo>
                  <a:cubicBezTo>
                    <a:pt x="476" y="483"/>
                    <a:pt x="477" y="482"/>
                    <a:pt x="478" y="481"/>
                  </a:cubicBezTo>
                  <a:close/>
                  <a:moveTo>
                    <a:pt x="478" y="528"/>
                  </a:moveTo>
                  <a:cubicBezTo>
                    <a:pt x="478" y="545"/>
                    <a:pt x="478" y="545"/>
                    <a:pt x="478" y="545"/>
                  </a:cubicBezTo>
                  <a:cubicBezTo>
                    <a:pt x="477" y="545"/>
                    <a:pt x="476" y="545"/>
                    <a:pt x="475" y="545"/>
                  </a:cubicBezTo>
                  <a:cubicBezTo>
                    <a:pt x="475" y="526"/>
                    <a:pt x="475" y="526"/>
                    <a:pt x="475" y="526"/>
                  </a:cubicBezTo>
                  <a:cubicBezTo>
                    <a:pt x="476" y="526"/>
                    <a:pt x="477" y="527"/>
                    <a:pt x="477" y="527"/>
                  </a:cubicBezTo>
                  <a:cubicBezTo>
                    <a:pt x="478" y="528"/>
                    <a:pt x="478" y="528"/>
                    <a:pt x="478" y="528"/>
                  </a:cubicBezTo>
                  <a:close/>
                  <a:moveTo>
                    <a:pt x="478" y="551"/>
                  </a:moveTo>
                  <a:cubicBezTo>
                    <a:pt x="478" y="561"/>
                    <a:pt x="478" y="561"/>
                    <a:pt x="478" y="561"/>
                  </a:cubicBezTo>
                  <a:cubicBezTo>
                    <a:pt x="477" y="562"/>
                    <a:pt x="476" y="562"/>
                    <a:pt x="475" y="562"/>
                  </a:cubicBezTo>
                  <a:cubicBezTo>
                    <a:pt x="475" y="552"/>
                    <a:pt x="475" y="552"/>
                    <a:pt x="475" y="552"/>
                  </a:cubicBezTo>
                  <a:cubicBezTo>
                    <a:pt x="476" y="552"/>
                    <a:pt x="477" y="552"/>
                    <a:pt x="478" y="551"/>
                  </a:cubicBezTo>
                  <a:close/>
                  <a:moveTo>
                    <a:pt x="478" y="567"/>
                  </a:moveTo>
                  <a:cubicBezTo>
                    <a:pt x="478" y="585"/>
                    <a:pt x="478" y="585"/>
                    <a:pt x="478" y="585"/>
                  </a:cubicBezTo>
                  <a:cubicBezTo>
                    <a:pt x="475" y="584"/>
                    <a:pt x="475" y="584"/>
                    <a:pt x="475" y="584"/>
                  </a:cubicBezTo>
                  <a:cubicBezTo>
                    <a:pt x="475" y="569"/>
                    <a:pt x="475" y="569"/>
                    <a:pt x="475" y="569"/>
                  </a:cubicBezTo>
                  <a:cubicBezTo>
                    <a:pt x="478" y="567"/>
                    <a:pt x="478" y="567"/>
                    <a:pt x="478" y="567"/>
                  </a:cubicBezTo>
                  <a:close/>
                  <a:moveTo>
                    <a:pt x="478" y="595"/>
                  </a:moveTo>
                  <a:cubicBezTo>
                    <a:pt x="478" y="601"/>
                    <a:pt x="478" y="601"/>
                    <a:pt x="478" y="601"/>
                  </a:cubicBezTo>
                  <a:cubicBezTo>
                    <a:pt x="477" y="601"/>
                    <a:pt x="476" y="601"/>
                    <a:pt x="475" y="602"/>
                  </a:cubicBezTo>
                  <a:cubicBezTo>
                    <a:pt x="475" y="596"/>
                    <a:pt x="475" y="596"/>
                    <a:pt x="475" y="596"/>
                  </a:cubicBezTo>
                  <a:cubicBezTo>
                    <a:pt x="476" y="596"/>
                    <a:pt x="477" y="596"/>
                    <a:pt x="478" y="595"/>
                  </a:cubicBezTo>
                  <a:close/>
                  <a:moveTo>
                    <a:pt x="478" y="609"/>
                  </a:moveTo>
                  <a:cubicBezTo>
                    <a:pt x="478" y="616"/>
                    <a:pt x="478" y="616"/>
                    <a:pt x="478" y="616"/>
                  </a:cubicBezTo>
                  <a:cubicBezTo>
                    <a:pt x="477" y="615"/>
                    <a:pt x="476" y="613"/>
                    <a:pt x="475" y="613"/>
                  </a:cubicBezTo>
                  <a:cubicBezTo>
                    <a:pt x="475" y="607"/>
                    <a:pt x="475" y="607"/>
                    <a:pt x="475" y="607"/>
                  </a:cubicBezTo>
                  <a:cubicBezTo>
                    <a:pt x="476" y="608"/>
                    <a:pt x="477" y="609"/>
                    <a:pt x="478" y="609"/>
                  </a:cubicBezTo>
                  <a:close/>
                  <a:moveTo>
                    <a:pt x="478" y="620"/>
                  </a:moveTo>
                  <a:cubicBezTo>
                    <a:pt x="478" y="626"/>
                    <a:pt x="478" y="626"/>
                    <a:pt x="478" y="626"/>
                  </a:cubicBezTo>
                  <a:cubicBezTo>
                    <a:pt x="477" y="626"/>
                    <a:pt x="476" y="626"/>
                    <a:pt x="475" y="626"/>
                  </a:cubicBezTo>
                  <a:cubicBezTo>
                    <a:pt x="475" y="620"/>
                    <a:pt x="475" y="620"/>
                    <a:pt x="475" y="620"/>
                  </a:cubicBezTo>
                  <a:cubicBezTo>
                    <a:pt x="478" y="620"/>
                    <a:pt x="478" y="620"/>
                    <a:pt x="478" y="620"/>
                  </a:cubicBezTo>
                  <a:close/>
                  <a:moveTo>
                    <a:pt x="478" y="740"/>
                  </a:moveTo>
                  <a:cubicBezTo>
                    <a:pt x="478" y="749"/>
                    <a:pt x="478" y="749"/>
                    <a:pt x="478" y="749"/>
                  </a:cubicBezTo>
                  <a:cubicBezTo>
                    <a:pt x="477" y="749"/>
                    <a:pt x="476" y="749"/>
                    <a:pt x="475" y="749"/>
                  </a:cubicBezTo>
                  <a:cubicBezTo>
                    <a:pt x="475" y="740"/>
                    <a:pt x="475" y="740"/>
                    <a:pt x="475" y="740"/>
                  </a:cubicBezTo>
                  <a:cubicBezTo>
                    <a:pt x="476" y="740"/>
                    <a:pt x="477" y="740"/>
                    <a:pt x="478" y="740"/>
                  </a:cubicBezTo>
                  <a:close/>
                  <a:moveTo>
                    <a:pt x="475" y="522"/>
                  </a:moveTo>
                  <a:cubicBezTo>
                    <a:pt x="475" y="514"/>
                    <a:pt x="475" y="514"/>
                    <a:pt x="475" y="514"/>
                  </a:cubicBezTo>
                  <a:cubicBezTo>
                    <a:pt x="476" y="516"/>
                    <a:pt x="476" y="519"/>
                    <a:pt x="477" y="522"/>
                  </a:cubicBezTo>
                  <a:cubicBezTo>
                    <a:pt x="476" y="522"/>
                    <a:pt x="476" y="522"/>
                    <a:pt x="475" y="522"/>
                  </a:cubicBezTo>
                  <a:close/>
                  <a:moveTo>
                    <a:pt x="471" y="7"/>
                  </a:moveTo>
                  <a:cubicBezTo>
                    <a:pt x="472" y="8"/>
                    <a:pt x="474" y="8"/>
                    <a:pt x="475" y="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8"/>
                    <a:pt x="473" y="17"/>
                    <a:pt x="471" y="16"/>
                  </a:cubicBezTo>
                  <a:cubicBezTo>
                    <a:pt x="471" y="7"/>
                    <a:pt x="471" y="7"/>
                    <a:pt x="471" y="7"/>
                  </a:cubicBezTo>
                  <a:close/>
                  <a:moveTo>
                    <a:pt x="475" y="786"/>
                  </a:moveTo>
                  <a:cubicBezTo>
                    <a:pt x="474" y="786"/>
                    <a:pt x="472" y="786"/>
                    <a:pt x="471" y="787"/>
                  </a:cubicBezTo>
                  <a:cubicBezTo>
                    <a:pt x="471" y="779"/>
                    <a:pt x="471" y="779"/>
                    <a:pt x="471" y="779"/>
                  </a:cubicBezTo>
                  <a:cubicBezTo>
                    <a:pt x="472" y="778"/>
                    <a:pt x="472" y="778"/>
                    <a:pt x="473" y="778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471" y="764"/>
                    <a:pt x="471" y="764"/>
                    <a:pt x="471" y="764"/>
                  </a:cubicBezTo>
                  <a:cubicBezTo>
                    <a:pt x="472" y="765"/>
                    <a:pt x="474" y="767"/>
                    <a:pt x="475" y="768"/>
                  </a:cubicBezTo>
                  <a:cubicBezTo>
                    <a:pt x="475" y="786"/>
                    <a:pt x="475" y="786"/>
                    <a:pt x="475" y="786"/>
                  </a:cubicBezTo>
                  <a:close/>
                  <a:moveTo>
                    <a:pt x="475" y="47"/>
                  </a:moveTo>
                  <a:cubicBezTo>
                    <a:pt x="475" y="55"/>
                    <a:pt x="475" y="55"/>
                    <a:pt x="475" y="55"/>
                  </a:cubicBezTo>
                  <a:cubicBezTo>
                    <a:pt x="474" y="55"/>
                    <a:pt x="472" y="54"/>
                    <a:pt x="471" y="54"/>
                  </a:cubicBezTo>
                  <a:cubicBezTo>
                    <a:pt x="471" y="46"/>
                    <a:pt x="471" y="46"/>
                    <a:pt x="471" y="46"/>
                  </a:cubicBezTo>
                  <a:cubicBezTo>
                    <a:pt x="475" y="47"/>
                    <a:pt x="475" y="47"/>
                    <a:pt x="475" y="47"/>
                  </a:cubicBezTo>
                  <a:close/>
                  <a:moveTo>
                    <a:pt x="475" y="79"/>
                  </a:moveTo>
                  <a:cubicBezTo>
                    <a:pt x="475" y="101"/>
                    <a:pt x="475" y="101"/>
                    <a:pt x="475" y="101"/>
                  </a:cubicBezTo>
                  <a:cubicBezTo>
                    <a:pt x="474" y="101"/>
                    <a:pt x="474" y="101"/>
                    <a:pt x="472" y="101"/>
                  </a:cubicBezTo>
                  <a:cubicBezTo>
                    <a:pt x="472" y="103"/>
                    <a:pt x="472" y="104"/>
                    <a:pt x="471" y="105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2" y="79"/>
                    <a:pt x="474" y="79"/>
                    <a:pt x="475" y="79"/>
                  </a:cubicBezTo>
                  <a:close/>
                  <a:moveTo>
                    <a:pt x="475" y="107"/>
                  </a:moveTo>
                  <a:cubicBezTo>
                    <a:pt x="475" y="111"/>
                    <a:pt x="475" y="111"/>
                    <a:pt x="475" y="111"/>
                  </a:cubicBezTo>
                  <a:cubicBezTo>
                    <a:pt x="475" y="110"/>
                    <a:pt x="475" y="109"/>
                    <a:pt x="475" y="107"/>
                  </a:cubicBezTo>
                  <a:cubicBezTo>
                    <a:pt x="475" y="107"/>
                    <a:pt x="475" y="107"/>
                    <a:pt x="475" y="107"/>
                  </a:cubicBezTo>
                  <a:close/>
                  <a:moveTo>
                    <a:pt x="475" y="117"/>
                  </a:moveTo>
                  <a:cubicBezTo>
                    <a:pt x="475" y="135"/>
                    <a:pt x="475" y="135"/>
                    <a:pt x="475" y="135"/>
                  </a:cubicBezTo>
                  <a:cubicBezTo>
                    <a:pt x="474" y="134"/>
                    <a:pt x="472" y="133"/>
                    <a:pt x="471" y="133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4" y="117"/>
                    <a:pt x="475" y="117"/>
                  </a:cubicBezTo>
                  <a:close/>
                  <a:moveTo>
                    <a:pt x="475" y="137"/>
                  </a:moveTo>
                  <a:cubicBezTo>
                    <a:pt x="475" y="147"/>
                    <a:pt x="475" y="147"/>
                    <a:pt x="475" y="147"/>
                  </a:cubicBezTo>
                  <a:cubicBezTo>
                    <a:pt x="474" y="147"/>
                    <a:pt x="472" y="147"/>
                    <a:pt x="471" y="147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2" y="136"/>
                    <a:pt x="474" y="137"/>
                    <a:pt x="475" y="137"/>
                  </a:cubicBezTo>
                  <a:close/>
                  <a:moveTo>
                    <a:pt x="475" y="178"/>
                  </a:moveTo>
                  <a:cubicBezTo>
                    <a:pt x="475" y="183"/>
                    <a:pt x="475" y="183"/>
                    <a:pt x="475" y="183"/>
                  </a:cubicBezTo>
                  <a:cubicBezTo>
                    <a:pt x="474" y="183"/>
                    <a:pt x="473" y="182"/>
                    <a:pt x="472" y="182"/>
                  </a:cubicBezTo>
                  <a:cubicBezTo>
                    <a:pt x="473" y="189"/>
                    <a:pt x="473" y="194"/>
                    <a:pt x="475" y="198"/>
                  </a:cubicBezTo>
                  <a:cubicBezTo>
                    <a:pt x="475" y="207"/>
                    <a:pt x="475" y="207"/>
                    <a:pt x="475" y="207"/>
                  </a:cubicBezTo>
                  <a:cubicBezTo>
                    <a:pt x="474" y="207"/>
                    <a:pt x="472" y="206"/>
                    <a:pt x="471" y="205"/>
                  </a:cubicBezTo>
                  <a:cubicBezTo>
                    <a:pt x="471" y="177"/>
                    <a:pt x="471" y="177"/>
                    <a:pt x="471" y="177"/>
                  </a:cubicBezTo>
                  <a:cubicBezTo>
                    <a:pt x="472" y="177"/>
                    <a:pt x="474" y="178"/>
                    <a:pt x="475" y="178"/>
                  </a:cubicBezTo>
                  <a:close/>
                  <a:moveTo>
                    <a:pt x="475" y="231"/>
                  </a:moveTo>
                  <a:cubicBezTo>
                    <a:pt x="475" y="243"/>
                    <a:pt x="475" y="243"/>
                    <a:pt x="475" y="243"/>
                  </a:cubicBezTo>
                  <a:cubicBezTo>
                    <a:pt x="475" y="243"/>
                    <a:pt x="475" y="243"/>
                    <a:pt x="475" y="243"/>
                  </a:cubicBezTo>
                  <a:cubicBezTo>
                    <a:pt x="475" y="242"/>
                    <a:pt x="475" y="241"/>
                    <a:pt x="475" y="241"/>
                  </a:cubicBezTo>
                  <a:cubicBezTo>
                    <a:pt x="474" y="240"/>
                    <a:pt x="472" y="239"/>
                    <a:pt x="471" y="238"/>
                  </a:cubicBezTo>
                  <a:cubicBezTo>
                    <a:pt x="471" y="229"/>
                    <a:pt x="471" y="229"/>
                    <a:pt x="471" y="229"/>
                  </a:cubicBezTo>
                  <a:cubicBezTo>
                    <a:pt x="471" y="229"/>
                    <a:pt x="472" y="230"/>
                    <a:pt x="472" y="230"/>
                  </a:cubicBezTo>
                  <a:cubicBezTo>
                    <a:pt x="473" y="230"/>
                    <a:pt x="474" y="231"/>
                    <a:pt x="475" y="231"/>
                  </a:cubicBezTo>
                  <a:close/>
                  <a:moveTo>
                    <a:pt x="475" y="250"/>
                  </a:moveTo>
                  <a:cubicBezTo>
                    <a:pt x="475" y="260"/>
                    <a:pt x="475" y="260"/>
                    <a:pt x="475" y="260"/>
                  </a:cubicBezTo>
                  <a:cubicBezTo>
                    <a:pt x="474" y="260"/>
                    <a:pt x="472" y="259"/>
                    <a:pt x="471" y="259"/>
                  </a:cubicBezTo>
                  <a:cubicBezTo>
                    <a:pt x="471" y="249"/>
                    <a:pt x="471" y="249"/>
                    <a:pt x="471" y="249"/>
                  </a:cubicBezTo>
                  <a:cubicBezTo>
                    <a:pt x="475" y="250"/>
                    <a:pt x="475" y="250"/>
                    <a:pt x="475" y="250"/>
                  </a:cubicBezTo>
                  <a:close/>
                  <a:moveTo>
                    <a:pt x="475" y="267"/>
                  </a:moveTo>
                  <a:cubicBezTo>
                    <a:pt x="475" y="287"/>
                    <a:pt x="475" y="287"/>
                    <a:pt x="475" y="287"/>
                  </a:cubicBezTo>
                  <a:cubicBezTo>
                    <a:pt x="474" y="289"/>
                    <a:pt x="472" y="290"/>
                    <a:pt x="471" y="291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72" y="267"/>
                    <a:pt x="472" y="267"/>
                    <a:pt x="472" y="267"/>
                  </a:cubicBezTo>
                  <a:cubicBezTo>
                    <a:pt x="473" y="267"/>
                    <a:pt x="474" y="267"/>
                    <a:pt x="475" y="267"/>
                  </a:cubicBezTo>
                  <a:close/>
                  <a:moveTo>
                    <a:pt x="475" y="307"/>
                  </a:moveTo>
                  <a:cubicBezTo>
                    <a:pt x="475" y="310"/>
                    <a:pt x="475" y="310"/>
                    <a:pt x="475" y="310"/>
                  </a:cubicBezTo>
                  <a:cubicBezTo>
                    <a:pt x="474" y="311"/>
                    <a:pt x="474" y="312"/>
                    <a:pt x="473" y="312"/>
                  </a:cubicBezTo>
                  <a:cubicBezTo>
                    <a:pt x="473" y="313"/>
                    <a:pt x="473" y="314"/>
                    <a:pt x="473" y="315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5" y="321"/>
                    <a:pt x="475" y="321"/>
                    <a:pt x="475" y="321"/>
                  </a:cubicBezTo>
                  <a:cubicBezTo>
                    <a:pt x="474" y="320"/>
                    <a:pt x="473" y="319"/>
                    <a:pt x="471" y="319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2" y="308"/>
                    <a:pt x="474" y="308"/>
                    <a:pt x="475" y="307"/>
                  </a:cubicBezTo>
                  <a:close/>
                  <a:moveTo>
                    <a:pt x="475" y="328"/>
                  </a:moveTo>
                  <a:cubicBezTo>
                    <a:pt x="475" y="333"/>
                    <a:pt x="475" y="333"/>
                    <a:pt x="475" y="333"/>
                  </a:cubicBezTo>
                  <a:cubicBezTo>
                    <a:pt x="475" y="332"/>
                    <a:pt x="474" y="331"/>
                    <a:pt x="473" y="330"/>
                  </a:cubicBezTo>
                  <a:cubicBezTo>
                    <a:pt x="472" y="332"/>
                    <a:pt x="472" y="335"/>
                    <a:pt x="471" y="337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5"/>
                    <a:pt x="474" y="326"/>
                    <a:pt x="475" y="328"/>
                  </a:cubicBezTo>
                  <a:close/>
                  <a:moveTo>
                    <a:pt x="475" y="344"/>
                  </a:moveTo>
                  <a:cubicBezTo>
                    <a:pt x="475" y="357"/>
                    <a:pt x="475" y="357"/>
                    <a:pt x="475" y="357"/>
                  </a:cubicBezTo>
                  <a:cubicBezTo>
                    <a:pt x="474" y="355"/>
                    <a:pt x="473" y="353"/>
                    <a:pt x="471" y="351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45"/>
                    <a:pt x="472" y="346"/>
                    <a:pt x="472" y="347"/>
                  </a:cubicBezTo>
                  <a:cubicBezTo>
                    <a:pt x="474" y="347"/>
                    <a:pt x="475" y="346"/>
                    <a:pt x="475" y="344"/>
                  </a:cubicBezTo>
                  <a:close/>
                  <a:moveTo>
                    <a:pt x="475" y="447"/>
                  </a:moveTo>
                  <a:cubicBezTo>
                    <a:pt x="475" y="454"/>
                    <a:pt x="475" y="454"/>
                    <a:pt x="475" y="454"/>
                  </a:cubicBezTo>
                  <a:cubicBezTo>
                    <a:pt x="474" y="455"/>
                    <a:pt x="473" y="456"/>
                    <a:pt x="472" y="458"/>
                  </a:cubicBezTo>
                  <a:cubicBezTo>
                    <a:pt x="473" y="459"/>
                    <a:pt x="474" y="459"/>
                    <a:pt x="475" y="459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5" y="463"/>
                    <a:pt x="475" y="463"/>
                    <a:pt x="475" y="463"/>
                  </a:cubicBezTo>
                  <a:cubicBezTo>
                    <a:pt x="474" y="463"/>
                    <a:pt x="472" y="463"/>
                    <a:pt x="471" y="463"/>
                  </a:cubicBezTo>
                  <a:cubicBezTo>
                    <a:pt x="471" y="453"/>
                    <a:pt x="471" y="453"/>
                    <a:pt x="471" y="453"/>
                  </a:cubicBezTo>
                  <a:cubicBezTo>
                    <a:pt x="472" y="452"/>
                    <a:pt x="473" y="451"/>
                    <a:pt x="474" y="450"/>
                  </a:cubicBezTo>
                  <a:cubicBezTo>
                    <a:pt x="474" y="449"/>
                    <a:pt x="475" y="448"/>
                    <a:pt x="475" y="447"/>
                  </a:cubicBezTo>
                  <a:close/>
                  <a:moveTo>
                    <a:pt x="475" y="469"/>
                  </a:moveTo>
                  <a:cubicBezTo>
                    <a:pt x="475" y="476"/>
                    <a:pt x="475" y="476"/>
                    <a:pt x="475" y="476"/>
                  </a:cubicBezTo>
                  <a:cubicBezTo>
                    <a:pt x="474" y="477"/>
                    <a:pt x="472" y="478"/>
                    <a:pt x="471" y="480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2" y="476"/>
                    <a:pt x="472" y="475"/>
                    <a:pt x="474" y="474"/>
                  </a:cubicBezTo>
                  <a:cubicBezTo>
                    <a:pt x="473" y="474"/>
                    <a:pt x="472" y="474"/>
                    <a:pt x="471" y="474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3" y="469"/>
                    <a:pt x="474" y="469"/>
                    <a:pt x="475" y="469"/>
                  </a:cubicBezTo>
                  <a:close/>
                  <a:moveTo>
                    <a:pt x="475" y="485"/>
                  </a:moveTo>
                  <a:cubicBezTo>
                    <a:pt x="475" y="498"/>
                    <a:pt x="475" y="498"/>
                    <a:pt x="475" y="498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3" y="488"/>
                    <a:pt x="474" y="486"/>
                    <a:pt x="475" y="485"/>
                  </a:cubicBezTo>
                  <a:close/>
                  <a:moveTo>
                    <a:pt x="475" y="514"/>
                  </a:moveTo>
                  <a:cubicBezTo>
                    <a:pt x="475" y="522"/>
                    <a:pt x="475" y="522"/>
                    <a:pt x="475" y="522"/>
                  </a:cubicBezTo>
                  <a:cubicBezTo>
                    <a:pt x="475" y="522"/>
                    <a:pt x="474" y="522"/>
                    <a:pt x="474" y="523"/>
                  </a:cubicBezTo>
                  <a:cubicBezTo>
                    <a:pt x="472" y="522"/>
                    <a:pt x="472" y="521"/>
                    <a:pt x="471" y="520"/>
                  </a:cubicBezTo>
                  <a:cubicBezTo>
                    <a:pt x="471" y="507"/>
                    <a:pt x="471" y="507"/>
                    <a:pt x="471" y="507"/>
                  </a:cubicBezTo>
                  <a:cubicBezTo>
                    <a:pt x="474" y="507"/>
                    <a:pt x="474" y="507"/>
                    <a:pt x="474" y="507"/>
                  </a:cubicBezTo>
                  <a:cubicBezTo>
                    <a:pt x="474" y="510"/>
                    <a:pt x="475" y="512"/>
                    <a:pt x="475" y="514"/>
                  </a:cubicBezTo>
                  <a:close/>
                  <a:moveTo>
                    <a:pt x="475" y="526"/>
                  </a:moveTo>
                  <a:cubicBezTo>
                    <a:pt x="475" y="545"/>
                    <a:pt x="475" y="545"/>
                    <a:pt x="475" y="545"/>
                  </a:cubicBezTo>
                  <a:cubicBezTo>
                    <a:pt x="474" y="546"/>
                    <a:pt x="473" y="546"/>
                    <a:pt x="471" y="547"/>
                  </a:cubicBezTo>
                  <a:cubicBezTo>
                    <a:pt x="471" y="540"/>
                    <a:pt x="471" y="540"/>
                    <a:pt x="471" y="540"/>
                  </a:cubicBezTo>
                  <a:cubicBezTo>
                    <a:pt x="475" y="538"/>
                    <a:pt x="475" y="538"/>
                    <a:pt x="475" y="538"/>
                  </a:cubicBezTo>
                  <a:cubicBezTo>
                    <a:pt x="474" y="537"/>
                    <a:pt x="474" y="536"/>
                    <a:pt x="474" y="535"/>
                  </a:cubicBezTo>
                  <a:cubicBezTo>
                    <a:pt x="473" y="535"/>
                    <a:pt x="472" y="535"/>
                    <a:pt x="471" y="535"/>
                  </a:cubicBezTo>
                  <a:cubicBezTo>
                    <a:pt x="471" y="526"/>
                    <a:pt x="471" y="526"/>
                    <a:pt x="471" y="526"/>
                  </a:cubicBezTo>
                  <a:cubicBezTo>
                    <a:pt x="472" y="526"/>
                    <a:pt x="474" y="526"/>
                    <a:pt x="475" y="526"/>
                  </a:cubicBezTo>
                  <a:close/>
                  <a:moveTo>
                    <a:pt x="475" y="552"/>
                  </a:moveTo>
                  <a:cubicBezTo>
                    <a:pt x="475" y="562"/>
                    <a:pt x="475" y="562"/>
                    <a:pt x="475" y="562"/>
                  </a:cubicBezTo>
                  <a:cubicBezTo>
                    <a:pt x="474" y="563"/>
                    <a:pt x="472" y="564"/>
                    <a:pt x="471" y="565"/>
                  </a:cubicBezTo>
                  <a:cubicBezTo>
                    <a:pt x="471" y="554"/>
                    <a:pt x="471" y="554"/>
                    <a:pt x="471" y="554"/>
                  </a:cubicBezTo>
                  <a:cubicBezTo>
                    <a:pt x="472" y="554"/>
                    <a:pt x="474" y="553"/>
                    <a:pt x="475" y="552"/>
                  </a:cubicBezTo>
                  <a:close/>
                  <a:moveTo>
                    <a:pt x="475" y="569"/>
                  </a:moveTo>
                  <a:cubicBezTo>
                    <a:pt x="475" y="584"/>
                    <a:pt x="475" y="584"/>
                    <a:pt x="475" y="584"/>
                  </a:cubicBezTo>
                  <a:cubicBezTo>
                    <a:pt x="474" y="584"/>
                    <a:pt x="473" y="584"/>
                    <a:pt x="472" y="583"/>
                  </a:cubicBezTo>
                  <a:cubicBezTo>
                    <a:pt x="471" y="584"/>
                    <a:pt x="471" y="584"/>
                    <a:pt x="471" y="584"/>
                  </a:cubicBezTo>
                  <a:cubicBezTo>
                    <a:pt x="471" y="571"/>
                    <a:pt x="471" y="571"/>
                    <a:pt x="471" y="571"/>
                  </a:cubicBezTo>
                  <a:cubicBezTo>
                    <a:pt x="472" y="570"/>
                    <a:pt x="474" y="570"/>
                    <a:pt x="475" y="569"/>
                  </a:cubicBezTo>
                  <a:close/>
                  <a:moveTo>
                    <a:pt x="475" y="596"/>
                  </a:moveTo>
                  <a:cubicBezTo>
                    <a:pt x="475" y="602"/>
                    <a:pt x="475" y="602"/>
                    <a:pt x="475" y="602"/>
                  </a:cubicBezTo>
                  <a:cubicBezTo>
                    <a:pt x="474" y="602"/>
                    <a:pt x="473" y="603"/>
                    <a:pt x="471" y="603"/>
                  </a:cubicBezTo>
                  <a:cubicBezTo>
                    <a:pt x="473" y="605"/>
                    <a:pt x="474" y="606"/>
                    <a:pt x="475" y="607"/>
                  </a:cubicBezTo>
                  <a:cubicBezTo>
                    <a:pt x="475" y="613"/>
                    <a:pt x="475" y="613"/>
                    <a:pt x="475" y="613"/>
                  </a:cubicBezTo>
                  <a:cubicBezTo>
                    <a:pt x="474" y="611"/>
                    <a:pt x="473" y="610"/>
                    <a:pt x="471" y="609"/>
                  </a:cubicBezTo>
                  <a:cubicBezTo>
                    <a:pt x="471" y="598"/>
                    <a:pt x="471" y="598"/>
                    <a:pt x="471" y="598"/>
                  </a:cubicBezTo>
                  <a:cubicBezTo>
                    <a:pt x="472" y="597"/>
                    <a:pt x="473" y="597"/>
                    <a:pt x="474" y="596"/>
                  </a:cubicBezTo>
                  <a:cubicBezTo>
                    <a:pt x="474" y="596"/>
                    <a:pt x="475" y="596"/>
                    <a:pt x="475" y="596"/>
                  </a:cubicBezTo>
                  <a:close/>
                  <a:moveTo>
                    <a:pt x="475" y="620"/>
                  </a:moveTo>
                  <a:cubicBezTo>
                    <a:pt x="475" y="626"/>
                    <a:pt x="475" y="626"/>
                    <a:pt x="475" y="626"/>
                  </a:cubicBezTo>
                  <a:cubicBezTo>
                    <a:pt x="474" y="627"/>
                    <a:pt x="472" y="627"/>
                    <a:pt x="471" y="628"/>
                  </a:cubicBezTo>
                  <a:cubicBezTo>
                    <a:pt x="471" y="621"/>
                    <a:pt x="471" y="621"/>
                    <a:pt x="471" y="621"/>
                  </a:cubicBezTo>
                  <a:cubicBezTo>
                    <a:pt x="472" y="621"/>
                    <a:pt x="474" y="620"/>
                    <a:pt x="475" y="620"/>
                  </a:cubicBezTo>
                  <a:close/>
                  <a:moveTo>
                    <a:pt x="475" y="740"/>
                  </a:moveTo>
                  <a:cubicBezTo>
                    <a:pt x="475" y="749"/>
                    <a:pt x="475" y="749"/>
                    <a:pt x="475" y="749"/>
                  </a:cubicBezTo>
                  <a:cubicBezTo>
                    <a:pt x="474" y="749"/>
                    <a:pt x="473" y="749"/>
                    <a:pt x="471" y="749"/>
                  </a:cubicBezTo>
                  <a:cubicBezTo>
                    <a:pt x="471" y="741"/>
                    <a:pt x="471" y="741"/>
                    <a:pt x="471" y="741"/>
                  </a:cubicBezTo>
                  <a:cubicBezTo>
                    <a:pt x="472" y="741"/>
                    <a:pt x="474" y="741"/>
                    <a:pt x="475" y="740"/>
                  </a:cubicBezTo>
                  <a:close/>
                  <a:moveTo>
                    <a:pt x="468" y="7"/>
                  </a:moveTo>
                  <a:cubicBezTo>
                    <a:pt x="469" y="7"/>
                    <a:pt x="470" y="7"/>
                    <a:pt x="471" y="7"/>
                  </a:cubicBezTo>
                  <a:cubicBezTo>
                    <a:pt x="471" y="16"/>
                    <a:pt x="471" y="16"/>
                    <a:pt x="471" y="16"/>
                  </a:cubicBezTo>
                  <a:cubicBezTo>
                    <a:pt x="470" y="16"/>
                    <a:pt x="469" y="16"/>
                    <a:pt x="468" y="15"/>
                  </a:cubicBezTo>
                  <a:cubicBezTo>
                    <a:pt x="468" y="7"/>
                    <a:pt x="468" y="7"/>
                    <a:pt x="468" y="7"/>
                  </a:cubicBezTo>
                  <a:close/>
                  <a:moveTo>
                    <a:pt x="471" y="787"/>
                  </a:moveTo>
                  <a:cubicBezTo>
                    <a:pt x="470" y="787"/>
                    <a:pt x="469" y="787"/>
                    <a:pt x="468" y="787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9" y="779"/>
                    <a:pt x="470" y="779"/>
                    <a:pt x="471" y="779"/>
                  </a:cubicBezTo>
                  <a:cubicBezTo>
                    <a:pt x="471" y="787"/>
                    <a:pt x="471" y="787"/>
                    <a:pt x="471" y="787"/>
                  </a:cubicBezTo>
                  <a:close/>
                  <a:moveTo>
                    <a:pt x="471" y="46"/>
                  </a:moveTo>
                  <a:cubicBezTo>
                    <a:pt x="471" y="54"/>
                    <a:pt x="471" y="54"/>
                    <a:pt x="471" y="54"/>
                  </a:cubicBezTo>
                  <a:cubicBezTo>
                    <a:pt x="470" y="53"/>
                    <a:pt x="469" y="53"/>
                    <a:pt x="468" y="52"/>
                  </a:cubicBezTo>
                  <a:cubicBezTo>
                    <a:pt x="468" y="43"/>
                    <a:pt x="468" y="43"/>
                    <a:pt x="468" y="43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71" y="46"/>
                    <a:pt x="471" y="46"/>
                    <a:pt x="471" y="46"/>
                  </a:cubicBezTo>
                  <a:close/>
                  <a:moveTo>
                    <a:pt x="471" y="78"/>
                  </a:moveTo>
                  <a:cubicBezTo>
                    <a:pt x="471" y="105"/>
                    <a:pt x="471" y="105"/>
                    <a:pt x="471" y="105"/>
                  </a:cubicBezTo>
                  <a:cubicBezTo>
                    <a:pt x="469" y="109"/>
                    <a:pt x="468" y="113"/>
                    <a:pt x="469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1" y="133"/>
                    <a:pt x="471" y="133"/>
                    <a:pt x="471" y="133"/>
                  </a:cubicBezTo>
                  <a:cubicBezTo>
                    <a:pt x="470" y="132"/>
                    <a:pt x="469" y="132"/>
                    <a:pt x="468" y="131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8"/>
                    <a:pt x="470" y="78"/>
                    <a:pt x="471" y="78"/>
                  </a:cubicBezTo>
                  <a:close/>
                  <a:moveTo>
                    <a:pt x="471" y="136"/>
                  </a:moveTo>
                  <a:cubicBezTo>
                    <a:pt x="471" y="147"/>
                    <a:pt x="471" y="147"/>
                    <a:pt x="471" y="147"/>
                  </a:cubicBezTo>
                  <a:cubicBezTo>
                    <a:pt x="470" y="146"/>
                    <a:pt x="469" y="146"/>
                    <a:pt x="468" y="146"/>
                  </a:cubicBezTo>
                  <a:cubicBezTo>
                    <a:pt x="468" y="134"/>
                    <a:pt x="468" y="134"/>
                    <a:pt x="468" y="134"/>
                  </a:cubicBezTo>
                  <a:cubicBezTo>
                    <a:pt x="469" y="135"/>
                    <a:pt x="470" y="135"/>
                    <a:pt x="471" y="136"/>
                  </a:cubicBezTo>
                  <a:close/>
                  <a:moveTo>
                    <a:pt x="471" y="177"/>
                  </a:moveTo>
                  <a:cubicBezTo>
                    <a:pt x="471" y="205"/>
                    <a:pt x="471" y="205"/>
                    <a:pt x="471" y="205"/>
                  </a:cubicBezTo>
                  <a:cubicBezTo>
                    <a:pt x="470" y="205"/>
                    <a:pt x="469" y="204"/>
                    <a:pt x="468" y="204"/>
                  </a:cubicBezTo>
                  <a:cubicBezTo>
                    <a:pt x="468" y="199"/>
                    <a:pt x="468" y="199"/>
                    <a:pt x="468" y="199"/>
                  </a:cubicBezTo>
                  <a:cubicBezTo>
                    <a:pt x="469" y="199"/>
                    <a:pt x="469" y="199"/>
                    <a:pt x="469" y="199"/>
                  </a:cubicBezTo>
                  <a:cubicBezTo>
                    <a:pt x="468" y="198"/>
                    <a:pt x="468" y="196"/>
                    <a:pt x="468" y="195"/>
                  </a:cubicBezTo>
                  <a:cubicBezTo>
                    <a:pt x="468" y="176"/>
                    <a:pt x="468" y="176"/>
                    <a:pt x="468" y="176"/>
                  </a:cubicBezTo>
                  <a:cubicBezTo>
                    <a:pt x="469" y="176"/>
                    <a:pt x="470" y="177"/>
                    <a:pt x="471" y="177"/>
                  </a:cubicBezTo>
                  <a:close/>
                  <a:moveTo>
                    <a:pt x="471" y="229"/>
                  </a:moveTo>
                  <a:cubicBezTo>
                    <a:pt x="471" y="238"/>
                    <a:pt x="471" y="238"/>
                    <a:pt x="471" y="238"/>
                  </a:cubicBezTo>
                  <a:cubicBezTo>
                    <a:pt x="470" y="238"/>
                    <a:pt x="469" y="238"/>
                    <a:pt x="468" y="237"/>
                  </a:cubicBezTo>
                  <a:cubicBezTo>
                    <a:pt x="468" y="218"/>
                    <a:pt x="468" y="218"/>
                    <a:pt x="468" y="218"/>
                  </a:cubicBezTo>
                  <a:cubicBezTo>
                    <a:pt x="469" y="217"/>
                    <a:pt x="469" y="217"/>
                    <a:pt x="470" y="217"/>
                  </a:cubicBezTo>
                  <a:cubicBezTo>
                    <a:pt x="470" y="222"/>
                    <a:pt x="469" y="225"/>
                    <a:pt x="471" y="229"/>
                  </a:cubicBezTo>
                  <a:close/>
                  <a:moveTo>
                    <a:pt x="471" y="249"/>
                  </a:moveTo>
                  <a:cubicBezTo>
                    <a:pt x="471" y="259"/>
                    <a:pt x="471" y="259"/>
                    <a:pt x="471" y="259"/>
                  </a:cubicBezTo>
                  <a:cubicBezTo>
                    <a:pt x="470" y="259"/>
                    <a:pt x="469" y="258"/>
                    <a:pt x="468" y="258"/>
                  </a:cubicBezTo>
                  <a:cubicBezTo>
                    <a:pt x="468" y="248"/>
                    <a:pt x="468" y="248"/>
                    <a:pt x="468" y="248"/>
                  </a:cubicBezTo>
                  <a:cubicBezTo>
                    <a:pt x="469" y="248"/>
                    <a:pt x="469" y="249"/>
                    <a:pt x="470" y="249"/>
                  </a:cubicBezTo>
                  <a:cubicBezTo>
                    <a:pt x="471" y="249"/>
                    <a:pt x="471" y="249"/>
                    <a:pt x="471" y="249"/>
                  </a:cubicBezTo>
                  <a:close/>
                  <a:moveTo>
                    <a:pt x="471" y="267"/>
                  </a:moveTo>
                  <a:cubicBezTo>
                    <a:pt x="471" y="280"/>
                    <a:pt x="471" y="280"/>
                    <a:pt x="471" y="280"/>
                  </a:cubicBezTo>
                  <a:cubicBezTo>
                    <a:pt x="471" y="278"/>
                    <a:pt x="470" y="275"/>
                    <a:pt x="470" y="273"/>
                  </a:cubicBezTo>
                  <a:cubicBezTo>
                    <a:pt x="469" y="273"/>
                    <a:pt x="469" y="273"/>
                    <a:pt x="468" y="273"/>
                  </a:cubicBezTo>
                  <a:cubicBezTo>
                    <a:pt x="468" y="266"/>
                    <a:pt x="468" y="266"/>
                    <a:pt x="468" y="266"/>
                  </a:cubicBezTo>
                  <a:cubicBezTo>
                    <a:pt x="469" y="266"/>
                    <a:pt x="470" y="266"/>
                    <a:pt x="471" y="267"/>
                  </a:cubicBezTo>
                  <a:close/>
                  <a:moveTo>
                    <a:pt x="471" y="280"/>
                  </a:moveTo>
                  <a:cubicBezTo>
                    <a:pt x="471" y="291"/>
                    <a:pt x="471" y="291"/>
                    <a:pt x="471" y="291"/>
                  </a:cubicBezTo>
                  <a:cubicBezTo>
                    <a:pt x="470" y="291"/>
                    <a:pt x="469" y="292"/>
                    <a:pt x="468" y="293"/>
                  </a:cubicBezTo>
                  <a:cubicBezTo>
                    <a:pt x="468" y="283"/>
                    <a:pt x="468" y="283"/>
                    <a:pt x="468" y="283"/>
                  </a:cubicBezTo>
                  <a:cubicBezTo>
                    <a:pt x="468" y="282"/>
                    <a:pt x="469" y="281"/>
                    <a:pt x="469" y="280"/>
                  </a:cubicBezTo>
                  <a:cubicBezTo>
                    <a:pt x="471" y="280"/>
                    <a:pt x="471" y="280"/>
                    <a:pt x="471" y="280"/>
                  </a:cubicBezTo>
                  <a:close/>
                  <a:moveTo>
                    <a:pt x="471" y="310"/>
                  </a:moveTo>
                  <a:cubicBezTo>
                    <a:pt x="471" y="319"/>
                    <a:pt x="471" y="319"/>
                    <a:pt x="471" y="319"/>
                  </a:cubicBezTo>
                  <a:cubicBezTo>
                    <a:pt x="470" y="319"/>
                    <a:pt x="469" y="318"/>
                    <a:pt x="468" y="318"/>
                  </a:cubicBezTo>
                  <a:cubicBezTo>
                    <a:pt x="468" y="313"/>
                    <a:pt x="468" y="313"/>
                    <a:pt x="468" y="313"/>
                  </a:cubicBezTo>
                  <a:cubicBezTo>
                    <a:pt x="469" y="312"/>
                    <a:pt x="470" y="311"/>
                    <a:pt x="471" y="310"/>
                  </a:cubicBezTo>
                  <a:close/>
                  <a:moveTo>
                    <a:pt x="471" y="323"/>
                  </a:moveTo>
                  <a:cubicBezTo>
                    <a:pt x="471" y="337"/>
                    <a:pt x="471" y="337"/>
                    <a:pt x="471" y="337"/>
                  </a:cubicBezTo>
                  <a:cubicBezTo>
                    <a:pt x="471" y="339"/>
                    <a:pt x="470" y="342"/>
                    <a:pt x="471" y="344"/>
                  </a:cubicBezTo>
                  <a:cubicBezTo>
                    <a:pt x="471" y="351"/>
                    <a:pt x="471" y="351"/>
                    <a:pt x="471" y="351"/>
                  </a:cubicBezTo>
                  <a:cubicBezTo>
                    <a:pt x="470" y="350"/>
                    <a:pt x="469" y="349"/>
                    <a:pt x="468" y="347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8" y="330"/>
                    <a:pt x="468" y="329"/>
                    <a:pt x="468" y="327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8" y="320"/>
                    <a:pt x="469" y="321"/>
                    <a:pt x="471" y="323"/>
                  </a:cubicBezTo>
                  <a:close/>
                  <a:moveTo>
                    <a:pt x="471" y="453"/>
                  </a:moveTo>
                  <a:cubicBezTo>
                    <a:pt x="471" y="463"/>
                    <a:pt x="471" y="463"/>
                    <a:pt x="471" y="463"/>
                  </a:cubicBezTo>
                  <a:cubicBezTo>
                    <a:pt x="470" y="463"/>
                    <a:pt x="469" y="464"/>
                    <a:pt x="468" y="464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6"/>
                    <a:pt x="470" y="454"/>
                    <a:pt x="471" y="453"/>
                  </a:cubicBezTo>
                  <a:close/>
                  <a:moveTo>
                    <a:pt x="471" y="470"/>
                  </a:moveTo>
                  <a:cubicBezTo>
                    <a:pt x="471" y="474"/>
                    <a:pt x="471" y="474"/>
                    <a:pt x="471" y="474"/>
                  </a:cubicBezTo>
                  <a:cubicBezTo>
                    <a:pt x="470" y="473"/>
                    <a:pt x="469" y="473"/>
                    <a:pt x="468" y="473"/>
                  </a:cubicBezTo>
                  <a:cubicBezTo>
                    <a:pt x="468" y="468"/>
                    <a:pt x="468" y="468"/>
                    <a:pt x="468" y="468"/>
                  </a:cubicBezTo>
                  <a:cubicBezTo>
                    <a:pt x="471" y="470"/>
                    <a:pt x="471" y="470"/>
                    <a:pt x="471" y="470"/>
                  </a:cubicBezTo>
                  <a:close/>
                  <a:moveTo>
                    <a:pt x="471" y="476"/>
                  </a:moveTo>
                  <a:cubicBezTo>
                    <a:pt x="471" y="480"/>
                    <a:pt x="471" y="480"/>
                    <a:pt x="471" y="480"/>
                  </a:cubicBezTo>
                  <a:cubicBezTo>
                    <a:pt x="468" y="482"/>
                    <a:pt x="467" y="485"/>
                    <a:pt x="471" y="490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68" y="491"/>
                    <a:pt x="468" y="491"/>
                    <a:pt x="468" y="491"/>
                  </a:cubicBezTo>
                  <a:cubicBezTo>
                    <a:pt x="468" y="478"/>
                    <a:pt x="468" y="478"/>
                    <a:pt x="468" y="478"/>
                  </a:cubicBezTo>
                  <a:cubicBezTo>
                    <a:pt x="469" y="477"/>
                    <a:pt x="470" y="477"/>
                    <a:pt x="471" y="476"/>
                  </a:cubicBezTo>
                  <a:close/>
                  <a:moveTo>
                    <a:pt x="471" y="507"/>
                  </a:moveTo>
                  <a:cubicBezTo>
                    <a:pt x="471" y="520"/>
                    <a:pt x="471" y="520"/>
                    <a:pt x="471" y="520"/>
                  </a:cubicBezTo>
                  <a:cubicBezTo>
                    <a:pt x="468" y="517"/>
                    <a:pt x="468" y="512"/>
                    <a:pt x="468" y="507"/>
                  </a:cubicBezTo>
                  <a:cubicBezTo>
                    <a:pt x="471" y="507"/>
                    <a:pt x="471" y="507"/>
                    <a:pt x="471" y="507"/>
                  </a:cubicBezTo>
                  <a:close/>
                  <a:moveTo>
                    <a:pt x="471" y="526"/>
                  </a:moveTo>
                  <a:cubicBezTo>
                    <a:pt x="471" y="535"/>
                    <a:pt x="471" y="535"/>
                    <a:pt x="471" y="535"/>
                  </a:cubicBezTo>
                  <a:cubicBezTo>
                    <a:pt x="470" y="536"/>
                    <a:pt x="469" y="536"/>
                    <a:pt x="468" y="536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9" y="527"/>
                    <a:pt x="470" y="526"/>
                    <a:pt x="471" y="526"/>
                  </a:cubicBezTo>
                  <a:close/>
                  <a:moveTo>
                    <a:pt x="471" y="540"/>
                  </a:moveTo>
                  <a:cubicBezTo>
                    <a:pt x="471" y="547"/>
                    <a:pt x="471" y="547"/>
                    <a:pt x="471" y="547"/>
                  </a:cubicBezTo>
                  <a:cubicBezTo>
                    <a:pt x="470" y="548"/>
                    <a:pt x="470" y="548"/>
                    <a:pt x="470" y="548"/>
                  </a:cubicBezTo>
                  <a:cubicBezTo>
                    <a:pt x="470" y="548"/>
                    <a:pt x="470" y="549"/>
                    <a:pt x="470" y="550"/>
                  </a:cubicBezTo>
                  <a:cubicBezTo>
                    <a:pt x="469" y="550"/>
                    <a:pt x="469" y="550"/>
                    <a:pt x="468" y="551"/>
                  </a:cubicBezTo>
                  <a:cubicBezTo>
                    <a:pt x="468" y="542"/>
                    <a:pt x="468" y="542"/>
                    <a:pt x="468" y="542"/>
                  </a:cubicBezTo>
                  <a:cubicBezTo>
                    <a:pt x="471" y="540"/>
                    <a:pt x="471" y="540"/>
                    <a:pt x="471" y="540"/>
                  </a:cubicBezTo>
                  <a:close/>
                  <a:moveTo>
                    <a:pt x="471" y="554"/>
                  </a:moveTo>
                  <a:cubicBezTo>
                    <a:pt x="471" y="565"/>
                    <a:pt x="471" y="565"/>
                    <a:pt x="471" y="565"/>
                  </a:cubicBezTo>
                  <a:cubicBezTo>
                    <a:pt x="470" y="565"/>
                    <a:pt x="469" y="565"/>
                    <a:pt x="468" y="566"/>
                  </a:cubicBezTo>
                  <a:cubicBezTo>
                    <a:pt x="468" y="556"/>
                    <a:pt x="468" y="556"/>
                    <a:pt x="468" y="556"/>
                  </a:cubicBezTo>
                  <a:cubicBezTo>
                    <a:pt x="469" y="555"/>
                    <a:pt x="470" y="555"/>
                    <a:pt x="471" y="554"/>
                  </a:cubicBezTo>
                  <a:close/>
                  <a:moveTo>
                    <a:pt x="471" y="571"/>
                  </a:moveTo>
                  <a:cubicBezTo>
                    <a:pt x="471" y="584"/>
                    <a:pt x="471" y="584"/>
                    <a:pt x="471" y="584"/>
                  </a:cubicBezTo>
                  <a:cubicBezTo>
                    <a:pt x="468" y="585"/>
                    <a:pt x="468" y="585"/>
                    <a:pt x="468" y="585"/>
                  </a:cubicBezTo>
                  <a:cubicBezTo>
                    <a:pt x="468" y="573"/>
                    <a:pt x="468" y="573"/>
                    <a:pt x="468" y="573"/>
                  </a:cubicBezTo>
                  <a:cubicBezTo>
                    <a:pt x="469" y="572"/>
                    <a:pt x="470" y="572"/>
                    <a:pt x="471" y="571"/>
                  </a:cubicBezTo>
                  <a:close/>
                  <a:moveTo>
                    <a:pt x="471" y="598"/>
                  </a:moveTo>
                  <a:cubicBezTo>
                    <a:pt x="471" y="609"/>
                    <a:pt x="471" y="609"/>
                    <a:pt x="471" y="609"/>
                  </a:cubicBezTo>
                  <a:cubicBezTo>
                    <a:pt x="470" y="609"/>
                    <a:pt x="469" y="609"/>
                    <a:pt x="468" y="608"/>
                  </a:cubicBezTo>
                  <a:cubicBezTo>
                    <a:pt x="468" y="599"/>
                    <a:pt x="468" y="599"/>
                    <a:pt x="468" y="599"/>
                  </a:cubicBezTo>
                  <a:cubicBezTo>
                    <a:pt x="469" y="599"/>
                    <a:pt x="470" y="598"/>
                    <a:pt x="471" y="598"/>
                  </a:cubicBezTo>
                  <a:close/>
                  <a:moveTo>
                    <a:pt x="471" y="621"/>
                  </a:moveTo>
                  <a:cubicBezTo>
                    <a:pt x="471" y="628"/>
                    <a:pt x="471" y="628"/>
                    <a:pt x="471" y="628"/>
                  </a:cubicBezTo>
                  <a:cubicBezTo>
                    <a:pt x="470" y="628"/>
                    <a:pt x="469" y="628"/>
                    <a:pt x="468" y="628"/>
                  </a:cubicBezTo>
                  <a:cubicBezTo>
                    <a:pt x="468" y="622"/>
                    <a:pt x="468" y="622"/>
                    <a:pt x="468" y="622"/>
                  </a:cubicBezTo>
                  <a:cubicBezTo>
                    <a:pt x="469" y="621"/>
                    <a:pt x="470" y="621"/>
                    <a:pt x="471" y="621"/>
                  </a:cubicBezTo>
                  <a:close/>
                  <a:moveTo>
                    <a:pt x="471" y="741"/>
                  </a:moveTo>
                  <a:cubicBezTo>
                    <a:pt x="471" y="749"/>
                    <a:pt x="471" y="749"/>
                    <a:pt x="471" y="749"/>
                  </a:cubicBezTo>
                  <a:cubicBezTo>
                    <a:pt x="470" y="749"/>
                    <a:pt x="469" y="749"/>
                    <a:pt x="468" y="750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469" y="742"/>
                    <a:pt x="470" y="742"/>
                    <a:pt x="471" y="741"/>
                  </a:cubicBezTo>
                  <a:close/>
                  <a:moveTo>
                    <a:pt x="471" y="764"/>
                  </a:moveTo>
                  <a:cubicBezTo>
                    <a:pt x="471" y="776"/>
                    <a:pt x="471" y="776"/>
                    <a:pt x="471" y="776"/>
                  </a:cubicBezTo>
                  <a:cubicBezTo>
                    <a:pt x="468" y="772"/>
                    <a:pt x="468" y="772"/>
                    <a:pt x="468" y="772"/>
                  </a:cubicBezTo>
                  <a:cubicBezTo>
                    <a:pt x="468" y="760"/>
                    <a:pt x="468" y="760"/>
                    <a:pt x="468" y="760"/>
                  </a:cubicBezTo>
                  <a:cubicBezTo>
                    <a:pt x="469" y="762"/>
                    <a:pt x="470" y="763"/>
                    <a:pt x="471" y="764"/>
                  </a:cubicBezTo>
                  <a:close/>
                  <a:moveTo>
                    <a:pt x="467" y="6"/>
                  </a:moveTo>
                  <a:cubicBezTo>
                    <a:pt x="468" y="7"/>
                    <a:pt x="468" y="7"/>
                    <a:pt x="468" y="7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7" y="6"/>
                    <a:pt x="467" y="6"/>
                    <a:pt x="467" y="6"/>
                  </a:cubicBezTo>
                  <a:close/>
                  <a:moveTo>
                    <a:pt x="468" y="787"/>
                  </a:moveTo>
                  <a:cubicBezTo>
                    <a:pt x="467" y="787"/>
                    <a:pt x="467" y="787"/>
                    <a:pt x="467" y="787"/>
                  </a:cubicBezTo>
                  <a:cubicBezTo>
                    <a:pt x="467" y="780"/>
                    <a:pt x="467" y="780"/>
                    <a:pt x="467" y="780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8" y="787"/>
                    <a:pt x="468" y="787"/>
                    <a:pt x="468" y="787"/>
                  </a:cubicBezTo>
                  <a:close/>
                  <a:moveTo>
                    <a:pt x="468" y="43"/>
                  </a:moveTo>
                  <a:cubicBezTo>
                    <a:pt x="468" y="52"/>
                    <a:pt x="468" y="52"/>
                    <a:pt x="468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8" y="43"/>
                    <a:pt x="468" y="43"/>
                    <a:pt x="468" y="43"/>
                  </a:cubicBezTo>
                  <a:close/>
                  <a:moveTo>
                    <a:pt x="468" y="77"/>
                  </a:moveTo>
                  <a:cubicBezTo>
                    <a:pt x="468" y="131"/>
                    <a:pt x="468" y="131"/>
                    <a:pt x="468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68" y="77"/>
                    <a:pt x="468" y="77"/>
                    <a:pt x="468" y="77"/>
                  </a:cubicBezTo>
                  <a:close/>
                  <a:moveTo>
                    <a:pt x="468" y="134"/>
                  </a:moveTo>
                  <a:cubicBezTo>
                    <a:pt x="468" y="146"/>
                    <a:pt x="468" y="146"/>
                    <a:pt x="468" y="146"/>
                  </a:cubicBezTo>
                  <a:cubicBezTo>
                    <a:pt x="467" y="146"/>
                    <a:pt x="467" y="145"/>
                    <a:pt x="467" y="145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4"/>
                    <a:pt x="467" y="134"/>
                    <a:pt x="468" y="134"/>
                  </a:cubicBezTo>
                  <a:close/>
                  <a:moveTo>
                    <a:pt x="468" y="176"/>
                  </a:moveTo>
                  <a:cubicBezTo>
                    <a:pt x="468" y="195"/>
                    <a:pt x="468" y="195"/>
                    <a:pt x="468" y="195"/>
                  </a:cubicBezTo>
                  <a:cubicBezTo>
                    <a:pt x="467" y="193"/>
                    <a:pt x="467" y="191"/>
                    <a:pt x="467" y="190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8" y="176"/>
                    <a:pt x="468" y="176"/>
                    <a:pt x="468" y="176"/>
                  </a:cubicBezTo>
                  <a:close/>
                  <a:moveTo>
                    <a:pt x="468" y="199"/>
                  </a:moveTo>
                  <a:cubicBezTo>
                    <a:pt x="468" y="204"/>
                    <a:pt x="468" y="204"/>
                    <a:pt x="468" y="204"/>
                  </a:cubicBezTo>
                  <a:cubicBezTo>
                    <a:pt x="467" y="203"/>
                    <a:pt x="467" y="203"/>
                    <a:pt x="467" y="203"/>
                  </a:cubicBezTo>
                  <a:cubicBezTo>
                    <a:pt x="467" y="199"/>
                    <a:pt x="467" y="199"/>
                    <a:pt x="467" y="199"/>
                  </a:cubicBezTo>
                  <a:cubicBezTo>
                    <a:pt x="468" y="199"/>
                    <a:pt x="468" y="199"/>
                    <a:pt x="468" y="199"/>
                  </a:cubicBezTo>
                  <a:close/>
                  <a:moveTo>
                    <a:pt x="468" y="218"/>
                  </a:moveTo>
                  <a:cubicBezTo>
                    <a:pt x="468" y="237"/>
                    <a:pt x="468" y="237"/>
                    <a:pt x="468" y="237"/>
                  </a:cubicBezTo>
                  <a:cubicBezTo>
                    <a:pt x="467" y="237"/>
                    <a:pt x="467" y="237"/>
                    <a:pt x="467" y="237"/>
                  </a:cubicBezTo>
                  <a:cubicBezTo>
                    <a:pt x="467" y="218"/>
                    <a:pt x="467" y="218"/>
                    <a:pt x="467" y="218"/>
                  </a:cubicBezTo>
                  <a:cubicBezTo>
                    <a:pt x="468" y="218"/>
                    <a:pt x="468" y="218"/>
                    <a:pt x="468" y="218"/>
                  </a:cubicBezTo>
                  <a:close/>
                  <a:moveTo>
                    <a:pt x="468" y="248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58"/>
                    <a:pt x="467" y="258"/>
                    <a:pt x="467" y="258"/>
                  </a:cubicBezTo>
                  <a:cubicBezTo>
                    <a:pt x="467" y="247"/>
                    <a:pt x="467" y="247"/>
                    <a:pt x="467" y="247"/>
                  </a:cubicBezTo>
                  <a:cubicBezTo>
                    <a:pt x="467" y="248"/>
                    <a:pt x="467" y="248"/>
                    <a:pt x="468" y="248"/>
                  </a:cubicBezTo>
                  <a:close/>
                  <a:moveTo>
                    <a:pt x="468" y="266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7" y="273"/>
                    <a:pt x="467" y="273"/>
                    <a:pt x="467" y="273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8" y="266"/>
                    <a:pt x="468" y="266"/>
                    <a:pt x="468" y="266"/>
                  </a:cubicBezTo>
                  <a:close/>
                  <a:moveTo>
                    <a:pt x="468" y="283"/>
                  </a:moveTo>
                  <a:cubicBezTo>
                    <a:pt x="468" y="293"/>
                    <a:pt x="468" y="293"/>
                    <a:pt x="468" y="293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7" y="283"/>
                    <a:pt x="467" y="283"/>
                    <a:pt x="468" y="283"/>
                  </a:cubicBezTo>
                  <a:close/>
                  <a:moveTo>
                    <a:pt x="468" y="313"/>
                  </a:moveTo>
                  <a:cubicBezTo>
                    <a:pt x="468" y="318"/>
                    <a:pt x="468" y="318"/>
                    <a:pt x="468" y="318"/>
                  </a:cubicBezTo>
                  <a:cubicBezTo>
                    <a:pt x="467" y="318"/>
                    <a:pt x="467" y="318"/>
                    <a:pt x="467" y="318"/>
                  </a:cubicBezTo>
                  <a:cubicBezTo>
                    <a:pt x="468" y="318"/>
                    <a:pt x="468" y="319"/>
                    <a:pt x="468" y="319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6"/>
                    <a:pt x="467" y="325"/>
                    <a:pt x="467" y="325"/>
                  </a:cubicBezTo>
                  <a:cubicBezTo>
                    <a:pt x="467" y="314"/>
                    <a:pt x="467" y="314"/>
                    <a:pt x="467" y="314"/>
                  </a:cubicBezTo>
                  <a:cubicBezTo>
                    <a:pt x="467" y="314"/>
                    <a:pt x="467" y="313"/>
                    <a:pt x="468" y="313"/>
                  </a:cubicBezTo>
                  <a:close/>
                  <a:moveTo>
                    <a:pt x="468" y="332"/>
                  </a:moveTo>
                  <a:cubicBezTo>
                    <a:pt x="468" y="347"/>
                    <a:pt x="468" y="347"/>
                    <a:pt x="468" y="347"/>
                  </a:cubicBezTo>
                  <a:cubicBezTo>
                    <a:pt x="467" y="347"/>
                    <a:pt x="467" y="346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7" y="335"/>
                    <a:pt x="467" y="335"/>
                    <a:pt x="467" y="335"/>
                  </a:cubicBezTo>
                  <a:cubicBezTo>
                    <a:pt x="467" y="334"/>
                    <a:pt x="468" y="333"/>
                    <a:pt x="468" y="332"/>
                  </a:cubicBezTo>
                  <a:close/>
                  <a:moveTo>
                    <a:pt x="468" y="457"/>
                  </a:moveTo>
                  <a:cubicBezTo>
                    <a:pt x="468" y="464"/>
                    <a:pt x="468" y="464"/>
                    <a:pt x="468" y="464"/>
                  </a:cubicBezTo>
                  <a:cubicBezTo>
                    <a:pt x="467" y="464"/>
                    <a:pt x="467" y="465"/>
                    <a:pt x="467" y="465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8" y="457"/>
                    <a:pt x="468" y="457"/>
                    <a:pt x="468" y="457"/>
                  </a:cubicBezTo>
                  <a:close/>
                  <a:moveTo>
                    <a:pt x="468" y="468"/>
                  </a:moveTo>
                  <a:cubicBezTo>
                    <a:pt x="468" y="473"/>
                    <a:pt x="468" y="473"/>
                    <a:pt x="468" y="473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7" y="468"/>
                    <a:pt x="467" y="468"/>
                    <a:pt x="467" y="468"/>
                  </a:cubicBezTo>
                  <a:cubicBezTo>
                    <a:pt x="468" y="468"/>
                    <a:pt x="468" y="468"/>
                    <a:pt x="468" y="468"/>
                  </a:cubicBezTo>
                  <a:close/>
                  <a:moveTo>
                    <a:pt x="468" y="478"/>
                  </a:moveTo>
                  <a:cubicBezTo>
                    <a:pt x="468" y="491"/>
                    <a:pt x="468" y="491"/>
                    <a:pt x="468" y="491"/>
                  </a:cubicBezTo>
                  <a:cubicBezTo>
                    <a:pt x="467" y="490"/>
                    <a:pt x="467" y="490"/>
                    <a:pt x="467" y="490"/>
                  </a:cubicBezTo>
                  <a:cubicBezTo>
                    <a:pt x="467" y="478"/>
                    <a:pt x="467" y="478"/>
                    <a:pt x="467" y="478"/>
                  </a:cubicBezTo>
                  <a:cubicBezTo>
                    <a:pt x="468" y="478"/>
                    <a:pt x="468" y="478"/>
                    <a:pt x="468" y="478"/>
                  </a:cubicBezTo>
                  <a:close/>
                  <a:moveTo>
                    <a:pt x="468" y="527"/>
                  </a:moveTo>
                  <a:cubicBezTo>
                    <a:pt x="468" y="536"/>
                    <a:pt x="468" y="536"/>
                    <a:pt x="468" y="536"/>
                  </a:cubicBezTo>
                  <a:cubicBezTo>
                    <a:pt x="467" y="536"/>
                    <a:pt x="467" y="536"/>
                    <a:pt x="467" y="537"/>
                  </a:cubicBezTo>
                  <a:cubicBezTo>
                    <a:pt x="467" y="528"/>
                    <a:pt x="467" y="528"/>
                    <a:pt x="467" y="528"/>
                  </a:cubicBezTo>
                  <a:cubicBezTo>
                    <a:pt x="467" y="528"/>
                    <a:pt x="467" y="527"/>
                    <a:pt x="468" y="527"/>
                  </a:cubicBezTo>
                  <a:close/>
                  <a:moveTo>
                    <a:pt x="468" y="542"/>
                  </a:moveTo>
                  <a:cubicBezTo>
                    <a:pt x="468" y="551"/>
                    <a:pt x="468" y="551"/>
                    <a:pt x="468" y="551"/>
                  </a:cubicBezTo>
                  <a:cubicBezTo>
                    <a:pt x="467" y="551"/>
                    <a:pt x="467" y="551"/>
                    <a:pt x="467" y="551"/>
                  </a:cubicBezTo>
                  <a:cubicBezTo>
                    <a:pt x="467" y="542"/>
                    <a:pt x="467" y="542"/>
                    <a:pt x="467" y="542"/>
                  </a:cubicBezTo>
                  <a:cubicBezTo>
                    <a:pt x="468" y="542"/>
                    <a:pt x="468" y="542"/>
                    <a:pt x="468" y="542"/>
                  </a:cubicBezTo>
                  <a:close/>
                  <a:moveTo>
                    <a:pt x="468" y="556"/>
                  </a:moveTo>
                  <a:cubicBezTo>
                    <a:pt x="468" y="566"/>
                    <a:pt x="468" y="566"/>
                    <a:pt x="468" y="566"/>
                  </a:cubicBezTo>
                  <a:cubicBezTo>
                    <a:pt x="467" y="567"/>
                    <a:pt x="467" y="567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ubicBezTo>
                    <a:pt x="468" y="556"/>
                    <a:pt x="468" y="556"/>
                    <a:pt x="468" y="556"/>
                  </a:cubicBezTo>
                  <a:close/>
                  <a:moveTo>
                    <a:pt x="468" y="573"/>
                  </a:moveTo>
                  <a:cubicBezTo>
                    <a:pt x="468" y="585"/>
                    <a:pt x="468" y="585"/>
                    <a:pt x="468" y="585"/>
                  </a:cubicBezTo>
                  <a:cubicBezTo>
                    <a:pt x="467" y="585"/>
                    <a:pt x="467" y="585"/>
                    <a:pt x="467" y="585"/>
                  </a:cubicBezTo>
                  <a:cubicBezTo>
                    <a:pt x="467" y="573"/>
                    <a:pt x="467" y="573"/>
                    <a:pt x="467" y="573"/>
                  </a:cubicBezTo>
                  <a:cubicBezTo>
                    <a:pt x="468" y="573"/>
                    <a:pt x="468" y="573"/>
                    <a:pt x="468" y="573"/>
                  </a:cubicBezTo>
                  <a:close/>
                  <a:moveTo>
                    <a:pt x="468" y="599"/>
                  </a:moveTo>
                  <a:cubicBezTo>
                    <a:pt x="468" y="608"/>
                    <a:pt x="468" y="608"/>
                    <a:pt x="468" y="608"/>
                  </a:cubicBezTo>
                  <a:cubicBezTo>
                    <a:pt x="467" y="608"/>
                    <a:pt x="467" y="608"/>
                    <a:pt x="467" y="608"/>
                  </a:cubicBezTo>
                  <a:cubicBezTo>
                    <a:pt x="467" y="600"/>
                    <a:pt x="467" y="600"/>
                    <a:pt x="467" y="600"/>
                  </a:cubicBezTo>
                  <a:cubicBezTo>
                    <a:pt x="468" y="599"/>
                    <a:pt x="468" y="599"/>
                    <a:pt x="468" y="599"/>
                  </a:cubicBezTo>
                  <a:close/>
                  <a:moveTo>
                    <a:pt x="468" y="622"/>
                  </a:moveTo>
                  <a:cubicBezTo>
                    <a:pt x="468" y="628"/>
                    <a:pt x="468" y="628"/>
                    <a:pt x="468" y="628"/>
                  </a:cubicBezTo>
                  <a:cubicBezTo>
                    <a:pt x="467" y="629"/>
                    <a:pt x="467" y="629"/>
                    <a:pt x="467" y="629"/>
                  </a:cubicBezTo>
                  <a:cubicBezTo>
                    <a:pt x="467" y="621"/>
                    <a:pt x="467" y="621"/>
                    <a:pt x="467" y="621"/>
                  </a:cubicBezTo>
                  <a:cubicBezTo>
                    <a:pt x="467" y="622"/>
                    <a:pt x="467" y="622"/>
                    <a:pt x="467" y="622"/>
                  </a:cubicBezTo>
                  <a:cubicBezTo>
                    <a:pt x="468" y="622"/>
                    <a:pt x="468" y="622"/>
                    <a:pt x="468" y="622"/>
                  </a:cubicBezTo>
                  <a:close/>
                  <a:moveTo>
                    <a:pt x="468" y="742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7" y="750"/>
                    <a:pt x="467" y="750"/>
                    <a:pt x="467" y="750"/>
                  </a:cubicBezTo>
                  <a:cubicBezTo>
                    <a:pt x="467" y="742"/>
                    <a:pt x="467" y="742"/>
                    <a:pt x="467" y="742"/>
                  </a:cubicBezTo>
                  <a:cubicBezTo>
                    <a:pt x="468" y="742"/>
                    <a:pt x="468" y="742"/>
                    <a:pt x="468" y="742"/>
                  </a:cubicBezTo>
                  <a:close/>
                  <a:moveTo>
                    <a:pt x="468" y="760"/>
                  </a:moveTo>
                  <a:cubicBezTo>
                    <a:pt x="468" y="772"/>
                    <a:pt x="468" y="772"/>
                    <a:pt x="468" y="772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7" y="759"/>
                    <a:pt x="467" y="759"/>
                    <a:pt x="467" y="759"/>
                  </a:cubicBezTo>
                  <a:cubicBezTo>
                    <a:pt x="468" y="760"/>
                    <a:pt x="468" y="760"/>
                    <a:pt x="468" y="760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58" y="5"/>
                  </a:moveTo>
                  <a:cubicBezTo>
                    <a:pt x="461" y="6"/>
                    <a:pt x="464" y="6"/>
                    <a:pt x="467" y="6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4" y="14"/>
                    <a:pt x="461" y="14"/>
                    <a:pt x="458" y="14"/>
                  </a:cubicBezTo>
                  <a:cubicBezTo>
                    <a:pt x="458" y="5"/>
                    <a:pt x="458" y="5"/>
                    <a:pt x="458" y="5"/>
                  </a:cubicBezTo>
                  <a:close/>
                  <a:moveTo>
                    <a:pt x="467" y="787"/>
                  </a:moveTo>
                  <a:cubicBezTo>
                    <a:pt x="464" y="788"/>
                    <a:pt x="461" y="788"/>
                    <a:pt x="458" y="789"/>
                  </a:cubicBezTo>
                  <a:cubicBezTo>
                    <a:pt x="458" y="781"/>
                    <a:pt x="458" y="781"/>
                    <a:pt x="458" y="781"/>
                  </a:cubicBezTo>
                  <a:cubicBezTo>
                    <a:pt x="461" y="781"/>
                    <a:pt x="464" y="781"/>
                    <a:pt x="467" y="780"/>
                  </a:cubicBezTo>
                  <a:cubicBezTo>
                    <a:pt x="467" y="787"/>
                    <a:pt x="467" y="787"/>
                    <a:pt x="467" y="787"/>
                  </a:cubicBezTo>
                  <a:close/>
                  <a:moveTo>
                    <a:pt x="467" y="41"/>
                  </a:moveTo>
                  <a:cubicBezTo>
                    <a:pt x="467" y="52"/>
                    <a:pt x="467" y="52"/>
                    <a:pt x="467" y="52"/>
                  </a:cubicBezTo>
                  <a:cubicBezTo>
                    <a:pt x="466" y="51"/>
                    <a:pt x="465" y="51"/>
                    <a:pt x="464" y="50"/>
                  </a:cubicBezTo>
                  <a:cubicBezTo>
                    <a:pt x="462" y="50"/>
                    <a:pt x="460" y="50"/>
                    <a:pt x="458" y="50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61" y="27"/>
                    <a:pt x="464" y="34"/>
                    <a:pt x="467" y="41"/>
                  </a:cubicBezTo>
                  <a:close/>
                  <a:moveTo>
                    <a:pt x="467" y="77"/>
                  </a:moveTo>
                  <a:cubicBezTo>
                    <a:pt x="467" y="131"/>
                    <a:pt x="467" y="131"/>
                    <a:pt x="467" y="131"/>
                  </a:cubicBezTo>
                  <a:cubicBezTo>
                    <a:pt x="466" y="130"/>
                    <a:pt x="465" y="130"/>
                    <a:pt x="464" y="130"/>
                  </a:cubicBezTo>
                  <a:cubicBezTo>
                    <a:pt x="465" y="131"/>
                    <a:pt x="465" y="133"/>
                    <a:pt x="467" y="133"/>
                  </a:cubicBezTo>
                  <a:cubicBezTo>
                    <a:pt x="467" y="145"/>
                    <a:pt x="467" y="145"/>
                    <a:pt x="467" y="145"/>
                  </a:cubicBezTo>
                  <a:cubicBezTo>
                    <a:pt x="465" y="145"/>
                    <a:pt x="463" y="144"/>
                    <a:pt x="461" y="143"/>
                  </a:cubicBezTo>
                  <a:cubicBezTo>
                    <a:pt x="459" y="145"/>
                    <a:pt x="459" y="147"/>
                    <a:pt x="458" y="149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1"/>
                    <a:pt x="459" y="110"/>
                    <a:pt x="461" y="99"/>
                  </a:cubicBezTo>
                  <a:cubicBezTo>
                    <a:pt x="460" y="99"/>
                    <a:pt x="459" y="99"/>
                    <a:pt x="458" y="99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59" y="70"/>
                    <a:pt x="460" y="71"/>
                    <a:pt x="461" y="72"/>
                  </a:cubicBezTo>
                  <a:cubicBezTo>
                    <a:pt x="461" y="73"/>
                    <a:pt x="461" y="74"/>
                    <a:pt x="461" y="75"/>
                  </a:cubicBezTo>
                  <a:cubicBezTo>
                    <a:pt x="463" y="75"/>
                    <a:pt x="465" y="76"/>
                    <a:pt x="467" y="77"/>
                  </a:cubicBezTo>
                  <a:close/>
                  <a:moveTo>
                    <a:pt x="467" y="176"/>
                  </a:moveTo>
                  <a:cubicBezTo>
                    <a:pt x="467" y="190"/>
                    <a:pt x="467" y="190"/>
                    <a:pt x="467" y="190"/>
                  </a:cubicBezTo>
                  <a:cubicBezTo>
                    <a:pt x="466" y="184"/>
                    <a:pt x="464" y="180"/>
                    <a:pt x="458" y="178"/>
                  </a:cubicBezTo>
                  <a:cubicBezTo>
                    <a:pt x="458" y="172"/>
                    <a:pt x="458" y="172"/>
                    <a:pt x="458" y="172"/>
                  </a:cubicBezTo>
                  <a:cubicBezTo>
                    <a:pt x="460" y="173"/>
                    <a:pt x="463" y="174"/>
                    <a:pt x="465" y="175"/>
                  </a:cubicBezTo>
                  <a:cubicBezTo>
                    <a:pt x="466" y="175"/>
                    <a:pt x="466" y="175"/>
                    <a:pt x="467" y="176"/>
                  </a:cubicBezTo>
                  <a:close/>
                  <a:moveTo>
                    <a:pt x="467" y="199"/>
                  </a:moveTo>
                  <a:cubicBezTo>
                    <a:pt x="467" y="203"/>
                    <a:pt x="467" y="203"/>
                    <a:pt x="467" y="203"/>
                  </a:cubicBezTo>
                  <a:cubicBezTo>
                    <a:pt x="464" y="202"/>
                    <a:pt x="461" y="201"/>
                    <a:pt x="458" y="200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59" y="195"/>
                    <a:pt x="462" y="197"/>
                    <a:pt x="465" y="199"/>
                  </a:cubicBezTo>
                  <a:cubicBezTo>
                    <a:pt x="467" y="199"/>
                    <a:pt x="467" y="199"/>
                    <a:pt x="467" y="199"/>
                  </a:cubicBezTo>
                  <a:close/>
                  <a:moveTo>
                    <a:pt x="467" y="218"/>
                  </a:moveTo>
                  <a:cubicBezTo>
                    <a:pt x="467" y="237"/>
                    <a:pt x="467" y="237"/>
                    <a:pt x="467" y="237"/>
                  </a:cubicBezTo>
                  <a:cubicBezTo>
                    <a:pt x="464" y="236"/>
                    <a:pt x="461" y="235"/>
                    <a:pt x="458" y="234"/>
                  </a:cubicBezTo>
                  <a:cubicBezTo>
                    <a:pt x="458" y="224"/>
                    <a:pt x="458" y="224"/>
                    <a:pt x="458" y="224"/>
                  </a:cubicBezTo>
                  <a:cubicBezTo>
                    <a:pt x="458" y="224"/>
                    <a:pt x="459" y="224"/>
                    <a:pt x="459" y="224"/>
                  </a:cubicBezTo>
                  <a:cubicBezTo>
                    <a:pt x="463" y="221"/>
                    <a:pt x="464" y="220"/>
                    <a:pt x="467" y="218"/>
                  </a:cubicBezTo>
                  <a:close/>
                  <a:moveTo>
                    <a:pt x="467" y="247"/>
                  </a:moveTo>
                  <a:cubicBezTo>
                    <a:pt x="467" y="258"/>
                    <a:pt x="467" y="258"/>
                    <a:pt x="467" y="258"/>
                  </a:cubicBezTo>
                  <a:cubicBezTo>
                    <a:pt x="464" y="257"/>
                    <a:pt x="461" y="256"/>
                    <a:pt x="458" y="255"/>
                  </a:cubicBezTo>
                  <a:cubicBezTo>
                    <a:pt x="458" y="245"/>
                    <a:pt x="458" y="245"/>
                    <a:pt x="458" y="245"/>
                  </a:cubicBezTo>
                  <a:cubicBezTo>
                    <a:pt x="461" y="246"/>
                    <a:pt x="464" y="246"/>
                    <a:pt x="467" y="247"/>
                  </a:cubicBezTo>
                  <a:close/>
                  <a:moveTo>
                    <a:pt x="467" y="265"/>
                  </a:moveTo>
                  <a:cubicBezTo>
                    <a:pt x="467" y="273"/>
                    <a:pt x="467" y="273"/>
                    <a:pt x="467" y="273"/>
                  </a:cubicBezTo>
                  <a:cubicBezTo>
                    <a:pt x="464" y="273"/>
                    <a:pt x="461" y="272"/>
                    <a:pt x="458" y="271"/>
                  </a:cubicBezTo>
                  <a:cubicBezTo>
                    <a:pt x="458" y="263"/>
                    <a:pt x="458" y="263"/>
                    <a:pt x="458" y="263"/>
                  </a:cubicBezTo>
                  <a:cubicBezTo>
                    <a:pt x="461" y="264"/>
                    <a:pt x="464" y="264"/>
                    <a:pt x="467" y="265"/>
                  </a:cubicBezTo>
                  <a:close/>
                  <a:moveTo>
                    <a:pt x="467" y="283"/>
                  </a:moveTo>
                  <a:cubicBezTo>
                    <a:pt x="467" y="293"/>
                    <a:pt x="467" y="293"/>
                    <a:pt x="467" y="293"/>
                  </a:cubicBezTo>
                  <a:cubicBezTo>
                    <a:pt x="466" y="294"/>
                    <a:pt x="464" y="295"/>
                    <a:pt x="462" y="296"/>
                  </a:cubicBezTo>
                  <a:cubicBezTo>
                    <a:pt x="460" y="295"/>
                    <a:pt x="459" y="295"/>
                    <a:pt x="458" y="294"/>
                  </a:cubicBezTo>
                  <a:cubicBezTo>
                    <a:pt x="458" y="285"/>
                    <a:pt x="458" y="285"/>
                    <a:pt x="458" y="285"/>
                  </a:cubicBezTo>
                  <a:cubicBezTo>
                    <a:pt x="461" y="285"/>
                    <a:pt x="465" y="285"/>
                    <a:pt x="467" y="283"/>
                  </a:cubicBezTo>
                  <a:close/>
                  <a:moveTo>
                    <a:pt x="467" y="314"/>
                  </a:moveTo>
                  <a:cubicBezTo>
                    <a:pt x="467" y="325"/>
                    <a:pt x="467" y="325"/>
                    <a:pt x="467" y="325"/>
                  </a:cubicBezTo>
                  <a:cubicBezTo>
                    <a:pt x="466" y="323"/>
                    <a:pt x="465" y="322"/>
                    <a:pt x="463" y="320"/>
                  </a:cubicBezTo>
                  <a:cubicBezTo>
                    <a:pt x="463" y="328"/>
                    <a:pt x="461" y="333"/>
                    <a:pt x="465" y="339"/>
                  </a:cubicBezTo>
                  <a:cubicBezTo>
                    <a:pt x="466" y="338"/>
                    <a:pt x="467" y="336"/>
                    <a:pt x="467" y="335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0"/>
                    <a:pt x="461" y="340"/>
                    <a:pt x="458" y="334"/>
                  </a:cubicBezTo>
                  <a:cubicBezTo>
                    <a:pt x="458" y="334"/>
                    <a:pt x="458" y="334"/>
                    <a:pt x="458" y="334"/>
                  </a:cubicBezTo>
                  <a:cubicBezTo>
                    <a:pt x="458" y="329"/>
                    <a:pt x="458" y="329"/>
                    <a:pt x="458" y="329"/>
                  </a:cubicBezTo>
                  <a:cubicBezTo>
                    <a:pt x="459" y="324"/>
                    <a:pt x="459" y="321"/>
                    <a:pt x="458" y="318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60" y="313"/>
                    <a:pt x="461" y="315"/>
                    <a:pt x="463" y="317"/>
                  </a:cubicBezTo>
                  <a:cubicBezTo>
                    <a:pt x="465" y="316"/>
                    <a:pt x="466" y="315"/>
                    <a:pt x="467" y="314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58" y="386"/>
                    <a:pt x="458" y="386"/>
                    <a:pt x="458" y="386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67" y="458"/>
                  </a:moveTo>
                  <a:cubicBezTo>
                    <a:pt x="467" y="465"/>
                    <a:pt x="467" y="465"/>
                    <a:pt x="467" y="465"/>
                  </a:cubicBezTo>
                  <a:cubicBezTo>
                    <a:pt x="466" y="465"/>
                    <a:pt x="465" y="466"/>
                    <a:pt x="464" y="467"/>
                  </a:cubicBezTo>
                  <a:cubicBezTo>
                    <a:pt x="465" y="467"/>
                    <a:pt x="466" y="468"/>
                    <a:pt x="467" y="468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4" y="472"/>
                    <a:pt x="461" y="472"/>
                    <a:pt x="458" y="473"/>
                  </a:cubicBezTo>
                  <a:cubicBezTo>
                    <a:pt x="458" y="469"/>
                    <a:pt x="458" y="469"/>
                    <a:pt x="458" y="469"/>
                  </a:cubicBezTo>
                  <a:cubicBezTo>
                    <a:pt x="461" y="465"/>
                    <a:pt x="464" y="462"/>
                    <a:pt x="467" y="458"/>
                  </a:cubicBezTo>
                  <a:close/>
                  <a:moveTo>
                    <a:pt x="467" y="478"/>
                  </a:moveTo>
                  <a:cubicBezTo>
                    <a:pt x="467" y="490"/>
                    <a:pt x="467" y="490"/>
                    <a:pt x="467" y="490"/>
                  </a:cubicBezTo>
                  <a:cubicBezTo>
                    <a:pt x="465" y="488"/>
                    <a:pt x="465" y="488"/>
                    <a:pt x="465" y="488"/>
                  </a:cubicBezTo>
                  <a:cubicBezTo>
                    <a:pt x="464" y="488"/>
                    <a:pt x="464" y="488"/>
                    <a:pt x="463" y="488"/>
                  </a:cubicBezTo>
                  <a:cubicBezTo>
                    <a:pt x="461" y="489"/>
                    <a:pt x="459" y="490"/>
                    <a:pt x="458" y="492"/>
                  </a:cubicBezTo>
                  <a:cubicBezTo>
                    <a:pt x="458" y="486"/>
                    <a:pt x="458" y="486"/>
                    <a:pt x="458" y="486"/>
                  </a:cubicBezTo>
                  <a:cubicBezTo>
                    <a:pt x="459" y="486"/>
                    <a:pt x="461" y="485"/>
                    <a:pt x="463" y="483"/>
                  </a:cubicBezTo>
                  <a:cubicBezTo>
                    <a:pt x="461" y="482"/>
                    <a:pt x="459" y="482"/>
                    <a:pt x="458" y="481"/>
                  </a:cubicBezTo>
                  <a:cubicBezTo>
                    <a:pt x="458" y="476"/>
                    <a:pt x="458" y="476"/>
                    <a:pt x="458" y="476"/>
                  </a:cubicBezTo>
                  <a:cubicBezTo>
                    <a:pt x="460" y="477"/>
                    <a:pt x="463" y="478"/>
                    <a:pt x="465" y="479"/>
                  </a:cubicBezTo>
                  <a:cubicBezTo>
                    <a:pt x="467" y="478"/>
                    <a:pt x="467" y="478"/>
                    <a:pt x="467" y="478"/>
                  </a:cubicBezTo>
                  <a:close/>
                  <a:moveTo>
                    <a:pt x="467" y="528"/>
                  </a:moveTo>
                  <a:cubicBezTo>
                    <a:pt x="467" y="537"/>
                    <a:pt x="467" y="537"/>
                    <a:pt x="467" y="537"/>
                  </a:cubicBezTo>
                  <a:cubicBezTo>
                    <a:pt x="464" y="537"/>
                    <a:pt x="461" y="539"/>
                    <a:pt x="458" y="541"/>
                  </a:cubicBezTo>
                  <a:cubicBezTo>
                    <a:pt x="458" y="533"/>
                    <a:pt x="458" y="533"/>
                    <a:pt x="458" y="533"/>
                  </a:cubicBezTo>
                  <a:cubicBezTo>
                    <a:pt x="461" y="531"/>
                    <a:pt x="464" y="529"/>
                    <a:pt x="467" y="528"/>
                  </a:cubicBezTo>
                  <a:close/>
                  <a:moveTo>
                    <a:pt x="467" y="542"/>
                  </a:moveTo>
                  <a:cubicBezTo>
                    <a:pt x="467" y="551"/>
                    <a:pt x="467" y="551"/>
                    <a:pt x="467" y="551"/>
                  </a:cubicBezTo>
                  <a:cubicBezTo>
                    <a:pt x="464" y="553"/>
                    <a:pt x="461" y="555"/>
                    <a:pt x="458" y="556"/>
                  </a:cubicBezTo>
                  <a:cubicBezTo>
                    <a:pt x="458" y="547"/>
                    <a:pt x="458" y="547"/>
                    <a:pt x="458" y="547"/>
                  </a:cubicBezTo>
                  <a:cubicBezTo>
                    <a:pt x="460" y="546"/>
                    <a:pt x="463" y="544"/>
                    <a:pt x="467" y="542"/>
                  </a:cubicBezTo>
                  <a:close/>
                  <a:moveTo>
                    <a:pt x="467" y="556"/>
                  </a:moveTo>
                  <a:cubicBezTo>
                    <a:pt x="464" y="558"/>
                    <a:pt x="461" y="559"/>
                    <a:pt x="458" y="560"/>
                  </a:cubicBezTo>
                  <a:cubicBezTo>
                    <a:pt x="458" y="571"/>
                    <a:pt x="458" y="571"/>
                    <a:pt x="458" y="571"/>
                  </a:cubicBezTo>
                  <a:cubicBezTo>
                    <a:pt x="461" y="570"/>
                    <a:pt x="464" y="568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lose/>
                  <a:moveTo>
                    <a:pt x="467" y="573"/>
                  </a:moveTo>
                  <a:cubicBezTo>
                    <a:pt x="467" y="585"/>
                    <a:pt x="467" y="585"/>
                    <a:pt x="467" y="585"/>
                  </a:cubicBezTo>
                  <a:cubicBezTo>
                    <a:pt x="463" y="586"/>
                    <a:pt x="460" y="587"/>
                    <a:pt x="458" y="588"/>
                  </a:cubicBezTo>
                  <a:cubicBezTo>
                    <a:pt x="458" y="577"/>
                    <a:pt x="458" y="577"/>
                    <a:pt x="458" y="577"/>
                  </a:cubicBezTo>
                  <a:cubicBezTo>
                    <a:pt x="461" y="576"/>
                    <a:pt x="464" y="575"/>
                    <a:pt x="467" y="573"/>
                  </a:cubicBezTo>
                  <a:close/>
                  <a:moveTo>
                    <a:pt x="467" y="600"/>
                  </a:moveTo>
                  <a:cubicBezTo>
                    <a:pt x="467" y="608"/>
                    <a:pt x="467" y="608"/>
                    <a:pt x="467" y="608"/>
                  </a:cubicBezTo>
                  <a:cubicBezTo>
                    <a:pt x="464" y="607"/>
                    <a:pt x="461" y="607"/>
                    <a:pt x="458" y="608"/>
                  </a:cubicBezTo>
                  <a:cubicBezTo>
                    <a:pt x="458" y="603"/>
                    <a:pt x="458" y="603"/>
                    <a:pt x="458" y="603"/>
                  </a:cubicBezTo>
                  <a:cubicBezTo>
                    <a:pt x="461" y="602"/>
                    <a:pt x="464" y="601"/>
                    <a:pt x="467" y="600"/>
                  </a:cubicBezTo>
                  <a:close/>
                  <a:moveTo>
                    <a:pt x="467" y="621"/>
                  </a:moveTo>
                  <a:cubicBezTo>
                    <a:pt x="467" y="629"/>
                    <a:pt x="467" y="629"/>
                    <a:pt x="467" y="629"/>
                  </a:cubicBezTo>
                  <a:cubicBezTo>
                    <a:pt x="464" y="630"/>
                    <a:pt x="461" y="630"/>
                    <a:pt x="458" y="631"/>
                  </a:cubicBezTo>
                  <a:cubicBezTo>
                    <a:pt x="458" y="626"/>
                    <a:pt x="458" y="626"/>
                    <a:pt x="458" y="626"/>
                  </a:cubicBezTo>
                  <a:cubicBezTo>
                    <a:pt x="459" y="625"/>
                    <a:pt x="460" y="625"/>
                    <a:pt x="462" y="624"/>
                  </a:cubicBezTo>
                  <a:cubicBezTo>
                    <a:pt x="460" y="623"/>
                    <a:pt x="459" y="622"/>
                    <a:pt x="458" y="621"/>
                  </a:cubicBezTo>
                  <a:cubicBezTo>
                    <a:pt x="458" y="613"/>
                    <a:pt x="458" y="613"/>
                    <a:pt x="458" y="613"/>
                  </a:cubicBezTo>
                  <a:cubicBezTo>
                    <a:pt x="461" y="615"/>
                    <a:pt x="464" y="618"/>
                    <a:pt x="467" y="621"/>
                  </a:cubicBezTo>
                  <a:close/>
                  <a:moveTo>
                    <a:pt x="467" y="742"/>
                  </a:moveTo>
                  <a:cubicBezTo>
                    <a:pt x="467" y="750"/>
                    <a:pt x="467" y="750"/>
                    <a:pt x="467" y="750"/>
                  </a:cubicBezTo>
                  <a:cubicBezTo>
                    <a:pt x="465" y="750"/>
                    <a:pt x="463" y="751"/>
                    <a:pt x="461" y="752"/>
                  </a:cubicBezTo>
                  <a:cubicBezTo>
                    <a:pt x="463" y="754"/>
                    <a:pt x="465" y="757"/>
                    <a:pt x="467" y="759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3" y="767"/>
                    <a:pt x="460" y="764"/>
                    <a:pt x="458" y="762"/>
                  </a:cubicBezTo>
                  <a:cubicBezTo>
                    <a:pt x="458" y="745"/>
                    <a:pt x="458" y="745"/>
                    <a:pt x="458" y="745"/>
                  </a:cubicBezTo>
                  <a:cubicBezTo>
                    <a:pt x="461" y="744"/>
                    <a:pt x="464" y="743"/>
                    <a:pt x="467" y="742"/>
                  </a:cubicBezTo>
                  <a:close/>
                  <a:moveTo>
                    <a:pt x="458" y="706"/>
                  </a:moveTo>
                  <a:cubicBezTo>
                    <a:pt x="458" y="666"/>
                    <a:pt x="458" y="666"/>
                    <a:pt x="458" y="666"/>
                  </a:cubicBezTo>
                  <a:cubicBezTo>
                    <a:pt x="459" y="666"/>
                    <a:pt x="459" y="666"/>
                    <a:pt x="459" y="666"/>
                  </a:cubicBezTo>
                  <a:cubicBezTo>
                    <a:pt x="461" y="679"/>
                    <a:pt x="464" y="692"/>
                    <a:pt x="466" y="705"/>
                  </a:cubicBezTo>
                  <a:cubicBezTo>
                    <a:pt x="463" y="705"/>
                    <a:pt x="461" y="706"/>
                    <a:pt x="458" y="706"/>
                  </a:cubicBezTo>
                  <a:close/>
                  <a:moveTo>
                    <a:pt x="458" y="526"/>
                  </a:moveTo>
                  <a:cubicBezTo>
                    <a:pt x="458" y="511"/>
                    <a:pt x="458" y="511"/>
                    <a:pt x="458" y="511"/>
                  </a:cubicBezTo>
                  <a:cubicBezTo>
                    <a:pt x="458" y="510"/>
                    <a:pt x="459" y="510"/>
                    <a:pt x="459" y="509"/>
                  </a:cubicBezTo>
                  <a:cubicBezTo>
                    <a:pt x="460" y="509"/>
                    <a:pt x="461" y="510"/>
                    <a:pt x="462" y="510"/>
                  </a:cubicBezTo>
                  <a:cubicBezTo>
                    <a:pt x="462" y="515"/>
                    <a:pt x="464" y="524"/>
                    <a:pt x="458" y="526"/>
                  </a:cubicBezTo>
                  <a:close/>
                  <a:moveTo>
                    <a:pt x="456" y="5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57" y="14"/>
                    <a:pt x="457" y="14"/>
                    <a:pt x="456" y="14"/>
                  </a:cubicBezTo>
                  <a:cubicBezTo>
                    <a:pt x="456" y="5"/>
                    <a:pt x="456" y="5"/>
                    <a:pt x="456" y="5"/>
                  </a:cubicBezTo>
                  <a:close/>
                  <a:moveTo>
                    <a:pt x="458" y="789"/>
                  </a:moveTo>
                  <a:cubicBezTo>
                    <a:pt x="457" y="789"/>
                    <a:pt x="457" y="789"/>
                    <a:pt x="456" y="789"/>
                  </a:cubicBezTo>
                  <a:cubicBezTo>
                    <a:pt x="456" y="781"/>
                    <a:pt x="456" y="781"/>
                    <a:pt x="456" y="781"/>
                  </a:cubicBezTo>
                  <a:cubicBezTo>
                    <a:pt x="457" y="781"/>
                    <a:pt x="457" y="781"/>
                    <a:pt x="458" y="781"/>
                  </a:cubicBezTo>
                  <a:cubicBezTo>
                    <a:pt x="458" y="789"/>
                    <a:pt x="458" y="789"/>
                    <a:pt x="458" y="789"/>
                  </a:cubicBezTo>
                  <a:close/>
                  <a:moveTo>
                    <a:pt x="458" y="20"/>
                  </a:moveTo>
                  <a:cubicBezTo>
                    <a:pt x="458" y="50"/>
                    <a:pt x="458" y="50"/>
                    <a:pt x="458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6" y="41"/>
                    <a:pt x="456" y="40"/>
                    <a:pt x="456" y="39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58" y="70"/>
                  </a:moveTo>
                  <a:cubicBezTo>
                    <a:pt x="458" y="99"/>
                    <a:pt x="458" y="99"/>
                    <a:pt x="458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70"/>
                    <a:pt x="456" y="70"/>
                    <a:pt x="456" y="70"/>
                  </a:cubicBezTo>
                  <a:cubicBezTo>
                    <a:pt x="456" y="70"/>
                    <a:pt x="457" y="70"/>
                    <a:pt x="458" y="70"/>
                  </a:cubicBezTo>
                  <a:close/>
                  <a:moveTo>
                    <a:pt x="458" y="113"/>
                  </a:moveTo>
                  <a:cubicBezTo>
                    <a:pt x="458" y="149"/>
                    <a:pt x="458" y="149"/>
                    <a:pt x="458" y="149"/>
                  </a:cubicBezTo>
                  <a:cubicBezTo>
                    <a:pt x="457" y="150"/>
                    <a:pt x="457" y="151"/>
                    <a:pt x="456" y="152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7"/>
                    <a:pt x="456" y="126"/>
                  </a:cubicBezTo>
                  <a:cubicBezTo>
                    <a:pt x="456" y="126"/>
                    <a:pt x="456" y="126"/>
                    <a:pt x="456" y="126"/>
                  </a:cubicBezTo>
                  <a:cubicBezTo>
                    <a:pt x="456" y="114"/>
                    <a:pt x="456" y="114"/>
                    <a:pt x="456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458" y="113"/>
                    <a:pt x="458" y="113"/>
                    <a:pt x="458" y="113"/>
                  </a:cubicBezTo>
                  <a:close/>
                  <a:moveTo>
                    <a:pt x="458" y="172"/>
                  </a:moveTo>
                  <a:cubicBezTo>
                    <a:pt x="458" y="178"/>
                    <a:pt x="458" y="178"/>
                    <a:pt x="458" y="178"/>
                  </a:cubicBezTo>
                  <a:cubicBezTo>
                    <a:pt x="457" y="178"/>
                    <a:pt x="457" y="177"/>
                    <a:pt x="456" y="177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57" y="171"/>
                    <a:pt x="457" y="172"/>
                    <a:pt x="458" y="172"/>
                  </a:cubicBezTo>
                  <a:close/>
                  <a:moveTo>
                    <a:pt x="458" y="193"/>
                  </a:moveTo>
                  <a:cubicBezTo>
                    <a:pt x="458" y="200"/>
                    <a:pt x="458" y="200"/>
                    <a:pt x="458" y="200"/>
                  </a:cubicBezTo>
                  <a:cubicBezTo>
                    <a:pt x="457" y="200"/>
                    <a:pt x="457" y="200"/>
                    <a:pt x="456" y="200"/>
                  </a:cubicBezTo>
                  <a:cubicBezTo>
                    <a:pt x="456" y="190"/>
                    <a:pt x="456" y="190"/>
                    <a:pt x="456" y="190"/>
                  </a:cubicBezTo>
                  <a:cubicBezTo>
                    <a:pt x="456" y="191"/>
                    <a:pt x="457" y="192"/>
                    <a:pt x="458" y="193"/>
                  </a:cubicBezTo>
                  <a:close/>
                  <a:moveTo>
                    <a:pt x="458" y="224"/>
                  </a:moveTo>
                  <a:cubicBezTo>
                    <a:pt x="458" y="234"/>
                    <a:pt x="458" y="234"/>
                    <a:pt x="458" y="234"/>
                  </a:cubicBezTo>
                  <a:cubicBezTo>
                    <a:pt x="457" y="234"/>
                    <a:pt x="456" y="234"/>
                    <a:pt x="456" y="234"/>
                  </a:cubicBezTo>
                  <a:cubicBezTo>
                    <a:pt x="456" y="224"/>
                    <a:pt x="456" y="224"/>
                    <a:pt x="456" y="224"/>
                  </a:cubicBezTo>
                  <a:cubicBezTo>
                    <a:pt x="457" y="224"/>
                    <a:pt x="457" y="224"/>
                    <a:pt x="458" y="224"/>
                  </a:cubicBezTo>
                  <a:close/>
                  <a:moveTo>
                    <a:pt x="458" y="245"/>
                  </a:move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6" y="255"/>
                    <a:pt x="456" y="255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458" y="245"/>
                    <a:pt x="458" y="245"/>
                    <a:pt x="458" y="245"/>
                  </a:cubicBezTo>
                  <a:close/>
                  <a:moveTo>
                    <a:pt x="458" y="263"/>
                  </a:moveTo>
                  <a:cubicBezTo>
                    <a:pt x="458" y="271"/>
                    <a:pt x="458" y="271"/>
                    <a:pt x="458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6" y="262"/>
                    <a:pt x="456" y="262"/>
                    <a:pt x="456" y="262"/>
                  </a:cubicBezTo>
                  <a:cubicBezTo>
                    <a:pt x="458" y="263"/>
                    <a:pt x="458" y="263"/>
                    <a:pt x="458" y="263"/>
                  </a:cubicBezTo>
                  <a:close/>
                  <a:moveTo>
                    <a:pt x="458" y="285"/>
                  </a:moveTo>
                  <a:cubicBezTo>
                    <a:pt x="458" y="294"/>
                    <a:pt x="458" y="294"/>
                    <a:pt x="458" y="294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7" y="285"/>
                    <a:pt x="458" y="285"/>
                  </a:cubicBezTo>
                  <a:close/>
                  <a:moveTo>
                    <a:pt x="458" y="312"/>
                  </a:moveTo>
                  <a:cubicBezTo>
                    <a:pt x="458" y="318"/>
                    <a:pt x="458" y="318"/>
                    <a:pt x="458" y="318"/>
                  </a:cubicBezTo>
                  <a:cubicBezTo>
                    <a:pt x="457" y="317"/>
                    <a:pt x="457" y="317"/>
                    <a:pt x="456" y="316"/>
                  </a:cubicBezTo>
                  <a:cubicBezTo>
                    <a:pt x="456" y="310"/>
                    <a:pt x="456" y="310"/>
                    <a:pt x="456" y="310"/>
                  </a:cubicBezTo>
                  <a:cubicBezTo>
                    <a:pt x="457" y="311"/>
                    <a:pt x="457" y="311"/>
                    <a:pt x="458" y="312"/>
                  </a:cubicBezTo>
                  <a:close/>
                  <a:moveTo>
                    <a:pt x="458" y="329"/>
                  </a:moveTo>
                  <a:cubicBezTo>
                    <a:pt x="458" y="334"/>
                    <a:pt x="458" y="334"/>
                    <a:pt x="458" y="334"/>
                  </a:cubicBezTo>
                  <a:cubicBezTo>
                    <a:pt x="457" y="334"/>
                    <a:pt x="456" y="334"/>
                    <a:pt x="456" y="334"/>
                  </a:cubicBezTo>
                  <a:cubicBezTo>
                    <a:pt x="456" y="330"/>
                    <a:pt x="456" y="330"/>
                    <a:pt x="456" y="330"/>
                  </a:cubicBezTo>
                  <a:cubicBezTo>
                    <a:pt x="456" y="330"/>
                    <a:pt x="457" y="330"/>
                    <a:pt x="457" y="331"/>
                  </a:cubicBezTo>
                  <a:cubicBezTo>
                    <a:pt x="457" y="330"/>
                    <a:pt x="457" y="330"/>
                    <a:pt x="458" y="329"/>
                  </a:cubicBezTo>
                  <a:close/>
                  <a:moveTo>
                    <a:pt x="458" y="378"/>
                  </a:moveTo>
                  <a:cubicBezTo>
                    <a:pt x="458" y="386"/>
                    <a:pt x="458" y="386"/>
                    <a:pt x="458" y="386"/>
                  </a:cubicBezTo>
                  <a:cubicBezTo>
                    <a:pt x="456" y="387"/>
                    <a:pt x="456" y="387"/>
                    <a:pt x="456" y="387"/>
                  </a:cubicBezTo>
                  <a:cubicBezTo>
                    <a:pt x="456" y="378"/>
                    <a:pt x="456" y="378"/>
                    <a:pt x="456" y="378"/>
                  </a:cubicBezTo>
                  <a:cubicBezTo>
                    <a:pt x="458" y="378"/>
                    <a:pt x="458" y="378"/>
                    <a:pt x="458" y="378"/>
                  </a:cubicBezTo>
                  <a:close/>
                  <a:moveTo>
                    <a:pt x="458" y="469"/>
                  </a:moveTo>
                  <a:cubicBezTo>
                    <a:pt x="458" y="473"/>
                    <a:pt x="458" y="473"/>
                    <a:pt x="458" y="473"/>
                  </a:cubicBezTo>
                  <a:cubicBezTo>
                    <a:pt x="457" y="473"/>
                    <a:pt x="457" y="473"/>
                    <a:pt x="456" y="474"/>
                  </a:cubicBezTo>
                  <a:cubicBezTo>
                    <a:pt x="456" y="474"/>
                    <a:pt x="456" y="475"/>
                    <a:pt x="456" y="476"/>
                  </a:cubicBezTo>
                  <a:cubicBezTo>
                    <a:pt x="457" y="476"/>
                    <a:pt x="457" y="476"/>
                    <a:pt x="458" y="476"/>
                  </a:cubicBezTo>
                  <a:cubicBezTo>
                    <a:pt x="458" y="481"/>
                    <a:pt x="458" y="481"/>
                    <a:pt x="458" y="481"/>
                  </a:cubicBezTo>
                  <a:cubicBezTo>
                    <a:pt x="457" y="481"/>
                    <a:pt x="456" y="481"/>
                    <a:pt x="456" y="481"/>
                  </a:cubicBezTo>
                  <a:cubicBezTo>
                    <a:pt x="456" y="470"/>
                    <a:pt x="456" y="470"/>
                    <a:pt x="456" y="470"/>
                  </a:cubicBezTo>
                  <a:cubicBezTo>
                    <a:pt x="457" y="469"/>
                    <a:pt x="457" y="469"/>
                    <a:pt x="458" y="469"/>
                  </a:cubicBezTo>
                  <a:close/>
                  <a:moveTo>
                    <a:pt x="458" y="486"/>
                  </a:moveTo>
                  <a:cubicBezTo>
                    <a:pt x="458" y="492"/>
                    <a:pt x="458" y="492"/>
                    <a:pt x="458" y="492"/>
                  </a:cubicBezTo>
                  <a:cubicBezTo>
                    <a:pt x="457" y="492"/>
                    <a:pt x="456" y="492"/>
                    <a:pt x="456" y="493"/>
                  </a:cubicBezTo>
                  <a:cubicBezTo>
                    <a:pt x="456" y="486"/>
                    <a:pt x="456" y="486"/>
                    <a:pt x="456" y="486"/>
                  </a:cubicBezTo>
                  <a:cubicBezTo>
                    <a:pt x="457" y="486"/>
                    <a:pt x="457" y="486"/>
                    <a:pt x="458" y="486"/>
                  </a:cubicBezTo>
                  <a:close/>
                  <a:moveTo>
                    <a:pt x="458" y="511"/>
                  </a:moveTo>
                  <a:cubicBezTo>
                    <a:pt x="458" y="526"/>
                    <a:pt x="458" y="526"/>
                    <a:pt x="458" y="526"/>
                  </a:cubicBezTo>
                  <a:cubicBezTo>
                    <a:pt x="457" y="526"/>
                    <a:pt x="457" y="526"/>
                    <a:pt x="457" y="526"/>
                  </a:cubicBezTo>
                  <a:cubicBezTo>
                    <a:pt x="457" y="525"/>
                    <a:pt x="456" y="525"/>
                    <a:pt x="456" y="525"/>
                  </a:cubicBezTo>
                  <a:cubicBezTo>
                    <a:pt x="456" y="512"/>
                    <a:pt x="456" y="512"/>
                    <a:pt x="456" y="512"/>
                  </a:cubicBezTo>
                  <a:cubicBezTo>
                    <a:pt x="456" y="512"/>
                    <a:pt x="457" y="512"/>
                    <a:pt x="457" y="512"/>
                  </a:cubicBezTo>
                  <a:cubicBezTo>
                    <a:pt x="457" y="511"/>
                    <a:pt x="457" y="511"/>
                    <a:pt x="458" y="511"/>
                  </a:cubicBezTo>
                  <a:close/>
                  <a:moveTo>
                    <a:pt x="458" y="533"/>
                  </a:moveTo>
                  <a:cubicBezTo>
                    <a:pt x="458" y="541"/>
                    <a:pt x="458" y="541"/>
                    <a:pt x="458" y="541"/>
                  </a:cubicBezTo>
                  <a:cubicBezTo>
                    <a:pt x="457" y="541"/>
                    <a:pt x="456" y="541"/>
                    <a:pt x="456" y="542"/>
                  </a:cubicBezTo>
                  <a:cubicBezTo>
                    <a:pt x="456" y="534"/>
                    <a:pt x="456" y="534"/>
                    <a:pt x="456" y="534"/>
                  </a:cubicBezTo>
                  <a:cubicBezTo>
                    <a:pt x="456" y="533"/>
                    <a:pt x="457" y="533"/>
                    <a:pt x="458" y="533"/>
                  </a:cubicBezTo>
                  <a:close/>
                  <a:moveTo>
                    <a:pt x="458" y="547"/>
                  </a:moveTo>
                  <a:cubicBezTo>
                    <a:pt x="458" y="556"/>
                    <a:pt x="458" y="556"/>
                    <a:pt x="458" y="556"/>
                  </a:cubicBezTo>
                  <a:cubicBezTo>
                    <a:pt x="457" y="557"/>
                    <a:pt x="456" y="557"/>
                    <a:pt x="456" y="557"/>
                  </a:cubicBezTo>
                  <a:cubicBezTo>
                    <a:pt x="456" y="548"/>
                    <a:pt x="456" y="548"/>
                    <a:pt x="456" y="548"/>
                  </a:cubicBezTo>
                  <a:cubicBezTo>
                    <a:pt x="458" y="547"/>
                    <a:pt x="458" y="547"/>
                    <a:pt x="458" y="547"/>
                  </a:cubicBezTo>
                  <a:close/>
                  <a:moveTo>
                    <a:pt x="458" y="560"/>
                  </a:moveTo>
                  <a:cubicBezTo>
                    <a:pt x="458" y="571"/>
                    <a:pt x="458" y="571"/>
                    <a:pt x="458" y="571"/>
                  </a:cubicBezTo>
                  <a:cubicBezTo>
                    <a:pt x="457" y="571"/>
                    <a:pt x="457" y="572"/>
                    <a:pt x="456" y="572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56" y="561"/>
                    <a:pt x="457" y="561"/>
                    <a:pt x="458" y="560"/>
                  </a:cubicBezTo>
                  <a:close/>
                  <a:moveTo>
                    <a:pt x="458" y="577"/>
                  </a:moveTo>
                  <a:cubicBezTo>
                    <a:pt x="458" y="588"/>
                    <a:pt x="458" y="588"/>
                    <a:pt x="458" y="588"/>
                  </a:cubicBezTo>
                  <a:cubicBezTo>
                    <a:pt x="457" y="588"/>
                    <a:pt x="456" y="588"/>
                    <a:pt x="456" y="588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56" y="578"/>
                    <a:pt x="457" y="578"/>
                    <a:pt x="458" y="577"/>
                  </a:cubicBezTo>
                  <a:close/>
                  <a:moveTo>
                    <a:pt x="458" y="603"/>
                  </a:moveTo>
                  <a:cubicBezTo>
                    <a:pt x="458" y="608"/>
                    <a:pt x="458" y="608"/>
                    <a:pt x="458" y="608"/>
                  </a:cubicBezTo>
                  <a:cubicBezTo>
                    <a:pt x="457" y="608"/>
                    <a:pt x="456" y="608"/>
                    <a:pt x="456" y="609"/>
                  </a:cubicBezTo>
                  <a:cubicBezTo>
                    <a:pt x="456" y="604"/>
                    <a:pt x="456" y="604"/>
                    <a:pt x="456" y="604"/>
                  </a:cubicBezTo>
                  <a:cubicBezTo>
                    <a:pt x="457" y="604"/>
                    <a:pt x="457" y="603"/>
                    <a:pt x="458" y="603"/>
                  </a:cubicBezTo>
                  <a:close/>
                  <a:moveTo>
                    <a:pt x="458" y="613"/>
                  </a:moveTo>
                  <a:cubicBezTo>
                    <a:pt x="458" y="621"/>
                    <a:pt x="458" y="621"/>
                    <a:pt x="458" y="62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8" y="613"/>
                    <a:pt x="458" y="613"/>
                    <a:pt x="458" y="613"/>
                  </a:cubicBezTo>
                  <a:close/>
                  <a:moveTo>
                    <a:pt x="458" y="626"/>
                  </a:moveTo>
                  <a:cubicBezTo>
                    <a:pt x="458" y="631"/>
                    <a:pt x="458" y="631"/>
                    <a:pt x="458" y="631"/>
                  </a:cubicBezTo>
                  <a:cubicBezTo>
                    <a:pt x="456" y="631"/>
                    <a:pt x="456" y="631"/>
                    <a:pt x="456" y="631"/>
                  </a:cubicBezTo>
                  <a:cubicBezTo>
                    <a:pt x="456" y="626"/>
                    <a:pt x="456" y="626"/>
                    <a:pt x="456" y="626"/>
                  </a:cubicBezTo>
                  <a:cubicBezTo>
                    <a:pt x="458" y="626"/>
                    <a:pt x="458" y="626"/>
                    <a:pt x="458" y="626"/>
                  </a:cubicBezTo>
                  <a:close/>
                  <a:moveTo>
                    <a:pt x="458" y="666"/>
                  </a:moveTo>
                  <a:cubicBezTo>
                    <a:pt x="458" y="706"/>
                    <a:pt x="458" y="706"/>
                    <a:pt x="458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666"/>
                    <a:pt x="456" y="666"/>
                    <a:pt x="456" y="666"/>
                  </a:cubicBezTo>
                  <a:cubicBezTo>
                    <a:pt x="458" y="666"/>
                    <a:pt x="458" y="666"/>
                    <a:pt x="458" y="666"/>
                  </a:cubicBezTo>
                  <a:close/>
                  <a:moveTo>
                    <a:pt x="458" y="745"/>
                  </a:moveTo>
                  <a:cubicBezTo>
                    <a:pt x="458" y="762"/>
                    <a:pt x="458" y="762"/>
                    <a:pt x="458" y="762"/>
                  </a:cubicBezTo>
                  <a:cubicBezTo>
                    <a:pt x="457" y="761"/>
                    <a:pt x="457" y="761"/>
                    <a:pt x="456" y="760"/>
                  </a:cubicBezTo>
                  <a:cubicBezTo>
                    <a:pt x="456" y="745"/>
                    <a:pt x="456" y="745"/>
                    <a:pt x="456" y="745"/>
                  </a:cubicBezTo>
                  <a:cubicBezTo>
                    <a:pt x="457" y="745"/>
                    <a:pt x="457" y="745"/>
                    <a:pt x="458" y="745"/>
                  </a:cubicBezTo>
                  <a:close/>
                  <a:moveTo>
                    <a:pt x="452" y="5"/>
                  </a:moveTo>
                  <a:cubicBezTo>
                    <a:pt x="453" y="5"/>
                    <a:pt x="455" y="5"/>
                    <a:pt x="456" y="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39"/>
                    <a:pt x="456" y="39"/>
                    <a:pt x="456" y="39"/>
                  </a:cubicBezTo>
                  <a:cubicBezTo>
                    <a:pt x="455" y="36"/>
                    <a:pt x="453" y="32"/>
                    <a:pt x="452" y="29"/>
                  </a:cubicBezTo>
                  <a:cubicBezTo>
                    <a:pt x="452" y="5"/>
                    <a:pt x="452" y="5"/>
                    <a:pt x="452" y="5"/>
                  </a:cubicBezTo>
                  <a:close/>
                  <a:moveTo>
                    <a:pt x="456" y="789"/>
                  </a:moveTo>
                  <a:cubicBezTo>
                    <a:pt x="455" y="789"/>
                    <a:pt x="453" y="789"/>
                    <a:pt x="452" y="789"/>
                  </a:cubicBezTo>
                  <a:cubicBezTo>
                    <a:pt x="452" y="781"/>
                    <a:pt x="452" y="781"/>
                    <a:pt x="452" y="781"/>
                  </a:cubicBezTo>
                  <a:cubicBezTo>
                    <a:pt x="452" y="781"/>
                    <a:pt x="453" y="781"/>
                    <a:pt x="453" y="781"/>
                  </a:cubicBezTo>
                  <a:cubicBezTo>
                    <a:pt x="454" y="781"/>
                    <a:pt x="455" y="781"/>
                    <a:pt x="456" y="781"/>
                  </a:cubicBezTo>
                  <a:cubicBezTo>
                    <a:pt x="456" y="789"/>
                    <a:pt x="456" y="789"/>
                    <a:pt x="456" y="789"/>
                  </a:cubicBezTo>
                  <a:close/>
                  <a:moveTo>
                    <a:pt x="456" y="42"/>
                  </a:moveTo>
                  <a:cubicBezTo>
                    <a:pt x="456" y="50"/>
                    <a:pt x="456" y="50"/>
                    <a:pt x="456" y="50"/>
                  </a:cubicBezTo>
                  <a:cubicBezTo>
                    <a:pt x="455" y="50"/>
                    <a:pt x="453" y="50"/>
                    <a:pt x="452" y="50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56" y="42"/>
                    <a:pt x="456" y="42"/>
                    <a:pt x="456" y="42"/>
                  </a:cubicBezTo>
                  <a:close/>
                  <a:moveTo>
                    <a:pt x="456" y="70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4" y="105"/>
                    <a:pt x="457" y="108"/>
                    <a:pt x="452" y="110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3" y="71"/>
                    <a:pt x="455" y="70"/>
                    <a:pt x="456" y="70"/>
                  </a:cubicBezTo>
                  <a:close/>
                  <a:moveTo>
                    <a:pt x="456" y="114"/>
                  </a:moveTo>
                  <a:cubicBezTo>
                    <a:pt x="456" y="126"/>
                    <a:pt x="456" y="126"/>
                    <a:pt x="456" y="126"/>
                  </a:cubicBezTo>
                  <a:cubicBezTo>
                    <a:pt x="455" y="126"/>
                    <a:pt x="453" y="126"/>
                    <a:pt x="452" y="12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5" y="114"/>
                    <a:pt x="456" y="114"/>
                  </a:cubicBezTo>
                  <a:close/>
                  <a:moveTo>
                    <a:pt x="456" y="128"/>
                  </a:moveTo>
                  <a:cubicBezTo>
                    <a:pt x="456" y="152"/>
                    <a:pt x="456" y="152"/>
                    <a:pt x="456" y="152"/>
                  </a:cubicBezTo>
                  <a:cubicBezTo>
                    <a:pt x="455" y="153"/>
                    <a:pt x="454" y="154"/>
                    <a:pt x="452" y="155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53" y="128"/>
                    <a:pt x="455" y="128"/>
                    <a:pt x="456" y="128"/>
                  </a:cubicBezTo>
                  <a:close/>
                  <a:moveTo>
                    <a:pt x="456" y="171"/>
                  </a:moveTo>
                  <a:cubicBezTo>
                    <a:pt x="456" y="177"/>
                    <a:pt x="456" y="177"/>
                    <a:pt x="456" y="177"/>
                  </a:cubicBezTo>
                  <a:cubicBezTo>
                    <a:pt x="455" y="177"/>
                    <a:pt x="454" y="177"/>
                    <a:pt x="452" y="177"/>
                  </a:cubicBezTo>
                  <a:cubicBezTo>
                    <a:pt x="454" y="182"/>
                    <a:pt x="454" y="186"/>
                    <a:pt x="456" y="190"/>
                  </a:cubicBezTo>
                  <a:cubicBezTo>
                    <a:pt x="456" y="200"/>
                    <a:pt x="456" y="200"/>
                    <a:pt x="456" y="200"/>
                  </a:cubicBezTo>
                  <a:cubicBezTo>
                    <a:pt x="455" y="199"/>
                    <a:pt x="453" y="199"/>
                    <a:pt x="452" y="199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3" y="170"/>
                    <a:pt x="455" y="171"/>
                    <a:pt x="456" y="171"/>
                  </a:cubicBezTo>
                  <a:close/>
                  <a:moveTo>
                    <a:pt x="456" y="224"/>
                  </a:moveTo>
                  <a:cubicBezTo>
                    <a:pt x="456" y="234"/>
                    <a:pt x="456" y="234"/>
                    <a:pt x="456" y="234"/>
                  </a:cubicBezTo>
                  <a:cubicBezTo>
                    <a:pt x="455" y="234"/>
                    <a:pt x="453" y="234"/>
                    <a:pt x="452" y="234"/>
                  </a:cubicBezTo>
                  <a:cubicBezTo>
                    <a:pt x="452" y="224"/>
                    <a:pt x="452" y="224"/>
                    <a:pt x="452" y="224"/>
                  </a:cubicBezTo>
                  <a:cubicBezTo>
                    <a:pt x="453" y="224"/>
                    <a:pt x="455" y="224"/>
                    <a:pt x="456" y="224"/>
                  </a:cubicBezTo>
                  <a:close/>
                  <a:moveTo>
                    <a:pt x="456" y="245"/>
                  </a:move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3" y="255"/>
                    <a:pt x="452" y="254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453" y="244"/>
                    <a:pt x="455" y="244"/>
                    <a:pt x="456" y="245"/>
                  </a:cubicBezTo>
                  <a:close/>
                  <a:moveTo>
                    <a:pt x="456" y="262"/>
                  </a:move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3" y="270"/>
                    <a:pt x="452" y="270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62"/>
                    <a:pt x="455" y="262"/>
                    <a:pt x="456" y="262"/>
                  </a:cubicBezTo>
                  <a:close/>
                  <a:moveTo>
                    <a:pt x="456" y="285"/>
                  </a:moveTo>
                  <a:cubicBezTo>
                    <a:pt x="456" y="294"/>
                    <a:pt x="456" y="294"/>
                    <a:pt x="456" y="294"/>
                  </a:cubicBezTo>
                  <a:cubicBezTo>
                    <a:pt x="454" y="294"/>
                    <a:pt x="453" y="293"/>
                    <a:pt x="452" y="293"/>
                  </a:cubicBezTo>
                  <a:cubicBezTo>
                    <a:pt x="452" y="283"/>
                    <a:pt x="452" y="283"/>
                    <a:pt x="452" y="283"/>
                  </a:cubicBezTo>
                  <a:cubicBezTo>
                    <a:pt x="453" y="284"/>
                    <a:pt x="455" y="285"/>
                    <a:pt x="456" y="285"/>
                  </a:cubicBezTo>
                  <a:close/>
                  <a:moveTo>
                    <a:pt x="456" y="310"/>
                  </a:moveTo>
                  <a:cubicBezTo>
                    <a:pt x="456" y="316"/>
                    <a:pt x="456" y="316"/>
                    <a:pt x="456" y="316"/>
                  </a:cubicBezTo>
                  <a:cubicBezTo>
                    <a:pt x="455" y="315"/>
                    <a:pt x="454" y="314"/>
                    <a:pt x="453" y="314"/>
                  </a:cubicBezTo>
                  <a:cubicBezTo>
                    <a:pt x="453" y="319"/>
                    <a:pt x="453" y="323"/>
                    <a:pt x="453" y="329"/>
                  </a:cubicBezTo>
                  <a:cubicBezTo>
                    <a:pt x="455" y="329"/>
                    <a:pt x="455" y="329"/>
                    <a:pt x="456" y="330"/>
                  </a:cubicBezTo>
                  <a:cubicBezTo>
                    <a:pt x="456" y="334"/>
                    <a:pt x="456" y="334"/>
                    <a:pt x="456" y="334"/>
                  </a:cubicBezTo>
                  <a:cubicBezTo>
                    <a:pt x="454" y="333"/>
                    <a:pt x="453" y="332"/>
                    <a:pt x="452" y="331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3" y="308"/>
                    <a:pt x="455" y="309"/>
                    <a:pt x="456" y="310"/>
                  </a:cubicBezTo>
                  <a:close/>
                  <a:moveTo>
                    <a:pt x="456" y="378"/>
                  </a:moveTo>
                  <a:cubicBezTo>
                    <a:pt x="456" y="387"/>
                    <a:pt x="456" y="387"/>
                    <a:pt x="456" y="387"/>
                  </a:cubicBezTo>
                  <a:cubicBezTo>
                    <a:pt x="452" y="390"/>
                    <a:pt x="452" y="390"/>
                    <a:pt x="452" y="390"/>
                  </a:cubicBezTo>
                  <a:cubicBezTo>
                    <a:pt x="452" y="378"/>
                    <a:pt x="452" y="378"/>
                    <a:pt x="452" y="378"/>
                  </a:cubicBezTo>
                  <a:cubicBezTo>
                    <a:pt x="456" y="378"/>
                    <a:pt x="456" y="378"/>
                    <a:pt x="456" y="378"/>
                  </a:cubicBezTo>
                  <a:close/>
                  <a:moveTo>
                    <a:pt x="456" y="470"/>
                  </a:moveTo>
                  <a:cubicBezTo>
                    <a:pt x="456" y="481"/>
                    <a:pt x="456" y="481"/>
                    <a:pt x="456" y="481"/>
                  </a:cubicBezTo>
                  <a:cubicBezTo>
                    <a:pt x="455" y="480"/>
                    <a:pt x="453" y="480"/>
                    <a:pt x="452" y="480"/>
                  </a:cubicBezTo>
                  <a:cubicBezTo>
                    <a:pt x="452" y="474"/>
                    <a:pt x="452" y="474"/>
                    <a:pt x="452" y="474"/>
                  </a:cubicBezTo>
                  <a:cubicBezTo>
                    <a:pt x="452" y="473"/>
                    <a:pt x="453" y="473"/>
                    <a:pt x="453" y="472"/>
                  </a:cubicBezTo>
                  <a:cubicBezTo>
                    <a:pt x="454" y="471"/>
                    <a:pt x="455" y="471"/>
                    <a:pt x="456" y="470"/>
                  </a:cubicBezTo>
                  <a:close/>
                  <a:moveTo>
                    <a:pt x="456" y="486"/>
                  </a:moveTo>
                  <a:cubicBezTo>
                    <a:pt x="456" y="493"/>
                    <a:pt x="456" y="493"/>
                    <a:pt x="456" y="493"/>
                  </a:cubicBezTo>
                  <a:cubicBezTo>
                    <a:pt x="455" y="493"/>
                    <a:pt x="453" y="494"/>
                    <a:pt x="452" y="495"/>
                  </a:cubicBezTo>
                  <a:cubicBezTo>
                    <a:pt x="452" y="491"/>
                    <a:pt x="452" y="491"/>
                    <a:pt x="452" y="491"/>
                  </a:cubicBezTo>
                  <a:cubicBezTo>
                    <a:pt x="452" y="491"/>
                    <a:pt x="453" y="491"/>
                    <a:pt x="453" y="490"/>
                  </a:cubicBezTo>
                  <a:cubicBezTo>
                    <a:pt x="453" y="490"/>
                    <a:pt x="452" y="490"/>
                    <a:pt x="452" y="4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4" y="486"/>
                    <a:pt x="455" y="486"/>
                    <a:pt x="456" y="486"/>
                  </a:cubicBezTo>
                  <a:close/>
                  <a:moveTo>
                    <a:pt x="456" y="512"/>
                  </a:moveTo>
                  <a:cubicBezTo>
                    <a:pt x="456" y="525"/>
                    <a:pt x="456" y="525"/>
                    <a:pt x="456" y="525"/>
                  </a:cubicBezTo>
                  <a:cubicBezTo>
                    <a:pt x="455" y="524"/>
                    <a:pt x="453" y="523"/>
                    <a:pt x="452" y="523"/>
                  </a:cubicBezTo>
                  <a:cubicBezTo>
                    <a:pt x="452" y="511"/>
                    <a:pt x="452" y="511"/>
                    <a:pt x="452" y="511"/>
                  </a:cubicBezTo>
                  <a:cubicBezTo>
                    <a:pt x="453" y="511"/>
                    <a:pt x="455" y="512"/>
                    <a:pt x="456" y="512"/>
                  </a:cubicBezTo>
                  <a:close/>
                  <a:moveTo>
                    <a:pt x="456" y="534"/>
                  </a:moveTo>
                  <a:cubicBezTo>
                    <a:pt x="456" y="542"/>
                    <a:pt x="456" y="542"/>
                    <a:pt x="456" y="542"/>
                  </a:cubicBezTo>
                  <a:cubicBezTo>
                    <a:pt x="455" y="542"/>
                    <a:pt x="453" y="543"/>
                    <a:pt x="452" y="544"/>
                  </a:cubicBezTo>
                  <a:cubicBezTo>
                    <a:pt x="452" y="535"/>
                    <a:pt x="452" y="535"/>
                    <a:pt x="452" y="535"/>
                  </a:cubicBezTo>
                  <a:cubicBezTo>
                    <a:pt x="453" y="535"/>
                    <a:pt x="455" y="534"/>
                    <a:pt x="456" y="534"/>
                  </a:cubicBezTo>
                  <a:close/>
                  <a:moveTo>
                    <a:pt x="456" y="548"/>
                  </a:moveTo>
                  <a:cubicBezTo>
                    <a:pt x="456" y="557"/>
                    <a:pt x="456" y="557"/>
                    <a:pt x="456" y="557"/>
                  </a:cubicBezTo>
                  <a:cubicBezTo>
                    <a:pt x="455" y="558"/>
                    <a:pt x="453" y="558"/>
                    <a:pt x="452" y="559"/>
                  </a:cubicBezTo>
                  <a:cubicBezTo>
                    <a:pt x="452" y="550"/>
                    <a:pt x="452" y="550"/>
                    <a:pt x="452" y="550"/>
                  </a:cubicBezTo>
                  <a:cubicBezTo>
                    <a:pt x="453" y="550"/>
                    <a:pt x="454" y="549"/>
                    <a:pt x="456" y="548"/>
                  </a:cubicBezTo>
                  <a:close/>
                  <a:moveTo>
                    <a:pt x="456" y="561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55" y="572"/>
                    <a:pt x="453" y="573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ubicBezTo>
                    <a:pt x="453" y="563"/>
                    <a:pt x="455" y="562"/>
                    <a:pt x="456" y="561"/>
                  </a:cubicBezTo>
                  <a:close/>
                  <a:moveTo>
                    <a:pt x="456" y="578"/>
                  </a:moveTo>
                  <a:cubicBezTo>
                    <a:pt x="456" y="588"/>
                    <a:pt x="456" y="588"/>
                    <a:pt x="456" y="588"/>
                  </a:cubicBezTo>
                  <a:cubicBezTo>
                    <a:pt x="455" y="588"/>
                    <a:pt x="453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3" y="579"/>
                    <a:pt x="455" y="578"/>
                    <a:pt x="456" y="578"/>
                  </a:cubicBezTo>
                  <a:close/>
                  <a:moveTo>
                    <a:pt x="456" y="604"/>
                  </a:moveTo>
                  <a:cubicBezTo>
                    <a:pt x="456" y="609"/>
                    <a:pt x="456" y="609"/>
                    <a:pt x="456" y="609"/>
                  </a:cubicBezTo>
                  <a:cubicBezTo>
                    <a:pt x="455" y="609"/>
                    <a:pt x="454" y="609"/>
                    <a:pt x="453" y="609"/>
                  </a:cubicBezTo>
                  <a:cubicBezTo>
                    <a:pt x="454" y="610"/>
                    <a:pt x="455" y="611"/>
                    <a:pt x="456" y="61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5" y="618"/>
                    <a:pt x="453" y="617"/>
                    <a:pt x="452" y="616"/>
                  </a:cubicBezTo>
                  <a:cubicBezTo>
                    <a:pt x="452" y="605"/>
                    <a:pt x="452" y="605"/>
                    <a:pt x="452" y="605"/>
                  </a:cubicBezTo>
                  <a:cubicBezTo>
                    <a:pt x="453" y="605"/>
                    <a:pt x="455" y="604"/>
                    <a:pt x="456" y="604"/>
                  </a:cubicBezTo>
                  <a:close/>
                  <a:moveTo>
                    <a:pt x="456" y="626"/>
                  </a:moveTo>
                  <a:cubicBezTo>
                    <a:pt x="456" y="631"/>
                    <a:pt x="456" y="631"/>
                    <a:pt x="456" y="631"/>
                  </a:cubicBezTo>
                  <a:cubicBezTo>
                    <a:pt x="455" y="632"/>
                    <a:pt x="453" y="632"/>
                    <a:pt x="452" y="632"/>
                  </a:cubicBezTo>
                  <a:cubicBezTo>
                    <a:pt x="452" y="627"/>
                    <a:pt x="452" y="627"/>
                    <a:pt x="452" y="627"/>
                  </a:cubicBezTo>
                  <a:cubicBezTo>
                    <a:pt x="453" y="627"/>
                    <a:pt x="455" y="626"/>
                    <a:pt x="456" y="626"/>
                  </a:cubicBezTo>
                  <a:close/>
                  <a:moveTo>
                    <a:pt x="456" y="666"/>
                  </a:moveTo>
                  <a:cubicBezTo>
                    <a:pt x="456" y="706"/>
                    <a:pt x="456" y="706"/>
                    <a:pt x="456" y="706"/>
                  </a:cubicBezTo>
                  <a:cubicBezTo>
                    <a:pt x="454" y="698"/>
                    <a:pt x="453" y="692"/>
                    <a:pt x="452" y="688"/>
                  </a:cubicBezTo>
                  <a:cubicBezTo>
                    <a:pt x="452" y="666"/>
                    <a:pt x="452" y="666"/>
                    <a:pt x="452" y="666"/>
                  </a:cubicBezTo>
                  <a:cubicBezTo>
                    <a:pt x="453" y="666"/>
                    <a:pt x="455" y="666"/>
                    <a:pt x="456" y="666"/>
                  </a:cubicBezTo>
                  <a:close/>
                  <a:moveTo>
                    <a:pt x="456" y="745"/>
                  </a:moveTo>
                  <a:cubicBezTo>
                    <a:pt x="456" y="760"/>
                    <a:pt x="456" y="760"/>
                    <a:pt x="456" y="760"/>
                  </a:cubicBezTo>
                  <a:cubicBezTo>
                    <a:pt x="455" y="759"/>
                    <a:pt x="453" y="758"/>
                    <a:pt x="452" y="757"/>
                  </a:cubicBezTo>
                  <a:cubicBezTo>
                    <a:pt x="452" y="745"/>
                    <a:pt x="452" y="745"/>
                    <a:pt x="452" y="745"/>
                  </a:cubicBezTo>
                  <a:cubicBezTo>
                    <a:pt x="455" y="745"/>
                    <a:pt x="455" y="745"/>
                    <a:pt x="455" y="745"/>
                  </a:cubicBezTo>
                  <a:lnTo>
                    <a:pt x="456" y="745"/>
                  </a:lnTo>
                  <a:close/>
                  <a:moveTo>
                    <a:pt x="445" y="4"/>
                  </a:moveTo>
                  <a:cubicBezTo>
                    <a:pt x="447" y="4"/>
                    <a:pt x="450" y="4"/>
                    <a:pt x="452" y="5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0" y="24"/>
                    <a:pt x="448" y="20"/>
                    <a:pt x="445" y="16"/>
                  </a:cubicBezTo>
                  <a:cubicBezTo>
                    <a:pt x="445" y="4"/>
                    <a:pt x="445" y="4"/>
                    <a:pt x="445" y="4"/>
                  </a:cubicBezTo>
                  <a:close/>
                  <a:moveTo>
                    <a:pt x="452" y="789"/>
                  </a:moveTo>
                  <a:cubicBezTo>
                    <a:pt x="451" y="789"/>
                    <a:pt x="450" y="789"/>
                    <a:pt x="449" y="789"/>
                  </a:cubicBezTo>
                  <a:cubicBezTo>
                    <a:pt x="448" y="789"/>
                    <a:pt x="446" y="790"/>
                    <a:pt x="445" y="790"/>
                  </a:cubicBezTo>
                  <a:cubicBezTo>
                    <a:pt x="445" y="776"/>
                    <a:pt x="445" y="776"/>
                    <a:pt x="445" y="776"/>
                  </a:cubicBezTo>
                  <a:cubicBezTo>
                    <a:pt x="447" y="777"/>
                    <a:pt x="450" y="779"/>
                    <a:pt x="452" y="781"/>
                  </a:cubicBezTo>
                  <a:cubicBezTo>
                    <a:pt x="452" y="789"/>
                    <a:pt x="452" y="789"/>
                    <a:pt x="452" y="789"/>
                  </a:cubicBezTo>
                  <a:close/>
                  <a:moveTo>
                    <a:pt x="452" y="42"/>
                  </a:moveTo>
                  <a:cubicBezTo>
                    <a:pt x="452" y="50"/>
                    <a:pt x="452" y="50"/>
                    <a:pt x="452" y="50"/>
                  </a:cubicBezTo>
                  <a:cubicBezTo>
                    <a:pt x="450" y="50"/>
                    <a:pt x="447" y="50"/>
                    <a:pt x="445" y="50"/>
                  </a:cubicBezTo>
                  <a:cubicBezTo>
                    <a:pt x="445" y="43"/>
                    <a:pt x="445" y="43"/>
                    <a:pt x="445" y="43"/>
                  </a:cubicBezTo>
                  <a:cubicBezTo>
                    <a:pt x="448" y="42"/>
                    <a:pt x="450" y="42"/>
                    <a:pt x="452" y="42"/>
                  </a:cubicBezTo>
                  <a:close/>
                  <a:moveTo>
                    <a:pt x="452" y="72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51" y="111"/>
                    <a:pt x="449" y="112"/>
                    <a:pt x="447" y="113"/>
                  </a:cubicBezTo>
                  <a:cubicBezTo>
                    <a:pt x="447" y="114"/>
                    <a:pt x="447" y="114"/>
                    <a:pt x="448" y="114"/>
                  </a:cubicBezTo>
                  <a:cubicBezTo>
                    <a:pt x="449" y="114"/>
                    <a:pt x="450" y="114"/>
                    <a:pt x="452" y="114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0" y="125"/>
                    <a:pt x="448" y="125"/>
                    <a:pt x="445" y="124"/>
                  </a:cubicBezTo>
                  <a:cubicBezTo>
                    <a:pt x="445" y="73"/>
                    <a:pt x="445" y="73"/>
                    <a:pt x="445" y="73"/>
                  </a:cubicBezTo>
                  <a:cubicBezTo>
                    <a:pt x="447" y="73"/>
                    <a:pt x="449" y="73"/>
                    <a:pt x="451" y="73"/>
                  </a:cubicBezTo>
                  <a:cubicBezTo>
                    <a:pt x="451" y="72"/>
                    <a:pt x="452" y="72"/>
                    <a:pt x="452" y="72"/>
                  </a:cubicBezTo>
                  <a:close/>
                  <a:moveTo>
                    <a:pt x="452" y="128"/>
                  </a:moveTo>
                  <a:cubicBezTo>
                    <a:pt x="452" y="155"/>
                    <a:pt x="452" y="155"/>
                    <a:pt x="452" y="155"/>
                  </a:cubicBezTo>
                  <a:cubicBezTo>
                    <a:pt x="452" y="156"/>
                    <a:pt x="451" y="156"/>
                    <a:pt x="451" y="156"/>
                  </a:cubicBezTo>
                  <a:cubicBezTo>
                    <a:pt x="450" y="155"/>
                    <a:pt x="450" y="155"/>
                    <a:pt x="449" y="154"/>
                  </a:cubicBezTo>
                  <a:cubicBezTo>
                    <a:pt x="449" y="150"/>
                    <a:pt x="449" y="145"/>
                    <a:pt x="449" y="140"/>
                  </a:cubicBezTo>
                  <a:cubicBezTo>
                    <a:pt x="448" y="139"/>
                    <a:pt x="446" y="139"/>
                    <a:pt x="445" y="139"/>
                  </a:cubicBezTo>
                  <a:cubicBezTo>
                    <a:pt x="445" y="127"/>
                    <a:pt x="445" y="127"/>
                    <a:pt x="445" y="127"/>
                  </a:cubicBezTo>
                  <a:cubicBezTo>
                    <a:pt x="448" y="127"/>
                    <a:pt x="450" y="128"/>
                    <a:pt x="452" y="128"/>
                  </a:cubicBezTo>
                  <a:close/>
                  <a:moveTo>
                    <a:pt x="452" y="170"/>
                  </a:moveTo>
                  <a:cubicBezTo>
                    <a:pt x="452" y="199"/>
                    <a:pt x="452" y="199"/>
                    <a:pt x="452" y="199"/>
                  </a:cubicBezTo>
                  <a:cubicBezTo>
                    <a:pt x="450" y="198"/>
                    <a:pt x="448" y="198"/>
                    <a:pt x="445" y="197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50" y="193"/>
                    <a:pt x="450" y="193"/>
                    <a:pt x="450" y="193"/>
                  </a:cubicBezTo>
                  <a:cubicBezTo>
                    <a:pt x="448" y="186"/>
                    <a:pt x="448" y="181"/>
                    <a:pt x="445" y="178"/>
                  </a:cubicBezTo>
                  <a:cubicBezTo>
                    <a:pt x="445" y="168"/>
                    <a:pt x="445" y="168"/>
                    <a:pt x="445" y="168"/>
                  </a:cubicBezTo>
                  <a:cubicBezTo>
                    <a:pt x="448" y="169"/>
                    <a:pt x="450" y="169"/>
                    <a:pt x="452" y="170"/>
                  </a:cubicBezTo>
                  <a:close/>
                  <a:moveTo>
                    <a:pt x="452" y="224"/>
                  </a:moveTo>
                  <a:cubicBezTo>
                    <a:pt x="452" y="234"/>
                    <a:pt x="452" y="234"/>
                    <a:pt x="452" y="234"/>
                  </a:cubicBezTo>
                  <a:cubicBezTo>
                    <a:pt x="450" y="234"/>
                    <a:pt x="447" y="234"/>
                    <a:pt x="445" y="235"/>
                  </a:cubicBezTo>
                  <a:cubicBezTo>
                    <a:pt x="445" y="224"/>
                    <a:pt x="445" y="224"/>
                    <a:pt x="445" y="224"/>
                  </a:cubicBezTo>
                  <a:cubicBezTo>
                    <a:pt x="447" y="224"/>
                    <a:pt x="450" y="224"/>
                    <a:pt x="452" y="224"/>
                  </a:cubicBezTo>
                  <a:close/>
                  <a:moveTo>
                    <a:pt x="452" y="244"/>
                  </a:moveTo>
                  <a:cubicBezTo>
                    <a:pt x="452" y="254"/>
                    <a:pt x="452" y="254"/>
                    <a:pt x="452" y="254"/>
                  </a:cubicBezTo>
                  <a:cubicBezTo>
                    <a:pt x="450" y="254"/>
                    <a:pt x="448" y="253"/>
                    <a:pt x="445" y="253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47" y="243"/>
                    <a:pt x="449" y="243"/>
                    <a:pt x="452" y="244"/>
                  </a:cubicBezTo>
                  <a:close/>
                  <a:moveTo>
                    <a:pt x="452" y="262"/>
                  </a:moveTo>
                  <a:cubicBezTo>
                    <a:pt x="452" y="270"/>
                    <a:pt x="452" y="270"/>
                    <a:pt x="452" y="270"/>
                  </a:cubicBezTo>
                  <a:cubicBezTo>
                    <a:pt x="450" y="270"/>
                    <a:pt x="448" y="269"/>
                    <a:pt x="445" y="269"/>
                  </a:cubicBezTo>
                  <a:cubicBezTo>
                    <a:pt x="445" y="259"/>
                    <a:pt x="445" y="259"/>
                    <a:pt x="445" y="259"/>
                  </a:cubicBezTo>
                  <a:cubicBezTo>
                    <a:pt x="447" y="260"/>
                    <a:pt x="450" y="261"/>
                    <a:pt x="452" y="262"/>
                  </a:cubicBezTo>
                  <a:close/>
                  <a:moveTo>
                    <a:pt x="452" y="283"/>
                  </a:moveTo>
                  <a:cubicBezTo>
                    <a:pt x="452" y="293"/>
                    <a:pt x="452" y="293"/>
                    <a:pt x="452" y="293"/>
                  </a:cubicBezTo>
                  <a:cubicBezTo>
                    <a:pt x="449" y="292"/>
                    <a:pt x="447" y="291"/>
                    <a:pt x="445" y="291"/>
                  </a:cubicBezTo>
                  <a:cubicBezTo>
                    <a:pt x="445" y="281"/>
                    <a:pt x="445" y="281"/>
                    <a:pt x="445" y="281"/>
                  </a:cubicBezTo>
                  <a:cubicBezTo>
                    <a:pt x="447" y="282"/>
                    <a:pt x="450" y="283"/>
                    <a:pt x="452" y="283"/>
                  </a:cubicBezTo>
                  <a:close/>
                  <a:moveTo>
                    <a:pt x="452" y="308"/>
                  </a:moveTo>
                  <a:cubicBezTo>
                    <a:pt x="452" y="331"/>
                    <a:pt x="452" y="331"/>
                    <a:pt x="452" y="331"/>
                  </a:cubicBezTo>
                  <a:cubicBezTo>
                    <a:pt x="451" y="330"/>
                    <a:pt x="450" y="329"/>
                    <a:pt x="450" y="327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6" y="322"/>
                    <a:pt x="447" y="322"/>
                    <a:pt x="448" y="322"/>
                  </a:cubicBezTo>
                  <a:cubicBezTo>
                    <a:pt x="448" y="318"/>
                    <a:pt x="448" y="314"/>
                    <a:pt x="448" y="310"/>
                  </a:cubicBezTo>
                  <a:cubicBezTo>
                    <a:pt x="447" y="309"/>
                    <a:pt x="446" y="309"/>
                    <a:pt x="445" y="309"/>
                  </a:cubicBezTo>
                  <a:cubicBezTo>
                    <a:pt x="445" y="304"/>
                    <a:pt x="445" y="304"/>
                    <a:pt x="445" y="304"/>
                  </a:cubicBezTo>
                  <a:cubicBezTo>
                    <a:pt x="448" y="305"/>
                    <a:pt x="450" y="306"/>
                    <a:pt x="452" y="308"/>
                  </a:cubicBezTo>
                  <a:close/>
                  <a:moveTo>
                    <a:pt x="452" y="378"/>
                  </a:moveTo>
                  <a:cubicBezTo>
                    <a:pt x="452" y="390"/>
                    <a:pt x="452" y="390"/>
                    <a:pt x="452" y="390"/>
                  </a:cubicBezTo>
                  <a:cubicBezTo>
                    <a:pt x="445" y="395"/>
                    <a:pt x="445" y="395"/>
                    <a:pt x="445" y="395"/>
                  </a:cubicBezTo>
                  <a:cubicBezTo>
                    <a:pt x="445" y="378"/>
                    <a:pt x="445" y="378"/>
                    <a:pt x="445" y="378"/>
                  </a:cubicBezTo>
                  <a:cubicBezTo>
                    <a:pt x="452" y="378"/>
                    <a:pt x="452" y="378"/>
                    <a:pt x="452" y="378"/>
                  </a:cubicBezTo>
                  <a:close/>
                  <a:moveTo>
                    <a:pt x="452" y="474"/>
                  </a:moveTo>
                  <a:cubicBezTo>
                    <a:pt x="452" y="480"/>
                    <a:pt x="452" y="480"/>
                    <a:pt x="452" y="480"/>
                  </a:cubicBezTo>
                  <a:cubicBezTo>
                    <a:pt x="450" y="480"/>
                    <a:pt x="449" y="480"/>
                    <a:pt x="446" y="480"/>
                  </a:cubicBezTo>
                  <a:cubicBezTo>
                    <a:pt x="446" y="481"/>
                    <a:pt x="446" y="482"/>
                    <a:pt x="446" y="483"/>
                  </a:cubicBezTo>
                  <a:cubicBezTo>
                    <a:pt x="448" y="484"/>
                    <a:pt x="450" y="485"/>
                    <a:pt x="452" y="486"/>
                  </a:cubicBezTo>
                  <a:cubicBezTo>
                    <a:pt x="452" y="490"/>
                    <a:pt x="452" y="490"/>
                    <a:pt x="452" y="490"/>
                  </a:cubicBezTo>
                  <a:cubicBezTo>
                    <a:pt x="449" y="488"/>
                    <a:pt x="447" y="487"/>
                    <a:pt x="445" y="487"/>
                  </a:cubicBezTo>
                  <a:cubicBezTo>
                    <a:pt x="445" y="479"/>
                    <a:pt x="445" y="479"/>
                    <a:pt x="445" y="479"/>
                  </a:cubicBezTo>
                  <a:cubicBezTo>
                    <a:pt x="448" y="478"/>
                    <a:pt x="450" y="476"/>
                    <a:pt x="452" y="474"/>
                  </a:cubicBezTo>
                  <a:close/>
                  <a:moveTo>
                    <a:pt x="452" y="491"/>
                  </a:moveTo>
                  <a:cubicBezTo>
                    <a:pt x="452" y="495"/>
                    <a:pt x="452" y="495"/>
                    <a:pt x="452" y="495"/>
                  </a:cubicBezTo>
                  <a:cubicBezTo>
                    <a:pt x="450" y="496"/>
                    <a:pt x="448" y="497"/>
                    <a:pt x="445" y="499"/>
                  </a:cubicBezTo>
                  <a:cubicBezTo>
                    <a:pt x="445" y="493"/>
                    <a:pt x="445" y="493"/>
                    <a:pt x="445" y="493"/>
                  </a:cubicBezTo>
                  <a:cubicBezTo>
                    <a:pt x="448" y="493"/>
                    <a:pt x="450" y="493"/>
                    <a:pt x="452" y="491"/>
                  </a:cubicBezTo>
                  <a:close/>
                  <a:moveTo>
                    <a:pt x="452" y="511"/>
                  </a:moveTo>
                  <a:cubicBezTo>
                    <a:pt x="452" y="523"/>
                    <a:pt x="452" y="523"/>
                    <a:pt x="452" y="523"/>
                  </a:cubicBezTo>
                  <a:cubicBezTo>
                    <a:pt x="450" y="522"/>
                    <a:pt x="447" y="521"/>
                    <a:pt x="445" y="521"/>
                  </a:cubicBezTo>
                  <a:cubicBezTo>
                    <a:pt x="445" y="511"/>
                    <a:pt x="445" y="511"/>
                    <a:pt x="445" y="511"/>
                  </a:cubicBezTo>
                  <a:cubicBezTo>
                    <a:pt x="448" y="511"/>
                    <a:pt x="450" y="511"/>
                    <a:pt x="452" y="511"/>
                  </a:cubicBezTo>
                  <a:close/>
                  <a:moveTo>
                    <a:pt x="452" y="535"/>
                  </a:moveTo>
                  <a:cubicBezTo>
                    <a:pt x="452" y="544"/>
                    <a:pt x="452" y="544"/>
                    <a:pt x="452" y="544"/>
                  </a:cubicBezTo>
                  <a:cubicBezTo>
                    <a:pt x="450" y="546"/>
                    <a:pt x="447" y="547"/>
                    <a:pt x="445" y="548"/>
                  </a:cubicBezTo>
                  <a:cubicBezTo>
                    <a:pt x="445" y="539"/>
                    <a:pt x="445" y="539"/>
                    <a:pt x="445" y="539"/>
                  </a:cubicBezTo>
                  <a:cubicBezTo>
                    <a:pt x="446" y="539"/>
                    <a:pt x="446" y="538"/>
                    <a:pt x="446" y="537"/>
                  </a:cubicBezTo>
                  <a:cubicBezTo>
                    <a:pt x="448" y="537"/>
                    <a:pt x="450" y="536"/>
                    <a:pt x="452" y="535"/>
                  </a:cubicBezTo>
                  <a:close/>
                  <a:moveTo>
                    <a:pt x="452" y="550"/>
                  </a:moveTo>
                  <a:cubicBezTo>
                    <a:pt x="452" y="559"/>
                    <a:pt x="452" y="559"/>
                    <a:pt x="452" y="559"/>
                  </a:cubicBezTo>
                  <a:cubicBezTo>
                    <a:pt x="450" y="560"/>
                    <a:pt x="448" y="560"/>
                    <a:pt x="446" y="560"/>
                  </a:cubicBezTo>
                  <a:cubicBezTo>
                    <a:pt x="446" y="563"/>
                    <a:pt x="446" y="565"/>
                    <a:pt x="445" y="567"/>
                  </a:cubicBezTo>
                  <a:cubicBezTo>
                    <a:pt x="445" y="553"/>
                    <a:pt x="445" y="553"/>
                    <a:pt x="445" y="553"/>
                  </a:cubicBezTo>
                  <a:cubicBezTo>
                    <a:pt x="447" y="552"/>
                    <a:pt x="449" y="552"/>
                    <a:pt x="452" y="550"/>
                  </a:cubicBezTo>
                  <a:close/>
                  <a:moveTo>
                    <a:pt x="452" y="563"/>
                  </a:moveTo>
                  <a:cubicBezTo>
                    <a:pt x="450" y="565"/>
                    <a:pt x="447" y="566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6" y="589"/>
                    <a:pt x="447" y="590"/>
                    <a:pt x="448" y="590"/>
                  </a:cubicBezTo>
                  <a:cubicBezTo>
                    <a:pt x="449" y="590"/>
                    <a:pt x="451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1" y="579"/>
                    <a:pt x="450" y="579"/>
                    <a:pt x="450" y="579"/>
                  </a:cubicBezTo>
                  <a:cubicBezTo>
                    <a:pt x="450" y="577"/>
                    <a:pt x="450" y="576"/>
                    <a:pt x="450" y="574"/>
                  </a:cubicBezTo>
                  <a:cubicBezTo>
                    <a:pt x="450" y="574"/>
                    <a:pt x="451" y="574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lose/>
                  <a:moveTo>
                    <a:pt x="452" y="605"/>
                  </a:moveTo>
                  <a:cubicBezTo>
                    <a:pt x="452" y="616"/>
                    <a:pt x="452" y="616"/>
                    <a:pt x="452" y="616"/>
                  </a:cubicBezTo>
                  <a:cubicBezTo>
                    <a:pt x="450" y="614"/>
                    <a:pt x="448" y="613"/>
                    <a:pt x="445" y="613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47" y="606"/>
                    <a:pt x="450" y="605"/>
                    <a:pt x="452" y="605"/>
                  </a:cubicBezTo>
                  <a:close/>
                  <a:moveTo>
                    <a:pt x="452" y="627"/>
                  </a:moveTo>
                  <a:cubicBezTo>
                    <a:pt x="452" y="632"/>
                    <a:pt x="452" y="632"/>
                    <a:pt x="452" y="632"/>
                  </a:cubicBezTo>
                  <a:cubicBezTo>
                    <a:pt x="450" y="632"/>
                    <a:pt x="449" y="632"/>
                    <a:pt x="448" y="633"/>
                  </a:cubicBezTo>
                  <a:cubicBezTo>
                    <a:pt x="447" y="633"/>
                    <a:pt x="446" y="633"/>
                    <a:pt x="445" y="634"/>
                  </a:cubicBezTo>
                  <a:cubicBezTo>
                    <a:pt x="445" y="624"/>
                    <a:pt x="445" y="624"/>
                    <a:pt x="445" y="624"/>
                  </a:cubicBezTo>
                  <a:cubicBezTo>
                    <a:pt x="447" y="626"/>
                    <a:pt x="448" y="627"/>
                    <a:pt x="450" y="628"/>
                  </a:cubicBezTo>
                  <a:cubicBezTo>
                    <a:pt x="452" y="627"/>
                    <a:pt x="452" y="627"/>
                    <a:pt x="452" y="627"/>
                  </a:cubicBezTo>
                  <a:close/>
                  <a:moveTo>
                    <a:pt x="452" y="666"/>
                  </a:moveTo>
                  <a:cubicBezTo>
                    <a:pt x="452" y="688"/>
                    <a:pt x="452" y="688"/>
                    <a:pt x="452" y="688"/>
                  </a:cubicBezTo>
                  <a:cubicBezTo>
                    <a:pt x="450" y="680"/>
                    <a:pt x="450" y="680"/>
                    <a:pt x="449" y="679"/>
                  </a:cubicBezTo>
                  <a:cubicBezTo>
                    <a:pt x="448" y="681"/>
                    <a:pt x="446" y="683"/>
                    <a:pt x="445" y="684"/>
                  </a:cubicBezTo>
                  <a:cubicBezTo>
                    <a:pt x="445" y="672"/>
                    <a:pt x="445" y="672"/>
                    <a:pt x="445" y="672"/>
                  </a:cubicBezTo>
                  <a:cubicBezTo>
                    <a:pt x="448" y="668"/>
                    <a:pt x="448" y="668"/>
                    <a:pt x="449" y="666"/>
                  </a:cubicBezTo>
                  <a:cubicBezTo>
                    <a:pt x="450" y="666"/>
                    <a:pt x="451" y="666"/>
                    <a:pt x="452" y="666"/>
                  </a:cubicBezTo>
                  <a:close/>
                  <a:moveTo>
                    <a:pt x="452" y="745"/>
                  </a:moveTo>
                  <a:cubicBezTo>
                    <a:pt x="452" y="757"/>
                    <a:pt x="452" y="757"/>
                    <a:pt x="452" y="757"/>
                  </a:cubicBezTo>
                  <a:cubicBezTo>
                    <a:pt x="449" y="754"/>
                    <a:pt x="449" y="754"/>
                    <a:pt x="449" y="754"/>
                  </a:cubicBezTo>
                  <a:cubicBezTo>
                    <a:pt x="445" y="754"/>
                    <a:pt x="445" y="754"/>
                    <a:pt x="445" y="754"/>
                  </a:cubicBezTo>
                  <a:cubicBezTo>
                    <a:pt x="445" y="745"/>
                    <a:pt x="445" y="745"/>
                    <a:pt x="445" y="745"/>
                  </a:cubicBezTo>
                  <a:cubicBezTo>
                    <a:pt x="452" y="745"/>
                    <a:pt x="452" y="745"/>
                    <a:pt x="452" y="745"/>
                  </a:cubicBezTo>
                  <a:close/>
                  <a:moveTo>
                    <a:pt x="445" y="535"/>
                  </a:moveTo>
                  <a:cubicBezTo>
                    <a:pt x="445" y="526"/>
                    <a:pt x="445" y="526"/>
                    <a:pt x="445" y="526"/>
                  </a:cubicBezTo>
                  <a:cubicBezTo>
                    <a:pt x="446" y="526"/>
                    <a:pt x="446" y="526"/>
                    <a:pt x="446" y="526"/>
                  </a:cubicBezTo>
                  <a:cubicBezTo>
                    <a:pt x="449" y="529"/>
                    <a:pt x="449" y="529"/>
                    <a:pt x="449" y="533"/>
                  </a:cubicBezTo>
                  <a:cubicBezTo>
                    <a:pt x="448" y="535"/>
                    <a:pt x="448" y="535"/>
                    <a:pt x="445" y="535"/>
                  </a:cubicBezTo>
                  <a:close/>
                  <a:moveTo>
                    <a:pt x="439" y="3"/>
                  </a:moveTo>
                  <a:cubicBezTo>
                    <a:pt x="441" y="3"/>
                    <a:pt x="443" y="3"/>
                    <a:pt x="445" y="4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444" y="14"/>
                    <a:pt x="442" y="13"/>
                    <a:pt x="439" y="12"/>
                  </a:cubicBezTo>
                  <a:cubicBezTo>
                    <a:pt x="439" y="3"/>
                    <a:pt x="439" y="3"/>
                    <a:pt x="439" y="3"/>
                  </a:cubicBezTo>
                  <a:close/>
                  <a:moveTo>
                    <a:pt x="445" y="790"/>
                  </a:moveTo>
                  <a:cubicBezTo>
                    <a:pt x="443" y="790"/>
                    <a:pt x="441" y="791"/>
                    <a:pt x="439" y="791"/>
                  </a:cubicBezTo>
                  <a:cubicBezTo>
                    <a:pt x="439" y="783"/>
                    <a:pt x="439" y="783"/>
                    <a:pt x="439" y="783"/>
                  </a:cubicBezTo>
                  <a:cubicBezTo>
                    <a:pt x="439" y="769"/>
                    <a:pt x="439" y="769"/>
                    <a:pt x="439" y="769"/>
                  </a:cubicBezTo>
                  <a:cubicBezTo>
                    <a:pt x="441" y="772"/>
                    <a:pt x="443" y="774"/>
                    <a:pt x="445" y="776"/>
                  </a:cubicBezTo>
                  <a:cubicBezTo>
                    <a:pt x="445" y="790"/>
                    <a:pt x="445" y="790"/>
                    <a:pt x="445" y="790"/>
                  </a:cubicBezTo>
                  <a:close/>
                  <a:moveTo>
                    <a:pt x="445" y="43"/>
                  </a:moveTo>
                  <a:cubicBezTo>
                    <a:pt x="445" y="50"/>
                    <a:pt x="445" y="50"/>
                    <a:pt x="445" y="50"/>
                  </a:cubicBezTo>
                  <a:cubicBezTo>
                    <a:pt x="443" y="50"/>
                    <a:pt x="441" y="49"/>
                    <a:pt x="439" y="48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1" y="40"/>
                    <a:pt x="443" y="42"/>
                    <a:pt x="445" y="43"/>
                  </a:cubicBezTo>
                  <a:cubicBezTo>
                    <a:pt x="445" y="43"/>
                    <a:pt x="445" y="43"/>
                    <a:pt x="445" y="43"/>
                  </a:cubicBezTo>
                  <a:close/>
                  <a:moveTo>
                    <a:pt x="445" y="73"/>
                  </a:moveTo>
                  <a:cubicBezTo>
                    <a:pt x="445" y="124"/>
                    <a:pt x="445" y="124"/>
                    <a:pt x="445" y="124"/>
                  </a:cubicBezTo>
                  <a:cubicBezTo>
                    <a:pt x="443" y="124"/>
                    <a:pt x="441" y="124"/>
                    <a:pt x="439" y="124"/>
                  </a:cubicBezTo>
                  <a:cubicBezTo>
                    <a:pt x="439" y="99"/>
                    <a:pt x="439" y="99"/>
                    <a:pt x="439" y="99"/>
                  </a:cubicBezTo>
                  <a:cubicBezTo>
                    <a:pt x="440" y="98"/>
                    <a:pt x="441" y="98"/>
                    <a:pt x="442" y="98"/>
                  </a:cubicBezTo>
                  <a:cubicBezTo>
                    <a:pt x="442" y="97"/>
                    <a:pt x="442" y="97"/>
                    <a:pt x="443" y="96"/>
                  </a:cubicBezTo>
                  <a:cubicBezTo>
                    <a:pt x="439" y="96"/>
                    <a:pt x="439" y="96"/>
                    <a:pt x="439" y="96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6"/>
                    <a:pt x="441" y="86"/>
                    <a:pt x="442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1" y="73"/>
                    <a:pt x="443" y="73"/>
                    <a:pt x="445" y="73"/>
                  </a:cubicBezTo>
                  <a:close/>
                  <a:moveTo>
                    <a:pt x="445" y="127"/>
                  </a:moveTo>
                  <a:cubicBezTo>
                    <a:pt x="445" y="139"/>
                    <a:pt x="445" y="139"/>
                    <a:pt x="445" y="139"/>
                  </a:cubicBezTo>
                  <a:cubicBezTo>
                    <a:pt x="443" y="139"/>
                    <a:pt x="441" y="138"/>
                    <a:pt x="439" y="138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1" y="126"/>
                    <a:pt x="443" y="127"/>
                    <a:pt x="445" y="127"/>
                  </a:cubicBezTo>
                  <a:close/>
                  <a:moveTo>
                    <a:pt x="445" y="168"/>
                  </a:moveTo>
                  <a:cubicBezTo>
                    <a:pt x="445" y="178"/>
                    <a:pt x="445" y="178"/>
                    <a:pt x="445" y="178"/>
                  </a:cubicBezTo>
                  <a:cubicBezTo>
                    <a:pt x="444" y="177"/>
                    <a:pt x="442" y="175"/>
                    <a:pt x="439" y="174"/>
                  </a:cubicBezTo>
                  <a:cubicBezTo>
                    <a:pt x="439" y="167"/>
                    <a:pt x="439" y="167"/>
                    <a:pt x="439" y="167"/>
                  </a:cubicBezTo>
                  <a:cubicBezTo>
                    <a:pt x="441" y="167"/>
                    <a:pt x="443" y="168"/>
                    <a:pt x="445" y="168"/>
                  </a:cubicBezTo>
                  <a:close/>
                  <a:moveTo>
                    <a:pt x="445" y="193"/>
                  </a:moveTo>
                  <a:cubicBezTo>
                    <a:pt x="445" y="197"/>
                    <a:pt x="445" y="197"/>
                    <a:pt x="445" y="197"/>
                  </a:cubicBezTo>
                  <a:cubicBezTo>
                    <a:pt x="443" y="197"/>
                    <a:pt x="441" y="196"/>
                    <a:pt x="439" y="196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0" y="191"/>
                    <a:pt x="442" y="192"/>
                    <a:pt x="444" y="193"/>
                  </a:cubicBezTo>
                  <a:cubicBezTo>
                    <a:pt x="445" y="193"/>
                    <a:pt x="445" y="193"/>
                    <a:pt x="445" y="193"/>
                  </a:cubicBezTo>
                  <a:close/>
                  <a:moveTo>
                    <a:pt x="445" y="224"/>
                  </a:moveTo>
                  <a:cubicBezTo>
                    <a:pt x="445" y="235"/>
                    <a:pt x="445" y="235"/>
                    <a:pt x="445" y="235"/>
                  </a:cubicBezTo>
                  <a:cubicBezTo>
                    <a:pt x="444" y="235"/>
                    <a:pt x="443" y="236"/>
                    <a:pt x="441" y="236"/>
                  </a:cubicBezTo>
                  <a:cubicBezTo>
                    <a:pt x="441" y="239"/>
                    <a:pt x="443" y="240"/>
                    <a:pt x="445" y="241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3" y="253"/>
                    <a:pt x="441" y="253"/>
                    <a:pt x="439" y="253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41" y="224"/>
                    <a:pt x="443" y="224"/>
                    <a:pt x="445" y="224"/>
                  </a:cubicBezTo>
                  <a:close/>
                  <a:moveTo>
                    <a:pt x="445" y="259"/>
                  </a:moveTo>
                  <a:cubicBezTo>
                    <a:pt x="445" y="269"/>
                    <a:pt x="445" y="269"/>
                    <a:pt x="445" y="269"/>
                  </a:cubicBezTo>
                  <a:cubicBezTo>
                    <a:pt x="443" y="268"/>
                    <a:pt x="441" y="268"/>
                    <a:pt x="439" y="268"/>
                  </a:cubicBezTo>
                  <a:cubicBezTo>
                    <a:pt x="439" y="257"/>
                    <a:pt x="439" y="257"/>
                    <a:pt x="439" y="257"/>
                  </a:cubicBezTo>
                  <a:cubicBezTo>
                    <a:pt x="441" y="258"/>
                    <a:pt x="443" y="259"/>
                    <a:pt x="445" y="259"/>
                  </a:cubicBezTo>
                  <a:close/>
                  <a:moveTo>
                    <a:pt x="445" y="281"/>
                  </a:moveTo>
                  <a:cubicBezTo>
                    <a:pt x="445" y="291"/>
                    <a:pt x="445" y="291"/>
                    <a:pt x="445" y="291"/>
                  </a:cubicBezTo>
                  <a:cubicBezTo>
                    <a:pt x="443" y="290"/>
                    <a:pt x="441" y="289"/>
                    <a:pt x="439" y="289"/>
                  </a:cubicBezTo>
                  <a:cubicBezTo>
                    <a:pt x="439" y="277"/>
                    <a:pt x="439" y="277"/>
                    <a:pt x="439" y="277"/>
                  </a:cubicBezTo>
                  <a:cubicBezTo>
                    <a:pt x="441" y="279"/>
                    <a:pt x="443" y="280"/>
                    <a:pt x="445" y="281"/>
                  </a:cubicBezTo>
                  <a:close/>
                  <a:moveTo>
                    <a:pt x="445" y="304"/>
                  </a:moveTo>
                  <a:cubicBezTo>
                    <a:pt x="445" y="309"/>
                    <a:pt x="445" y="309"/>
                    <a:pt x="445" y="309"/>
                  </a:cubicBezTo>
                  <a:cubicBezTo>
                    <a:pt x="444" y="308"/>
                    <a:pt x="443" y="308"/>
                    <a:pt x="442" y="307"/>
                  </a:cubicBezTo>
                  <a:cubicBezTo>
                    <a:pt x="442" y="314"/>
                    <a:pt x="442" y="317"/>
                    <a:pt x="445" y="323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0" y="324"/>
                    <a:pt x="440" y="324"/>
                    <a:pt x="440" y="324"/>
                  </a:cubicBezTo>
                  <a:cubicBezTo>
                    <a:pt x="440" y="323"/>
                    <a:pt x="440" y="322"/>
                    <a:pt x="440" y="321"/>
                  </a:cubicBezTo>
                  <a:cubicBezTo>
                    <a:pt x="440" y="321"/>
                    <a:pt x="440" y="321"/>
                    <a:pt x="439" y="321"/>
                  </a:cubicBezTo>
                  <a:cubicBezTo>
                    <a:pt x="439" y="302"/>
                    <a:pt x="439" y="302"/>
                    <a:pt x="439" y="302"/>
                  </a:cubicBezTo>
                  <a:cubicBezTo>
                    <a:pt x="441" y="302"/>
                    <a:pt x="443" y="303"/>
                    <a:pt x="445" y="304"/>
                  </a:cubicBezTo>
                  <a:close/>
                  <a:moveTo>
                    <a:pt x="445" y="378"/>
                  </a:moveTo>
                  <a:cubicBezTo>
                    <a:pt x="445" y="395"/>
                    <a:pt x="445" y="395"/>
                    <a:pt x="445" y="395"/>
                  </a:cubicBezTo>
                  <a:cubicBezTo>
                    <a:pt x="439" y="400"/>
                    <a:pt x="439" y="400"/>
                    <a:pt x="439" y="400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45" y="378"/>
                    <a:pt x="445" y="378"/>
                    <a:pt x="445" y="378"/>
                  </a:cubicBezTo>
                  <a:close/>
                  <a:moveTo>
                    <a:pt x="445" y="479"/>
                  </a:moveTo>
                  <a:cubicBezTo>
                    <a:pt x="445" y="487"/>
                    <a:pt x="445" y="487"/>
                    <a:pt x="445" y="487"/>
                  </a:cubicBezTo>
                  <a:cubicBezTo>
                    <a:pt x="443" y="486"/>
                    <a:pt x="442" y="486"/>
                    <a:pt x="439" y="486"/>
                  </a:cubicBezTo>
                  <a:cubicBezTo>
                    <a:pt x="439" y="482"/>
                    <a:pt x="439" y="482"/>
                    <a:pt x="439" y="482"/>
                  </a:cubicBezTo>
                  <a:cubicBezTo>
                    <a:pt x="441" y="482"/>
                    <a:pt x="443" y="480"/>
                    <a:pt x="445" y="479"/>
                  </a:cubicBezTo>
                  <a:close/>
                  <a:moveTo>
                    <a:pt x="445" y="493"/>
                  </a:moveTo>
                  <a:cubicBezTo>
                    <a:pt x="445" y="499"/>
                    <a:pt x="445" y="499"/>
                    <a:pt x="445" y="499"/>
                  </a:cubicBezTo>
                  <a:cubicBezTo>
                    <a:pt x="443" y="499"/>
                    <a:pt x="441" y="501"/>
                    <a:pt x="439" y="501"/>
                  </a:cubicBezTo>
                  <a:cubicBezTo>
                    <a:pt x="439" y="498"/>
                    <a:pt x="439" y="498"/>
                    <a:pt x="439" y="498"/>
                  </a:cubicBezTo>
                  <a:cubicBezTo>
                    <a:pt x="440" y="498"/>
                    <a:pt x="440" y="498"/>
                    <a:pt x="440" y="498"/>
                  </a:cubicBezTo>
                  <a:cubicBezTo>
                    <a:pt x="440" y="497"/>
                    <a:pt x="440" y="496"/>
                    <a:pt x="439" y="495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0" y="491"/>
                    <a:pt x="441" y="492"/>
                    <a:pt x="443" y="493"/>
                  </a:cubicBezTo>
                  <a:cubicBezTo>
                    <a:pt x="444" y="493"/>
                    <a:pt x="444" y="493"/>
                    <a:pt x="445" y="493"/>
                  </a:cubicBezTo>
                  <a:close/>
                  <a:moveTo>
                    <a:pt x="445" y="511"/>
                  </a:moveTo>
                  <a:cubicBezTo>
                    <a:pt x="445" y="521"/>
                    <a:pt x="445" y="521"/>
                    <a:pt x="445" y="521"/>
                  </a:cubicBezTo>
                  <a:cubicBezTo>
                    <a:pt x="443" y="521"/>
                    <a:pt x="441" y="521"/>
                    <a:pt x="439" y="522"/>
                  </a:cubicBezTo>
                  <a:cubicBezTo>
                    <a:pt x="439" y="511"/>
                    <a:pt x="439" y="511"/>
                    <a:pt x="439" y="511"/>
                  </a:cubicBezTo>
                  <a:cubicBezTo>
                    <a:pt x="441" y="511"/>
                    <a:pt x="443" y="511"/>
                    <a:pt x="445" y="511"/>
                  </a:cubicBezTo>
                  <a:close/>
                  <a:moveTo>
                    <a:pt x="445" y="526"/>
                  </a:moveTo>
                  <a:cubicBezTo>
                    <a:pt x="445" y="535"/>
                    <a:pt x="445" y="535"/>
                    <a:pt x="445" y="535"/>
                  </a:cubicBezTo>
                  <a:cubicBezTo>
                    <a:pt x="445" y="535"/>
                    <a:pt x="444" y="536"/>
                    <a:pt x="443" y="536"/>
                  </a:cubicBezTo>
                  <a:cubicBezTo>
                    <a:pt x="441" y="533"/>
                    <a:pt x="441" y="531"/>
                    <a:pt x="441" y="528"/>
                  </a:cubicBezTo>
                  <a:cubicBezTo>
                    <a:pt x="442" y="526"/>
                    <a:pt x="442" y="526"/>
                    <a:pt x="445" y="526"/>
                  </a:cubicBezTo>
                  <a:close/>
                  <a:moveTo>
                    <a:pt x="445" y="539"/>
                  </a:moveTo>
                  <a:cubicBezTo>
                    <a:pt x="445" y="548"/>
                    <a:pt x="445" y="548"/>
                    <a:pt x="445" y="548"/>
                  </a:cubicBezTo>
                  <a:cubicBezTo>
                    <a:pt x="444" y="549"/>
                    <a:pt x="443" y="549"/>
                    <a:pt x="442" y="550"/>
                  </a:cubicBezTo>
                  <a:cubicBezTo>
                    <a:pt x="442" y="551"/>
                    <a:pt x="442" y="553"/>
                    <a:pt x="442" y="554"/>
                  </a:cubicBezTo>
                  <a:cubicBezTo>
                    <a:pt x="443" y="554"/>
                    <a:pt x="444" y="554"/>
                    <a:pt x="445" y="553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3" y="586"/>
                    <a:pt x="441" y="582"/>
                    <a:pt x="439" y="577"/>
                  </a:cubicBezTo>
                  <a:cubicBezTo>
                    <a:pt x="439" y="546"/>
                    <a:pt x="439" y="546"/>
                    <a:pt x="439" y="546"/>
                  </a:cubicBezTo>
                  <a:cubicBezTo>
                    <a:pt x="441" y="544"/>
                    <a:pt x="444" y="541"/>
                    <a:pt x="445" y="539"/>
                  </a:cubicBezTo>
                  <a:close/>
                  <a:moveTo>
                    <a:pt x="445" y="606"/>
                  </a:moveTo>
                  <a:cubicBezTo>
                    <a:pt x="445" y="613"/>
                    <a:pt x="445" y="613"/>
                    <a:pt x="445" y="613"/>
                  </a:cubicBezTo>
                  <a:cubicBezTo>
                    <a:pt x="444" y="613"/>
                    <a:pt x="442" y="613"/>
                    <a:pt x="439" y="613"/>
                  </a:cubicBezTo>
                  <a:cubicBezTo>
                    <a:pt x="439" y="607"/>
                    <a:pt x="439" y="607"/>
                    <a:pt x="439" y="607"/>
                  </a:cubicBezTo>
                  <a:cubicBezTo>
                    <a:pt x="441" y="607"/>
                    <a:pt x="443" y="606"/>
                    <a:pt x="445" y="606"/>
                  </a:cubicBezTo>
                  <a:close/>
                  <a:moveTo>
                    <a:pt x="445" y="624"/>
                  </a:moveTo>
                  <a:cubicBezTo>
                    <a:pt x="445" y="634"/>
                    <a:pt x="445" y="634"/>
                    <a:pt x="445" y="634"/>
                  </a:cubicBezTo>
                  <a:cubicBezTo>
                    <a:pt x="443" y="634"/>
                    <a:pt x="441" y="635"/>
                    <a:pt x="439" y="635"/>
                  </a:cubicBezTo>
                  <a:cubicBezTo>
                    <a:pt x="439" y="630"/>
                    <a:pt x="439" y="630"/>
                    <a:pt x="439" y="630"/>
                  </a:cubicBezTo>
                  <a:cubicBezTo>
                    <a:pt x="440" y="630"/>
                    <a:pt x="440" y="629"/>
                    <a:pt x="441" y="629"/>
                  </a:cubicBezTo>
                  <a:cubicBezTo>
                    <a:pt x="441" y="628"/>
                    <a:pt x="440" y="627"/>
                    <a:pt x="439" y="626"/>
                  </a:cubicBezTo>
                  <a:cubicBezTo>
                    <a:pt x="439" y="617"/>
                    <a:pt x="439" y="617"/>
                    <a:pt x="439" y="617"/>
                  </a:cubicBezTo>
                  <a:cubicBezTo>
                    <a:pt x="441" y="620"/>
                    <a:pt x="443" y="622"/>
                    <a:pt x="445" y="624"/>
                  </a:cubicBezTo>
                  <a:close/>
                  <a:moveTo>
                    <a:pt x="445" y="672"/>
                  </a:moveTo>
                  <a:cubicBezTo>
                    <a:pt x="445" y="684"/>
                    <a:pt x="445" y="684"/>
                    <a:pt x="445" y="684"/>
                  </a:cubicBezTo>
                  <a:cubicBezTo>
                    <a:pt x="445" y="685"/>
                    <a:pt x="445" y="685"/>
                    <a:pt x="445" y="685"/>
                  </a:cubicBezTo>
                  <a:cubicBezTo>
                    <a:pt x="443" y="683"/>
                    <a:pt x="441" y="681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ubicBezTo>
                    <a:pt x="442" y="675"/>
                    <a:pt x="444" y="673"/>
                    <a:pt x="445" y="672"/>
                  </a:cubicBezTo>
                  <a:close/>
                  <a:moveTo>
                    <a:pt x="445" y="745"/>
                  </a:moveTo>
                  <a:cubicBezTo>
                    <a:pt x="445" y="754"/>
                    <a:pt x="445" y="754"/>
                    <a:pt x="445" y="754"/>
                  </a:cubicBezTo>
                  <a:cubicBezTo>
                    <a:pt x="442" y="754"/>
                    <a:pt x="440" y="754"/>
                    <a:pt x="439" y="754"/>
                  </a:cubicBezTo>
                  <a:cubicBezTo>
                    <a:pt x="439" y="745"/>
                    <a:pt x="439" y="745"/>
                    <a:pt x="439" y="745"/>
                  </a:cubicBezTo>
                  <a:cubicBezTo>
                    <a:pt x="445" y="745"/>
                    <a:pt x="445" y="745"/>
                    <a:pt x="445" y="745"/>
                  </a:cubicBezTo>
                  <a:close/>
                  <a:moveTo>
                    <a:pt x="439" y="462"/>
                  </a:moveTo>
                  <a:cubicBezTo>
                    <a:pt x="439" y="459"/>
                    <a:pt x="439" y="459"/>
                    <a:pt x="439" y="459"/>
                  </a:cubicBezTo>
                  <a:cubicBezTo>
                    <a:pt x="440" y="461"/>
                    <a:pt x="440" y="462"/>
                    <a:pt x="440" y="463"/>
                  </a:cubicBezTo>
                  <a:lnTo>
                    <a:pt x="439" y="462"/>
                  </a:lnTo>
                  <a:close/>
                  <a:moveTo>
                    <a:pt x="435" y="2"/>
                  </a:moveTo>
                  <a:cubicBezTo>
                    <a:pt x="436" y="2"/>
                    <a:pt x="436" y="2"/>
                    <a:pt x="437" y="2"/>
                  </a:cubicBezTo>
                  <a:cubicBezTo>
                    <a:pt x="438" y="2"/>
                    <a:pt x="438" y="2"/>
                    <a:pt x="439" y="3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1"/>
                    <a:pt x="436" y="11"/>
                    <a:pt x="435" y="10"/>
                  </a:cubicBezTo>
                  <a:cubicBezTo>
                    <a:pt x="435" y="2"/>
                    <a:pt x="435" y="2"/>
                    <a:pt x="435" y="2"/>
                  </a:cubicBezTo>
                  <a:close/>
                  <a:moveTo>
                    <a:pt x="439" y="791"/>
                  </a:moveTo>
                  <a:cubicBezTo>
                    <a:pt x="438" y="791"/>
                    <a:pt x="436" y="791"/>
                    <a:pt x="435" y="791"/>
                  </a:cubicBezTo>
                  <a:cubicBezTo>
                    <a:pt x="435" y="785"/>
                    <a:pt x="435" y="785"/>
                    <a:pt x="435" y="785"/>
                  </a:cubicBezTo>
                  <a:cubicBezTo>
                    <a:pt x="437" y="784"/>
                    <a:pt x="438" y="784"/>
                    <a:pt x="439" y="783"/>
                  </a:cubicBezTo>
                  <a:cubicBezTo>
                    <a:pt x="439" y="791"/>
                    <a:pt x="439" y="791"/>
                    <a:pt x="439" y="791"/>
                  </a:cubicBezTo>
                  <a:close/>
                  <a:moveTo>
                    <a:pt x="439" y="39"/>
                  </a:moveTo>
                  <a:cubicBezTo>
                    <a:pt x="439" y="48"/>
                    <a:pt x="439" y="48"/>
                    <a:pt x="439" y="48"/>
                  </a:cubicBezTo>
                  <a:cubicBezTo>
                    <a:pt x="438" y="48"/>
                    <a:pt x="436" y="47"/>
                    <a:pt x="435" y="47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6" y="36"/>
                    <a:pt x="438" y="37"/>
                    <a:pt x="439" y="39"/>
                  </a:cubicBezTo>
                  <a:close/>
                  <a:moveTo>
                    <a:pt x="439" y="73"/>
                  </a:moveTo>
                  <a:cubicBezTo>
                    <a:pt x="439" y="85"/>
                    <a:pt x="439" y="85"/>
                    <a:pt x="439" y="85"/>
                  </a:cubicBezTo>
                  <a:cubicBezTo>
                    <a:pt x="438" y="85"/>
                    <a:pt x="436" y="84"/>
                    <a:pt x="435" y="84"/>
                  </a:cubicBezTo>
                  <a:cubicBezTo>
                    <a:pt x="435" y="75"/>
                    <a:pt x="435" y="75"/>
                    <a:pt x="435" y="75"/>
                  </a:cubicBezTo>
                  <a:cubicBezTo>
                    <a:pt x="436" y="74"/>
                    <a:pt x="438" y="73"/>
                    <a:pt x="439" y="73"/>
                  </a:cubicBezTo>
                  <a:close/>
                  <a:moveTo>
                    <a:pt x="439" y="87"/>
                  </a:moveTo>
                  <a:cubicBezTo>
                    <a:pt x="439" y="96"/>
                    <a:pt x="439" y="96"/>
                    <a:pt x="439" y="96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3"/>
                    <a:pt x="438" y="90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lose/>
                  <a:moveTo>
                    <a:pt x="439" y="99"/>
                  </a:moveTo>
                  <a:cubicBezTo>
                    <a:pt x="439" y="124"/>
                    <a:pt x="439" y="124"/>
                    <a:pt x="439" y="124"/>
                  </a:cubicBezTo>
                  <a:cubicBezTo>
                    <a:pt x="438" y="124"/>
                    <a:pt x="436" y="124"/>
                    <a:pt x="435" y="124"/>
                  </a:cubicBezTo>
                  <a:cubicBezTo>
                    <a:pt x="435" y="99"/>
                    <a:pt x="435" y="99"/>
                    <a:pt x="435" y="99"/>
                  </a:cubicBezTo>
                  <a:cubicBezTo>
                    <a:pt x="436" y="99"/>
                    <a:pt x="438" y="99"/>
                    <a:pt x="439" y="99"/>
                  </a:cubicBezTo>
                  <a:close/>
                  <a:moveTo>
                    <a:pt x="439" y="126"/>
                  </a:moveTo>
                  <a:cubicBezTo>
                    <a:pt x="439" y="138"/>
                    <a:pt x="439" y="138"/>
                    <a:pt x="439" y="138"/>
                  </a:cubicBezTo>
                  <a:cubicBezTo>
                    <a:pt x="438" y="138"/>
                    <a:pt x="436" y="138"/>
                    <a:pt x="435" y="13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6" y="126"/>
                    <a:pt x="438" y="126"/>
                    <a:pt x="439" y="126"/>
                  </a:cubicBezTo>
                  <a:close/>
                  <a:moveTo>
                    <a:pt x="439" y="167"/>
                  </a:moveTo>
                  <a:cubicBezTo>
                    <a:pt x="439" y="174"/>
                    <a:pt x="439" y="174"/>
                    <a:pt x="439" y="174"/>
                  </a:cubicBezTo>
                  <a:cubicBezTo>
                    <a:pt x="438" y="173"/>
                    <a:pt x="436" y="173"/>
                    <a:pt x="435" y="173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6" y="167"/>
                    <a:pt x="438" y="167"/>
                    <a:pt x="439" y="167"/>
                  </a:cubicBezTo>
                  <a:close/>
                  <a:moveTo>
                    <a:pt x="439" y="189"/>
                  </a:moveTo>
                  <a:cubicBezTo>
                    <a:pt x="439" y="196"/>
                    <a:pt x="439" y="196"/>
                    <a:pt x="439" y="196"/>
                  </a:cubicBezTo>
                  <a:cubicBezTo>
                    <a:pt x="438" y="196"/>
                    <a:pt x="436" y="195"/>
                    <a:pt x="435" y="195"/>
                  </a:cubicBezTo>
                  <a:cubicBezTo>
                    <a:pt x="435" y="180"/>
                    <a:pt x="435" y="180"/>
                    <a:pt x="435" y="180"/>
                  </a:cubicBezTo>
                  <a:cubicBezTo>
                    <a:pt x="436" y="183"/>
                    <a:pt x="437" y="187"/>
                    <a:pt x="439" y="189"/>
                  </a:cubicBezTo>
                  <a:close/>
                  <a:moveTo>
                    <a:pt x="439" y="224"/>
                  </a:moveTo>
                  <a:cubicBezTo>
                    <a:pt x="439" y="253"/>
                    <a:pt x="439" y="253"/>
                    <a:pt x="439" y="253"/>
                  </a:cubicBezTo>
                  <a:cubicBezTo>
                    <a:pt x="439" y="253"/>
                    <a:pt x="438" y="253"/>
                    <a:pt x="438" y="253"/>
                  </a:cubicBezTo>
                  <a:cubicBezTo>
                    <a:pt x="438" y="254"/>
                    <a:pt x="438" y="255"/>
                    <a:pt x="438" y="256"/>
                  </a:cubicBezTo>
                  <a:cubicBezTo>
                    <a:pt x="438" y="256"/>
                    <a:pt x="439" y="256"/>
                    <a:pt x="439" y="257"/>
                  </a:cubicBezTo>
                  <a:cubicBezTo>
                    <a:pt x="439" y="268"/>
                    <a:pt x="439" y="268"/>
                    <a:pt x="439" y="268"/>
                  </a:cubicBezTo>
                  <a:cubicBezTo>
                    <a:pt x="438" y="268"/>
                    <a:pt x="437" y="268"/>
                    <a:pt x="436" y="268"/>
                  </a:cubicBezTo>
                  <a:cubicBezTo>
                    <a:pt x="435" y="272"/>
                    <a:pt x="437" y="275"/>
                    <a:pt x="439" y="277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438" y="289"/>
                    <a:pt x="436" y="288"/>
                    <a:pt x="435" y="288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6" y="225"/>
                    <a:pt x="438" y="225"/>
                    <a:pt x="439" y="224"/>
                  </a:cubicBezTo>
                  <a:close/>
                  <a:moveTo>
                    <a:pt x="439" y="302"/>
                  </a:moveTo>
                  <a:cubicBezTo>
                    <a:pt x="439" y="321"/>
                    <a:pt x="439" y="321"/>
                    <a:pt x="439" y="321"/>
                  </a:cubicBezTo>
                  <a:cubicBezTo>
                    <a:pt x="438" y="321"/>
                    <a:pt x="436" y="320"/>
                    <a:pt x="435" y="320"/>
                  </a:cubicBezTo>
                  <a:cubicBezTo>
                    <a:pt x="435" y="317"/>
                    <a:pt x="435" y="317"/>
                    <a:pt x="435" y="317"/>
                  </a:cubicBezTo>
                  <a:cubicBezTo>
                    <a:pt x="436" y="317"/>
                    <a:pt x="436" y="318"/>
                    <a:pt x="437" y="318"/>
                  </a:cubicBezTo>
                  <a:cubicBezTo>
                    <a:pt x="438" y="313"/>
                    <a:pt x="438" y="308"/>
                    <a:pt x="435" y="305"/>
                  </a:cubicBezTo>
                  <a:cubicBezTo>
                    <a:pt x="435" y="300"/>
                    <a:pt x="435" y="300"/>
                    <a:pt x="435" y="300"/>
                  </a:cubicBezTo>
                  <a:cubicBezTo>
                    <a:pt x="436" y="301"/>
                    <a:pt x="438" y="301"/>
                    <a:pt x="439" y="302"/>
                  </a:cubicBezTo>
                  <a:close/>
                  <a:moveTo>
                    <a:pt x="439" y="378"/>
                  </a:moveTo>
                  <a:cubicBezTo>
                    <a:pt x="439" y="400"/>
                    <a:pt x="439" y="400"/>
                    <a:pt x="439" y="400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5" y="378"/>
                    <a:pt x="435" y="378"/>
                    <a:pt x="435" y="378"/>
                  </a:cubicBezTo>
                  <a:cubicBezTo>
                    <a:pt x="439" y="378"/>
                    <a:pt x="439" y="378"/>
                    <a:pt x="439" y="378"/>
                  </a:cubicBezTo>
                  <a:close/>
                  <a:moveTo>
                    <a:pt x="439" y="459"/>
                  </a:moveTo>
                  <a:cubicBezTo>
                    <a:pt x="439" y="462"/>
                    <a:pt x="439" y="462"/>
                    <a:pt x="439" y="462"/>
                  </a:cubicBezTo>
                  <a:cubicBezTo>
                    <a:pt x="435" y="459"/>
                    <a:pt x="435" y="459"/>
                    <a:pt x="435" y="459"/>
                  </a:cubicBezTo>
                  <a:cubicBezTo>
                    <a:pt x="435" y="445"/>
                    <a:pt x="435" y="445"/>
                    <a:pt x="435" y="445"/>
                  </a:cubicBezTo>
                  <a:cubicBezTo>
                    <a:pt x="437" y="450"/>
                    <a:pt x="438" y="455"/>
                    <a:pt x="439" y="459"/>
                  </a:cubicBezTo>
                  <a:close/>
                  <a:moveTo>
                    <a:pt x="439" y="482"/>
                  </a:moveTo>
                  <a:cubicBezTo>
                    <a:pt x="439" y="486"/>
                    <a:pt x="439" y="486"/>
                    <a:pt x="439" y="486"/>
                  </a:cubicBezTo>
                  <a:cubicBezTo>
                    <a:pt x="438" y="486"/>
                    <a:pt x="437" y="486"/>
                    <a:pt x="436" y="486"/>
                  </a:cubicBezTo>
                  <a:cubicBezTo>
                    <a:pt x="436" y="487"/>
                    <a:pt x="436" y="488"/>
                    <a:pt x="436" y="489"/>
                  </a:cubicBezTo>
                  <a:cubicBezTo>
                    <a:pt x="437" y="489"/>
                    <a:pt x="438" y="489"/>
                    <a:pt x="439" y="490"/>
                  </a:cubicBezTo>
                  <a:cubicBezTo>
                    <a:pt x="439" y="495"/>
                    <a:pt x="439" y="495"/>
                    <a:pt x="439" y="495"/>
                  </a:cubicBezTo>
                  <a:cubicBezTo>
                    <a:pt x="438" y="494"/>
                    <a:pt x="436" y="493"/>
                    <a:pt x="435" y="492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6" y="484"/>
                    <a:pt x="438" y="483"/>
                    <a:pt x="439" y="482"/>
                  </a:cubicBezTo>
                  <a:close/>
                  <a:moveTo>
                    <a:pt x="439" y="498"/>
                  </a:moveTo>
                  <a:cubicBezTo>
                    <a:pt x="439" y="501"/>
                    <a:pt x="439" y="501"/>
                    <a:pt x="439" y="501"/>
                  </a:cubicBezTo>
                  <a:cubicBezTo>
                    <a:pt x="438" y="502"/>
                    <a:pt x="436" y="503"/>
                    <a:pt x="435" y="503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36" y="499"/>
                    <a:pt x="438" y="499"/>
                    <a:pt x="439" y="498"/>
                  </a:cubicBezTo>
                  <a:close/>
                  <a:moveTo>
                    <a:pt x="439" y="511"/>
                  </a:moveTo>
                  <a:cubicBezTo>
                    <a:pt x="439" y="522"/>
                    <a:pt x="439" y="522"/>
                    <a:pt x="439" y="522"/>
                  </a:cubicBezTo>
                  <a:cubicBezTo>
                    <a:pt x="438" y="523"/>
                    <a:pt x="436" y="523"/>
                    <a:pt x="435" y="524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6" y="511"/>
                    <a:pt x="438" y="511"/>
                    <a:pt x="439" y="511"/>
                  </a:cubicBezTo>
                  <a:close/>
                  <a:moveTo>
                    <a:pt x="439" y="546"/>
                  </a:moveTo>
                  <a:cubicBezTo>
                    <a:pt x="439" y="577"/>
                    <a:pt x="439" y="577"/>
                    <a:pt x="439" y="577"/>
                  </a:cubicBezTo>
                  <a:cubicBezTo>
                    <a:pt x="437" y="571"/>
                    <a:pt x="436" y="565"/>
                    <a:pt x="435" y="559"/>
                  </a:cubicBezTo>
                  <a:cubicBezTo>
                    <a:pt x="435" y="549"/>
                    <a:pt x="435" y="549"/>
                    <a:pt x="435" y="549"/>
                  </a:cubicBezTo>
                  <a:cubicBezTo>
                    <a:pt x="436" y="548"/>
                    <a:pt x="438" y="547"/>
                    <a:pt x="439" y="546"/>
                  </a:cubicBezTo>
                  <a:close/>
                  <a:moveTo>
                    <a:pt x="439" y="607"/>
                  </a:moveTo>
                  <a:cubicBezTo>
                    <a:pt x="439" y="613"/>
                    <a:pt x="439" y="613"/>
                    <a:pt x="439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38" y="615"/>
                    <a:pt x="438" y="616"/>
                    <a:pt x="439" y="617"/>
                  </a:cubicBezTo>
                  <a:cubicBezTo>
                    <a:pt x="439" y="626"/>
                    <a:pt x="439" y="626"/>
                    <a:pt x="439" y="626"/>
                  </a:cubicBezTo>
                  <a:cubicBezTo>
                    <a:pt x="438" y="625"/>
                    <a:pt x="436" y="623"/>
                    <a:pt x="435" y="622"/>
                  </a:cubicBezTo>
                  <a:cubicBezTo>
                    <a:pt x="435" y="608"/>
                    <a:pt x="435" y="608"/>
                    <a:pt x="435" y="608"/>
                  </a:cubicBezTo>
                  <a:cubicBezTo>
                    <a:pt x="436" y="608"/>
                    <a:pt x="437" y="607"/>
                    <a:pt x="438" y="607"/>
                  </a:cubicBezTo>
                  <a:cubicBezTo>
                    <a:pt x="439" y="607"/>
                    <a:pt x="439" y="607"/>
                    <a:pt x="439" y="607"/>
                  </a:cubicBezTo>
                  <a:close/>
                  <a:moveTo>
                    <a:pt x="439" y="630"/>
                  </a:moveTo>
                  <a:cubicBezTo>
                    <a:pt x="439" y="635"/>
                    <a:pt x="439" y="635"/>
                    <a:pt x="439" y="635"/>
                  </a:cubicBezTo>
                  <a:cubicBezTo>
                    <a:pt x="438" y="635"/>
                    <a:pt x="436" y="636"/>
                    <a:pt x="435" y="636"/>
                  </a:cubicBezTo>
                  <a:cubicBezTo>
                    <a:pt x="435" y="631"/>
                    <a:pt x="435" y="631"/>
                    <a:pt x="435" y="631"/>
                  </a:cubicBezTo>
                  <a:cubicBezTo>
                    <a:pt x="437" y="630"/>
                    <a:pt x="438" y="630"/>
                    <a:pt x="439" y="630"/>
                  </a:cubicBezTo>
                  <a:close/>
                  <a:moveTo>
                    <a:pt x="439" y="678"/>
                  </a:moveTo>
                  <a:cubicBezTo>
                    <a:pt x="439" y="679"/>
                    <a:pt x="439" y="679"/>
                    <a:pt x="439" y="679"/>
                  </a:cubicBezTo>
                  <a:cubicBezTo>
                    <a:pt x="439" y="679"/>
                    <a:pt x="439" y="679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lose/>
                  <a:moveTo>
                    <a:pt x="439" y="745"/>
                  </a:moveTo>
                  <a:cubicBezTo>
                    <a:pt x="439" y="754"/>
                    <a:pt x="439" y="754"/>
                    <a:pt x="439" y="754"/>
                  </a:cubicBezTo>
                  <a:cubicBezTo>
                    <a:pt x="437" y="754"/>
                    <a:pt x="436" y="754"/>
                    <a:pt x="435" y="754"/>
                  </a:cubicBezTo>
                  <a:cubicBezTo>
                    <a:pt x="435" y="746"/>
                    <a:pt x="435" y="746"/>
                    <a:pt x="435" y="746"/>
                  </a:cubicBezTo>
                  <a:cubicBezTo>
                    <a:pt x="436" y="746"/>
                    <a:pt x="436" y="746"/>
                    <a:pt x="437" y="745"/>
                  </a:cubicBezTo>
                  <a:cubicBezTo>
                    <a:pt x="439" y="745"/>
                    <a:pt x="439" y="745"/>
                    <a:pt x="439" y="745"/>
                  </a:cubicBezTo>
                  <a:close/>
                  <a:moveTo>
                    <a:pt x="439" y="769"/>
                  </a:moveTo>
                  <a:cubicBezTo>
                    <a:pt x="438" y="768"/>
                    <a:pt x="436" y="766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6" y="779"/>
                    <a:pt x="438" y="781"/>
                    <a:pt x="439" y="783"/>
                  </a:cubicBezTo>
                  <a:lnTo>
                    <a:pt x="439" y="769"/>
                  </a:lnTo>
                  <a:close/>
                  <a:moveTo>
                    <a:pt x="427" y="2"/>
                  </a:moveTo>
                  <a:cubicBezTo>
                    <a:pt x="430" y="2"/>
                    <a:pt x="432" y="2"/>
                    <a:pt x="435" y="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10"/>
                    <a:pt x="430" y="10"/>
                    <a:pt x="427" y="10"/>
                  </a:cubicBezTo>
                  <a:cubicBezTo>
                    <a:pt x="427" y="2"/>
                    <a:pt x="427" y="2"/>
                    <a:pt x="427" y="2"/>
                  </a:cubicBezTo>
                  <a:close/>
                  <a:moveTo>
                    <a:pt x="435" y="791"/>
                  </a:moveTo>
                  <a:cubicBezTo>
                    <a:pt x="432" y="792"/>
                    <a:pt x="430" y="792"/>
                    <a:pt x="427" y="792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31" y="785"/>
                    <a:pt x="433" y="785"/>
                    <a:pt x="435" y="785"/>
                  </a:cubicBezTo>
                  <a:cubicBezTo>
                    <a:pt x="435" y="791"/>
                    <a:pt x="435" y="791"/>
                    <a:pt x="435" y="791"/>
                  </a:cubicBezTo>
                  <a:close/>
                  <a:moveTo>
                    <a:pt x="435" y="35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4" y="46"/>
                    <a:pt x="433" y="46"/>
                    <a:pt x="433" y="46"/>
                  </a:cubicBezTo>
                  <a:cubicBezTo>
                    <a:pt x="431" y="46"/>
                    <a:pt x="429" y="46"/>
                    <a:pt x="427" y="46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9" y="27"/>
                    <a:pt x="431" y="31"/>
                    <a:pt x="435" y="35"/>
                  </a:cubicBezTo>
                  <a:close/>
                  <a:moveTo>
                    <a:pt x="435" y="75"/>
                  </a:moveTo>
                  <a:cubicBezTo>
                    <a:pt x="435" y="84"/>
                    <a:pt x="435" y="84"/>
                    <a:pt x="435" y="84"/>
                  </a:cubicBezTo>
                  <a:cubicBezTo>
                    <a:pt x="434" y="84"/>
                    <a:pt x="434" y="84"/>
                    <a:pt x="434" y="84"/>
                  </a:cubicBezTo>
                  <a:cubicBezTo>
                    <a:pt x="434" y="81"/>
                    <a:pt x="434" y="78"/>
                    <a:pt x="434" y="75"/>
                  </a:cubicBezTo>
                  <a:cubicBezTo>
                    <a:pt x="434" y="75"/>
                    <a:pt x="435" y="75"/>
                    <a:pt x="435" y="75"/>
                  </a:cubicBezTo>
                  <a:close/>
                  <a:moveTo>
                    <a:pt x="435" y="99"/>
                  </a:moveTo>
                  <a:cubicBezTo>
                    <a:pt x="435" y="124"/>
                    <a:pt x="435" y="124"/>
                    <a:pt x="435" y="124"/>
                  </a:cubicBezTo>
                  <a:cubicBezTo>
                    <a:pt x="432" y="124"/>
                    <a:pt x="430" y="123"/>
                    <a:pt x="427" y="123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0"/>
                    <a:pt x="430" y="110"/>
                    <a:pt x="431" y="110"/>
                  </a:cubicBezTo>
                  <a:cubicBezTo>
                    <a:pt x="427" y="106"/>
                    <a:pt x="426" y="105"/>
                    <a:pt x="429" y="99"/>
                  </a:cubicBezTo>
                  <a:cubicBezTo>
                    <a:pt x="431" y="99"/>
                    <a:pt x="433" y="99"/>
                    <a:pt x="435" y="99"/>
                  </a:cubicBezTo>
                  <a:close/>
                  <a:moveTo>
                    <a:pt x="435" y="126"/>
                  </a:moveTo>
                  <a:cubicBezTo>
                    <a:pt x="435" y="137"/>
                    <a:pt x="435" y="137"/>
                    <a:pt x="435" y="137"/>
                  </a:cubicBezTo>
                  <a:cubicBezTo>
                    <a:pt x="432" y="137"/>
                    <a:pt x="429" y="137"/>
                    <a:pt x="427" y="136"/>
                  </a:cubicBezTo>
                  <a:cubicBezTo>
                    <a:pt x="427" y="126"/>
                    <a:pt x="427" y="126"/>
                    <a:pt x="427" y="126"/>
                  </a:cubicBezTo>
                  <a:cubicBezTo>
                    <a:pt x="429" y="125"/>
                    <a:pt x="432" y="125"/>
                    <a:pt x="435" y="126"/>
                  </a:cubicBezTo>
                  <a:close/>
                  <a:moveTo>
                    <a:pt x="435" y="166"/>
                  </a:moveTo>
                  <a:cubicBezTo>
                    <a:pt x="435" y="173"/>
                    <a:pt x="435" y="173"/>
                    <a:pt x="435" y="173"/>
                  </a:cubicBezTo>
                  <a:cubicBezTo>
                    <a:pt x="434" y="173"/>
                    <a:pt x="433" y="172"/>
                    <a:pt x="432" y="172"/>
                  </a:cubicBezTo>
                  <a:cubicBezTo>
                    <a:pt x="433" y="175"/>
                    <a:pt x="434" y="177"/>
                    <a:pt x="435" y="180"/>
                  </a:cubicBezTo>
                  <a:cubicBezTo>
                    <a:pt x="435" y="195"/>
                    <a:pt x="435" y="195"/>
                    <a:pt x="435" y="195"/>
                  </a:cubicBezTo>
                  <a:cubicBezTo>
                    <a:pt x="432" y="195"/>
                    <a:pt x="429" y="194"/>
                    <a:pt x="427" y="194"/>
                  </a:cubicBezTo>
                  <a:cubicBezTo>
                    <a:pt x="427" y="190"/>
                    <a:pt x="427" y="190"/>
                    <a:pt x="427" y="190"/>
                  </a:cubicBezTo>
                  <a:cubicBezTo>
                    <a:pt x="429" y="189"/>
                    <a:pt x="430" y="189"/>
                    <a:pt x="432" y="189"/>
                  </a:cubicBezTo>
                  <a:cubicBezTo>
                    <a:pt x="430" y="184"/>
                    <a:pt x="429" y="180"/>
                    <a:pt x="427" y="177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30" y="166"/>
                    <a:pt x="432" y="166"/>
                    <a:pt x="435" y="166"/>
                  </a:cubicBezTo>
                  <a:close/>
                  <a:moveTo>
                    <a:pt x="435" y="226"/>
                  </a:moveTo>
                  <a:cubicBezTo>
                    <a:pt x="435" y="288"/>
                    <a:pt x="435" y="288"/>
                    <a:pt x="435" y="288"/>
                  </a:cubicBezTo>
                  <a:cubicBezTo>
                    <a:pt x="433" y="288"/>
                    <a:pt x="433" y="288"/>
                    <a:pt x="433" y="288"/>
                  </a:cubicBezTo>
                  <a:cubicBezTo>
                    <a:pt x="429" y="283"/>
                    <a:pt x="428" y="282"/>
                    <a:pt x="427" y="279"/>
                  </a:cubicBezTo>
                  <a:cubicBezTo>
                    <a:pt x="427" y="263"/>
                    <a:pt x="427" y="263"/>
                    <a:pt x="427" y="263"/>
                  </a:cubicBezTo>
                  <a:cubicBezTo>
                    <a:pt x="428" y="257"/>
                    <a:pt x="429" y="247"/>
                    <a:pt x="432" y="230"/>
                  </a:cubicBezTo>
                  <a:cubicBezTo>
                    <a:pt x="433" y="228"/>
                    <a:pt x="433" y="227"/>
                    <a:pt x="435" y="226"/>
                  </a:cubicBezTo>
                  <a:close/>
                  <a:moveTo>
                    <a:pt x="435" y="300"/>
                  </a:moveTo>
                  <a:cubicBezTo>
                    <a:pt x="435" y="305"/>
                    <a:pt x="435" y="305"/>
                    <a:pt x="435" y="305"/>
                  </a:cubicBezTo>
                  <a:cubicBezTo>
                    <a:pt x="433" y="304"/>
                    <a:pt x="432" y="303"/>
                    <a:pt x="429" y="304"/>
                  </a:cubicBezTo>
                  <a:cubicBezTo>
                    <a:pt x="430" y="308"/>
                    <a:pt x="431" y="312"/>
                    <a:pt x="432" y="316"/>
                  </a:cubicBezTo>
                  <a:cubicBezTo>
                    <a:pt x="433" y="316"/>
                    <a:pt x="434" y="317"/>
                    <a:pt x="435" y="317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2" y="319"/>
                    <a:pt x="430" y="318"/>
                    <a:pt x="427" y="317"/>
                  </a:cubicBezTo>
                  <a:cubicBezTo>
                    <a:pt x="427" y="298"/>
                    <a:pt x="427" y="298"/>
                    <a:pt x="427" y="298"/>
                  </a:cubicBezTo>
                  <a:cubicBezTo>
                    <a:pt x="430" y="298"/>
                    <a:pt x="432" y="299"/>
                    <a:pt x="435" y="300"/>
                  </a:cubicBezTo>
                  <a:close/>
                  <a:moveTo>
                    <a:pt x="435" y="378"/>
                  </a:moveTo>
                  <a:cubicBezTo>
                    <a:pt x="435" y="403"/>
                    <a:pt x="435" y="403"/>
                    <a:pt x="435" y="403"/>
                  </a:cubicBezTo>
                  <a:cubicBezTo>
                    <a:pt x="427" y="409"/>
                    <a:pt x="427" y="409"/>
                    <a:pt x="427" y="409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35" y="378"/>
                    <a:pt x="435" y="378"/>
                    <a:pt x="435" y="378"/>
                  </a:cubicBezTo>
                  <a:close/>
                  <a:moveTo>
                    <a:pt x="435" y="445"/>
                  </a:moveTo>
                  <a:cubicBezTo>
                    <a:pt x="435" y="459"/>
                    <a:pt x="435" y="459"/>
                    <a:pt x="435" y="459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7" y="420"/>
                    <a:pt x="427" y="420"/>
                    <a:pt x="427" y="420"/>
                  </a:cubicBezTo>
                  <a:cubicBezTo>
                    <a:pt x="429" y="427"/>
                    <a:pt x="432" y="436"/>
                    <a:pt x="435" y="445"/>
                  </a:cubicBezTo>
                  <a:close/>
                  <a:moveTo>
                    <a:pt x="435" y="484"/>
                  </a:moveTo>
                  <a:cubicBezTo>
                    <a:pt x="435" y="492"/>
                    <a:pt x="435" y="492"/>
                    <a:pt x="435" y="492"/>
                  </a:cubicBezTo>
                  <a:cubicBezTo>
                    <a:pt x="433" y="491"/>
                    <a:pt x="430" y="490"/>
                    <a:pt x="427" y="491"/>
                  </a:cubicBezTo>
                  <a:cubicBezTo>
                    <a:pt x="427" y="487"/>
                    <a:pt x="427" y="487"/>
                    <a:pt x="427" y="487"/>
                  </a:cubicBezTo>
                  <a:cubicBezTo>
                    <a:pt x="430" y="486"/>
                    <a:pt x="432" y="485"/>
                    <a:pt x="435" y="484"/>
                  </a:cubicBezTo>
                  <a:close/>
                  <a:moveTo>
                    <a:pt x="435" y="499"/>
                  </a:moveTo>
                  <a:cubicBezTo>
                    <a:pt x="435" y="503"/>
                    <a:pt x="435" y="503"/>
                    <a:pt x="435" y="503"/>
                  </a:cubicBezTo>
                  <a:cubicBezTo>
                    <a:pt x="432" y="504"/>
                    <a:pt x="430" y="505"/>
                    <a:pt x="427" y="506"/>
                  </a:cubicBezTo>
                  <a:cubicBezTo>
                    <a:pt x="427" y="503"/>
                    <a:pt x="427" y="503"/>
                    <a:pt x="427" y="503"/>
                  </a:cubicBezTo>
                  <a:cubicBezTo>
                    <a:pt x="429" y="503"/>
                    <a:pt x="429" y="503"/>
                    <a:pt x="429" y="503"/>
                  </a:cubicBezTo>
                  <a:cubicBezTo>
                    <a:pt x="428" y="502"/>
                    <a:pt x="428" y="501"/>
                    <a:pt x="427" y="500"/>
                  </a:cubicBezTo>
                  <a:cubicBezTo>
                    <a:pt x="427" y="495"/>
                    <a:pt x="427" y="495"/>
                    <a:pt x="427" y="495"/>
                  </a:cubicBezTo>
                  <a:cubicBezTo>
                    <a:pt x="429" y="496"/>
                    <a:pt x="431" y="498"/>
                    <a:pt x="432" y="499"/>
                  </a:cubicBezTo>
                  <a:cubicBezTo>
                    <a:pt x="435" y="499"/>
                    <a:pt x="435" y="499"/>
                    <a:pt x="435" y="499"/>
                  </a:cubicBezTo>
                  <a:close/>
                  <a:moveTo>
                    <a:pt x="435" y="512"/>
                  </a:moveTo>
                  <a:cubicBezTo>
                    <a:pt x="435" y="524"/>
                    <a:pt x="435" y="524"/>
                    <a:pt x="435" y="524"/>
                  </a:cubicBezTo>
                  <a:cubicBezTo>
                    <a:pt x="432" y="526"/>
                    <a:pt x="430" y="528"/>
                    <a:pt x="427" y="530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9" y="515"/>
                    <a:pt x="431" y="513"/>
                    <a:pt x="435" y="512"/>
                  </a:cubicBezTo>
                  <a:close/>
                  <a:moveTo>
                    <a:pt x="435" y="549"/>
                  </a:moveTo>
                  <a:cubicBezTo>
                    <a:pt x="435" y="559"/>
                    <a:pt x="435" y="559"/>
                    <a:pt x="435" y="559"/>
                  </a:cubicBezTo>
                  <a:cubicBezTo>
                    <a:pt x="434" y="555"/>
                    <a:pt x="434" y="552"/>
                    <a:pt x="434" y="550"/>
                  </a:cubicBezTo>
                  <a:cubicBezTo>
                    <a:pt x="435" y="549"/>
                    <a:pt x="435" y="549"/>
                    <a:pt x="435" y="549"/>
                  </a:cubicBezTo>
                  <a:close/>
                  <a:moveTo>
                    <a:pt x="435" y="608"/>
                  </a:moveTo>
                  <a:cubicBezTo>
                    <a:pt x="435" y="622"/>
                    <a:pt x="435" y="622"/>
                    <a:pt x="435" y="622"/>
                  </a:cubicBezTo>
                  <a:cubicBezTo>
                    <a:pt x="433" y="619"/>
                    <a:pt x="430" y="617"/>
                    <a:pt x="427" y="616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30" y="609"/>
                    <a:pt x="432" y="609"/>
                    <a:pt x="435" y="608"/>
                  </a:cubicBezTo>
                  <a:close/>
                  <a:moveTo>
                    <a:pt x="435" y="631"/>
                  </a:moveTo>
                  <a:cubicBezTo>
                    <a:pt x="435" y="636"/>
                    <a:pt x="435" y="636"/>
                    <a:pt x="435" y="636"/>
                  </a:cubicBezTo>
                  <a:cubicBezTo>
                    <a:pt x="432" y="637"/>
                    <a:pt x="430" y="637"/>
                    <a:pt x="427" y="637"/>
                  </a:cubicBezTo>
                  <a:cubicBezTo>
                    <a:pt x="427" y="629"/>
                    <a:pt x="427" y="629"/>
                    <a:pt x="427" y="629"/>
                  </a:cubicBezTo>
                  <a:cubicBezTo>
                    <a:pt x="428" y="630"/>
                    <a:pt x="429" y="630"/>
                    <a:pt x="430" y="631"/>
                  </a:cubicBezTo>
                  <a:cubicBezTo>
                    <a:pt x="432" y="631"/>
                    <a:pt x="434" y="631"/>
                    <a:pt x="435" y="631"/>
                  </a:cubicBezTo>
                  <a:close/>
                  <a:moveTo>
                    <a:pt x="435" y="746"/>
                  </a:moveTo>
                  <a:cubicBezTo>
                    <a:pt x="435" y="754"/>
                    <a:pt x="435" y="754"/>
                    <a:pt x="435" y="754"/>
                  </a:cubicBezTo>
                  <a:cubicBezTo>
                    <a:pt x="433" y="754"/>
                    <a:pt x="433" y="755"/>
                    <a:pt x="431" y="755"/>
                  </a:cubicBezTo>
                  <a:cubicBezTo>
                    <a:pt x="432" y="758"/>
                    <a:pt x="433" y="761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2" y="773"/>
                    <a:pt x="430" y="770"/>
                    <a:pt x="427" y="766"/>
                  </a:cubicBezTo>
                  <a:cubicBezTo>
                    <a:pt x="427" y="747"/>
                    <a:pt x="427" y="747"/>
                    <a:pt x="427" y="747"/>
                  </a:cubicBezTo>
                  <a:cubicBezTo>
                    <a:pt x="430" y="747"/>
                    <a:pt x="432" y="747"/>
                    <a:pt x="435" y="746"/>
                  </a:cubicBezTo>
                  <a:close/>
                  <a:moveTo>
                    <a:pt x="427" y="711"/>
                  </a:moveTo>
                  <a:cubicBezTo>
                    <a:pt x="427" y="704"/>
                    <a:pt x="427" y="704"/>
                    <a:pt x="427" y="704"/>
                  </a:cubicBezTo>
                  <a:cubicBezTo>
                    <a:pt x="427" y="711"/>
                    <a:pt x="427" y="711"/>
                    <a:pt x="427" y="711"/>
                  </a:cubicBezTo>
                  <a:cubicBezTo>
                    <a:pt x="427" y="711"/>
                    <a:pt x="427" y="711"/>
                    <a:pt x="427" y="711"/>
                  </a:cubicBezTo>
                  <a:close/>
                  <a:moveTo>
                    <a:pt x="427" y="548"/>
                  </a:moveTo>
                  <a:cubicBezTo>
                    <a:pt x="427" y="535"/>
                    <a:pt x="427" y="535"/>
                    <a:pt x="427" y="535"/>
                  </a:cubicBezTo>
                  <a:cubicBezTo>
                    <a:pt x="429" y="533"/>
                    <a:pt x="431" y="533"/>
                    <a:pt x="434" y="533"/>
                  </a:cubicBezTo>
                  <a:cubicBezTo>
                    <a:pt x="434" y="539"/>
                    <a:pt x="431" y="545"/>
                    <a:pt x="427" y="548"/>
                  </a:cubicBezTo>
                  <a:close/>
                  <a:moveTo>
                    <a:pt x="424" y="3"/>
                  </a:moveTo>
                  <a:cubicBezTo>
                    <a:pt x="425" y="3"/>
                    <a:pt x="426" y="3"/>
                    <a:pt x="427" y="2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26" y="10"/>
                    <a:pt x="425" y="10"/>
                    <a:pt x="424" y="10"/>
                  </a:cubicBezTo>
                  <a:cubicBezTo>
                    <a:pt x="424" y="3"/>
                    <a:pt x="424" y="3"/>
                    <a:pt x="424" y="3"/>
                  </a:cubicBezTo>
                  <a:close/>
                  <a:moveTo>
                    <a:pt x="427" y="792"/>
                  </a:moveTo>
                  <a:cubicBezTo>
                    <a:pt x="426" y="792"/>
                    <a:pt x="425" y="792"/>
                    <a:pt x="424" y="792"/>
                  </a:cubicBezTo>
                  <a:cubicBezTo>
                    <a:pt x="424" y="785"/>
                    <a:pt x="424" y="785"/>
                    <a:pt x="424" y="785"/>
                  </a:cubicBezTo>
                  <a:cubicBezTo>
                    <a:pt x="426" y="786"/>
                    <a:pt x="426" y="786"/>
                    <a:pt x="426" y="786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27" y="792"/>
                    <a:pt x="427" y="792"/>
                    <a:pt x="427" y="792"/>
                  </a:cubicBezTo>
                  <a:close/>
                  <a:moveTo>
                    <a:pt x="427" y="22"/>
                  </a:moveTo>
                  <a:cubicBezTo>
                    <a:pt x="427" y="46"/>
                    <a:pt x="427" y="46"/>
                    <a:pt x="427" y="46"/>
                  </a:cubicBezTo>
                  <a:cubicBezTo>
                    <a:pt x="426" y="46"/>
                    <a:pt x="425" y="46"/>
                    <a:pt x="424" y="46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5" y="37"/>
                    <a:pt x="425" y="35"/>
                    <a:pt x="424" y="3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25" y="17"/>
                    <a:pt x="426" y="20"/>
                    <a:pt x="427" y="22"/>
                  </a:cubicBezTo>
                  <a:close/>
                  <a:moveTo>
                    <a:pt x="427" y="110"/>
                  </a:moveTo>
                  <a:cubicBezTo>
                    <a:pt x="427" y="123"/>
                    <a:pt x="427" y="123"/>
                    <a:pt x="427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09"/>
                    <a:pt x="424" y="109"/>
                    <a:pt x="424" y="109"/>
                  </a:cubicBezTo>
                  <a:cubicBezTo>
                    <a:pt x="425" y="109"/>
                    <a:pt x="426" y="109"/>
                    <a:pt x="427" y="110"/>
                  </a:cubicBezTo>
                  <a:close/>
                  <a:moveTo>
                    <a:pt x="427" y="126"/>
                  </a:moveTo>
                  <a:cubicBezTo>
                    <a:pt x="427" y="136"/>
                    <a:pt x="427" y="136"/>
                    <a:pt x="427" y="136"/>
                  </a:cubicBezTo>
                  <a:cubicBezTo>
                    <a:pt x="426" y="136"/>
                    <a:pt x="425" y="135"/>
                    <a:pt x="424" y="13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6"/>
                    <a:pt x="426" y="126"/>
                    <a:pt x="427" y="126"/>
                  </a:cubicBezTo>
                  <a:close/>
                  <a:moveTo>
                    <a:pt x="427" y="166"/>
                  </a:moveTo>
                  <a:cubicBezTo>
                    <a:pt x="427" y="177"/>
                    <a:pt x="427" y="177"/>
                    <a:pt x="427" y="177"/>
                  </a:cubicBezTo>
                  <a:cubicBezTo>
                    <a:pt x="426" y="176"/>
                    <a:pt x="425" y="174"/>
                    <a:pt x="424" y="173"/>
                  </a:cubicBezTo>
                  <a:cubicBezTo>
                    <a:pt x="424" y="165"/>
                    <a:pt x="424" y="165"/>
                    <a:pt x="424" y="165"/>
                  </a:cubicBezTo>
                  <a:cubicBezTo>
                    <a:pt x="425" y="165"/>
                    <a:pt x="426" y="166"/>
                    <a:pt x="427" y="166"/>
                  </a:cubicBezTo>
                  <a:close/>
                  <a:moveTo>
                    <a:pt x="427" y="190"/>
                  </a:moveTo>
                  <a:cubicBezTo>
                    <a:pt x="427" y="194"/>
                    <a:pt x="427" y="194"/>
                    <a:pt x="427" y="194"/>
                  </a:cubicBezTo>
                  <a:cubicBezTo>
                    <a:pt x="426" y="194"/>
                    <a:pt x="425" y="194"/>
                    <a:pt x="424" y="194"/>
                  </a:cubicBezTo>
                  <a:cubicBezTo>
                    <a:pt x="424" y="189"/>
                    <a:pt x="424" y="189"/>
                    <a:pt x="424" y="189"/>
                  </a:cubicBezTo>
                  <a:cubicBezTo>
                    <a:pt x="424" y="189"/>
                    <a:pt x="425" y="190"/>
                    <a:pt x="425" y="190"/>
                  </a:cubicBezTo>
                  <a:cubicBezTo>
                    <a:pt x="427" y="190"/>
                    <a:pt x="427" y="190"/>
                    <a:pt x="427" y="190"/>
                  </a:cubicBezTo>
                  <a:close/>
                  <a:moveTo>
                    <a:pt x="427" y="263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6" y="278"/>
                    <a:pt x="426" y="277"/>
                  </a:cubicBezTo>
                  <a:cubicBezTo>
                    <a:pt x="426" y="272"/>
                    <a:pt x="426" y="270"/>
                    <a:pt x="427" y="263"/>
                  </a:cubicBezTo>
                  <a:close/>
                  <a:moveTo>
                    <a:pt x="427" y="298"/>
                  </a:moveTo>
                  <a:cubicBezTo>
                    <a:pt x="427" y="317"/>
                    <a:pt x="427" y="317"/>
                    <a:pt x="427" y="317"/>
                  </a:cubicBezTo>
                  <a:cubicBezTo>
                    <a:pt x="426" y="317"/>
                    <a:pt x="425" y="317"/>
                    <a:pt x="424" y="317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5" y="313"/>
                    <a:pt x="425" y="313"/>
                    <a:pt x="426" y="313"/>
                  </a:cubicBezTo>
                  <a:cubicBezTo>
                    <a:pt x="426" y="309"/>
                    <a:pt x="426" y="305"/>
                    <a:pt x="424" y="303"/>
                  </a:cubicBezTo>
                  <a:cubicBezTo>
                    <a:pt x="424" y="297"/>
                    <a:pt x="424" y="297"/>
                    <a:pt x="424" y="297"/>
                  </a:cubicBezTo>
                  <a:cubicBezTo>
                    <a:pt x="425" y="297"/>
                    <a:pt x="426" y="298"/>
                    <a:pt x="427" y="298"/>
                  </a:cubicBezTo>
                  <a:close/>
                  <a:moveTo>
                    <a:pt x="427" y="378"/>
                  </a:moveTo>
                  <a:cubicBezTo>
                    <a:pt x="427" y="409"/>
                    <a:pt x="427" y="409"/>
                    <a:pt x="427" y="409"/>
                  </a:cubicBezTo>
                  <a:cubicBezTo>
                    <a:pt x="425" y="411"/>
                    <a:pt x="425" y="411"/>
                    <a:pt x="425" y="411"/>
                  </a:cubicBezTo>
                  <a:cubicBezTo>
                    <a:pt x="425" y="411"/>
                    <a:pt x="426" y="415"/>
                    <a:pt x="427" y="420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4" y="451"/>
                    <a:pt x="424" y="451"/>
                    <a:pt x="424" y="451"/>
                  </a:cubicBezTo>
                  <a:cubicBezTo>
                    <a:pt x="424" y="378"/>
                    <a:pt x="424" y="378"/>
                    <a:pt x="424" y="378"/>
                  </a:cubicBezTo>
                  <a:cubicBezTo>
                    <a:pt x="427" y="378"/>
                    <a:pt x="427" y="378"/>
                    <a:pt x="427" y="378"/>
                  </a:cubicBezTo>
                  <a:close/>
                  <a:moveTo>
                    <a:pt x="427" y="487"/>
                  </a:moveTo>
                  <a:cubicBezTo>
                    <a:pt x="427" y="491"/>
                    <a:pt x="427" y="491"/>
                    <a:pt x="427" y="491"/>
                  </a:cubicBezTo>
                  <a:cubicBezTo>
                    <a:pt x="426" y="491"/>
                    <a:pt x="425" y="491"/>
                    <a:pt x="424" y="492"/>
                  </a:cubicBezTo>
                  <a:cubicBezTo>
                    <a:pt x="425" y="493"/>
                    <a:pt x="426" y="494"/>
                    <a:pt x="427" y="495"/>
                  </a:cubicBezTo>
                  <a:cubicBezTo>
                    <a:pt x="427" y="500"/>
                    <a:pt x="427" y="500"/>
                    <a:pt x="427" y="500"/>
                  </a:cubicBezTo>
                  <a:cubicBezTo>
                    <a:pt x="426" y="499"/>
                    <a:pt x="425" y="497"/>
                    <a:pt x="424" y="497"/>
                  </a:cubicBezTo>
                  <a:cubicBezTo>
                    <a:pt x="424" y="488"/>
                    <a:pt x="424" y="488"/>
                    <a:pt x="424" y="488"/>
                  </a:cubicBezTo>
                  <a:cubicBezTo>
                    <a:pt x="425" y="488"/>
                    <a:pt x="426" y="487"/>
                    <a:pt x="427" y="487"/>
                  </a:cubicBezTo>
                  <a:close/>
                  <a:moveTo>
                    <a:pt x="427" y="503"/>
                  </a:moveTo>
                  <a:cubicBezTo>
                    <a:pt x="427" y="506"/>
                    <a:pt x="427" y="506"/>
                    <a:pt x="427" y="506"/>
                  </a:cubicBezTo>
                  <a:cubicBezTo>
                    <a:pt x="426" y="506"/>
                    <a:pt x="425" y="507"/>
                    <a:pt x="424" y="507"/>
                  </a:cubicBezTo>
                  <a:cubicBezTo>
                    <a:pt x="424" y="503"/>
                    <a:pt x="424" y="503"/>
                    <a:pt x="424" y="503"/>
                  </a:cubicBezTo>
                  <a:cubicBezTo>
                    <a:pt x="427" y="503"/>
                    <a:pt x="427" y="503"/>
                    <a:pt x="427" y="503"/>
                  </a:cubicBezTo>
                  <a:close/>
                  <a:moveTo>
                    <a:pt x="427" y="518"/>
                  </a:moveTo>
                  <a:cubicBezTo>
                    <a:pt x="427" y="530"/>
                    <a:pt x="427" y="530"/>
                    <a:pt x="427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1"/>
                    <a:pt x="425" y="531"/>
                    <a:pt x="424" y="531"/>
                  </a:cubicBezTo>
                  <a:cubicBezTo>
                    <a:pt x="424" y="520"/>
                    <a:pt x="424" y="520"/>
                    <a:pt x="424" y="520"/>
                  </a:cubicBezTo>
                  <a:cubicBezTo>
                    <a:pt x="425" y="519"/>
                    <a:pt x="426" y="519"/>
                    <a:pt x="427" y="518"/>
                  </a:cubicBezTo>
                  <a:close/>
                  <a:moveTo>
                    <a:pt x="427" y="535"/>
                  </a:moveTo>
                  <a:cubicBezTo>
                    <a:pt x="427" y="548"/>
                    <a:pt x="427" y="548"/>
                    <a:pt x="427" y="548"/>
                  </a:cubicBezTo>
                  <a:cubicBezTo>
                    <a:pt x="426" y="549"/>
                    <a:pt x="425" y="550"/>
                    <a:pt x="424" y="550"/>
                  </a:cubicBezTo>
                  <a:cubicBezTo>
                    <a:pt x="424" y="538"/>
                    <a:pt x="424" y="538"/>
                    <a:pt x="424" y="538"/>
                  </a:cubicBezTo>
                  <a:cubicBezTo>
                    <a:pt x="425" y="537"/>
                    <a:pt x="426" y="535"/>
                    <a:pt x="427" y="535"/>
                  </a:cubicBezTo>
                  <a:close/>
                  <a:moveTo>
                    <a:pt x="427" y="610"/>
                  </a:moveTo>
                  <a:cubicBezTo>
                    <a:pt x="427" y="616"/>
                    <a:pt x="427" y="616"/>
                    <a:pt x="427" y="616"/>
                  </a:cubicBezTo>
                  <a:cubicBezTo>
                    <a:pt x="426" y="615"/>
                    <a:pt x="425" y="615"/>
                    <a:pt x="424" y="615"/>
                  </a:cubicBezTo>
                  <a:cubicBezTo>
                    <a:pt x="424" y="610"/>
                    <a:pt x="424" y="610"/>
                    <a:pt x="424" y="610"/>
                  </a:cubicBezTo>
                  <a:cubicBezTo>
                    <a:pt x="425" y="610"/>
                    <a:pt x="426" y="610"/>
                    <a:pt x="427" y="610"/>
                  </a:cubicBezTo>
                  <a:close/>
                  <a:moveTo>
                    <a:pt x="427" y="629"/>
                  </a:moveTo>
                  <a:cubicBezTo>
                    <a:pt x="427" y="637"/>
                    <a:pt x="427" y="637"/>
                    <a:pt x="427" y="637"/>
                  </a:cubicBezTo>
                  <a:cubicBezTo>
                    <a:pt x="426" y="637"/>
                    <a:pt x="425" y="638"/>
                    <a:pt x="424" y="638"/>
                  </a:cubicBezTo>
                  <a:cubicBezTo>
                    <a:pt x="424" y="626"/>
                    <a:pt x="424" y="626"/>
                    <a:pt x="424" y="626"/>
                  </a:cubicBezTo>
                  <a:cubicBezTo>
                    <a:pt x="425" y="627"/>
                    <a:pt x="426" y="628"/>
                    <a:pt x="427" y="629"/>
                  </a:cubicBezTo>
                  <a:close/>
                  <a:moveTo>
                    <a:pt x="427" y="704"/>
                  </a:moveTo>
                  <a:cubicBezTo>
                    <a:pt x="427" y="711"/>
                    <a:pt x="427" y="711"/>
                    <a:pt x="427" y="711"/>
                  </a:cubicBezTo>
                  <a:cubicBezTo>
                    <a:pt x="426" y="711"/>
                    <a:pt x="425" y="711"/>
                    <a:pt x="424" y="711"/>
                  </a:cubicBezTo>
                  <a:cubicBezTo>
                    <a:pt x="424" y="670"/>
                    <a:pt x="424" y="670"/>
                    <a:pt x="424" y="670"/>
                  </a:cubicBezTo>
                  <a:cubicBezTo>
                    <a:pt x="424" y="670"/>
                    <a:pt x="425" y="670"/>
                    <a:pt x="425" y="670"/>
                  </a:cubicBezTo>
                  <a:cubicBezTo>
                    <a:pt x="426" y="681"/>
                    <a:pt x="427" y="693"/>
                    <a:pt x="427" y="704"/>
                  </a:cubicBezTo>
                  <a:close/>
                  <a:moveTo>
                    <a:pt x="427" y="747"/>
                  </a:moveTo>
                  <a:cubicBezTo>
                    <a:pt x="427" y="766"/>
                    <a:pt x="427" y="766"/>
                    <a:pt x="427" y="766"/>
                  </a:cubicBezTo>
                  <a:cubicBezTo>
                    <a:pt x="426" y="765"/>
                    <a:pt x="425" y="764"/>
                    <a:pt x="424" y="763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5" y="748"/>
                    <a:pt x="426" y="748"/>
                    <a:pt x="427" y="747"/>
                  </a:cubicBezTo>
                  <a:close/>
                  <a:moveTo>
                    <a:pt x="419" y="3"/>
                  </a:moveTo>
                  <a:cubicBezTo>
                    <a:pt x="421" y="3"/>
                    <a:pt x="422" y="3"/>
                    <a:pt x="424" y="3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3" y="10"/>
                    <a:pt x="423" y="10"/>
                    <a:pt x="422" y="10"/>
                  </a:cubicBezTo>
                  <a:cubicBezTo>
                    <a:pt x="423" y="12"/>
                    <a:pt x="423" y="13"/>
                    <a:pt x="424" y="1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2" y="30"/>
                    <a:pt x="420" y="27"/>
                    <a:pt x="419" y="24"/>
                  </a:cubicBezTo>
                  <a:cubicBezTo>
                    <a:pt x="419" y="3"/>
                    <a:pt x="419" y="3"/>
                    <a:pt x="419" y="3"/>
                  </a:cubicBezTo>
                  <a:close/>
                  <a:moveTo>
                    <a:pt x="424" y="792"/>
                  </a:moveTo>
                  <a:cubicBezTo>
                    <a:pt x="422" y="793"/>
                    <a:pt x="421" y="793"/>
                    <a:pt x="419" y="793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21" y="784"/>
                    <a:pt x="422" y="785"/>
                    <a:pt x="424" y="785"/>
                  </a:cubicBezTo>
                  <a:cubicBezTo>
                    <a:pt x="424" y="792"/>
                    <a:pt x="424" y="792"/>
                    <a:pt x="424" y="792"/>
                  </a:cubicBezTo>
                  <a:close/>
                  <a:moveTo>
                    <a:pt x="424" y="38"/>
                  </a:moveTo>
                  <a:cubicBezTo>
                    <a:pt x="424" y="46"/>
                    <a:pt x="424" y="46"/>
                    <a:pt x="424" y="46"/>
                  </a:cubicBezTo>
                  <a:cubicBezTo>
                    <a:pt x="422" y="47"/>
                    <a:pt x="421" y="46"/>
                    <a:pt x="419" y="46"/>
                  </a:cubicBezTo>
                  <a:cubicBezTo>
                    <a:pt x="419" y="39"/>
                    <a:pt x="419" y="39"/>
                    <a:pt x="419" y="39"/>
                  </a:cubicBezTo>
                  <a:cubicBezTo>
                    <a:pt x="421" y="39"/>
                    <a:pt x="422" y="38"/>
                    <a:pt x="424" y="38"/>
                  </a:cubicBezTo>
                  <a:close/>
                  <a:moveTo>
                    <a:pt x="424" y="109"/>
                  </a:moveTo>
                  <a:cubicBezTo>
                    <a:pt x="424" y="122"/>
                    <a:pt x="424" y="122"/>
                    <a:pt x="424" y="122"/>
                  </a:cubicBezTo>
                  <a:cubicBezTo>
                    <a:pt x="422" y="122"/>
                    <a:pt x="420" y="122"/>
                    <a:pt x="419" y="121"/>
                  </a:cubicBezTo>
                  <a:cubicBezTo>
                    <a:pt x="419" y="109"/>
                    <a:pt x="419" y="109"/>
                    <a:pt x="419" y="109"/>
                  </a:cubicBezTo>
                  <a:cubicBezTo>
                    <a:pt x="420" y="109"/>
                    <a:pt x="422" y="109"/>
                    <a:pt x="424" y="109"/>
                  </a:cubicBezTo>
                  <a:close/>
                  <a:moveTo>
                    <a:pt x="424" y="126"/>
                  </a:moveTo>
                  <a:cubicBezTo>
                    <a:pt x="424" y="135"/>
                    <a:pt x="424" y="135"/>
                    <a:pt x="424" y="135"/>
                  </a:cubicBezTo>
                  <a:cubicBezTo>
                    <a:pt x="423" y="134"/>
                    <a:pt x="421" y="133"/>
                    <a:pt x="420" y="133"/>
                  </a:cubicBezTo>
                  <a:cubicBezTo>
                    <a:pt x="420" y="131"/>
                    <a:pt x="420" y="130"/>
                    <a:pt x="420" y="128"/>
                  </a:cubicBezTo>
                  <a:cubicBezTo>
                    <a:pt x="421" y="128"/>
                    <a:pt x="422" y="127"/>
                    <a:pt x="424" y="126"/>
                  </a:cubicBezTo>
                  <a:close/>
                  <a:moveTo>
                    <a:pt x="424" y="165"/>
                  </a:moveTo>
                  <a:cubicBezTo>
                    <a:pt x="424" y="173"/>
                    <a:pt x="424" y="173"/>
                    <a:pt x="424" y="173"/>
                  </a:cubicBezTo>
                  <a:cubicBezTo>
                    <a:pt x="423" y="172"/>
                    <a:pt x="421" y="171"/>
                    <a:pt x="419" y="171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21" y="165"/>
                    <a:pt x="422" y="165"/>
                    <a:pt x="424" y="165"/>
                  </a:cubicBezTo>
                  <a:close/>
                  <a:moveTo>
                    <a:pt x="424" y="189"/>
                  </a:moveTo>
                  <a:cubicBezTo>
                    <a:pt x="424" y="194"/>
                    <a:pt x="424" y="194"/>
                    <a:pt x="424" y="194"/>
                  </a:cubicBezTo>
                  <a:cubicBezTo>
                    <a:pt x="423" y="194"/>
                    <a:pt x="423" y="194"/>
                    <a:pt x="423" y="194"/>
                  </a:cubicBezTo>
                  <a:cubicBezTo>
                    <a:pt x="421" y="193"/>
                    <a:pt x="420" y="193"/>
                    <a:pt x="419" y="193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20" y="186"/>
                    <a:pt x="422" y="188"/>
                    <a:pt x="424" y="189"/>
                  </a:cubicBezTo>
                  <a:close/>
                  <a:moveTo>
                    <a:pt x="424" y="297"/>
                  </a:moveTo>
                  <a:cubicBezTo>
                    <a:pt x="424" y="303"/>
                    <a:pt x="424" y="303"/>
                    <a:pt x="424" y="303"/>
                  </a:cubicBezTo>
                  <a:cubicBezTo>
                    <a:pt x="423" y="301"/>
                    <a:pt x="421" y="300"/>
                    <a:pt x="419" y="300"/>
                  </a:cubicBezTo>
                  <a:cubicBezTo>
                    <a:pt x="419" y="296"/>
                    <a:pt x="419" y="296"/>
                    <a:pt x="419" y="296"/>
                  </a:cubicBezTo>
                  <a:cubicBezTo>
                    <a:pt x="420" y="296"/>
                    <a:pt x="422" y="297"/>
                    <a:pt x="424" y="297"/>
                  </a:cubicBezTo>
                  <a:close/>
                  <a:moveTo>
                    <a:pt x="424" y="313"/>
                  </a:moveTo>
                  <a:cubicBezTo>
                    <a:pt x="424" y="317"/>
                    <a:pt x="424" y="317"/>
                    <a:pt x="424" y="317"/>
                  </a:cubicBezTo>
                  <a:cubicBezTo>
                    <a:pt x="423" y="317"/>
                    <a:pt x="423" y="316"/>
                    <a:pt x="423" y="316"/>
                  </a:cubicBezTo>
                  <a:cubicBezTo>
                    <a:pt x="422" y="315"/>
                    <a:pt x="420" y="315"/>
                    <a:pt x="419" y="314"/>
                  </a:cubicBezTo>
                  <a:cubicBezTo>
                    <a:pt x="419" y="305"/>
                    <a:pt x="419" y="305"/>
                    <a:pt x="419" y="305"/>
                  </a:cubicBezTo>
                  <a:cubicBezTo>
                    <a:pt x="422" y="311"/>
                    <a:pt x="422" y="312"/>
                    <a:pt x="424" y="313"/>
                  </a:cubicBezTo>
                  <a:close/>
                  <a:moveTo>
                    <a:pt x="424" y="378"/>
                  </a:moveTo>
                  <a:cubicBezTo>
                    <a:pt x="424" y="451"/>
                    <a:pt x="424" y="451"/>
                    <a:pt x="424" y="451"/>
                  </a:cubicBezTo>
                  <a:cubicBezTo>
                    <a:pt x="419" y="448"/>
                    <a:pt x="419" y="448"/>
                    <a:pt x="419" y="448"/>
                  </a:cubicBezTo>
                  <a:cubicBezTo>
                    <a:pt x="419" y="378"/>
                    <a:pt x="419" y="378"/>
                    <a:pt x="419" y="378"/>
                  </a:cubicBezTo>
                  <a:cubicBezTo>
                    <a:pt x="424" y="378"/>
                    <a:pt x="424" y="378"/>
                    <a:pt x="424" y="378"/>
                  </a:cubicBezTo>
                  <a:close/>
                  <a:moveTo>
                    <a:pt x="424" y="488"/>
                  </a:moveTo>
                  <a:cubicBezTo>
                    <a:pt x="424" y="497"/>
                    <a:pt x="424" y="497"/>
                    <a:pt x="424" y="497"/>
                  </a:cubicBezTo>
                  <a:cubicBezTo>
                    <a:pt x="423" y="495"/>
                    <a:pt x="421" y="495"/>
                    <a:pt x="419" y="495"/>
                  </a:cubicBezTo>
                  <a:cubicBezTo>
                    <a:pt x="419" y="489"/>
                    <a:pt x="419" y="489"/>
                    <a:pt x="419" y="489"/>
                  </a:cubicBezTo>
                  <a:cubicBezTo>
                    <a:pt x="420" y="489"/>
                    <a:pt x="422" y="488"/>
                    <a:pt x="424" y="488"/>
                  </a:cubicBezTo>
                  <a:close/>
                  <a:moveTo>
                    <a:pt x="424" y="503"/>
                  </a:moveTo>
                  <a:cubicBezTo>
                    <a:pt x="424" y="507"/>
                    <a:pt x="424" y="507"/>
                    <a:pt x="424" y="507"/>
                  </a:cubicBezTo>
                  <a:cubicBezTo>
                    <a:pt x="422" y="507"/>
                    <a:pt x="421" y="508"/>
                    <a:pt x="419" y="508"/>
                  </a:cubicBezTo>
                  <a:cubicBezTo>
                    <a:pt x="419" y="502"/>
                    <a:pt x="419" y="502"/>
                    <a:pt x="419" y="502"/>
                  </a:cubicBezTo>
                  <a:cubicBezTo>
                    <a:pt x="419" y="503"/>
                    <a:pt x="419" y="503"/>
                    <a:pt x="419" y="503"/>
                  </a:cubicBezTo>
                  <a:cubicBezTo>
                    <a:pt x="424" y="503"/>
                    <a:pt x="424" y="503"/>
                    <a:pt x="424" y="503"/>
                  </a:cubicBezTo>
                  <a:close/>
                  <a:moveTo>
                    <a:pt x="424" y="520"/>
                  </a:moveTo>
                  <a:cubicBezTo>
                    <a:pt x="424" y="531"/>
                    <a:pt x="424" y="531"/>
                    <a:pt x="424" y="531"/>
                  </a:cubicBezTo>
                  <a:cubicBezTo>
                    <a:pt x="423" y="531"/>
                    <a:pt x="423" y="531"/>
                    <a:pt x="422" y="531"/>
                  </a:cubicBezTo>
                  <a:cubicBezTo>
                    <a:pt x="421" y="527"/>
                    <a:pt x="421" y="523"/>
                    <a:pt x="424" y="520"/>
                  </a:cubicBezTo>
                  <a:close/>
                  <a:moveTo>
                    <a:pt x="424" y="538"/>
                  </a:moveTo>
                  <a:cubicBezTo>
                    <a:pt x="424" y="550"/>
                    <a:pt x="424" y="550"/>
                    <a:pt x="424" y="550"/>
                  </a:cubicBezTo>
                  <a:cubicBezTo>
                    <a:pt x="423" y="550"/>
                    <a:pt x="422" y="551"/>
                    <a:pt x="421" y="551"/>
                  </a:cubicBezTo>
                  <a:cubicBezTo>
                    <a:pt x="420" y="547"/>
                    <a:pt x="421" y="541"/>
                    <a:pt x="424" y="538"/>
                  </a:cubicBezTo>
                  <a:close/>
                  <a:moveTo>
                    <a:pt x="424" y="610"/>
                  </a:moveTo>
                  <a:cubicBezTo>
                    <a:pt x="424" y="615"/>
                    <a:pt x="424" y="615"/>
                    <a:pt x="424" y="615"/>
                  </a:cubicBezTo>
                  <a:cubicBezTo>
                    <a:pt x="422" y="615"/>
                    <a:pt x="421" y="615"/>
                    <a:pt x="419" y="616"/>
                  </a:cubicBezTo>
                  <a:cubicBezTo>
                    <a:pt x="419" y="611"/>
                    <a:pt x="419" y="611"/>
                    <a:pt x="419" y="611"/>
                  </a:cubicBezTo>
                  <a:cubicBezTo>
                    <a:pt x="421" y="611"/>
                    <a:pt x="422" y="610"/>
                    <a:pt x="424" y="610"/>
                  </a:cubicBezTo>
                  <a:close/>
                  <a:moveTo>
                    <a:pt x="424" y="626"/>
                  </a:moveTo>
                  <a:cubicBezTo>
                    <a:pt x="424" y="638"/>
                    <a:pt x="424" y="638"/>
                    <a:pt x="424" y="638"/>
                  </a:cubicBezTo>
                  <a:cubicBezTo>
                    <a:pt x="422" y="638"/>
                    <a:pt x="421" y="638"/>
                    <a:pt x="419" y="638"/>
                  </a:cubicBezTo>
                  <a:cubicBezTo>
                    <a:pt x="419" y="633"/>
                    <a:pt x="419" y="633"/>
                    <a:pt x="419" y="633"/>
                  </a:cubicBezTo>
                  <a:cubicBezTo>
                    <a:pt x="419" y="632"/>
                    <a:pt x="420" y="632"/>
                    <a:pt x="421" y="632"/>
                  </a:cubicBezTo>
                  <a:cubicBezTo>
                    <a:pt x="420" y="631"/>
                    <a:pt x="419" y="629"/>
                    <a:pt x="419" y="628"/>
                  </a:cubicBezTo>
                  <a:cubicBezTo>
                    <a:pt x="419" y="619"/>
                    <a:pt x="419" y="619"/>
                    <a:pt x="419" y="619"/>
                  </a:cubicBezTo>
                  <a:cubicBezTo>
                    <a:pt x="421" y="622"/>
                    <a:pt x="422" y="624"/>
                    <a:pt x="424" y="626"/>
                  </a:cubicBezTo>
                  <a:close/>
                  <a:moveTo>
                    <a:pt x="424" y="670"/>
                  </a:moveTo>
                  <a:cubicBezTo>
                    <a:pt x="424" y="711"/>
                    <a:pt x="424" y="711"/>
                    <a:pt x="424" y="711"/>
                  </a:cubicBezTo>
                  <a:cubicBezTo>
                    <a:pt x="422" y="712"/>
                    <a:pt x="421" y="712"/>
                    <a:pt x="419" y="712"/>
                  </a:cubicBezTo>
                  <a:cubicBezTo>
                    <a:pt x="419" y="671"/>
                    <a:pt x="419" y="671"/>
                    <a:pt x="419" y="671"/>
                  </a:cubicBezTo>
                  <a:cubicBezTo>
                    <a:pt x="420" y="671"/>
                    <a:pt x="422" y="670"/>
                    <a:pt x="424" y="670"/>
                  </a:cubicBezTo>
                  <a:close/>
                  <a:moveTo>
                    <a:pt x="424" y="748"/>
                  </a:moveTo>
                  <a:cubicBezTo>
                    <a:pt x="424" y="763"/>
                    <a:pt x="424" y="763"/>
                    <a:pt x="424" y="763"/>
                  </a:cubicBezTo>
                  <a:cubicBezTo>
                    <a:pt x="422" y="761"/>
                    <a:pt x="421" y="760"/>
                    <a:pt x="419" y="759"/>
                  </a:cubicBezTo>
                  <a:cubicBezTo>
                    <a:pt x="419" y="748"/>
                    <a:pt x="419" y="748"/>
                    <a:pt x="419" y="748"/>
                  </a:cubicBezTo>
                  <a:cubicBezTo>
                    <a:pt x="421" y="748"/>
                    <a:pt x="422" y="748"/>
                    <a:pt x="424" y="748"/>
                  </a:cubicBezTo>
                  <a:close/>
                  <a:moveTo>
                    <a:pt x="415" y="2"/>
                  </a:moveTo>
                  <a:cubicBezTo>
                    <a:pt x="416" y="2"/>
                    <a:pt x="417" y="3"/>
                    <a:pt x="419" y="3"/>
                  </a:cubicBezTo>
                  <a:cubicBezTo>
                    <a:pt x="419" y="24"/>
                    <a:pt x="419" y="24"/>
                    <a:pt x="419" y="24"/>
                  </a:cubicBezTo>
                  <a:cubicBezTo>
                    <a:pt x="417" y="21"/>
                    <a:pt x="416" y="19"/>
                    <a:pt x="415" y="17"/>
                  </a:cubicBezTo>
                  <a:cubicBezTo>
                    <a:pt x="415" y="2"/>
                    <a:pt x="415" y="2"/>
                    <a:pt x="415" y="2"/>
                  </a:cubicBezTo>
                  <a:close/>
                  <a:moveTo>
                    <a:pt x="419" y="793"/>
                  </a:moveTo>
                  <a:cubicBezTo>
                    <a:pt x="417" y="793"/>
                    <a:pt x="416" y="793"/>
                    <a:pt x="415" y="793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19" y="793"/>
                    <a:pt x="419" y="793"/>
                    <a:pt x="419" y="793"/>
                  </a:cubicBezTo>
                  <a:close/>
                  <a:moveTo>
                    <a:pt x="419" y="39"/>
                  </a:moveTo>
                  <a:cubicBezTo>
                    <a:pt x="419" y="46"/>
                    <a:pt x="419" y="46"/>
                    <a:pt x="419" y="46"/>
                  </a:cubicBezTo>
                  <a:cubicBezTo>
                    <a:pt x="417" y="46"/>
                    <a:pt x="416" y="46"/>
                    <a:pt x="415" y="46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9" y="39"/>
                    <a:pt x="419" y="39"/>
                    <a:pt x="419" y="39"/>
                  </a:cubicBezTo>
                  <a:close/>
                  <a:moveTo>
                    <a:pt x="419" y="109"/>
                  </a:moveTo>
                  <a:cubicBezTo>
                    <a:pt x="419" y="121"/>
                    <a:pt x="419" y="121"/>
                    <a:pt x="419" y="121"/>
                  </a:cubicBezTo>
                  <a:cubicBezTo>
                    <a:pt x="417" y="120"/>
                    <a:pt x="416" y="120"/>
                    <a:pt x="415" y="119"/>
                  </a:cubicBezTo>
                  <a:cubicBezTo>
                    <a:pt x="415" y="110"/>
                    <a:pt x="415" y="110"/>
                    <a:pt x="415" y="110"/>
                  </a:cubicBezTo>
                  <a:cubicBezTo>
                    <a:pt x="416" y="109"/>
                    <a:pt x="417" y="109"/>
                    <a:pt x="419" y="109"/>
                  </a:cubicBezTo>
                  <a:close/>
                  <a:moveTo>
                    <a:pt x="419" y="165"/>
                  </a:moveTo>
                  <a:cubicBezTo>
                    <a:pt x="419" y="171"/>
                    <a:pt x="419" y="171"/>
                    <a:pt x="419" y="171"/>
                  </a:cubicBezTo>
                  <a:cubicBezTo>
                    <a:pt x="418" y="171"/>
                    <a:pt x="416" y="171"/>
                    <a:pt x="415" y="171"/>
                  </a:cubicBezTo>
                  <a:cubicBezTo>
                    <a:pt x="415" y="165"/>
                    <a:pt x="415" y="165"/>
                    <a:pt x="415" y="165"/>
                  </a:cubicBezTo>
                  <a:cubicBezTo>
                    <a:pt x="416" y="165"/>
                    <a:pt x="417" y="165"/>
                    <a:pt x="419" y="165"/>
                  </a:cubicBezTo>
                  <a:close/>
                  <a:moveTo>
                    <a:pt x="419" y="183"/>
                  </a:moveTo>
                  <a:cubicBezTo>
                    <a:pt x="419" y="193"/>
                    <a:pt x="419" y="193"/>
                    <a:pt x="419" y="193"/>
                  </a:cubicBezTo>
                  <a:cubicBezTo>
                    <a:pt x="418" y="193"/>
                    <a:pt x="416" y="193"/>
                    <a:pt x="415" y="193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6" y="179"/>
                    <a:pt x="417" y="181"/>
                    <a:pt x="419" y="183"/>
                  </a:cubicBezTo>
                  <a:close/>
                  <a:moveTo>
                    <a:pt x="419" y="296"/>
                  </a:moveTo>
                  <a:cubicBezTo>
                    <a:pt x="419" y="300"/>
                    <a:pt x="419" y="300"/>
                    <a:pt x="419" y="300"/>
                  </a:cubicBezTo>
                  <a:cubicBezTo>
                    <a:pt x="418" y="300"/>
                    <a:pt x="417" y="300"/>
                    <a:pt x="416" y="300"/>
                  </a:cubicBezTo>
                  <a:cubicBezTo>
                    <a:pt x="417" y="302"/>
                    <a:pt x="418" y="304"/>
                    <a:pt x="419" y="305"/>
                  </a:cubicBezTo>
                  <a:cubicBezTo>
                    <a:pt x="419" y="314"/>
                    <a:pt x="419" y="314"/>
                    <a:pt x="419" y="314"/>
                  </a:cubicBezTo>
                  <a:cubicBezTo>
                    <a:pt x="417" y="314"/>
                    <a:pt x="416" y="313"/>
                    <a:pt x="415" y="313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7"/>
                    <a:pt x="415" y="307"/>
                    <a:pt x="415" y="307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6" y="296"/>
                    <a:pt x="417" y="296"/>
                    <a:pt x="419" y="296"/>
                  </a:cubicBezTo>
                  <a:close/>
                  <a:moveTo>
                    <a:pt x="419" y="37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5" y="445"/>
                    <a:pt x="415" y="445"/>
                    <a:pt x="415" y="445"/>
                  </a:cubicBezTo>
                  <a:cubicBezTo>
                    <a:pt x="415" y="378"/>
                    <a:pt x="415" y="378"/>
                    <a:pt x="415" y="378"/>
                  </a:cubicBezTo>
                  <a:cubicBezTo>
                    <a:pt x="419" y="378"/>
                    <a:pt x="419" y="378"/>
                    <a:pt x="419" y="378"/>
                  </a:cubicBezTo>
                  <a:close/>
                  <a:moveTo>
                    <a:pt x="419" y="489"/>
                  </a:moveTo>
                  <a:cubicBezTo>
                    <a:pt x="419" y="495"/>
                    <a:pt x="419" y="495"/>
                    <a:pt x="419" y="495"/>
                  </a:cubicBezTo>
                  <a:cubicBezTo>
                    <a:pt x="418" y="494"/>
                    <a:pt x="416" y="494"/>
                    <a:pt x="415" y="494"/>
                  </a:cubicBezTo>
                  <a:cubicBezTo>
                    <a:pt x="415" y="490"/>
                    <a:pt x="415" y="490"/>
                    <a:pt x="415" y="490"/>
                  </a:cubicBezTo>
                  <a:cubicBezTo>
                    <a:pt x="416" y="490"/>
                    <a:pt x="417" y="490"/>
                    <a:pt x="419" y="489"/>
                  </a:cubicBezTo>
                  <a:close/>
                  <a:moveTo>
                    <a:pt x="419" y="502"/>
                  </a:moveTo>
                  <a:cubicBezTo>
                    <a:pt x="419" y="508"/>
                    <a:pt x="419" y="508"/>
                    <a:pt x="419" y="508"/>
                  </a:cubicBezTo>
                  <a:cubicBezTo>
                    <a:pt x="417" y="509"/>
                    <a:pt x="416" y="509"/>
                    <a:pt x="415" y="510"/>
                  </a:cubicBezTo>
                  <a:cubicBezTo>
                    <a:pt x="415" y="505"/>
                    <a:pt x="415" y="505"/>
                    <a:pt x="415" y="505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6" y="497"/>
                    <a:pt x="417" y="499"/>
                    <a:pt x="419" y="502"/>
                  </a:cubicBezTo>
                  <a:close/>
                  <a:moveTo>
                    <a:pt x="419" y="611"/>
                  </a:moveTo>
                  <a:cubicBezTo>
                    <a:pt x="419" y="616"/>
                    <a:pt x="419" y="616"/>
                    <a:pt x="419" y="616"/>
                  </a:cubicBezTo>
                  <a:cubicBezTo>
                    <a:pt x="418" y="616"/>
                    <a:pt x="418" y="616"/>
                    <a:pt x="417" y="617"/>
                  </a:cubicBezTo>
                  <a:cubicBezTo>
                    <a:pt x="418" y="617"/>
                    <a:pt x="418" y="618"/>
                    <a:pt x="419" y="619"/>
                  </a:cubicBezTo>
                  <a:cubicBezTo>
                    <a:pt x="419" y="628"/>
                    <a:pt x="419" y="628"/>
                    <a:pt x="419" y="628"/>
                  </a:cubicBezTo>
                  <a:cubicBezTo>
                    <a:pt x="418" y="626"/>
                    <a:pt x="416" y="624"/>
                    <a:pt x="415" y="622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1"/>
                    <a:pt x="417" y="611"/>
                    <a:pt x="419" y="611"/>
                  </a:cubicBezTo>
                  <a:close/>
                  <a:moveTo>
                    <a:pt x="419" y="633"/>
                  </a:moveTo>
                  <a:cubicBezTo>
                    <a:pt x="419" y="638"/>
                    <a:pt x="419" y="638"/>
                    <a:pt x="419" y="638"/>
                  </a:cubicBezTo>
                  <a:cubicBezTo>
                    <a:pt x="417" y="638"/>
                    <a:pt x="416" y="638"/>
                    <a:pt x="415" y="639"/>
                  </a:cubicBezTo>
                  <a:cubicBezTo>
                    <a:pt x="415" y="633"/>
                    <a:pt x="415" y="633"/>
                    <a:pt x="415" y="633"/>
                  </a:cubicBezTo>
                  <a:cubicBezTo>
                    <a:pt x="416" y="633"/>
                    <a:pt x="417" y="633"/>
                    <a:pt x="419" y="633"/>
                  </a:cubicBezTo>
                  <a:close/>
                  <a:moveTo>
                    <a:pt x="419" y="671"/>
                  </a:moveTo>
                  <a:cubicBezTo>
                    <a:pt x="419" y="712"/>
                    <a:pt x="419" y="712"/>
                    <a:pt x="419" y="712"/>
                  </a:cubicBezTo>
                  <a:cubicBezTo>
                    <a:pt x="417" y="712"/>
                    <a:pt x="417" y="712"/>
                    <a:pt x="417" y="712"/>
                  </a:cubicBezTo>
                  <a:cubicBezTo>
                    <a:pt x="416" y="704"/>
                    <a:pt x="416" y="696"/>
                    <a:pt x="415" y="687"/>
                  </a:cubicBezTo>
                  <a:cubicBezTo>
                    <a:pt x="415" y="673"/>
                    <a:pt x="415" y="673"/>
                    <a:pt x="415" y="673"/>
                  </a:cubicBezTo>
                  <a:cubicBezTo>
                    <a:pt x="416" y="672"/>
                    <a:pt x="417" y="672"/>
                    <a:pt x="419" y="671"/>
                  </a:cubicBezTo>
                  <a:close/>
                  <a:moveTo>
                    <a:pt x="419" y="748"/>
                  </a:moveTo>
                  <a:cubicBezTo>
                    <a:pt x="419" y="759"/>
                    <a:pt x="419" y="759"/>
                    <a:pt x="419" y="759"/>
                  </a:cubicBezTo>
                  <a:cubicBezTo>
                    <a:pt x="417" y="758"/>
                    <a:pt x="416" y="757"/>
                    <a:pt x="415" y="757"/>
                  </a:cubicBezTo>
                  <a:cubicBezTo>
                    <a:pt x="415" y="749"/>
                    <a:pt x="415" y="749"/>
                    <a:pt x="415" y="749"/>
                  </a:cubicBezTo>
                  <a:cubicBezTo>
                    <a:pt x="416" y="748"/>
                    <a:pt x="417" y="748"/>
                    <a:pt x="419" y="748"/>
                  </a:cubicBezTo>
                  <a:close/>
                  <a:moveTo>
                    <a:pt x="412" y="2"/>
                  </a:moveTo>
                  <a:cubicBezTo>
                    <a:pt x="413" y="2"/>
                    <a:pt x="414" y="2"/>
                    <a:pt x="415" y="2"/>
                  </a:cubicBezTo>
                  <a:cubicBezTo>
                    <a:pt x="415" y="17"/>
                    <a:pt x="415" y="17"/>
                    <a:pt x="415" y="17"/>
                  </a:cubicBezTo>
                  <a:cubicBezTo>
                    <a:pt x="414" y="16"/>
                    <a:pt x="413" y="15"/>
                    <a:pt x="412" y="14"/>
                  </a:cubicBezTo>
                  <a:cubicBezTo>
                    <a:pt x="412" y="2"/>
                    <a:pt x="412" y="2"/>
                    <a:pt x="412" y="2"/>
                  </a:cubicBezTo>
                  <a:close/>
                  <a:moveTo>
                    <a:pt x="415" y="793"/>
                  </a:moveTo>
                  <a:cubicBezTo>
                    <a:pt x="414" y="793"/>
                    <a:pt x="413" y="793"/>
                    <a:pt x="412" y="793"/>
                  </a:cubicBezTo>
                  <a:cubicBezTo>
                    <a:pt x="412" y="779"/>
                    <a:pt x="412" y="779"/>
                    <a:pt x="412" y="779"/>
                  </a:cubicBezTo>
                  <a:cubicBezTo>
                    <a:pt x="413" y="780"/>
                    <a:pt x="414" y="781"/>
                    <a:pt x="414" y="782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5" y="793"/>
                    <a:pt x="415" y="793"/>
                    <a:pt x="415" y="793"/>
                  </a:cubicBezTo>
                  <a:close/>
                  <a:moveTo>
                    <a:pt x="415" y="39"/>
                  </a:moveTo>
                  <a:cubicBezTo>
                    <a:pt x="415" y="46"/>
                    <a:pt x="415" y="46"/>
                    <a:pt x="415" y="46"/>
                  </a:cubicBezTo>
                  <a:cubicBezTo>
                    <a:pt x="412" y="46"/>
                    <a:pt x="412" y="46"/>
                    <a:pt x="412" y="46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5" y="39"/>
                    <a:pt x="415" y="39"/>
                    <a:pt x="415" y="39"/>
                  </a:cubicBezTo>
                  <a:close/>
                  <a:moveTo>
                    <a:pt x="415" y="110"/>
                  </a:moveTo>
                  <a:cubicBezTo>
                    <a:pt x="415" y="119"/>
                    <a:pt x="415" y="119"/>
                    <a:pt x="415" y="119"/>
                  </a:cubicBezTo>
                  <a:cubicBezTo>
                    <a:pt x="414" y="118"/>
                    <a:pt x="413" y="118"/>
                    <a:pt x="412" y="117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3" y="112"/>
                    <a:pt x="414" y="111"/>
                    <a:pt x="415" y="110"/>
                  </a:cubicBezTo>
                  <a:close/>
                  <a:moveTo>
                    <a:pt x="415" y="165"/>
                  </a:moveTo>
                  <a:cubicBezTo>
                    <a:pt x="415" y="171"/>
                    <a:pt x="415" y="171"/>
                    <a:pt x="415" y="171"/>
                  </a:cubicBezTo>
                  <a:cubicBezTo>
                    <a:pt x="414" y="171"/>
                    <a:pt x="413" y="171"/>
                    <a:pt x="412" y="171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3" y="165"/>
                    <a:pt x="414" y="165"/>
                    <a:pt x="415" y="165"/>
                  </a:cubicBezTo>
                  <a:close/>
                  <a:moveTo>
                    <a:pt x="415" y="177"/>
                  </a:moveTo>
                  <a:cubicBezTo>
                    <a:pt x="415" y="193"/>
                    <a:pt x="415" y="193"/>
                    <a:pt x="415" y="193"/>
                  </a:cubicBezTo>
                  <a:cubicBezTo>
                    <a:pt x="414" y="193"/>
                    <a:pt x="413" y="193"/>
                    <a:pt x="412" y="193"/>
                  </a:cubicBezTo>
                  <a:cubicBezTo>
                    <a:pt x="412" y="187"/>
                    <a:pt x="412" y="187"/>
                    <a:pt x="412" y="187"/>
                  </a:cubicBezTo>
                  <a:cubicBezTo>
                    <a:pt x="413" y="187"/>
                    <a:pt x="413" y="187"/>
                    <a:pt x="413" y="187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2" y="173"/>
                    <a:pt x="412" y="173"/>
                    <a:pt x="412" y="173"/>
                  </a:cubicBezTo>
                  <a:cubicBezTo>
                    <a:pt x="413" y="174"/>
                    <a:pt x="414" y="175"/>
                    <a:pt x="415" y="177"/>
                  </a:cubicBezTo>
                  <a:close/>
                  <a:moveTo>
                    <a:pt x="415" y="295"/>
                  </a:moveTo>
                  <a:cubicBezTo>
                    <a:pt x="415" y="307"/>
                    <a:pt x="415" y="307"/>
                    <a:pt x="415" y="307"/>
                  </a:cubicBezTo>
                  <a:cubicBezTo>
                    <a:pt x="414" y="305"/>
                    <a:pt x="413" y="302"/>
                    <a:pt x="412" y="300"/>
                  </a:cubicBezTo>
                  <a:cubicBezTo>
                    <a:pt x="412" y="295"/>
                    <a:pt x="412" y="295"/>
                    <a:pt x="412" y="295"/>
                  </a:cubicBezTo>
                  <a:cubicBezTo>
                    <a:pt x="413" y="295"/>
                    <a:pt x="414" y="295"/>
                    <a:pt x="415" y="295"/>
                  </a:cubicBezTo>
                  <a:close/>
                  <a:moveTo>
                    <a:pt x="415" y="309"/>
                  </a:moveTo>
                  <a:cubicBezTo>
                    <a:pt x="415" y="313"/>
                    <a:pt x="415" y="313"/>
                    <a:pt x="415" y="313"/>
                  </a:cubicBezTo>
                  <a:cubicBezTo>
                    <a:pt x="414" y="313"/>
                    <a:pt x="413" y="313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ubicBezTo>
                    <a:pt x="413" y="309"/>
                    <a:pt x="414" y="309"/>
                    <a:pt x="415" y="309"/>
                  </a:cubicBezTo>
                  <a:close/>
                  <a:moveTo>
                    <a:pt x="415" y="378"/>
                  </a:moveTo>
                  <a:cubicBezTo>
                    <a:pt x="415" y="445"/>
                    <a:pt x="415" y="445"/>
                    <a:pt x="415" y="445"/>
                  </a:cubicBezTo>
                  <a:cubicBezTo>
                    <a:pt x="412" y="443"/>
                    <a:pt x="412" y="443"/>
                    <a:pt x="412" y="443"/>
                  </a:cubicBezTo>
                  <a:cubicBezTo>
                    <a:pt x="412" y="375"/>
                    <a:pt x="412" y="375"/>
                    <a:pt x="412" y="375"/>
                  </a:cubicBezTo>
                  <a:cubicBezTo>
                    <a:pt x="413" y="378"/>
                    <a:pt x="413" y="378"/>
                    <a:pt x="413" y="378"/>
                  </a:cubicBezTo>
                  <a:cubicBezTo>
                    <a:pt x="415" y="378"/>
                    <a:pt x="415" y="378"/>
                    <a:pt x="415" y="378"/>
                  </a:cubicBezTo>
                  <a:close/>
                  <a:moveTo>
                    <a:pt x="415" y="490"/>
                  </a:moveTo>
                  <a:cubicBezTo>
                    <a:pt x="415" y="494"/>
                    <a:pt x="415" y="494"/>
                    <a:pt x="415" y="494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4" y="503"/>
                    <a:pt x="413" y="502"/>
                    <a:pt x="412" y="501"/>
                  </a:cubicBezTo>
                  <a:cubicBezTo>
                    <a:pt x="412" y="491"/>
                    <a:pt x="412" y="491"/>
                    <a:pt x="412" y="491"/>
                  </a:cubicBezTo>
                  <a:cubicBezTo>
                    <a:pt x="413" y="491"/>
                    <a:pt x="414" y="491"/>
                    <a:pt x="415" y="490"/>
                  </a:cubicBezTo>
                  <a:close/>
                  <a:moveTo>
                    <a:pt x="415" y="505"/>
                  </a:moveTo>
                  <a:cubicBezTo>
                    <a:pt x="415" y="510"/>
                    <a:pt x="415" y="510"/>
                    <a:pt x="415" y="510"/>
                  </a:cubicBezTo>
                  <a:cubicBezTo>
                    <a:pt x="414" y="510"/>
                    <a:pt x="413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ubicBezTo>
                    <a:pt x="413" y="506"/>
                    <a:pt x="414" y="505"/>
                    <a:pt x="415" y="505"/>
                  </a:cubicBezTo>
                  <a:close/>
                  <a:moveTo>
                    <a:pt x="415" y="611"/>
                  </a:moveTo>
                  <a:cubicBezTo>
                    <a:pt x="415" y="622"/>
                    <a:pt x="415" y="622"/>
                    <a:pt x="415" y="622"/>
                  </a:cubicBezTo>
                  <a:cubicBezTo>
                    <a:pt x="414" y="621"/>
                    <a:pt x="413" y="620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3" y="611"/>
                    <a:pt x="414" y="611"/>
                    <a:pt x="415" y="611"/>
                  </a:cubicBezTo>
                  <a:close/>
                  <a:moveTo>
                    <a:pt x="415" y="633"/>
                  </a:moveTo>
                  <a:cubicBezTo>
                    <a:pt x="415" y="639"/>
                    <a:pt x="415" y="639"/>
                    <a:pt x="415" y="639"/>
                  </a:cubicBezTo>
                  <a:cubicBezTo>
                    <a:pt x="414" y="639"/>
                    <a:pt x="413" y="639"/>
                    <a:pt x="412" y="639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15" y="633"/>
                    <a:pt x="415" y="633"/>
                    <a:pt x="415" y="633"/>
                  </a:cubicBezTo>
                  <a:close/>
                  <a:moveTo>
                    <a:pt x="415" y="673"/>
                  </a:moveTo>
                  <a:cubicBezTo>
                    <a:pt x="415" y="687"/>
                    <a:pt x="415" y="687"/>
                    <a:pt x="415" y="687"/>
                  </a:cubicBezTo>
                  <a:cubicBezTo>
                    <a:pt x="414" y="684"/>
                    <a:pt x="414" y="684"/>
                    <a:pt x="414" y="684"/>
                  </a:cubicBezTo>
                  <a:cubicBezTo>
                    <a:pt x="414" y="685"/>
                    <a:pt x="413" y="685"/>
                    <a:pt x="412" y="685"/>
                  </a:cubicBezTo>
                  <a:cubicBezTo>
                    <a:pt x="412" y="674"/>
                    <a:pt x="412" y="674"/>
                    <a:pt x="412" y="674"/>
                  </a:cubicBezTo>
                  <a:cubicBezTo>
                    <a:pt x="413" y="673"/>
                    <a:pt x="414" y="673"/>
                    <a:pt x="415" y="673"/>
                  </a:cubicBezTo>
                  <a:close/>
                  <a:moveTo>
                    <a:pt x="415" y="749"/>
                  </a:moveTo>
                  <a:cubicBezTo>
                    <a:pt x="415" y="757"/>
                    <a:pt x="415" y="757"/>
                    <a:pt x="415" y="757"/>
                  </a:cubicBezTo>
                  <a:cubicBezTo>
                    <a:pt x="414" y="757"/>
                    <a:pt x="413" y="756"/>
                    <a:pt x="412" y="756"/>
                  </a:cubicBezTo>
                  <a:cubicBezTo>
                    <a:pt x="412" y="749"/>
                    <a:pt x="412" y="749"/>
                    <a:pt x="412" y="749"/>
                  </a:cubicBezTo>
                  <a:lnTo>
                    <a:pt x="415" y="749"/>
                  </a:lnTo>
                  <a:close/>
                  <a:moveTo>
                    <a:pt x="403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9" y="1"/>
                    <a:pt x="411" y="1"/>
                    <a:pt x="412" y="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0" y="12"/>
                    <a:pt x="407" y="10"/>
                    <a:pt x="403" y="9"/>
                  </a:cubicBezTo>
                  <a:cubicBezTo>
                    <a:pt x="403" y="0"/>
                    <a:pt x="403" y="0"/>
                    <a:pt x="403" y="0"/>
                  </a:cubicBezTo>
                  <a:close/>
                  <a:moveTo>
                    <a:pt x="412" y="793"/>
                  </a:moveTo>
                  <a:cubicBezTo>
                    <a:pt x="411" y="793"/>
                    <a:pt x="409" y="793"/>
                    <a:pt x="408" y="794"/>
                  </a:cubicBezTo>
                  <a:cubicBezTo>
                    <a:pt x="406" y="794"/>
                    <a:pt x="405" y="794"/>
                    <a:pt x="403" y="794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6" y="785"/>
                    <a:pt x="406" y="785"/>
                    <a:pt x="406" y="785"/>
                  </a:cubicBezTo>
                  <a:cubicBezTo>
                    <a:pt x="405" y="784"/>
                    <a:pt x="404" y="782"/>
                    <a:pt x="403" y="781"/>
                  </a:cubicBezTo>
                  <a:cubicBezTo>
                    <a:pt x="403" y="766"/>
                    <a:pt x="403" y="766"/>
                    <a:pt x="403" y="766"/>
                  </a:cubicBezTo>
                  <a:cubicBezTo>
                    <a:pt x="408" y="774"/>
                    <a:pt x="410" y="776"/>
                    <a:pt x="412" y="779"/>
                  </a:cubicBezTo>
                  <a:cubicBezTo>
                    <a:pt x="412" y="793"/>
                    <a:pt x="412" y="793"/>
                    <a:pt x="412" y="793"/>
                  </a:cubicBezTo>
                  <a:close/>
                  <a:moveTo>
                    <a:pt x="412" y="39"/>
                  </a:moveTo>
                  <a:cubicBezTo>
                    <a:pt x="412" y="46"/>
                    <a:pt x="412" y="46"/>
                    <a:pt x="412" y="46"/>
                  </a:cubicBezTo>
                  <a:cubicBezTo>
                    <a:pt x="409" y="46"/>
                    <a:pt x="406" y="46"/>
                    <a:pt x="403" y="46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5"/>
                    <a:pt x="404" y="35"/>
                    <a:pt x="404" y="35"/>
                  </a:cubicBezTo>
                  <a:cubicBezTo>
                    <a:pt x="406" y="36"/>
                    <a:pt x="408" y="38"/>
                    <a:pt x="411" y="39"/>
                  </a:cubicBezTo>
                  <a:cubicBezTo>
                    <a:pt x="412" y="39"/>
                    <a:pt x="412" y="39"/>
                    <a:pt x="412" y="39"/>
                  </a:cubicBezTo>
                  <a:close/>
                  <a:moveTo>
                    <a:pt x="412" y="113"/>
                  </a:moveTo>
                  <a:cubicBezTo>
                    <a:pt x="412" y="117"/>
                    <a:pt x="412" y="117"/>
                    <a:pt x="412" y="117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12" y="115"/>
                    <a:pt x="412" y="114"/>
                    <a:pt x="412" y="113"/>
                  </a:cubicBezTo>
                  <a:close/>
                  <a:moveTo>
                    <a:pt x="412" y="165"/>
                  </a:moveTo>
                  <a:cubicBezTo>
                    <a:pt x="412" y="171"/>
                    <a:pt x="412" y="171"/>
                    <a:pt x="412" y="171"/>
                  </a:cubicBezTo>
                  <a:cubicBezTo>
                    <a:pt x="412" y="171"/>
                    <a:pt x="412" y="171"/>
                    <a:pt x="411" y="171"/>
                  </a:cubicBezTo>
                  <a:cubicBezTo>
                    <a:pt x="412" y="171"/>
                    <a:pt x="412" y="172"/>
                    <a:pt x="412" y="173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0" y="178"/>
                    <a:pt x="407" y="173"/>
                    <a:pt x="403" y="171"/>
                  </a:cubicBezTo>
                  <a:cubicBezTo>
                    <a:pt x="403" y="165"/>
                    <a:pt x="403" y="165"/>
                    <a:pt x="403" y="165"/>
                  </a:cubicBezTo>
                  <a:cubicBezTo>
                    <a:pt x="406" y="165"/>
                    <a:pt x="410" y="165"/>
                    <a:pt x="412" y="165"/>
                  </a:cubicBezTo>
                  <a:close/>
                  <a:moveTo>
                    <a:pt x="412" y="187"/>
                  </a:moveTo>
                  <a:cubicBezTo>
                    <a:pt x="412" y="193"/>
                    <a:pt x="412" y="193"/>
                    <a:pt x="412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9" y="227"/>
                    <a:pt x="409" y="261"/>
                    <a:pt x="409" y="295"/>
                  </a:cubicBezTo>
                  <a:cubicBezTo>
                    <a:pt x="410" y="295"/>
                    <a:pt x="411" y="295"/>
                    <a:pt x="412" y="295"/>
                  </a:cubicBezTo>
                  <a:cubicBezTo>
                    <a:pt x="412" y="300"/>
                    <a:pt x="412" y="300"/>
                    <a:pt x="412" y="300"/>
                  </a:cubicBezTo>
                  <a:cubicBezTo>
                    <a:pt x="412" y="299"/>
                    <a:pt x="412" y="299"/>
                    <a:pt x="412" y="299"/>
                  </a:cubicBezTo>
                  <a:cubicBezTo>
                    <a:pt x="406" y="298"/>
                    <a:pt x="406" y="298"/>
                    <a:pt x="403" y="298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05" y="293"/>
                    <a:pt x="405" y="293"/>
                    <a:pt x="405" y="293"/>
                  </a:cubicBezTo>
                  <a:cubicBezTo>
                    <a:pt x="405" y="291"/>
                    <a:pt x="404" y="289"/>
                    <a:pt x="404" y="287"/>
                  </a:cubicBezTo>
                  <a:cubicBezTo>
                    <a:pt x="404" y="287"/>
                    <a:pt x="404" y="287"/>
                    <a:pt x="403" y="287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4" y="282"/>
                    <a:pt x="404" y="282"/>
                    <a:pt x="404" y="282"/>
                  </a:cubicBezTo>
                  <a:cubicBezTo>
                    <a:pt x="404" y="279"/>
                    <a:pt x="405" y="277"/>
                    <a:pt x="405" y="274"/>
                  </a:cubicBezTo>
                  <a:cubicBezTo>
                    <a:pt x="404" y="274"/>
                    <a:pt x="404" y="275"/>
                    <a:pt x="403" y="275"/>
                  </a:cubicBezTo>
                  <a:cubicBezTo>
                    <a:pt x="403" y="269"/>
                    <a:pt x="403" y="269"/>
                    <a:pt x="403" y="269"/>
                  </a:cubicBezTo>
                  <a:cubicBezTo>
                    <a:pt x="404" y="267"/>
                    <a:pt x="405" y="265"/>
                    <a:pt x="405" y="262"/>
                  </a:cubicBezTo>
                  <a:cubicBezTo>
                    <a:pt x="405" y="262"/>
                    <a:pt x="404" y="262"/>
                    <a:pt x="403" y="262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404" y="257"/>
                    <a:pt x="404" y="257"/>
                    <a:pt x="404" y="257"/>
                  </a:cubicBezTo>
                  <a:cubicBezTo>
                    <a:pt x="404" y="254"/>
                    <a:pt x="404" y="251"/>
                    <a:pt x="404" y="249"/>
                  </a:cubicBezTo>
                  <a:cubicBezTo>
                    <a:pt x="404" y="249"/>
                    <a:pt x="404" y="249"/>
                    <a:pt x="403" y="249"/>
                  </a:cubicBezTo>
                  <a:cubicBezTo>
                    <a:pt x="403" y="244"/>
                    <a:pt x="403" y="244"/>
                    <a:pt x="403" y="244"/>
                  </a:cubicBezTo>
                  <a:cubicBezTo>
                    <a:pt x="404" y="243"/>
                    <a:pt x="405" y="240"/>
                    <a:pt x="405" y="237"/>
                  </a:cubicBezTo>
                  <a:cubicBezTo>
                    <a:pt x="403" y="237"/>
                    <a:pt x="403" y="237"/>
                    <a:pt x="403" y="237"/>
                  </a:cubicBezTo>
                  <a:cubicBezTo>
                    <a:pt x="403" y="233"/>
                    <a:pt x="403" y="233"/>
                    <a:pt x="403" y="233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0"/>
                    <a:pt x="404" y="227"/>
                    <a:pt x="404" y="224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4" y="220"/>
                    <a:pt x="404" y="220"/>
                    <a:pt x="404" y="219"/>
                  </a:cubicBezTo>
                  <a:cubicBezTo>
                    <a:pt x="404" y="217"/>
                    <a:pt x="405" y="215"/>
                    <a:pt x="405" y="212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208"/>
                    <a:pt x="403" y="208"/>
                    <a:pt x="403" y="208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2"/>
                    <a:pt x="404" y="200"/>
                  </a:cubicBezTo>
                  <a:cubicBezTo>
                    <a:pt x="403" y="200"/>
                    <a:pt x="403" y="200"/>
                    <a:pt x="403" y="200"/>
                  </a:cubicBezTo>
                  <a:cubicBezTo>
                    <a:pt x="403" y="195"/>
                    <a:pt x="403" y="195"/>
                    <a:pt x="403" y="195"/>
                  </a:cubicBezTo>
                  <a:cubicBezTo>
                    <a:pt x="404" y="194"/>
                    <a:pt x="405" y="193"/>
                    <a:pt x="405" y="192"/>
                  </a:cubicBezTo>
                  <a:cubicBezTo>
                    <a:pt x="404" y="192"/>
                    <a:pt x="404" y="192"/>
                    <a:pt x="403" y="192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407" y="187"/>
                    <a:pt x="410" y="187"/>
                    <a:pt x="412" y="187"/>
                  </a:cubicBezTo>
                  <a:close/>
                  <a:moveTo>
                    <a:pt x="412" y="309"/>
                  </a:moveTo>
                  <a:cubicBezTo>
                    <a:pt x="412" y="309"/>
                    <a:pt x="411" y="310"/>
                    <a:pt x="410" y="310"/>
                  </a:cubicBezTo>
                  <a:cubicBezTo>
                    <a:pt x="408" y="306"/>
                    <a:pt x="406" y="302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8"/>
                    <a:pt x="404" y="308"/>
                    <a:pt x="404" y="308"/>
                  </a:cubicBezTo>
                  <a:cubicBezTo>
                    <a:pt x="403" y="308"/>
                    <a:pt x="403" y="308"/>
                    <a:pt x="403" y="308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07" y="311"/>
                    <a:pt x="410" y="312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lose/>
                  <a:moveTo>
                    <a:pt x="412" y="375"/>
                  </a:moveTo>
                  <a:cubicBezTo>
                    <a:pt x="412" y="443"/>
                    <a:pt x="412" y="443"/>
                    <a:pt x="412" y="443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406" y="353"/>
                    <a:pt x="408" y="362"/>
                    <a:pt x="412" y="375"/>
                  </a:cubicBezTo>
                  <a:close/>
                  <a:moveTo>
                    <a:pt x="412" y="491"/>
                  </a:moveTo>
                  <a:cubicBezTo>
                    <a:pt x="412" y="501"/>
                    <a:pt x="412" y="501"/>
                    <a:pt x="412" y="501"/>
                  </a:cubicBezTo>
                  <a:cubicBezTo>
                    <a:pt x="410" y="498"/>
                    <a:pt x="408" y="497"/>
                    <a:pt x="403" y="496"/>
                  </a:cubicBezTo>
                  <a:cubicBezTo>
                    <a:pt x="403" y="492"/>
                    <a:pt x="403" y="492"/>
                    <a:pt x="403" y="492"/>
                  </a:cubicBezTo>
                  <a:cubicBezTo>
                    <a:pt x="405" y="492"/>
                    <a:pt x="407" y="492"/>
                    <a:pt x="410" y="492"/>
                  </a:cubicBezTo>
                  <a:cubicBezTo>
                    <a:pt x="411" y="491"/>
                    <a:pt x="412" y="491"/>
                    <a:pt x="412" y="491"/>
                  </a:cubicBezTo>
                  <a:close/>
                  <a:moveTo>
                    <a:pt x="412" y="506"/>
                  </a:moveTo>
                  <a:cubicBezTo>
                    <a:pt x="412" y="506"/>
                    <a:pt x="411" y="506"/>
                    <a:pt x="410" y="506"/>
                  </a:cubicBezTo>
                  <a:cubicBezTo>
                    <a:pt x="408" y="504"/>
                    <a:pt x="405" y="502"/>
                    <a:pt x="403" y="500"/>
                  </a:cubicBezTo>
                  <a:cubicBezTo>
                    <a:pt x="403" y="510"/>
                    <a:pt x="403" y="510"/>
                    <a:pt x="403" y="510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04" y="511"/>
                    <a:pt x="404" y="512"/>
                    <a:pt x="403" y="513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4" y="520"/>
                    <a:pt x="404" y="523"/>
                    <a:pt x="404" y="525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5" y="530"/>
                    <a:pt x="405" y="530"/>
                    <a:pt x="405" y="530"/>
                  </a:cubicBezTo>
                  <a:cubicBezTo>
                    <a:pt x="405" y="533"/>
                    <a:pt x="404" y="535"/>
                    <a:pt x="403" y="537"/>
                  </a:cubicBezTo>
                  <a:cubicBezTo>
                    <a:pt x="403" y="543"/>
                    <a:pt x="403" y="543"/>
                    <a:pt x="403" y="543"/>
                  </a:cubicBezTo>
                  <a:cubicBezTo>
                    <a:pt x="405" y="543"/>
                    <a:pt x="405" y="543"/>
                    <a:pt x="405" y="543"/>
                  </a:cubicBezTo>
                  <a:cubicBezTo>
                    <a:pt x="405" y="545"/>
                    <a:pt x="404" y="548"/>
                    <a:pt x="404" y="550"/>
                  </a:cubicBezTo>
                  <a:cubicBezTo>
                    <a:pt x="403" y="550"/>
                    <a:pt x="403" y="550"/>
                    <a:pt x="403" y="550"/>
                  </a:cubicBezTo>
                  <a:cubicBezTo>
                    <a:pt x="403" y="555"/>
                    <a:pt x="403" y="555"/>
                    <a:pt x="403" y="555"/>
                  </a:cubicBezTo>
                  <a:cubicBezTo>
                    <a:pt x="404" y="555"/>
                    <a:pt x="405" y="555"/>
                    <a:pt x="405" y="554"/>
                  </a:cubicBezTo>
                  <a:cubicBezTo>
                    <a:pt x="405" y="557"/>
                    <a:pt x="405" y="560"/>
                    <a:pt x="405" y="563"/>
                  </a:cubicBezTo>
                  <a:cubicBezTo>
                    <a:pt x="403" y="563"/>
                    <a:pt x="403" y="563"/>
                    <a:pt x="403" y="563"/>
                  </a:cubicBezTo>
                  <a:cubicBezTo>
                    <a:pt x="403" y="568"/>
                    <a:pt x="403" y="568"/>
                    <a:pt x="403" y="568"/>
                  </a:cubicBezTo>
                  <a:cubicBezTo>
                    <a:pt x="404" y="568"/>
                    <a:pt x="404" y="568"/>
                    <a:pt x="405" y="567"/>
                  </a:cubicBezTo>
                  <a:cubicBezTo>
                    <a:pt x="405" y="570"/>
                    <a:pt x="404" y="572"/>
                    <a:pt x="404" y="575"/>
                  </a:cubicBezTo>
                  <a:cubicBezTo>
                    <a:pt x="404" y="575"/>
                    <a:pt x="404" y="575"/>
                    <a:pt x="403" y="575"/>
                  </a:cubicBezTo>
                  <a:cubicBezTo>
                    <a:pt x="403" y="580"/>
                    <a:pt x="403" y="580"/>
                    <a:pt x="403" y="580"/>
                  </a:cubicBezTo>
                  <a:cubicBezTo>
                    <a:pt x="404" y="579"/>
                    <a:pt x="404" y="579"/>
                    <a:pt x="404" y="579"/>
                  </a:cubicBezTo>
                  <a:cubicBezTo>
                    <a:pt x="404" y="582"/>
                    <a:pt x="404" y="585"/>
                    <a:pt x="404" y="588"/>
                  </a:cubicBezTo>
                  <a:cubicBezTo>
                    <a:pt x="403" y="588"/>
                    <a:pt x="403" y="588"/>
                    <a:pt x="403" y="588"/>
                  </a:cubicBezTo>
                  <a:cubicBezTo>
                    <a:pt x="403" y="593"/>
                    <a:pt x="403" y="593"/>
                    <a:pt x="403" y="593"/>
                  </a:cubicBezTo>
                  <a:cubicBezTo>
                    <a:pt x="405" y="592"/>
                    <a:pt x="405" y="592"/>
                    <a:pt x="405" y="592"/>
                  </a:cubicBezTo>
                  <a:cubicBezTo>
                    <a:pt x="405" y="596"/>
                    <a:pt x="404" y="598"/>
                    <a:pt x="403" y="599"/>
                  </a:cubicBezTo>
                  <a:cubicBezTo>
                    <a:pt x="403" y="605"/>
                    <a:pt x="403" y="605"/>
                    <a:pt x="403" y="605"/>
                  </a:cubicBezTo>
                  <a:cubicBezTo>
                    <a:pt x="404" y="605"/>
                    <a:pt x="404" y="604"/>
                    <a:pt x="404" y="604"/>
                  </a:cubicBezTo>
                  <a:cubicBezTo>
                    <a:pt x="404" y="607"/>
                    <a:pt x="405" y="609"/>
                    <a:pt x="405" y="611"/>
                  </a:cubicBezTo>
                  <a:cubicBezTo>
                    <a:pt x="403" y="611"/>
                    <a:pt x="403" y="611"/>
                    <a:pt x="403" y="611"/>
                  </a:cubicBezTo>
                  <a:cubicBezTo>
                    <a:pt x="403" y="617"/>
                    <a:pt x="403" y="617"/>
                    <a:pt x="403" y="617"/>
                  </a:cubicBezTo>
                  <a:cubicBezTo>
                    <a:pt x="407" y="617"/>
                    <a:pt x="410" y="618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2" y="612"/>
                    <a:pt x="411" y="612"/>
                    <a:pt x="410" y="612"/>
                  </a:cubicBezTo>
                  <a:cubicBezTo>
                    <a:pt x="410" y="578"/>
                    <a:pt x="410" y="544"/>
                    <a:pt x="410" y="511"/>
                  </a:cubicBezTo>
                  <a:cubicBezTo>
                    <a:pt x="410" y="510"/>
                    <a:pt x="412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lose/>
                  <a:moveTo>
                    <a:pt x="412" y="633"/>
                  </a:moveTo>
                  <a:cubicBezTo>
                    <a:pt x="412" y="639"/>
                    <a:pt x="412" y="639"/>
                    <a:pt x="412" y="639"/>
                  </a:cubicBezTo>
                  <a:cubicBezTo>
                    <a:pt x="410" y="639"/>
                    <a:pt x="406" y="639"/>
                    <a:pt x="403" y="639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5" y="629"/>
                    <a:pt x="407" y="631"/>
                    <a:pt x="410" y="633"/>
                  </a:cubicBezTo>
                  <a:cubicBezTo>
                    <a:pt x="412" y="633"/>
                    <a:pt x="412" y="633"/>
                    <a:pt x="412" y="633"/>
                  </a:cubicBezTo>
                  <a:close/>
                  <a:moveTo>
                    <a:pt x="412" y="674"/>
                  </a:moveTo>
                  <a:cubicBezTo>
                    <a:pt x="412" y="685"/>
                    <a:pt x="412" y="685"/>
                    <a:pt x="412" y="685"/>
                  </a:cubicBezTo>
                  <a:cubicBezTo>
                    <a:pt x="411" y="686"/>
                    <a:pt x="410" y="687"/>
                    <a:pt x="408" y="688"/>
                  </a:cubicBezTo>
                  <a:cubicBezTo>
                    <a:pt x="406" y="686"/>
                    <a:pt x="403" y="684"/>
                    <a:pt x="403" y="681"/>
                  </a:cubicBezTo>
                  <a:cubicBezTo>
                    <a:pt x="407" y="678"/>
                    <a:pt x="410" y="675"/>
                    <a:pt x="412" y="674"/>
                  </a:cubicBezTo>
                  <a:close/>
                  <a:moveTo>
                    <a:pt x="412" y="749"/>
                  </a:moveTo>
                  <a:cubicBezTo>
                    <a:pt x="412" y="756"/>
                    <a:pt x="412" y="756"/>
                    <a:pt x="412" y="756"/>
                  </a:cubicBezTo>
                  <a:cubicBezTo>
                    <a:pt x="410" y="756"/>
                    <a:pt x="407" y="756"/>
                    <a:pt x="403" y="756"/>
                  </a:cubicBezTo>
                  <a:cubicBezTo>
                    <a:pt x="403" y="749"/>
                    <a:pt x="403" y="749"/>
                    <a:pt x="403" y="749"/>
                  </a:cubicBezTo>
                  <a:cubicBezTo>
                    <a:pt x="406" y="749"/>
                    <a:pt x="410" y="749"/>
                    <a:pt x="412" y="749"/>
                  </a:cubicBezTo>
                  <a:close/>
                  <a:moveTo>
                    <a:pt x="402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03" y="9"/>
                    <a:pt x="403" y="9"/>
                    <a:pt x="403" y="9"/>
                  </a:cubicBezTo>
                  <a:cubicBezTo>
                    <a:pt x="403" y="9"/>
                    <a:pt x="403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3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3" y="794"/>
                    <a:pt x="403" y="794"/>
                    <a:pt x="403" y="794"/>
                  </a:cubicBezTo>
                  <a:close/>
                  <a:moveTo>
                    <a:pt x="403" y="34"/>
                  </a:moveTo>
                  <a:cubicBezTo>
                    <a:pt x="403" y="46"/>
                    <a:pt x="403" y="46"/>
                    <a:pt x="403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4"/>
                    <a:pt x="403" y="34"/>
                    <a:pt x="403" y="34"/>
                  </a:cubicBezTo>
                  <a:close/>
                  <a:moveTo>
                    <a:pt x="403" y="165"/>
                  </a:moveTo>
                  <a:cubicBezTo>
                    <a:pt x="403" y="171"/>
                    <a:pt x="403" y="171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3" y="165"/>
                    <a:pt x="403" y="165"/>
                    <a:pt x="403" y="165"/>
                  </a:cubicBezTo>
                  <a:close/>
                  <a:moveTo>
                    <a:pt x="403" y="187"/>
                  </a:moveTo>
                  <a:cubicBezTo>
                    <a:pt x="403" y="192"/>
                    <a:pt x="403" y="192"/>
                    <a:pt x="403" y="192"/>
                  </a:cubicBezTo>
                  <a:cubicBezTo>
                    <a:pt x="403" y="192"/>
                    <a:pt x="403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3" y="186"/>
                    <a:pt x="403" y="186"/>
                    <a:pt x="403" y="187"/>
                  </a:cubicBezTo>
                  <a:close/>
                  <a:moveTo>
                    <a:pt x="403" y="195"/>
                  </a:moveTo>
                  <a:cubicBezTo>
                    <a:pt x="403" y="200"/>
                    <a:pt x="403" y="200"/>
                    <a:pt x="403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3" y="195"/>
                    <a:pt x="403" y="195"/>
                    <a:pt x="403" y="195"/>
                  </a:cubicBezTo>
                  <a:close/>
                  <a:moveTo>
                    <a:pt x="403" y="208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3" y="208"/>
                    <a:pt x="403" y="208"/>
                    <a:pt x="403" y="208"/>
                  </a:cubicBezTo>
                  <a:close/>
                  <a:moveTo>
                    <a:pt x="403" y="220"/>
                  </a:moveTo>
                  <a:cubicBezTo>
                    <a:pt x="403" y="224"/>
                    <a:pt x="403" y="224"/>
                    <a:pt x="403" y="224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3" y="220"/>
                    <a:pt x="403" y="220"/>
                    <a:pt x="403" y="220"/>
                  </a:cubicBezTo>
                  <a:close/>
                  <a:moveTo>
                    <a:pt x="403" y="233"/>
                  </a:moveTo>
                  <a:cubicBezTo>
                    <a:pt x="403" y="237"/>
                    <a:pt x="403" y="237"/>
                    <a:pt x="403" y="237"/>
                  </a:cubicBezTo>
                  <a:cubicBezTo>
                    <a:pt x="402" y="237"/>
                    <a:pt x="402" y="237"/>
                    <a:pt x="402" y="237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3" y="233"/>
                    <a:pt x="403" y="233"/>
                    <a:pt x="403" y="233"/>
                  </a:cubicBezTo>
                  <a:close/>
                  <a:moveTo>
                    <a:pt x="403" y="244"/>
                  </a:moveTo>
                  <a:cubicBezTo>
                    <a:pt x="403" y="249"/>
                    <a:pt x="403" y="249"/>
                    <a:pt x="403" y="249"/>
                  </a:cubicBezTo>
                  <a:cubicBezTo>
                    <a:pt x="403" y="249"/>
                    <a:pt x="403" y="249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4"/>
                    <a:pt x="403" y="244"/>
                  </a:cubicBezTo>
                  <a:close/>
                  <a:moveTo>
                    <a:pt x="403" y="257"/>
                  </a:moveTo>
                  <a:cubicBezTo>
                    <a:pt x="403" y="262"/>
                    <a:pt x="403" y="262"/>
                    <a:pt x="403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3" y="257"/>
                    <a:pt x="403" y="257"/>
                    <a:pt x="403" y="257"/>
                  </a:cubicBezTo>
                  <a:close/>
                  <a:moveTo>
                    <a:pt x="403" y="269"/>
                  </a:moveTo>
                  <a:cubicBezTo>
                    <a:pt x="403" y="275"/>
                    <a:pt x="403" y="275"/>
                    <a:pt x="403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3" y="270"/>
                    <a:pt x="403" y="269"/>
                    <a:pt x="403" y="269"/>
                  </a:cubicBezTo>
                  <a:close/>
                  <a:moveTo>
                    <a:pt x="403" y="282"/>
                  </a:moveTo>
                  <a:cubicBezTo>
                    <a:pt x="403" y="287"/>
                    <a:pt x="403" y="287"/>
                    <a:pt x="403" y="287"/>
                  </a:cubicBezTo>
                  <a:cubicBezTo>
                    <a:pt x="403" y="287"/>
                    <a:pt x="403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3" y="283"/>
                    <a:pt x="403" y="283"/>
                    <a:pt x="403" y="282"/>
                  </a:cubicBezTo>
                  <a:close/>
                  <a:moveTo>
                    <a:pt x="403" y="293"/>
                  </a:move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3" y="306"/>
                    <a:pt x="403" y="306"/>
                    <a:pt x="402" y="305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3"/>
                  </a:cubicBezTo>
                  <a:close/>
                  <a:moveTo>
                    <a:pt x="403" y="308"/>
                  </a:moveTo>
                  <a:cubicBezTo>
                    <a:pt x="403" y="311"/>
                    <a:pt x="403" y="311"/>
                    <a:pt x="403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3" y="308"/>
                    <a:pt x="403" y="308"/>
                    <a:pt x="403" y="308"/>
                  </a:cubicBezTo>
                  <a:close/>
                  <a:moveTo>
                    <a:pt x="403" y="347"/>
                  </a:moveTo>
                  <a:cubicBezTo>
                    <a:pt x="403" y="437"/>
                    <a:pt x="403" y="437"/>
                    <a:pt x="403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2" y="343"/>
                    <a:pt x="402" y="343"/>
                    <a:pt x="402" y="343"/>
                  </a:cubicBezTo>
                  <a:cubicBezTo>
                    <a:pt x="403" y="347"/>
                    <a:pt x="403" y="347"/>
                    <a:pt x="403" y="347"/>
                  </a:cubicBezTo>
                  <a:close/>
                  <a:moveTo>
                    <a:pt x="403" y="492"/>
                  </a:moveTo>
                  <a:cubicBezTo>
                    <a:pt x="403" y="496"/>
                    <a:pt x="403" y="496"/>
                    <a:pt x="403" y="496"/>
                  </a:cubicBezTo>
                  <a:cubicBezTo>
                    <a:pt x="403" y="496"/>
                    <a:pt x="403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3" y="492"/>
                    <a:pt x="403" y="492"/>
                    <a:pt x="403" y="492"/>
                  </a:cubicBezTo>
                  <a:close/>
                  <a:moveTo>
                    <a:pt x="403" y="500"/>
                  </a:moveTo>
                  <a:cubicBezTo>
                    <a:pt x="403" y="510"/>
                    <a:pt x="403" y="510"/>
                    <a:pt x="403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3" y="499"/>
                    <a:pt x="403" y="500"/>
                  </a:cubicBezTo>
                  <a:close/>
                  <a:moveTo>
                    <a:pt x="403" y="513"/>
                  </a:move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3" y="514"/>
                    <a:pt x="403" y="513"/>
                    <a:pt x="403" y="513"/>
                  </a:cubicBezTo>
                  <a:close/>
                  <a:moveTo>
                    <a:pt x="403" y="526"/>
                  </a:moveTo>
                  <a:cubicBezTo>
                    <a:pt x="403" y="530"/>
                    <a:pt x="403" y="530"/>
                    <a:pt x="403" y="530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3" y="526"/>
                    <a:pt x="403" y="526"/>
                    <a:pt x="403" y="526"/>
                  </a:cubicBezTo>
                  <a:close/>
                  <a:moveTo>
                    <a:pt x="403" y="537"/>
                  </a:moveTo>
                  <a:cubicBezTo>
                    <a:pt x="403" y="543"/>
                    <a:pt x="403" y="543"/>
                    <a:pt x="403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8"/>
                    <a:pt x="402" y="538"/>
                    <a:pt x="402" y="538"/>
                  </a:cubicBezTo>
                  <a:cubicBezTo>
                    <a:pt x="403" y="538"/>
                    <a:pt x="403" y="537"/>
                    <a:pt x="403" y="537"/>
                  </a:cubicBezTo>
                  <a:close/>
                  <a:moveTo>
                    <a:pt x="403" y="550"/>
                  </a:moveTo>
                  <a:cubicBezTo>
                    <a:pt x="403" y="555"/>
                    <a:pt x="403" y="555"/>
                    <a:pt x="403" y="555"/>
                  </a:cubicBezTo>
                  <a:cubicBezTo>
                    <a:pt x="403" y="555"/>
                    <a:pt x="403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3" y="550"/>
                    <a:pt x="403" y="550"/>
                    <a:pt x="403" y="550"/>
                  </a:cubicBezTo>
                  <a:close/>
                  <a:moveTo>
                    <a:pt x="403" y="563"/>
                  </a:moveTo>
                  <a:cubicBezTo>
                    <a:pt x="403" y="568"/>
                    <a:pt x="403" y="568"/>
                    <a:pt x="403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3" y="563"/>
                    <a:pt x="403" y="563"/>
                    <a:pt x="403" y="563"/>
                  </a:cubicBezTo>
                  <a:close/>
                  <a:moveTo>
                    <a:pt x="403" y="575"/>
                  </a:moveTo>
                  <a:cubicBezTo>
                    <a:pt x="403" y="580"/>
                    <a:pt x="403" y="580"/>
                    <a:pt x="403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3" y="576"/>
                    <a:pt x="403" y="575"/>
                    <a:pt x="403" y="575"/>
                  </a:cubicBezTo>
                  <a:close/>
                  <a:moveTo>
                    <a:pt x="403" y="588"/>
                  </a:moveTo>
                  <a:cubicBezTo>
                    <a:pt x="403" y="593"/>
                    <a:pt x="403" y="593"/>
                    <a:pt x="403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3" y="588"/>
                    <a:pt x="403" y="588"/>
                    <a:pt x="403" y="588"/>
                  </a:cubicBezTo>
                  <a:close/>
                  <a:moveTo>
                    <a:pt x="403" y="599"/>
                  </a:moveTo>
                  <a:cubicBezTo>
                    <a:pt x="403" y="605"/>
                    <a:pt x="403" y="605"/>
                    <a:pt x="403" y="605"/>
                  </a:cubicBezTo>
                  <a:cubicBezTo>
                    <a:pt x="403" y="605"/>
                    <a:pt x="403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3" y="600"/>
                    <a:pt x="403" y="600"/>
                    <a:pt x="403" y="599"/>
                  </a:cubicBezTo>
                  <a:close/>
                  <a:moveTo>
                    <a:pt x="403" y="611"/>
                  </a:moveTo>
                  <a:cubicBezTo>
                    <a:pt x="403" y="617"/>
                    <a:pt x="403" y="617"/>
                    <a:pt x="403" y="617"/>
                  </a:cubicBezTo>
                  <a:cubicBezTo>
                    <a:pt x="403" y="617"/>
                    <a:pt x="403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3" y="611"/>
                    <a:pt x="403" y="611"/>
                    <a:pt x="403" y="611"/>
                  </a:cubicBezTo>
                  <a:close/>
                  <a:moveTo>
                    <a:pt x="403" y="626"/>
                  </a:moveTo>
                  <a:cubicBezTo>
                    <a:pt x="403" y="639"/>
                    <a:pt x="403" y="639"/>
                    <a:pt x="403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3" y="625"/>
                    <a:pt x="403" y="625"/>
                    <a:pt x="403" y="626"/>
                  </a:cubicBezTo>
                  <a:close/>
                  <a:moveTo>
                    <a:pt x="403" y="749"/>
                  </a:moveTo>
                  <a:cubicBezTo>
                    <a:pt x="403" y="756"/>
                    <a:pt x="403" y="756"/>
                    <a:pt x="403" y="756"/>
                  </a:cubicBezTo>
                  <a:cubicBezTo>
                    <a:pt x="403" y="756"/>
                    <a:pt x="403" y="756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3" y="749"/>
                    <a:pt x="403" y="749"/>
                    <a:pt x="403" y="749"/>
                  </a:cubicBezTo>
                  <a:close/>
                  <a:moveTo>
                    <a:pt x="403" y="766"/>
                  </a:moveTo>
                  <a:cubicBezTo>
                    <a:pt x="403" y="781"/>
                    <a:pt x="403" y="781"/>
                    <a:pt x="403" y="781"/>
                  </a:cubicBezTo>
                  <a:cubicBezTo>
                    <a:pt x="402" y="779"/>
                    <a:pt x="402" y="779"/>
                    <a:pt x="402" y="779"/>
                  </a:cubicBezTo>
                  <a:cubicBezTo>
                    <a:pt x="402" y="764"/>
                    <a:pt x="402" y="764"/>
                    <a:pt x="402" y="764"/>
                  </a:cubicBezTo>
                  <a:lnTo>
                    <a:pt x="403" y="766"/>
                  </a:lnTo>
                  <a:close/>
                  <a:moveTo>
                    <a:pt x="402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2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2" y="32"/>
                    <a:pt x="402" y="32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2" y="196"/>
                    <a:pt x="402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2" y="221"/>
                    <a:pt x="402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7"/>
                    <a:pt x="402" y="237"/>
                    <a:pt x="402" y="237"/>
                  </a:cubicBezTo>
                  <a:cubicBezTo>
                    <a:pt x="402" y="238"/>
                    <a:pt x="402" y="238"/>
                    <a:pt x="402" y="238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2" y="270"/>
                    <a:pt x="402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2" y="287"/>
                    <a:pt x="402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5"/>
                    <a:pt x="402" y="305"/>
                    <a:pt x="402" y="305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2" y="308"/>
                    <a:pt x="402" y="308"/>
                    <a:pt x="402" y="308"/>
                  </a:cubicBezTo>
                  <a:close/>
                  <a:moveTo>
                    <a:pt x="402" y="343"/>
                  </a:moveTo>
                  <a:cubicBezTo>
                    <a:pt x="402" y="436"/>
                    <a:pt x="402" y="436"/>
                    <a:pt x="402" y="436"/>
                  </a:cubicBezTo>
                  <a:cubicBezTo>
                    <a:pt x="402" y="435"/>
                    <a:pt x="402" y="435"/>
                    <a:pt x="402" y="435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2" y="343"/>
                    <a:pt x="402" y="343"/>
                    <a:pt x="402" y="343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2" y="492"/>
                    <a:pt x="402" y="492"/>
                    <a:pt x="402" y="492"/>
                  </a:cubicBezTo>
                  <a:close/>
                  <a:moveTo>
                    <a:pt x="402" y="49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7"/>
                    <a:pt x="402" y="497"/>
                    <a:pt x="402" y="49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2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8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538"/>
                    <a:pt x="402" y="538"/>
                    <a:pt x="402" y="538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2" y="555"/>
                    <a:pt x="402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2" y="576"/>
                    <a:pt x="402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2" y="605"/>
                    <a:pt x="402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2" y="601"/>
                    <a:pt x="402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2" y="617"/>
                    <a:pt x="402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2" y="624"/>
                    <a:pt x="402" y="624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2" y="757"/>
                    <a:pt x="402" y="757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2" y="749"/>
                    <a:pt x="402" y="749"/>
                    <a:pt x="402" y="749"/>
                  </a:cubicBezTo>
                  <a:close/>
                  <a:moveTo>
                    <a:pt x="402" y="764"/>
                  </a:moveTo>
                  <a:cubicBezTo>
                    <a:pt x="402" y="779"/>
                    <a:pt x="402" y="779"/>
                    <a:pt x="402" y="779"/>
                  </a:cubicBezTo>
                  <a:cubicBezTo>
                    <a:pt x="402" y="778"/>
                    <a:pt x="402" y="778"/>
                    <a:pt x="402" y="778"/>
                  </a:cubicBezTo>
                  <a:cubicBezTo>
                    <a:pt x="402" y="763"/>
                    <a:pt x="402" y="763"/>
                    <a:pt x="402" y="763"/>
                  </a:cubicBezTo>
                  <a:lnTo>
                    <a:pt x="402" y="764"/>
                  </a:lnTo>
                  <a:close/>
                  <a:moveTo>
                    <a:pt x="400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1" y="9"/>
                    <a:pt x="401" y="9"/>
                    <a:pt x="400" y="9"/>
                  </a:cubicBezTo>
                  <a:cubicBezTo>
                    <a:pt x="400" y="0"/>
                    <a:pt x="400" y="0"/>
                    <a:pt x="400" y="0"/>
                  </a:cubicBezTo>
                  <a:close/>
                  <a:moveTo>
                    <a:pt x="402" y="794"/>
                  </a:moveTo>
                  <a:cubicBezTo>
                    <a:pt x="400" y="794"/>
                    <a:pt x="400" y="794"/>
                    <a:pt x="400" y="794"/>
                  </a:cubicBezTo>
                  <a:cubicBezTo>
                    <a:pt x="400" y="786"/>
                    <a:pt x="400" y="786"/>
                    <a:pt x="400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30"/>
                    <a:pt x="401" y="31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1" y="171"/>
                    <a:pt x="401" y="170"/>
                    <a:pt x="400" y="170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1" y="192"/>
                    <a:pt x="401" y="192"/>
                    <a:pt x="400" y="192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400" y="183"/>
                    <a:pt x="401" y="184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1" y="200"/>
                    <a:pt x="400" y="200"/>
                    <a:pt x="400" y="200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1" y="196"/>
                    <a:pt x="401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1" y="225"/>
                    <a:pt x="400" y="225"/>
                    <a:pt x="400" y="225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401" y="221"/>
                    <a:pt x="401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8"/>
                    <a:pt x="402" y="238"/>
                    <a:pt x="402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0" y="234"/>
                    <a:pt x="400" y="234"/>
                    <a:pt x="400" y="234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1" y="250"/>
                    <a:pt x="400" y="250"/>
                    <a:pt x="400" y="250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1" y="246"/>
                    <a:pt x="401" y="246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1" y="262"/>
                    <a:pt x="400" y="262"/>
                    <a:pt x="400" y="262"/>
                  </a:cubicBezTo>
                  <a:cubicBezTo>
                    <a:pt x="400" y="258"/>
                    <a:pt x="400" y="258"/>
                    <a:pt x="400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401" y="271"/>
                    <a:pt x="401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1" y="287"/>
                    <a:pt x="401" y="287"/>
                    <a:pt x="400" y="287"/>
                  </a:cubicBezTo>
                  <a:cubicBezTo>
                    <a:pt x="400" y="284"/>
                    <a:pt x="400" y="284"/>
                    <a:pt x="400" y="284"/>
                  </a:cubicBezTo>
                  <a:cubicBezTo>
                    <a:pt x="401" y="283"/>
                    <a:pt x="401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4"/>
                    <a:pt x="402" y="304"/>
                    <a:pt x="402" y="304"/>
                  </a:cubicBezTo>
                  <a:cubicBezTo>
                    <a:pt x="401" y="303"/>
                    <a:pt x="401" y="302"/>
                    <a:pt x="400" y="301"/>
                  </a:cubicBezTo>
                  <a:cubicBezTo>
                    <a:pt x="400" y="293"/>
                    <a:pt x="400" y="293"/>
                    <a:pt x="400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1" y="311"/>
                    <a:pt x="401" y="311"/>
                    <a:pt x="400" y="311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401" y="308"/>
                    <a:pt x="401" y="308"/>
                    <a:pt x="402" y="308"/>
                  </a:cubicBezTo>
                  <a:close/>
                  <a:moveTo>
                    <a:pt x="402" y="342"/>
                  </a:moveTo>
                  <a:cubicBezTo>
                    <a:pt x="402" y="435"/>
                    <a:pt x="402" y="435"/>
                    <a:pt x="402" y="435"/>
                  </a:cubicBezTo>
                  <a:cubicBezTo>
                    <a:pt x="400" y="434"/>
                    <a:pt x="400" y="434"/>
                    <a:pt x="400" y="434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400" y="338"/>
                    <a:pt x="401" y="340"/>
                    <a:pt x="402" y="342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1" y="504"/>
                    <a:pt x="401" y="503"/>
                    <a:pt x="400" y="501"/>
                  </a:cubicBezTo>
                  <a:cubicBezTo>
                    <a:pt x="400" y="493"/>
                    <a:pt x="400" y="493"/>
                    <a:pt x="400" y="493"/>
                  </a:cubicBezTo>
                  <a:cubicBezTo>
                    <a:pt x="401" y="492"/>
                    <a:pt x="401" y="492"/>
                    <a:pt x="402" y="492"/>
                  </a:cubicBezTo>
                  <a:close/>
                  <a:moveTo>
                    <a:pt x="402" y="50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0" y="510"/>
                    <a:pt x="400" y="510"/>
                    <a:pt x="400" y="510"/>
                  </a:cubicBezTo>
                  <a:cubicBezTo>
                    <a:pt x="400" y="507"/>
                    <a:pt x="400" y="507"/>
                    <a:pt x="400" y="507"/>
                  </a:cubicBezTo>
                  <a:cubicBezTo>
                    <a:pt x="401" y="507"/>
                    <a:pt x="401" y="507"/>
                    <a:pt x="402" y="50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1" y="518"/>
                    <a:pt x="400" y="518"/>
                    <a:pt x="400" y="518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1" y="515"/>
                    <a:pt x="401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0" y="531"/>
                    <a:pt x="400" y="531"/>
                    <a:pt x="400" y="531"/>
                  </a:cubicBezTo>
                  <a:cubicBezTo>
                    <a:pt x="400" y="526"/>
                    <a:pt x="400" y="526"/>
                    <a:pt x="400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9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401" y="539"/>
                    <a:pt x="401" y="539"/>
                    <a:pt x="402" y="539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1" y="555"/>
                    <a:pt x="400" y="555"/>
                    <a:pt x="400" y="556"/>
                  </a:cubicBezTo>
                  <a:cubicBezTo>
                    <a:pt x="400" y="551"/>
                    <a:pt x="400" y="551"/>
                    <a:pt x="400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0" y="568"/>
                    <a:pt x="400" y="568"/>
                    <a:pt x="400" y="568"/>
                  </a:cubicBezTo>
                  <a:cubicBezTo>
                    <a:pt x="400" y="564"/>
                    <a:pt x="400" y="564"/>
                    <a:pt x="400" y="564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1" y="580"/>
                    <a:pt x="400" y="580"/>
                    <a:pt x="400" y="580"/>
                  </a:cubicBezTo>
                  <a:cubicBezTo>
                    <a:pt x="400" y="577"/>
                    <a:pt x="400" y="577"/>
                    <a:pt x="400" y="577"/>
                  </a:cubicBezTo>
                  <a:cubicBezTo>
                    <a:pt x="401" y="576"/>
                    <a:pt x="401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0" y="593"/>
                    <a:pt x="400" y="593"/>
                    <a:pt x="400" y="593"/>
                  </a:cubicBezTo>
                  <a:cubicBezTo>
                    <a:pt x="400" y="589"/>
                    <a:pt x="400" y="589"/>
                    <a:pt x="400" y="589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1" y="605"/>
                    <a:pt x="401" y="605"/>
                    <a:pt x="400" y="605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01" y="601"/>
                    <a:pt x="401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1" y="617"/>
                    <a:pt x="401" y="617"/>
                    <a:pt x="400" y="617"/>
                  </a:cubicBezTo>
                  <a:cubicBezTo>
                    <a:pt x="400" y="611"/>
                    <a:pt x="400" y="611"/>
                    <a:pt x="400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0" y="639"/>
                    <a:pt x="400" y="639"/>
                    <a:pt x="400" y="639"/>
                  </a:cubicBezTo>
                  <a:cubicBezTo>
                    <a:pt x="400" y="634"/>
                    <a:pt x="400" y="634"/>
                    <a:pt x="400" y="634"/>
                  </a:cubicBezTo>
                  <a:cubicBezTo>
                    <a:pt x="400" y="634"/>
                    <a:pt x="401" y="634"/>
                    <a:pt x="401" y="634"/>
                  </a:cubicBezTo>
                  <a:cubicBezTo>
                    <a:pt x="401" y="633"/>
                    <a:pt x="400" y="632"/>
                    <a:pt x="400" y="631"/>
                  </a:cubicBezTo>
                  <a:cubicBezTo>
                    <a:pt x="400" y="620"/>
                    <a:pt x="400" y="620"/>
                    <a:pt x="400" y="620"/>
                  </a:cubicBezTo>
                  <a:cubicBezTo>
                    <a:pt x="401" y="622"/>
                    <a:pt x="401" y="622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1" y="757"/>
                    <a:pt x="401" y="757"/>
                    <a:pt x="400" y="757"/>
                  </a:cubicBezTo>
                  <a:cubicBezTo>
                    <a:pt x="400" y="749"/>
                    <a:pt x="400" y="749"/>
                    <a:pt x="400" y="749"/>
                  </a:cubicBezTo>
                  <a:cubicBezTo>
                    <a:pt x="401" y="749"/>
                    <a:pt x="401" y="749"/>
                    <a:pt x="402" y="749"/>
                  </a:cubicBezTo>
                  <a:close/>
                  <a:moveTo>
                    <a:pt x="402" y="763"/>
                  </a:moveTo>
                  <a:cubicBezTo>
                    <a:pt x="402" y="778"/>
                    <a:pt x="402" y="778"/>
                    <a:pt x="402" y="778"/>
                  </a:cubicBezTo>
                  <a:cubicBezTo>
                    <a:pt x="401" y="777"/>
                    <a:pt x="400" y="776"/>
                    <a:pt x="400" y="775"/>
                  </a:cubicBezTo>
                  <a:cubicBezTo>
                    <a:pt x="400" y="760"/>
                    <a:pt x="400" y="760"/>
                    <a:pt x="400" y="760"/>
                  </a:cubicBezTo>
                  <a:lnTo>
                    <a:pt x="402" y="763"/>
                  </a:lnTo>
                  <a:close/>
                  <a:moveTo>
                    <a:pt x="393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398" y="9"/>
                    <a:pt x="395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lose/>
                  <a:moveTo>
                    <a:pt x="400" y="794"/>
                  </a:moveTo>
                  <a:cubicBezTo>
                    <a:pt x="397" y="794"/>
                    <a:pt x="395" y="793"/>
                    <a:pt x="393" y="793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5" y="787"/>
                    <a:pt x="398" y="787"/>
                    <a:pt x="400" y="786"/>
                  </a:cubicBezTo>
                  <a:cubicBezTo>
                    <a:pt x="400" y="794"/>
                    <a:pt x="400" y="794"/>
                    <a:pt x="400" y="794"/>
                  </a:cubicBezTo>
                  <a:close/>
                  <a:moveTo>
                    <a:pt x="400" y="29"/>
                  </a:moveTo>
                  <a:cubicBezTo>
                    <a:pt x="400" y="46"/>
                    <a:pt x="400" y="46"/>
                    <a:pt x="400" y="46"/>
                  </a:cubicBezTo>
                  <a:cubicBezTo>
                    <a:pt x="397" y="46"/>
                    <a:pt x="395" y="46"/>
                    <a:pt x="393" y="46"/>
                  </a:cubicBezTo>
                  <a:cubicBezTo>
                    <a:pt x="393" y="37"/>
                    <a:pt x="393" y="37"/>
                    <a:pt x="393" y="37"/>
                  </a:cubicBezTo>
                  <a:cubicBezTo>
                    <a:pt x="393" y="37"/>
                    <a:pt x="394" y="37"/>
                    <a:pt x="394" y="37"/>
                  </a:cubicBezTo>
                  <a:cubicBezTo>
                    <a:pt x="394" y="36"/>
                    <a:pt x="393" y="36"/>
                    <a:pt x="393" y="35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5" y="20"/>
                    <a:pt x="397" y="24"/>
                    <a:pt x="400" y="29"/>
                  </a:cubicBezTo>
                  <a:close/>
                  <a:moveTo>
                    <a:pt x="400" y="165"/>
                  </a:moveTo>
                  <a:cubicBezTo>
                    <a:pt x="400" y="170"/>
                    <a:pt x="400" y="170"/>
                    <a:pt x="400" y="170"/>
                  </a:cubicBezTo>
                  <a:cubicBezTo>
                    <a:pt x="398" y="170"/>
                    <a:pt x="396" y="170"/>
                    <a:pt x="393" y="170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5" y="165"/>
                    <a:pt x="397" y="165"/>
                    <a:pt x="400" y="165"/>
                  </a:cubicBezTo>
                  <a:close/>
                  <a:moveTo>
                    <a:pt x="400" y="182"/>
                  </a:moveTo>
                  <a:cubicBezTo>
                    <a:pt x="400" y="192"/>
                    <a:pt x="400" y="192"/>
                    <a:pt x="400" y="192"/>
                  </a:cubicBezTo>
                  <a:cubicBezTo>
                    <a:pt x="398" y="192"/>
                    <a:pt x="396" y="192"/>
                    <a:pt x="393" y="192"/>
                  </a:cubicBezTo>
                  <a:cubicBezTo>
                    <a:pt x="393" y="188"/>
                    <a:pt x="393" y="188"/>
                    <a:pt x="393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394" y="186"/>
                    <a:pt x="393" y="186"/>
                    <a:pt x="393" y="184"/>
                  </a:cubicBezTo>
                  <a:cubicBezTo>
                    <a:pt x="393" y="173"/>
                    <a:pt x="393" y="173"/>
                    <a:pt x="393" y="173"/>
                  </a:cubicBezTo>
                  <a:cubicBezTo>
                    <a:pt x="395" y="175"/>
                    <a:pt x="397" y="179"/>
                    <a:pt x="400" y="182"/>
                  </a:cubicBezTo>
                  <a:close/>
                  <a:moveTo>
                    <a:pt x="400" y="197"/>
                  </a:moveTo>
                  <a:cubicBezTo>
                    <a:pt x="400" y="200"/>
                    <a:pt x="400" y="200"/>
                    <a:pt x="400" y="200"/>
                  </a:cubicBezTo>
                  <a:cubicBezTo>
                    <a:pt x="397" y="201"/>
                    <a:pt x="395" y="201"/>
                    <a:pt x="393" y="202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395" y="198"/>
                    <a:pt x="398" y="198"/>
                    <a:pt x="400" y="197"/>
                  </a:cubicBezTo>
                  <a:close/>
                  <a:moveTo>
                    <a:pt x="400" y="209"/>
                  </a:moveTo>
                  <a:cubicBezTo>
                    <a:pt x="400" y="213"/>
                    <a:pt x="400" y="213"/>
                    <a:pt x="400" y="213"/>
                  </a:cubicBezTo>
                  <a:cubicBezTo>
                    <a:pt x="393" y="215"/>
                    <a:pt x="393" y="215"/>
                    <a:pt x="393" y="215"/>
                  </a:cubicBezTo>
                  <a:cubicBezTo>
                    <a:pt x="393" y="211"/>
                    <a:pt x="393" y="211"/>
                    <a:pt x="393" y="211"/>
                  </a:cubicBezTo>
                  <a:cubicBezTo>
                    <a:pt x="395" y="210"/>
                    <a:pt x="397" y="209"/>
                    <a:pt x="400" y="209"/>
                  </a:cubicBezTo>
                  <a:close/>
                  <a:moveTo>
                    <a:pt x="400" y="221"/>
                  </a:moveTo>
                  <a:cubicBezTo>
                    <a:pt x="400" y="225"/>
                    <a:pt x="400" y="225"/>
                    <a:pt x="400" y="225"/>
                  </a:cubicBezTo>
                  <a:cubicBezTo>
                    <a:pt x="397" y="226"/>
                    <a:pt x="395" y="226"/>
                    <a:pt x="393" y="227"/>
                  </a:cubicBezTo>
                  <a:cubicBezTo>
                    <a:pt x="393" y="223"/>
                    <a:pt x="393" y="223"/>
                    <a:pt x="393" y="223"/>
                  </a:cubicBezTo>
                  <a:cubicBezTo>
                    <a:pt x="396" y="222"/>
                    <a:pt x="398" y="222"/>
                    <a:pt x="400" y="221"/>
                  </a:cubicBezTo>
                  <a:close/>
                  <a:moveTo>
                    <a:pt x="400" y="234"/>
                  </a:moveTo>
                  <a:cubicBezTo>
                    <a:pt x="400" y="238"/>
                    <a:pt x="400" y="238"/>
                    <a:pt x="400" y="238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5" y="235"/>
                    <a:pt x="397" y="234"/>
                    <a:pt x="400" y="234"/>
                  </a:cubicBezTo>
                  <a:close/>
                  <a:moveTo>
                    <a:pt x="400" y="246"/>
                  </a:moveTo>
                  <a:cubicBezTo>
                    <a:pt x="400" y="250"/>
                    <a:pt x="400" y="250"/>
                    <a:pt x="400" y="250"/>
                  </a:cubicBezTo>
                  <a:cubicBezTo>
                    <a:pt x="397" y="251"/>
                    <a:pt x="395" y="251"/>
                    <a:pt x="393" y="252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6" y="247"/>
                    <a:pt x="398" y="247"/>
                    <a:pt x="400" y="246"/>
                  </a:cubicBezTo>
                  <a:close/>
                  <a:moveTo>
                    <a:pt x="400" y="258"/>
                  </a:moveTo>
                  <a:cubicBezTo>
                    <a:pt x="400" y="262"/>
                    <a:pt x="400" y="262"/>
                    <a:pt x="400" y="262"/>
                  </a:cubicBezTo>
                  <a:cubicBezTo>
                    <a:pt x="397" y="263"/>
                    <a:pt x="395" y="263"/>
                    <a:pt x="393" y="264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5" y="260"/>
                    <a:pt x="397" y="259"/>
                    <a:pt x="400" y="258"/>
                  </a:cubicBezTo>
                  <a:close/>
                  <a:moveTo>
                    <a:pt x="400" y="271"/>
                  </a:moveTo>
                  <a:cubicBezTo>
                    <a:pt x="400" y="275"/>
                    <a:pt x="400" y="275"/>
                    <a:pt x="400" y="275"/>
                  </a:cubicBezTo>
                  <a:cubicBezTo>
                    <a:pt x="397" y="275"/>
                    <a:pt x="395" y="276"/>
                    <a:pt x="393" y="277"/>
                  </a:cubicBezTo>
                  <a:cubicBezTo>
                    <a:pt x="393" y="272"/>
                    <a:pt x="393" y="272"/>
                    <a:pt x="393" y="272"/>
                  </a:cubicBezTo>
                  <a:cubicBezTo>
                    <a:pt x="396" y="272"/>
                    <a:pt x="398" y="272"/>
                    <a:pt x="400" y="271"/>
                  </a:cubicBezTo>
                  <a:close/>
                  <a:moveTo>
                    <a:pt x="400" y="284"/>
                  </a:moveTo>
                  <a:cubicBezTo>
                    <a:pt x="400" y="287"/>
                    <a:pt x="400" y="287"/>
                    <a:pt x="400" y="287"/>
                  </a:cubicBezTo>
                  <a:cubicBezTo>
                    <a:pt x="397" y="288"/>
                    <a:pt x="395" y="288"/>
                    <a:pt x="393" y="289"/>
                  </a:cubicBezTo>
                  <a:cubicBezTo>
                    <a:pt x="393" y="285"/>
                    <a:pt x="393" y="285"/>
                    <a:pt x="393" y="285"/>
                  </a:cubicBezTo>
                  <a:cubicBezTo>
                    <a:pt x="396" y="285"/>
                    <a:pt x="398" y="284"/>
                    <a:pt x="400" y="284"/>
                  </a:cubicBezTo>
                  <a:close/>
                  <a:moveTo>
                    <a:pt x="400" y="293"/>
                  </a:moveTo>
                  <a:cubicBezTo>
                    <a:pt x="400" y="301"/>
                    <a:pt x="400" y="301"/>
                    <a:pt x="400" y="301"/>
                  </a:cubicBezTo>
                  <a:cubicBezTo>
                    <a:pt x="398" y="299"/>
                    <a:pt x="397" y="298"/>
                    <a:pt x="393" y="298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400" y="293"/>
                    <a:pt x="400" y="293"/>
                    <a:pt x="400" y="293"/>
                  </a:cubicBezTo>
                  <a:close/>
                  <a:moveTo>
                    <a:pt x="400" y="308"/>
                  </a:moveTo>
                  <a:cubicBezTo>
                    <a:pt x="400" y="311"/>
                    <a:pt x="400" y="311"/>
                    <a:pt x="400" y="311"/>
                  </a:cubicBezTo>
                  <a:cubicBezTo>
                    <a:pt x="397" y="311"/>
                    <a:pt x="395" y="311"/>
                    <a:pt x="393" y="311"/>
                  </a:cubicBezTo>
                  <a:cubicBezTo>
                    <a:pt x="393" y="303"/>
                    <a:pt x="393" y="303"/>
                    <a:pt x="393" y="303"/>
                  </a:cubicBezTo>
                  <a:cubicBezTo>
                    <a:pt x="394" y="305"/>
                    <a:pt x="396" y="308"/>
                    <a:pt x="398" y="308"/>
                  </a:cubicBezTo>
                  <a:cubicBezTo>
                    <a:pt x="400" y="308"/>
                    <a:pt x="400" y="308"/>
                    <a:pt x="400" y="308"/>
                  </a:cubicBezTo>
                  <a:close/>
                  <a:moveTo>
                    <a:pt x="400" y="336"/>
                  </a:moveTo>
                  <a:cubicBezTo>
                    <a:pt x="400" y="434"/>
                    <a:pt x="400" y="434"/>
                    <a:pt x="400" y="434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393" y="434"/>
                    <a:pt x="393" y="434"/>
                    <a:pt x="393" y="434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6" y="327"/>
                    <a:pt x="396" y="327"/>
                    <a:pt x="396" y="327"/>
                  </a:cubicBezTo>
                  <a:cubicBezTo>
                    <a:pt x="397" y="330"/>
                    <a:pt x="398" y="331"/>
                    <a:pt x="400" y="336"/>
                  </a:cubicBezTo>
                  <a:close/>
                  <a:moveTo>
                    <a:pt x="400" y="493"/>
                  </a:moveTo>
                  <a:cubicBezTo>
                    <a:pt x="400" y="501"/>
                    <a:pt x="400" y="501"/>
                    <a:pt x="400" y="501"/>
                  </a:cubicBezTo>
                  <a:cubicBezTo>
                    <a:pt x="398" y="499"/>
                    <a:pt x="396" y="497"/>
                    <a:pt x="393" y="496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397" y="493"/>
                    <a:pt x="397" y="493"/>
                    <a:pt x="397" y="493"/>
                  </a:cubicBezTo>
                  <a:cubicBezTo>
                    <a:pt x="398" y="493"/>
                    <a:pt x="399" y="493"/>
                    <a:pt x="400" y="493"/>
                  </a:cubicBezTo>
                  <a:close/>
                  <a:moveTo>
                    <a:pt x="400" y="507"/>
                  </a:moveTo>
                  <a:cubicBezTo>
                    <a:pt x="400" y="510"/>
                    <a:pt x="400" y="510"/>
                    <a:pt x="400" y="510"/>
                  </a:cubicBezTo>
                  <a:cubicBezTo>
                    <a:pt x="397" y="510"/>
                    <a:pt x="395" y="511"/>
                    <a:pt x="393" y="511"/>
                  </a:cubicBezTo>
                  <a:cubicBezTo>
                    <a:pt x="393" y="503"/>
                    <a:pt x="393" y="503"/>
                    <a:pt x="393" y="503"/>
                  </a:cubicBezTo>
                  <a:cubicBezTo>
                    <a:pt x="394" y="505"/>
                    <a:pt x="395" y="506"/>
                    <a:pt x="398" y="507"/>
                  </a:cubicBezTo>
                  <a:cubicBezTo>
                    <a:pt x="399" y="507"/>
                    <a:pt x="399" y="507"/>
                    <a:pt x="400" y="507"/>
                  </a:cubicBezTo>
                  <a:close/>
                  <a:moveTo>
                    <a:pt x="400" y="515"/>
                  </a:moveTo>
                  <a:cubicBezTo>
                    <a:pt x="400" y="518"/>
                    <a:pt x="400" y="518"/>
                    <a:pt x="400" y="518"/>
                  </a:cubicBezTo>
                  <a:cubicBezTo>
                    <a:pt x="397" y="519"/>
                    <a:pt x="395" y="520"/>
                    <a:pt x="393" y="520"/>
                  </a:cubicBezTo>
                  <a:cubicBezTo>
                    <a:pt x="393" y="516"/>
                    <a:pt x="393" y="516"/>
                    <a:pt x="393" y="516"/>
                  </a:cubicBezTo>
                  <a:cubicBezTo>
                    <a:pt x="395" y="516"/>
                    <a:pt x="398" y="516"/>
                    <a:pt x="400" y="515"/>
                  </a:cubicBezTo>
                  <a:close/>
                  <a:moveTo>
                    <a:pt x="400" y="526"/>
                  </a:moveTo>
                  <a:cubicBezTo>
                    <a:pt x="400" y="531"/>
                    <a:pt x="400" y="531"/>
                    <a:pt x="400" y="531"/>
                  </a:cubicBezTo>
                  <a:cubicBezTo>
                    <a:pt x="393" y="533"/>
                    <a:pt x="393" y="533"/>
                    <a:pt x="393" y="533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5" y="528"/>
                    <a:pt x="397" y="527"/>
                    <a:pt x="400" y="526"/>
                  </a:cubicBezTo>
                  <a:close/>
                  <a:moveTo>
                    <a:pt x="400" y="539"/>
                  </a:moveTo>
                  <a:cubicBezTo>
                    <a:pt x="400" y="544"/>
                    <a:pt x="400" y="544"/>
                    <a:pt x="400" y="544"/>
                  </a:cubicBezTo>
                  <a:cubicBezTo>
                    <a:pt x="397" y="544"/>
                    <a:pt x="395" y="545"/>
                    <a:pt x="393" y="545"/>
                  </a:cubicBezTo>
                  <a:cubicBezTo>
                    <a:pt x="393" y="541"/>
                    <a:pt x="393" y="541"/>
                    <a:pt x="393" y="541"/>
                  </a:cubicBezTo>
                  <a:cubicBezTo>
                    <a:pt x="396" y="540"/>
                    <a:pt x="398" y="540"/>
                    <a:pt x="400" y="539"/>
                  </a:cubicBezTo>
                  <a:close/>
                  <a:moveTo>
                    <a:pt x="400" y="551"/>
                  </a:moveTo>
                  <a:cubicBezTo>
                    <a:pt x="400" y="556"/>
                    <a:pt x="400" y="556"/>
                    <a:pt x="400" y="556"/>
                  </a:cubicBezTo>
                  <a:cubicBezTo>
                    <a:pt x="397" y="556"/>
                    <a:pt x="395" y="556"/>
                    <a:pt x="393" y="557"/>
                  </a:cubicBezTo>
                  <a:cubicBezTo>
                    <a:pt x="393" y="553"/>
                    <a:pt x="393" y="553"/>
                    <a:pt x="393" y="553"/>
                  </a:cubicBezTo>
                  <a:cubicBezTo>
                    <a:pt x="395" y="552"/>
                    <a:pt x="397" y="552"/>
                    <a:pt x="400" y="551"/>
                  </a:cubicBezTo>
                  <a:close/>
                  <a:moveTo>
                    <a:pt x="400" y="564"/>
                  </a:moveTo>
                  <a:cubicBezTo>
                    <a:pt x="400" y="568"/>
                    <a:pt x="400" y="568"/>
                    <a:pt x="400" y="568"/>
                  </a:cubicBezTo>
                  <a:cubicBezTo>
                    <a:pt x="397" y="569"/>
                    <a:pt x="395" y="569"/>
                    <a:pt x="393" y="569"/>
                  </a:cubicBezTo>
                  <a:cubicBezTo>
                    <a:pt x="393" y="565"/>
                    <a:pt x="393" y="565"/>
                    <a:pt x="393" y="565"/>
                  </a:cubicBezTo>
                  <a:cubicBezTo>
                    <a:pt x="400" y="564"/>
                    <a:pt x="400" y="564"/>
                    <a:pt x="400" y="564"/>
                  </a:cubicBezTo>
                  <a:close/>
                  <a:moveTo>
                    <a:pt x="400" y="577"/>
                  </a:moveTo>
                  <a:cubicBezTo>
                    <a:pt x="400" y="580"/>
                    <a:pt x="400" y="580"/>
                    <a:pt x="400" y="580"/>
                  </a:cubicBezTo>
                  <a:cubicBezTo>
                    <a:pt x="397" y="581"/>
                    <a:pt x="395" y="581"/>
                    <a:pt x="393" y="582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96" y="577"/>
                    <a:pt x="398" y="577"/>
                    <a:pt x="400" y="577"/>
                  </a:cubicBezTo>
                  <a:close/>
                  <a:moveTo>
                    <a:pt x="400" y="589"/>
                  </a:moveTo>
                  <a:cubicBezTo>
                    <a:pt x="400" y="593"/>
                    <a:pt x="400" y="593"/>
                    <a:pt x="400" y="593"/>
                  </a:cubicBezTo>
                  <a:cubicBezTo>
                    <a:pt x="397" y="594"/>
                    <a:pt x="395" y="594"/>
                    <a:pt x="393" y="595"/>
                  </a:cubicBezTo>
                  <a:cubicBezTo>
                    <a:pt x="393" y="591"/>
                    <a:pt x="393" y="591"/>
                    <a:pt x="393" y="591"/>
                  </a:cubicBezTo>
                  <a:cubicBezTo>
                    <a:pt x="395" y="590"/>
                    <a:pt x="397" y="590"/>
                    <a:pt x="400" y="589"/>
                  </a:cubicBezTo>
                  <a:close/>
                  <a:moveTo>
                    <a:pt x="400" y="602"/>
                  </a:moveTo>
                  <a:cubicBezTo>
                    <a:pt x="400" y="605"/>
                    <a:pt x="400" y="605"/>
                    <a:pt x="400" y="605"/>
                  </a:cubicBezTo>
                  <a:cubicBezTo>
                    <a:pt x="397" y="606"/>
                    <a:pt x="395" y="607"/>
                    <a:pt x="393" y="607"/>
                  </a:cubicBezTo>
                  <a:cubicBezTo>
                    <a:pt x="393" y="603"/>
                    <a:pt x="393" y="603"/>
                    <a:pt x="393" y="603"/>
                  </a:cubicBezTo>
                  <a:cubicBezTo>
                    <a:pt x="396" y="603"/>
                    <a:pt x="398" y="602"/>
                    <a:pt x="400" y="602"/>
                  </a:cubicBezTo>
                  <a:close/>
                  <a:moveTo>
                    <a:pt x="400" y="611"/>
                  </a:moveTo>
                  <a:cubicBezTo>
                    <a:pt x="400" y="617"/>
                    <a:pt x="400" y="617"/>
                    <a:pt x="400" y="617"/>
                  </a:cubicBezTo>
                  <a:cubicBezTo>
                    <a:pt x="400" y="618"/>
                    <a:pt x="399" y="618"/>
                    <a:pt x="398" y="618"/>
                  </a:cubicBezTo>
                  <a:cubicBezTo>
                    <a:pt x="399" y="619"/>
                    <a:pt x="400" y="620"/>
                    <a:pt x="400" y="620"/>
                  </a:cubicBezTo>
                  <a:cubicBezTo>
                    <a:pt x="400" y="631"/>
                    <a:pt x="400" y="631"/>
                    <a:pt x="400" y="631"/>
                  </a:cubicBezTo>
                  <a:cubicBezTo>
                    <a:pt x="397" y="626"/>
                    <a:pt x="395" y="623"/>
                    <a:pt x="393" y="620"/>
                  </a:cubicBezTo>
                  <a:cubicBezTo>
                    <a:pt x="393" y="612"/>
                    <a:pt x="393" y="612"/>
                    <a:pt x="393" y="612"/>
                  </a:cubicBezTo>
                  <a:cubicBezTo>
                    <a:pt x="395" y="612"/>
                    <a:pt x="397" y="612"/>
                    <a:pt x="400" y="611"/>
                  </a:cubicBezTo>
                  <a:close/>
                  <a:moveTo>
                    <a:pt x="400" y="634"/>
                  </a:moveTo>
                  <a:cubicBezTo>
                    <a:pt x="400" y="639"/>
                    <a:pt x="400" y="639"/>
                    <a:pt x="400" y="639"/>
                  </a:cubicBezTo>
                  <a:cubicBezTo>
                    <a:pt x="397" y="639"/>
                    <a:pt x="395" y="639"/>
                    <a:pt x="393" y="639"/>
                  </a:cubicBezTo>
                  <a:cubicBezTo>
                    <a:pt x="393" y="634"/>
                    <a:pt x="393" y="634"/>
                    <a:pt x="393" y="634"/>
                  </a:cubicBezTo>
                  <a:cubicBezTo>
                    <a:pt x="395" y="634"/>
                    <a:pt x="397" y="634"/>
                    <a:pt x="400" y="634"/>
                  </a:cubicBezTo>
                  <a:close/>
                  <a:moveTo>
                    <a:pt x="400" y="749"/>
                  </a:moveTo>
                  <a:cubicBezTo>
                    <a:pt x="400" y="757"/>
                    <a:pt x="400" y="757"/>
                    <a:pt x="400" y="757"/>
                  </a:cubicBezTo>
                  <a:cubicBezTo>
                    <a:pt x="400" y="757"/>
                    <a:pt x="399" y="757"/>
                    <a:pt x="398" y="757"/>
                  </a:cubicBezTo>
                  <a:cubicBezTo>
                    <a:pt x="400" y="760"/>
                    <a:pt x="400" y="760"/>
                    <a:pt x="400" y="760"/>
                  </a:cubicBezTo>
                  <a:cubicBezTo>
                    <a:pt x="400" y="775"/>
                    <a:pt x="400" y="775"/>
                    <a:pt x="400" y="775"/>
                  </a:cubicBezTo>
                  <a:cubicBezTo>
                    <a:pt x="397" y="771"/>
                    <a:pt x="395" y="768"/>
                    <a:pt x="393" y="765"/>
                  </a:cubicBezTo>
                  <a:cubicBezTo>
                    <a:pt x="393" y="750"/>
                    <a:pt x="393" y="750"/>
                    <a:pt x="393" y="750"/>
                  </a:cubicBezTo>
                  <a:cubicBezTo>
                    <a:pt x="395" y="750"/>
                    <a:pt x="397" y="749"/>
                    <a:pt x="400" y="749"/>
                  </a:cubicBezTo>
                  <a:close/>
                  <a:moveTo>
                    <a:pt x="391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2" y="8"/>
                    <a:pt x="392" y="8"/>
                    <a:pt x="391" y="8"/>
                  </a:cubicBezTo>
                  <a:cubicBezTo>
                    <a:pt x="391" y="0"/>
                    <a:pt x="391" y="0"/>
                    <a:pt x="391" y="0"/>
                  </a:cubicBezTo>
                  <a:close/>
                  <a:moveTo>
                    <a:pt x="393" y="793"/>
                  </a:moveTo>
                  <a:cubicBezTo>
                    <a:pt x="391" y="793"/>
                    <a:pt x="391" y="793"/>
                    <a:pt x="391" y="793"/>
                  </a:cubicBezTo>
                  <a:cubicBezTo>
                    <a:pt x="391" y="786"/>
                    <a:pt x="391" y="786"/>
                    <a:pt x="391" y="786"/>
                  </a:cubicBezTo>
                  <a:cubicBezTo>
                    <a:pt x="392" y="787"/>
                    <a:pt x="392" y="787"/>
                    <a:pt x="393" y="787"/>
                  </a:cubicBezTo>
                  <a:cubicBezTo>
                    <a:pt x="393" y="793"/>
                    <a:pt x="393" y="793"/>
                    <a:pt x="393" y="793"/>
                  </a:cubicBezTo>
                  <a:close/>
                  <a:moveTo>
                    <a:pt x="393" y="18"/>
                  </a:moveTo>
                  <a:cubicBezTo>
                    <a:pt x="393" y="35"/>
                    <a:pt x="393" y="35"/>
                    <a:pt x="393" y="35"/>
                  </a:cubicBezTo>
                  <a:cubicBezTo>
                    <a:pt x="392" y="34"/>
                    <a:pt x="392" y="33"/>
                    <a:pt x="391" y="32"/>
                  </a:cubicBezTo>
                  <a:cubicBezTo>
                    <a:pt x="391" y="15"/>
                    <a:pt x="391" y="15"/>
                    <a:pt x="391" y="15"/>
                  </a:cubicBezTo>
                  <a:cubicBezTo>
                    <a:pt x="393" y="18"/>
                    <a:pt x="393" y="18"/>
                    <a:pt x="393" y="18"/>
                  </a:cubicBezTo>
                  <a:close/>
                  <a:moveTo>
                    <a:pt x="393" y="37"/>
                  </a:moveTo>
                  <a:cubicBezTo>
                    <a:pt x="393" y="46"/>
                    <a:pt x="393" y="46"/>
                    <a:pt x="393" y="46"/>
                  </a:cubicBezTo>
                  <a:cubicBezTo>
                    <a:pt x="392" y="46"/>
                    <a:pt x="392" y="46"/>
                    <a:pt x="391" y="46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92" y="38"/>
                    <a:pt x="392" y="38"/>
                    <a:pt x="393" y="37"/>
                  </a:cubicBezTo>
                  <a:close/>
                  <a:moveTo>
                    <a:pt x="393" y="165"/>
                  </a:moveTo>
                  <a:cubicBezTo>
                    <a:pt x="393" y="170"/>
                    <a:pt x="393" y="170"/>
                    <a:pt x="393" y="170"/>
                  </a:cubicBezTo>
                  <a:cubicBezTo>
                    <a:pt x="392" y="171"/>
                    <a:pt x="392" y="171"/>
                    <a:pt x="391" y="171"/>
                  </a:cubicBezTo>
                  <a:cubicBezTo>
                    <a:pt x="392" y="171"/>
                    <a:pt x="392" y="172"/>
                    <a:pt x="393" y="173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92" y="183"/>
                    <a:pt x="392" y="182"/>
                    <a:pt x="391" y="181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3" y="165"/>
                    <a:pt x="393" y="165"/>
                    <a:pt x="393" y="165"/>
                  </a:cubicBezTo>
                  <a:close/>
                  <a:moveTo>
                    <a:pt x="393" y="188"/>
                  </a:moveTo>
                  <a:cubicBezTo>
                    <a:pt x="393" y="192"/>
                    <a:pt x="393" y="192"/>
                    <a:pt x="393" y="192"/>
                  </a:cubicBezTo>
                  <a:cubicBezTo>
                    <a:pt x="391" y="193"/>
                    <a:pt x="391" y="193"/>
                    <a:pt x="391" y="193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3" y="188"/>
                    <a:pt x="393" y="188"/>
                    <a:pt x="393" y="188"/>
                  </a:cubicBezTo>
                  <a:close/>
                  <a:moveTo>
                    <a:pt x="393" y="198"/>
                  </a:moveTo>
                  <a:cubicBezTo>
                    <a:pt x="393" y="202"/>
                    <a:pt x="393" y="202"/>
                    <a:pt x="393" y="202"/>
                  </a:cubicBezTo>
                  <a:cubicBezTo>
                    <a:pt x="392" y="202"/>
                    <a:pt x="392" y="202"/>
                    <a:pt x="391" y="203"/>
                  </a:cubicBezTo>
                  <a:cubicBezTo>
                    <a:pt x="391" y="199"/>
                    <a:pt x="391" y="199"/>
                    <a:pt x="391" y="199"/>
                  </a:cubicBezTo>
                  <a:cubicBezTo>
                    <a:pt x="393" y="198"/>
                    <a:pt x="393" y="198"/>
                    <a:pt x="393" y="198"/>
                  </a:cubicBezTo>
                  <a:close/>
                  <a:moveTo>
                    <a:pt x="393" y="211"/>
                  </a:moveTo>
                  <a:cubicBezTo>
                    <a:pt x="393" y="215"/>
                    <a:pt x="393" y="215"/>
                    <a:pt x="393" y="215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91" y="211"/>
                    <a:pt x="391" y="211"/>
                    <a:pt x="391" y="211"/>
                  </a:cubicBezTo>
                  <a:cubicBezTo>
                    <a:pt x="393" y="211"/>
                    <a:pt x="393" y="211"/>
                    <a:pt x="393" y="211"/>
                  </a:cubicBezTo>
                  <a:close/>
                  <a:moveTo>
                    <a:pt x="393" y="223"/>
                  </a:moveTo>
                  <a:cubicBezTo>
                    <a:pt x="393" y="227"/>
                    <a:pt x="393" y="227"/>
                    <a:pt x="393" y="227"/>
                  </a:cubicBezTo>
                  <a:cubicBezTo>
                    <a:pt x="392" y="227"/>
                    <a:pt x="391" y="227"/>
                    <a:pt x="391" y="228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3" y="223"/>
                    <a:pt x="393" y="223"/>
                    <a:pt x="393" y="223"/>
                  </a:cubicBezTo>
                  <a:close/>
                  <a:moveTo>
                    <a:pt x="393" y="235"/>
                  </a:moveTo>
                  <a:cubicBezTo>
                    <a:pt x="393" y="239"/>
                    <a:pt x="393" y="239"/>
                    <a:pt x="393" y="239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3" y="235"/>
                    <a:pt x="393" y="235"/>
                    <a:pt x="393" y="235"/>
                  </a:cubicBezTo>
                  <a:close/>
                  <a:moveTo>
                    <a:pt x="393" y="248"/>
                  </a:moveTo>
                  <a:cubicBezTo>
                    <a:pt x="393" y="252"/>
                    <a:pt x="393" y="252"/>
                    <a:pt x="393" y="252"/>
                  </a:cubicBezTo>
                  <a:cubicBezTo>
                    <a:pt x="392" y="252"/>
                    <a:pt x="392" y="253"/>
                    <a:pt x="391" y="253"/>
                  </a:cubicBezTo>
                  <a:cubicBezTo>
                    <a:pt x="391" y="248"/>
                    <a:pt x="391" y="248"/>
                    <a:pt x="391" y="248"/>
                  </a:cubicBezTo>
                  <a:cubicBezTo>
                    <a:pt x="392" y="248"/>
                    <a:pt x="392" y="248"/>
                    <a:pt x="393" y="248"/>
                  </a:cubicBezTo>
                  <a:close/>
                  <a:moveTo>
                    <a:pt x="393" y="260"/>
                  </a:moveTo>
                  <a:cubicBezTo>
                    <a:pt x="393" y="264"/>
                    <a:pt x="393" y="264"/>
                    <a:pt x="393" y="264"/>
                  </a:cubicBezTo>
                  <a:cubicBezTo>
                    <a:pt x="392" y="264"/>
                    <a:pt x="392" y="265"/>
                    <a:pt x="391" y="265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3" y="260"/>
                    <a:pt x="393" y="260"/>
                    <a:pt x="393" y="260"/>
                  </a:cubicBezTo>
                  <a:close/>
                  <a:moveTo>
                    <a:pt x="393" y="272"/>
                  </a:moveTo>
                  <a:cubicBezTo>
                    <a:pt x="393" y="277"/>
                    <a:pt x="393" y="277"/>
                    <a:pt x="393" y="277"/>
                  </a:cubicBezTo>
                  <a:cubicBezTo>
                    <a:pt x="392" y="277"/>
                    <a:pt x="392" y="277"/>
                    <a:pt x="391" y="277"/>
                  </a:cubicBezTo>
                  <a:cubicBezTo>
                    <a:pt x="391" y="273"/>
                    <a:pt x="391" y="273"/>
                    <a:pt x="391" y="273"/>
                  </a:cubicBezTo>
                  <a:cubicBezTo>
                    <a:pt x="392" y="272"/>
                    <a:pt x="392" y="272"/>
                    <a:pt x="393" y="272"/>
                  </a:cubicBezTo>
                  <a:close/>
                  <a:moveTo>
                    <a:pt x="393" y="285"/>
                  </a:moveTo>
                  <a:cubicBezTo>
                    <a:pt x="393" y="289"/>
                    <a:pt x="393" y="289"/>
                    <a:pt x="393" y="289"/>
                  </a:cubicBezTo>
                  <a:cubicBezTo>
                    <a:pt x="392" y="289"/>
                    <a:pt x="392" y="290"/>
                    <a:pt x="391" y="290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3" y="285"/>
                    <a:pt x="393" y="285"/>
                    <a:pt x="393" y="285"/>
                  </a:cubicBezTo>
                  <a:close/>
                  <a:moveTo>
                    <a:pt x="393" y="293"/>
                  </a:moveTo>
                  <a:cubicBezTo>
                    <a:pt x="393" y="298"/>
                    <a:pt x="393" y="298"/>
                    <a:pt x="393" y="298"/>
                  </a:cubicBezTo>
                  <a:cubicBezTo>
                    <a:pt x="392" y="298"/>
                    <a:pt x="392" y="298"/>
                    <a:pt x="391" y="298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3" y="293"/>
                    <a:pt x="393" y="293"/>
                    <a:pt x="393" y="293"/>
                  </a:cubicBezTo>
                  <a:close/>
                  <a:moveTo>
                    <a:pt x="393" y="303"/>
                  </a:moveTo>
                  <a:cubicBezTo>
                    <a:pt x="393" y="311"/>
                    <a:pt x="393" y="311"/>
                    <a:pt x="393" y="311"/>
                  </a:cubicBezTo>
                  <a:cubicBezTo>
                    <a:pt x="392" y="312"/>
                    <a:pt x="392" y="312"/>
                    <a:pt x="391" y="312"/>
                  </a:cubicBezTo>
                  <a:cubicBezTo>
                    <a:pt x="391" y="308"/>
                    <a:pt x="391" y="308"/>
                    <a:pt x="391" y="308"/>
                  </a:cubicBezTo>
                  <a:cubicBezTo>
                    <a:pt x="392" y="308"/>
                    <a:pt x="392" y="308"/>
                    <a:pt x="392" y="308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2" y="300"/>
                    <a:pt x="392" y="302"/>
                    <a:pt x="393" y="303"/>
                  </a:cubicBezTo>
                  <a:close/>
                  <a:moveTo>
                    <a:pt x="393" y="338"/>
                  </a:moveTo>
                  <a:cubicBezTo>
                    <a:pt x="393" y="434"/>
                    <a:pt x="393" y="434"/>
                    <a:pt x="393" y="434"/>
                  </a:cubicBezTo>
                  <a:cubicBezTo>
                    <a:pt x="391" y="435"/>
                    <a:pt x="391" y="435"/>
                    <a:pt x="391" y="435"/>
                  </a:cubicBezTo>
                  <a:cubicBezTo>
                    <a:pt x="391" y="343"/>
                    <a:pt x="391" y="343"/>
                    <a:pt x="391" y="343"/>
                  </a:cubicBezTo>
                  <a:cubicBezTo>
                    <a:pt x="393" y="338"/>
                    <a:pt x="393" y="338"/>
                    <a:pt x="393" y="338"/>
                  </a:cubicBezTo>
                  <a:close/>
                  <a:moveTo>
                    <a:pt x="393" y="493"/>
                  </a:moveTo>
                  <a:cubicBezTo>
                    <a:pt x="393" y="496"/>
                    <a:pt x="393" y="496"/>
                    <a:pt x="393" y="496"/>
                  </a:cubicBezTo>
                  <a:cubicBezTo>
                    <a:pt x="392" y="496"/>
                    <a:pt x="392" y="496"/>
                    <a:pt x="391" y="496"/>
                  </a:cubicBezTo>
                  <a:cubicBezTo>
                    <a:pt x="391" y="492"/>
                    <a:pt x="391" y="492"/>
                    <a:pt x="391" y="492"/>
                  </a:cubicBezTo>
                  <a:cubicBezTo>
                    <a:pt x="393" y="493"/>
                    <a:pt x="393" y="493"/>
                    <a:pt x="393" y="493"/>
                  </a:cubicBezTo>
                  <a:close/>
                  <a:moveTo>
                    <a:pt x="393" y="503"/>
                  </a:moveTo>
                  <a:cubicBezTo>
                    <a:pt x="393" y="511"/>
                    <a:pt x="393" y="511"/>
                    <a:pt x="393" y="511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91" y="498"/>
                    <a:pt x="391" y="498"/>
                    <a:pt x="391" y="498"/>
                  </a:cubicBezTo>
                  <a:cubicBezTo>
                    <a:pt x="392" y="500"/>
                    <a:pt x="392" y="501"/>
                    <a:pt x="393" y="503"/>
                  </a:cubicBezTo>
                  <a:close/>
                  <a:moveTo>
                    <a:pt x="393" y="516"/>
                  </a:moveTo>
                  <a:cubicBezTo>
                    <a:pt x="393" y="520"/>
                    <a:pt x="393" y="520"/>
                    <a:pt x="393" y="520"/>
                  </a:cubicBezTo>
                  <a:cubicBezTo>
                    <a:pt x="392" y="520"/>
                    <a:pt x="392" y="521"/>
                    <a:pt x="391" y="521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2" y="516"/>
                    <a:pt x="392" y="516"/>
                    <a:pt x="393" y="516"/>
                  </a:cubicBezTo>
                  <a:close/>
                  <a:moveTo>
                    <a:pt x="393" y="528"/>
                  </a:moveTo>
                  <a:cubicBezTo>
                    <a:pt x="393" y="533"/>
                    <a:pt x="393" y="533"/>
                    <a:pt x="393" y="533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91" y="529"/>
                    <a:pt x="391" y="529"/>
                    <a:pt x="391" y="529"/>
                  </a:cubicBezTo>
                  <a:cubicBezTo>
                    <a:pt x="393" y="528"/>
                    <a:pt x="393" y="528"/>
                    <a:pt x="393" y="528"/>
                  </a:cubicBezTo>
                  <a:close/>
                  <a:moveTo>
                    <a:pt x="393" y="541"/>
                  </a:moveTo>
                  <a:cubicBezTo>
                    <a:pt x="393" y="545"/>
                    <a:pt x="393" y="545"/>
                    <a:pt x="393" y="545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1" y="541"/>
                    <a:pt x="391" y="541"/>
                    <a:pt x="391" y="541"/>
                  </a:cubicBezTo>
                  <a:cubicBezTo>
                    <a:pt x="392" y="541"/>
                    <a:pt x="392" y="541"/>
                    <a:pt x="393" y="541"/>
                  </a:cubicBezTo>
                  <a:close/>
                  <a:moveTo>
                    <a:pt x="393" y="553"/>
                  </a:moveTo>
                  <a:cubicBezTo>
                    <a:pt x="393" y="557"/>
                    <a:pt x="393" y="557"/>
                    <a:pt x="393" y="557"/>
                  </a:cubicBezTo>
                  <a:cubicBezTo>
                    <a:pt x="392" y="557"/>
                    <a:pt x="392" y="558"/>
                    <a:pt x="391" y="558"/>
                  </a:cubicBezTo>
                  <a:cubicBezTo>
                    <a:pt x="391" y="554"/>
                    <a:pt x="391" y="554"/>
                    <a:pt x="391" y="554"/>
                  </a:cubicBezTo>
                  <a:cubicBezTo>
                    <a:pt x="393" y="553"/>
                    <a:pt x="393" y="553"/>
                    <a:pt x="393" y="553"/>
                  </a:cubicBezTo>
                  <a:close/>
                  <a:moveTo>
                    <a:pt x="393" y="565"/>
                  </a:moveTo>
                  <a:cubicBezTo>
                    <a:pt x="393" y="569"/>
                    <a:pt x="393" y="569"/>
                    <a:pt x="393" y="569"/>
                  </a:cubicBezTo>
                  <a:cubicBezTo>
                    <a:pt x="392" y="570"/>
                    <a:pt x="392" y="570"/>
                    <a:pt x="391" y="571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3" y="565"/>
                    <a:pt x="393" y="565"/>
                    <a:pt x="393" y="565"/>
                  </a:cubicBezTo>
                  <a:close/>
                  <a:moveTo>
                    <a:pt x="393" y="578"/>
                  </a:moveTo>
                  <a:cubicBezTo>
                    <a:pt x="393" y="582"/>
                    <a:pt x="393" y="582"/>
                    <a:pt x="393" y="582"/>
                  </a:cubicBezTo>
                  <a:cubicBezTo>
                    <a:pt x="392" y="582"/>
                    <a:pt x="391" y="583"/>
                    <a:pt x="391" y="583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3" y="578"/>
                    <a:pt x="393" y="578"/>
                    <a:pt x="393" y="578"/>
                  </a:cubicBezTo>
                  <a:close/>
                  <a:moveTo>
                    <a:pt x="393" y="591"/>
                  </a:moveTo>
                  <a:cubicBezTo>
                    <a:pt x="393" y="595"/>
                    <a:pt x="393" y="595"/>
                    <a:pt x="393" y="595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3" y="591"/>
                    <a:pt x="393" y="591"/>
                    <a:pt x="393" y="591"/>
                  </a:cubicBezTo>
                  <a:close/>
                  <a:moveTo>
                    <a:pt x="393" y="603"/>
                  </a:moveTo>
                  <a:cubicBezTo>
                    <a:pt x="393" y="607"/>
                    <a:pt x="393" y="607"/>
                    <a:pt x="393" y="607"/>
                  </a:cubicBezTo>
                  <a:cubicBezTo>
                    <a:pt x="392" y="607"/>
                    <a:pt x="392" y="607"/>
                    <a:pt x="391" y="608"/>
                  </a:cubicBezTo>
                  <a:cubicBezTo>
                    <a:pt x="391" y="603"/>
                    <a:pt x="391" y="603"/>
                    <a:pt x="391" y="603"/>
                  </a:cubicBezTo>
                  <a:cubicBezTo>
                    <a:pt x="392" y="603"/>
                    <a:pt x="392" y="603"/>
                    <a:pt x="393" y="603"/>
                  </a:cubicBezTo>
                  <a:close/>
                  <a:moveTo>
                    <a:pt x="393" y="612"/>
                  </a:moveTo>
                  <a:cubicBezTo>
                    <a:pt x="393" y="620"/>
                    <a:pt x="393" y="620"/>
                    <a:pt x="393" y="620"/>
                  </a:cubicBezTo>
                  <a:cubicBezTo>
                    <a:pt x="392" y="620"/>
                    <a:pt x="392" y="619"/>
                    <a:pt x="391" y="619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3" y="612"/>
                    <a:pt x="393" y="612"/>
                    <a:pt x="393" y="612"/>
                  </a:cubicBezTo>
                  <a:close/>
                  <a:moveTo>
                    <a:pt x="393" y="634"/>
                  </a:moveTo>
                  <a:cubicBezTo>
                    <a:pt x="393" y="639"/>
                    <a:pt x="393" y="639"/>
                    <a:pt x="393" y="639"/>
                  </a:cubicBezTo>
                  <a:cubicBezTo>
                    <a:pt x="391" y="639"/>
                    <a:pt x="391" y="639"/>
                    <a:pt x="391" y="639"/>
                  </a:cubicBezTo>
                  <a:cubicBezTo>
                    <a:pt x="391" y="634"/>
                    <a:pt x="391" y="634"/>
                    <a:pt x="391" y="634"/>
                  </a:cubicBezTo>
                  <a:cubicBezTo>
                    <a:pt x="391" y="634"/>
                    <a:pt x="392" y="634"/>
                    <a:pt x="392" y="634"/>
                  </a:cubicBezTo>
                  <a:cubicBezTo>
                    <a:pt x="393" y="634"/>
                    <a:pt x="393" y="634"/>
                    <a:pt x="393" y="634"/>
                  </a:cubicBezTo>
                  <a:close/>
                  <a:moveTo>
                    <a:pt x="393" y="750"/>
                  </a:moveTo>
                  <a:cubicBezTo>
                    <a:pt x="393" y="765"/>
                    <a:pt x="393" y="765"/>
                    <a:pt x="393" y="765"/>
                  </a:cubicBezTo>
                  <a:cubicBezTo>
                    <a:pt x="392" y="764"/>
                    <a:pt x="392" y="763"/>
                    <a:pt x="391" y="763"/>
                  </a:cubicBezTo>
                  <a:cubicBezTo>
                    <a:pt x="391" y="751"/>
                    <a:pt x="391" y="751"/>
                    <a:pt x="391" y="751"/>
                  </a:cubicBezTo>
                  <a:cubicBezTo>
                    <a:pt x="392" y="751"/>
                    <a:pt x="392" y="750"/>
                    <a:pt x="393" y="750"/>
                  </a:cubicBezTo>
                  <a:close/>
                  <a:moveTo>
                    <a:pt x="391" y="694"/>
                  </a:moveTo>
                  <a:cubicBezTo>
                    <a:pt x="391" y="685"/>
                    <a:pt x="391" y="685"/>
                    <a:pt x="391" y="685"/>
                  </a:cubicBezTo>
                  <a:cubicBezTo>
                    <a:pt x="391" y="688"/>
                    <a:pt x="391" y="691"/>
                    <a:pt x="391" y="694"/>
                  </a:cubicBezTo>
                  <a:close/>
                  <a:moveTo>
                    <a:pt x="387" y="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0" y="8"/>
                    <a:pt x="389" y="9"/>
                    <a:pt x="387" y="9"/>
                  </a:cubicBezTo>
                  <a:cubicBezTo>
                    <a:pt x="388" y="10"/>
                    <a:pt x="389" y="11"/>
                    <a:pt x="391" y="15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0" y="29"/>
                    <a:pt x="388" y="27"/>
                    <a:pt x="387" y="25"/>
                  </a:cubicBezTo>
                  <a:cubicBezTo>
                    <a:pt x="387" y="0"/>
                    <a:pt x="387" y="0"/>
                    <a:pt x="387" y="0"/>
                  </a:cubicBezTo>
                  <a:close/>
                  <a:moveTo>
                    <a:pt x="391" y="793"/>
                  </a:moveTo>
                  <a:cubicBezTo>
                    <a:pt x="390" y="793"/>
                    <a:pt x="388" y="793"/>
                    <a:pt x="387" y="793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8" y="785"/>
                    <a:pt x="389" y="786"/>
                    <a:pt x="391" y="786"/>
                  </a:cubicBezTo>
                  <a:cubicBezTo>
                    <a:pt x="391" y="793"/>
                    <a:pt x="391" y="793"/>
                    <a:pt x="391" y="793"/>
                  </a:cubicBezTo>
                  <a:close/>
                  <a:moveTo>
                    <a:pt x="391" y="38"/>
                  </a:moveTo>
                  <a:cubicBezTo>
                    <a:pt x="391" y="46"/>
                    <a:pt x="391" y="46"/>
                    <a:pt x="391" y="46"/>
                  </a:cubicBezTo>
                  <a:cubicBezTo>
                    <a:pt x="390" y="46"/>
                    <a:pt x="389" y="47"/>
                    <a:pt x="389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8" y="39"/>
                    <a:pt x="390" y="39"/>
                    <a:pt x="391" y="38"/>
                  </a:cubicBezTo>
                  <a:close/>
                  <a:moveTo>
                    <a:pt x="391" y="165"/>
                  </a:moveTo>
                  <a:cubicBezTo>
                    <a:pt x="391" y="181"/>
                    <a:pt x="391" y="181"/>
                    <a:pt x="391" y="181"/>
                  </a:cubicBezTo>
                  <a:cubicBezTo>
                    <a:pt x="390" y="178"/>
                    <a:pt x="388" y="176"/>
                    <a:pt x="387" y="174"/>
                  </a:cubicBezTo>
                  <a:cubicBezTo>
                    <a:pt x="387" y="165"/>
                    <a:pt x="387" y="165"/>
                    <a:pt x="387" y="165"/>
                  </a:cubicBezTo>
                  <a:cubicBezTo>
                    <a:pt x="388" y="165"/>
                    <a:pt x="390" y="165"/>
                    <a:pt x="391" y="165"/>
                  </a:cubicBezTo>
                  <a:close/>
                  <a:moveTo>
                    <a:pt x="391" y="188"/>
                  </a:moveTo>
                  <a:cubicBezTo>
                    <a:pt x="391" y="193"/>
                    <a:pt x="391" y="193"/>
                    <a:pt x="391" y="193"/>
                  </a:cubicBezTo>
                  <a:cubicBezTo>
                    <a:pt x="388" y="193"/>
                    <a:pt x="388" y="193"/>
                    <a:pt x="388" y="193"/>
                  </a:cubicBezTo>
                  <a:cubicBezTo>
                    <a:pt x="388" y="195"/>
                    <a:pt x="388" y="197"/>
                    <a:pt x="387" y="199"/>
                  </a:cubicBezTo>
                  <a:cubicBezTo>
                    <a:pt x="389" y="199"/>
                    <a:pt x="390" y="199"/>
                    <a:pt x="391" y="199"/>
                  </a:cubicBezTo>
                  <a:cubicBezTo>
                    <a:pt x="391" y="203"/>
                    <a:pt x="391" y="203"/>
                    <a:pt x="391" y="203"/>
                  </a:cubicBezTo>
                  <a:cubicBezTo>
                    <a:pt x="389" y="205"/>
                    <a:pt x="388" y="207"/>
                    <a:pt x="387" y="212"/>
                  </a:cubicBezTo>
                  <a:cubicBezTo>
                    <a:pt x="389" y="212"/>
                    <a:pt x="390" y="211"/>
                    <a:pt x="391" y="211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8" y="218"/>
                    <a:pt x="388" y="221"/>
                    <a:pt x="387" y="224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89" y="229"/>
                    <a:pt x="388" y="232"/>
                    <a:pt x="387" y="237"/>
                  </a:cubicBezTo>
                  <a:cubicBezTo>
                    <a:pt x="389" y="236"/>
                    <a:pt x="390" y="236"/>
                    <a:pt x="391" y="236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89" y="241"/>
                    <a:pt x="389" y="241"/>
                    <a:pt x="389" y="241"/>
                  </a:cubicBezTo>
                  <a:cubicBezTo>
                    <a:pt x="388" y="243"/>
                    <a:pt x="388" y="246"/>
                    <a:pt x="387" y="249"/>
                  </a:cubicBezTo>
                  <a:cubicBezTo>
                    <a:pt x="389" y="248"/>
                    <a:pt x="390" y="248"/>
                    <a:pt x="391" y="248"/>
                  </a:cubicBezTo>
                  <a:cubicBezTo>
                    <a:pt x="391" y="253"/>
                    <a:pt x="391" y="253"/>
                    <a:pt x="391" y="253"/>
                  </a:cubicBezTo>
                  <a:cubicBezTo>
                    <a:pt x="389" y="254"/>
                    <a:pt x="388" y="257"/>
                    <a:pt x="387" y="262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1" y="265"/>
                    <a:pt x="391" y="265"/>
                    <a:pt x="391" y="265"/>
                  </a:cubicBezTo>
                  <a:cubicBezTo>
                    <a:pt x="389" y="266"/>
                    <a:pt x="388" y="269"/>
                    <a:pt x="387" y="273"/>
                  </a:cubicBezTo>
                  <a:cubicBezTo>
                    <a:pt x="389" y="273"/>
                    <a:pt x="390" y="273"/>
                    <a:pt x="391" y="273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389" y="279"/>
                    <a:pt x="388" y="281"/>
                    <a:pt x="387" y="286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0" y="291"/>
                    <a:pt x="389" y="292"/>
                    <a:pt x="389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8"/>
                    <a:pt x="391" y="298"/>
                    <a:pt x="391" y="298"/>
                  </a:cubicBezTo>
                  <a:cubicBezTo>
                    <a:pt x="391" y="298"/>
                    <a:pt x="391" y="298"/>
                    <a:pt x="390" y="298"/>
                  </a:cubicBezTo>
                  <a:cubicBezTo>
                    <a:pt x="391" y="298"/>
                    <a:pt x="391" y="299"/>
                    <a:pt x="391" y="299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89" y="304"/>
                    <a:pt x="388" y="302"/>
                    <a:pt x="387" y="301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91" y="188"/>
                    <a:pt x="391" y="188"/>
                    <a:pt x="391" y="188"/>
                  </a:cubicBezTo>
                  <a:close/>
                  <a:moveTo>
                    <a:pt x="391" y="308"/>
                  </a:moveTo>
                  <a:cubicBezTo>
                    <a:pt x="391" y="312"/>
                    <a:pt x="391" y="312"/>
                    <a:pt x="391" y="312"/>
                  </a:cubicBezTo>
                  <a:cubicBezTo>
                    <a:pt x="390" y="312"/>
                    <a:pt x="388" y="312"/>
                    <a:pt x="387" y="312"/>
                  </a:cubicBezTo>
                  <a:cubicBezTo>
                    <a:pt x="387" y="308"/>
                    <a:pt x="387" y="308"/>
                    <a:pt x="387" y="308"/>
                  </a:cubicBezTo>
                  <a:cubicBezTo>
                    <a:pt x="388" y="308"/>
                    <a:pt x="390" y="308"/>
                    <a:pt x="391" y="308"/>
                  </a:cubicBezTo>
                  <a:close/>
                  <a:moveTo>
                    <a:pt x="391" y="343"/>
                  </a:moveTo>
                  <a:cubicBezTo>
                    <a:pt x="391" y="435"/>
                    <a:pt x="391" y="435"/>
                    <a:pt x="391" y="435"/>
                  </a:cubicBezTo>
                  <a:cubicBezTo>
                    <a:pt x="387" y="438"/>
                    <a:pt x="387" y="438"/>
                    <a:pt x="387" y="438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91" y="343"/>
                    <a:pt x="391" y="343"/>
                    <a:pt x="391" y="343"/>
                  </a:cubicBezTo>
                  <a:close/>
                  <a:moveTo>
                    <a:pt x="391" y="492"/>
                  </a:moveTo>
                  <a:cubicBezTo>
                    <a:pt x="391" y="496"/>
                    <a:pt x="391" y="496"/>
                    <a:pt x="391" y="496"/>
                  </a:cubicBezTo>
                  <a:cubicBezTo>
                    <a:pt x="391" y="496"/>
                    <a:pt x="390" y="496"/>
                    <a:pt x="390" y="496"/>
                  </a:cubicBezTo>
                  <a:cubicBezTo>
                    <a:pt x="390" y="497"/>
                    <a:pt x="391" y="498"/>
                    <a:pt x="391" y="498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87" y="511"/>
                    <a:pt x="387" y="511"/>
                    <a:pt x="387" y="511"/>
                  </a:cubicBezTo>
                  <a:cubicBezTo>
                    <a:pt x="387" y="513"/>
                    <a:pt x="387" y="515"/>
                    <a:pt x="387" y="517"/>
                  </a:cubicBezTo>
                  <a:cubicBezTo>
                    <a:pt x="388" y="517"/>
                    <a:pt x="390" y="517"/>
                    <a:pt x="391" y="516"/>
                  </a:cubicBezTo>
                  <a:cubicBezTo>
                    <a:pt x="391" y="521"/>
                    <a:pt x="391" y="521"/>
                    <a:pt x="391" y="521"/>
                  </a:cubicBezTo>
                  <a:cubicBezTo>
                    <a:pt x="389" y="522"/>
                    <a:pt x="388" y="525"/>
                    <a:pt x="387" y="530"/>
                  </a:cubicBezTo>
                  <a:cubicBezTo>
                    <a:pt x="389" y="529"/>
                    <a:pt x="390" y="529"/>
                    <a:pt x="391" y="529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388" y="536"/>
                    <a:pt x="388" y="539"/>
                    <a:pt x="387" y="541"/>
                  </a:cubicBezTo>
                  <a:cubicBezTo>
                    <a:pt x="389" y="541"/>
                    <a:pt x="390" y="541"/>
                    <a:pt x="391" y="541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0" y="546"/>
                    <a:pt x="390" y="546"/>
                    <a:pt x="390" y="546"/>
                  </a:cubicBezTo>
                  <a:cubicBezTo>
                    <a:pt x="388" y="549"/>
                    <a:pt x="388" y="549"/>
                    <a:pt x="387" y="554"/>
                  </a:cubicBezTo>
                  <a:cubicBezTo>
                    <a:pt x="389" y="554"/>
                    <a:pt x="390" y="554"/>
                    <a:pt x="391" y="554"/>
                  </a:cubicBezTo>
                  <a:cubicBezTo>
                    <a:pt x="391" y="558"/>
                    <a:pt x="391" y="558"/>
                    <a:pt x="391" y="558"/>
                  </a:cubicBezTo>
                  <a:cubicBezTo>
                    <a:pt x="389" y="560"/>
                    <a:pt x="388" y="562"/>
                    <a:pt x="387" y="566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1" y="571"/>
                    <a:pt x="391" y="571"/>
                    <a:pt x="391" y="571"/>
                  </a:cubicBezTo>
                  <a:cubicBezTo>
                    <a:pt x="389" y="572"/>
                    <a:pt x="388" y="575"/>
                    <a:pt x="387" y="579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1" y="583"/>
                    <a:pt x="391" y="583"/>
                    <a:pt x="391" y="583"/>
                  </a:cubicBezTo>
                  <a:cubicBezTo>
                    <a:pt x="389" y="585"/>
                    <a:pt x="388" y="587"/>
                    <a:pt x="387" y="592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8" y="598"/>
                    <a:pt x="388" y="601"/>
                    <a:pt x="387" y="604"/>
                  </a:cubicBezTo>
                  <a:cubicBezTo>
                    <a:pt x="389" y="604"/>
                    <a:pt x="390" y="603"/>
                    <a:pt x="391" y="603"/>
                  </a:cubicBezTo>
                  <a:cubicBezTo>
                    <a:pt x="391" y="608"/>
                    <a:pt x="391" y="608"/>
                    <a:pt x="391" y="608"/>
                  </a:cubicBezTo>
                  <a:cubicBezTo>
                    <a:pt x="391" y="608"/>
                    <a:pt x="390" y="608"/>
                    <a:pt x="390" y="608"/>
                  </a:cubicBezTo>
                  <a:cubicBezTo>
                    <a:pt x="390" y="610"/>
                    <a:pt x="390" y="611"/>
                    <a:pt x="390" y="612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1" y="619"/>
                    <a:pt x="391" y="619"/>
                    <a:pt x="391" y="619"/>
                  </a:cubicBezTo>
                  <a:cubicBezTo>
                    <a:pt x="390" y="618"/>
                    <a:pt x="389" y="617"/>
                    <a:pt x="387" y="617"/>
                  </a:cubicBezTo>
                  <a:cubicBezTo>
                    <a:pt x="387" y="506"/>
                    <a:pt x="387" y="506"/>
                    <a:pt x="387" y="506"/>
                  </a:cubicBezTo>
                  <a:cubicBezTo>
                    <a:pt x="388" y="506"/>
                    <a:pt x="389" y="505"/>
                    <a:pt x="390" y="505"/>
                  </a:cubicBezTo>
                  <a:cubicBezTo>
                    <a:pt x="389" y="504"/>
                    <a:pt x="388" y="502"/>
                    <a:pt x="387" y="500"/>
                  </a:cubicBezTo>
                  <a:cubicBezTo>
                    <a:pt x="387" y="491"/>
                    <a:pt x="387" y="491"/>
                    <a:pt x="387" y="491"/>
                  </a:cubicBezTo>
                  <a:cubicBezTo>
                    <a:pt x="391" y="492"/>
                    <a:pt x="391" y="492"/>
                    <a:pt x="391" y="492"/>
                  </a:cubicBezTo>
                  <a:close/>
                  <a:moveTo>
                    <a:pt x="391" y="634"/>
                  </a:moveTo>
                  <a:cubicBezTo>
                    <a:pt x="391" y="639"/>
                    <a:pt x="391" y="639"/>
                    <a:pt x="391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0"/>
                    <a:pt x="387" y="630"/>
                    <a:pt x="387" y="630"/>
                  </a:cubicBezTo>
                  <a:cubicBezTo>
                    <a:pt x="388" y="631"/>
                    <a:pt x="389" y="632"/>
                    <a:pt x="391" y="634"/>
                  </a:cubicBezTo>
                  <a:close/>
                  <a:moveTo>
                    <a:pt x="391" y="685"/>
                  </a:moveTo>
                  <a:cubicBezTo>
                    <a:pt x="391" y="694"/>
                    <a:pt x="391" y="694"/>
                    <a:pt x="391" y="694"/>
                  </a:cubicBezTo>
                  <a:cubicBezTo>
                    <a:pt x="390" y="698"/>
                    <a:pt x="389" y="701"/>
                    <a:pt x="387" y="704"/>
                  </a:cubicBezTo>
                  <a:cubicBezTo>
                    <a:pt x="387" y="675"/>
                    <a:pt x="387" y="675"/>
                    <a:pt x="387" y="675"/>
                  </a:cubicBezTo>
                  <a:cubicBezTo>
                    <a:pt x="389" y="678"/>
                    <a:pt x="390" y="681"/>
                    <a:pt x="391" y="685"/>
                  </a:cubicBezTo>
                  <a:close/>
                  <a:moveTo>
                    <a:pt x="391" y="751"/>
                  </a:moveTo>
                  <a:cubicBezTo>
                    <a:pt x="391" y="763"/>
                    <a:pt x="391" y="763"/>
                    <a:pt x="391" y="763"/>
                  </a:cubicBezTo>
                  <a:cubicBezTo>
                    <a:pt x="390" y="761"/>
                    <a:pt x="388" y="760"/>
                    <a:pt x="387" y="759"/>
                  </a:cubicBezTo>
                  <a:cubicBezTo>
                    <a:pt x="387" y="749"/>
                    <a:pt x="387" y="749"/>
                    <a:pt x="387" y="749"/>
                  </a:cubicBezTo>
                  <a:cubicBezTo>
                    <a:pt x="388" y="749"/>
                    <a:pt x="389" y="750"/>
                    <a:pt x="390" y="751"/>
                  </a:cubicBezTo>
                  <a:lnTo>
                    <a:pt x="391" y="751"/>
                  </a:lnTo>
                  <a:close/>
                  <a:moveTo>
                    <a:pt x="380" y="2"/>
                  </a:moveTo>
                  <a:cubicBezTo>
                    <a:pt x="382" y="1"/>
                    <a:pt x="384" y="1"/>
                    <a:pt x="38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5" y="22"/>
                    <a:pt x="383" y="19"/>
                    <a:pt x="380" y="16"/>
                  </a:cubicBezTo>
                  <a:cubicBezTo>
                    <a:pt x="380" y="2"/>
                    <a:pt x="380" y="2"/>
                    <a:pt x="380" y="2"/>
                  </a:cubicBezTo>
                  <a:close/>
                  <a:moveTo>
                    <a:pt x="387" y="793"/>
                  </a:moveTo>
                  <a:cubicBezTo>
                    <a:pt x="385" y="793"/>
                    <a:pt x="383" y="793"/>
                    <a:pt x="380" y="793"/>
                  </a:cubicBezTo>
                  <a:cubicBezTo>
                    <a:pt x="380" y="780"/>
                    <a:pt x="380" y="780"/>
                    <a:pt x="380" y="780"/>
                  </a:cubicBezTo>
                  <a:cubicBezTo>
                    <a:pt x="382" y="781"/>
                    <a:pt x="384" y="783"/>
                    <a:pt x="387" y="784"/>
                  </a:cubicBezTo>
                  <a:cubicBezTo>
                    <a:pt x="387" y="793"/>
                    <a:pt x="387" y="793"/>
                    <a:pt x="387" y="793"/>
                  </a:cubicBezTo>
                  <a:close/>
                  <a:moveTo>
                    <a:pt x="387" y="39"/>
                  </a:moveTo>
                  <a:cubicBezTo>
                    <a:pt x="387" y="47"/>
                    <a:pt x="387" y="47"/>
                    <a:pt x="387" y="47"/>
                  </a:cubicBezTo>
                  <a:cubicBezTo>
                    <a:pt x="380" y="46"/>
                    <a:pt x="380" y="46"/>
                    <a:pt x="380" y="46"/>
                  </a:cubicBezTo>
                  <a:cubicBezTo>
                    <a:pt x="380" y="39"/>
                    <a:pt x="380" y="39"/>
                    <a:pt x="380" y="39"/>
                  </a:cubicBezTo>
                  <a:cubicBezTo>
                    <a:pt x="383" y="39"/>
                    <a:pt x="385" y="39"/>
                    <a:pt x="387" y="39"/>
                  </a:cubicBezTo>
                  <a:close/>
                  <a:moveTo>
                    <a:pt x="387" y="165"/>
                  </a:moveTo>
                  <a:cubicBezTo>
                    <a:pt x="387" y="174"/>
                    <a:pt x="387" y="174"/>
                    <a:pt x="387" y="174"/>
                  </a:cubicBezTo>
                  <a:cubicBezTo>
                    <a:pt x="385" y="172"/>
                    <a:pt x="383" y="171"/>
                    <a:pt x="380" y="170"/>
                  </a:cubicBezTo>
                  <a:cubicBezTo>
                    <a:pt x="380" y="165"/>
                    <a:pt x="380" y="165"/>
                    <a:pt x="380" y="165"/>
                  </a:cubicBezTo>
                  <a:cubicBezTo>
                    <a:pt x="383" y="165"/>
                    <a:pt x="385" y="165"/>
                    <a:pt x="387" y="165"/>
                  </a:cubicBezTo>
                  <a:close/>
                  <a:moveTo>
                    <a:pt x="387" y="188"/>
                  </a:moveTo>
                  <a:cubicBezTo>
                    <a:pt x="387" y="301"/>
                    <a:pt x="387" y="301"/>
                    <a:pt x="387" y="301"/>
                  </a:cubicBezTo>
                  <a:cubicBezTo>
                    <a:pt x="385" y="300"/>
                    <a:pt x="383" y="299"/>
                    <a:pt x="380" y="299"/>
                  </a:cubicBezTo>
                  <a:cubicBezTo>
                    <a:pt x="380" y="295"/>
                    <a:pt x="380" y="295"/>
                    <a:pt x="380" y="295"/>
                  </a:cubicBezTo>
                  <a:cubicBezTo>
                    <a:pt x="381" y="295"/>
                    <a:pt x="383" y="295"/>
                    <a:pt x="384" y="295"/>
                  </a:cubicBezTo>
                  <a:cubicBezTo>
                    <a:pt x="384" y="260"/>
                    <a:pt x="384" y="226"/>
                    <a:pt x="384" y="192"/>
                  </a:cubicBezTo>
                  <a:cubicBezTo>
                    <a:pt x="383" y="192"/>
                    <a:pt x="382" y="192"/>
                    <a:pt x="380" y="192"/>
                  </a:cubicBezTo>
                  <a:cubicBezTo>
                    <a:pt x="380" y="182"/>
                    <a:pt x="380" y="182"/>
                    <a:pt x="380" y="182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7" y="188"/>
                    <a:pt x="387" y="188"/>
                    <a:pt x="387" y="188"/>
                  </a:cubicBezTo>
                  <a:close/>
                  <a:moveTo>
                    <a:pt x="387" y="308"/>
                  </a:moveTo>
                  <a:cubicBezTo>
                    <a:pt x="387" y="312"/>
                    <a:pt x="387" y="312"/>
                    <a:pt x="387" y="312"/>
                  </a:cubicBezTo>
                  <a:cubicBezTo>
                    <a:pt x="385" y="312"/>
                    <a:pt x="383" y="313"/>
                    <a:pt x="380" y="31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3" y="306"/>
                    <a:pt x="385" y="308"/>
                  </a:cubicBezTo>
                  <a:cubicBezTo>
                    <a:pt x="387" y="308"/>
                    <a:pt x="387" y="308"/>
                    <a:pt x="387" y="308"/>
                  </a:cubicBezTo>
                  <a:close/>
                  <a:moveTo>
                    <a:pt x="387" y="356"/>
                  </a:moveTo>
                  <a:cubicBezTo>
                    <a:pt x="387" y="438"/>
                    <a:pt x="387" y="438"/>
                    <a:pt x="387" y="438"/>
                  </a:cubicBezTo>
                  <a:cubicBezTo>
                    <a:pt x="380" y="443"/>
                    <a:pt x="380" y="443"/>
                    <a:pt x="380" y="443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7" y="356"/>
                    <a:pt x="387" y="356"/>
                    <a:pt x="387" y="356"/>
                  </a:cubicBezTo>
                  <a:close/>
                  <a:moveTo>
                    <a:pt x="387" y="491"/>
                  </a:moveTo>
                  <a:cubicBezTo>
                    <a:pt x="387" y="500"/>
                    <a:pt x="387" y="500"/>
                    <a:pt x="387" y="500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3" y="495"/>
                    <a:pt x="382" y="495"/>
                    <a:pt x="380" y="495"/>
                  </a:cubicBezTo>
                  <a:cubicBezTo>
                    <a:pt x="380" y="490"/>
                    <a:pt x="380" y="490"/>
                    <a:pt x="380" y="490"/>
                  </a:cubicBezTo>
                  <a:cubicBezTo>
                    <a:pt x="387" y="491"/>
                    <a:pt x="387" y="491"/>
                    <a:pt x="387" y="491"/>
                  </a:cubicBezTo>
                  <a:close/>
                  <a:moveTo>
                    <a:pt x="387" y="506"/>
                  </a:moveTo>
                  <a:cubicBezTo>
                    <a:pt x="387" y="617"/>
                    <a:pt x="387" y="617"/>
                    <a:pt x="387" y="617"/>
                  </a:cubicBezTo>
                  <a:cubicBezTo>
                    <a:pt x="385" y="616"/>
                    <a:pt x="383" y="616"/>
                    <a:pt x="380" y="616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82" y="611"/>
                    <a:pt x="383" y="611"/>
                    <a:pt x="384" y="611"/>
                  </a:cubicBezTo>
                  <a:cubicBezTo>
                    <a:pt x="384" y="577"/>
                    <a:pt x="384" y="543"/>
                    <a:pt x="384" y="510"/>
                  </a:cubicBezTo>
                  <a:cubicBezTo>
                    <a:pt x="380" y="509"/>
                    <a:pt x="380" y="509"/>
                    <a:pt x="380" y="509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1" y="503"/>
                    <a:pt x="382" y="505"/>
                    <a:pt x="384" y="506"/>
                  </a:cubicBezTo>
                  <a:cubicBezTo>
                    <a:pt x="385" y="506"/>
                    <a:pt x="386" y="506"/>
                    <a:pt x="387" y="506"/>
                  </a:cubicBezTo>
                  <a:close/>
                  <a:moveTo>
                    <a:pt x="387" y="630"/>
                  </a:moveTo>
                  <a:cubicBezTo>
                    <a:pt x="387" y="639"/>
                    <a:pt x="387" y="639"/>
                    <a:pt x="387" y="639"/>
                  </a:cubicBezTo>
                  <a:cubicBezTo>
                    <a:pt x="380" y="639"/>
                    <a:pt x="380" y="639"/>
                    <a:pt x="380" y="639"/>
                  </a:cubicBezTo>
                  <a:cubicBezTo>
                    <a:pt x="380" y="632"/>
                    <a:pt x="380" y="632"/>
                    <a:pt x="380" y="632"/>
                  </a:cubicBezTo>
                  <a:cubicBezTo>
                    <a:pt x="381" y="632"/>
                    <a:pt x="381" y="632"/>
                    <a:pt x="381" y="632"/>
                  </a:cubicBezTo>
                  <a:cubicBezTo>
                    <a:pt x="381" y="632"/>
                    <a:pt x="380" y="631"/>
                    <a:pt x="380" y="631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383" y="623"/>
                    <a:pt x="384" y="626"/>
                    <a:pt x="387" y="630"/>
                  </a:cubicBezTo>
                  <a:close/>
                  <a:moveTo>
                    <a:pt x="387" y="675"/>
                  </a:moveTo>
                  <a:cubicBezTo>
                    <a:pt x="387" y="704"/>
                    <a:pt x="387" y="704"/>
                    <a:pt x="387" y="704"/>
                  </a:cubicBezTo>
                  <a:cubicBezTo>
                    <a:pt x="385" y="707"/>
                    <a:pt x="383" y="709"/>
                    <a:pt x="380" y="711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2" y="673"/>
                    <a:pt x="384" y="673"/>
                    <a:pt x="387" y="674"/>
                  </a:cubicBezTo>
                  <a:cubicBezTo>
                    <a:pt x="387" y="675"/>
                    <a:pt x="387" y="675"/>
                    <a:pt x="387" y="675"/>
                  </a:cubicBezTo>
                  <a:close/>
                  <a:moveTo>
                    <a:pt x="387" y="749"/>
                  </a:moveTo>
                  <a:cubicBezTo>
                    <a:pt x="387" y="759"/>
                    <a:pt x="387" y="759"/>
                    <a:pt x="387" y="759"/>
                  </a:cubicBezTo>
                  <a:cubicBezTo>
                    <a:pt x="385" y="758"/>
                    <a:pt x="383" y="757"/>
                    <a:pt x="380" y="757"/>
                  </a:cubicBezTo>
                  <a:cubicBezTo>
                    <a:pt x="380" y="747"/>
                    <a:pt x="380" y="747"/>
                    <a:pt x="380" y="747"/>
                  </a:cubicBezTo>
                  <a:cubicBezTo>
                    <a:pt x="383" y="748"/>
                    <a:pt x="385" y="748"/>
                    <a:pt x="387" y="749"/>
                  </a:cubicBezTo>
                  <a:close/>
                  <a:moveTo>
                    <a:pt x="379" y="2"/>
                  </a:moveTo>
                  <a:cubicBezTo>
                    <a:pt x="379" y="2"/>
                    <a:pt x="380" y="2"/>
                    <a:pt x="380" y="2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16"/>
                    <a:pt x="379" y="15"/>
                    <a:pt x="379" y="15"/>
                  </a:cubicBezTo>
                  <a:cubicBezTo>
                    <a:pt x="379" y="2"/>
                    <a:pt x="379" y="2"/>
                    <a:pt x="379" y="2"/>
                  </a:cubicBezTo>
                  <a:close/>
                  <a:moveTo>
                    <a:pt x="380" y="793"/>
                  </a:moveTo>
                  <a:cubicBezTo>
                    <a:pt x="379" y="793"/>
                    <a:pt x="379" y="793"/>
                    <a:pt x="379" y="793"/>
                  </a:cubicBezTo>
                  <a:cubicBezTo>
                    <a:pt x="379" y="778"/>
                    <a:pt x="379" y="778"/>
                    <a:pt x="379" y="778"/>
                  </a:cubicBezTo>
                  <a:cubicBezTo>
                    <a:pt x="379" y="779"/>
                    <a:pt x="380" y="779"/>
                    <a:pt x="380" y="780"/>
                  </a:cubicBezTo>
                  <a:cubicBezTo>
                    <a:pt x="380" y="793"/>
                    <a:pt x="380" y="793"/>
                    <a:pt x="380" y="793"/>
                  </a:cubicBezTo>
                  <a:close/>
                  <a:moveTo>
                    <a:pt x="380" y="39"/>
                  </a:moveTo>
                  <a:cubicBezTo>
                    <a:pt x="380" y="46"/>
                    <a:pt x="380" y="46"/>
                    <a:pt x="380" y="46"/>
                  </a:cubicBezTo>
                  <a:cubicBezTo>
                    <a:pt x="379" y="46"/>
                    <a:pt x="379" y="46"/>
                    <a:pt x="379" y="46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80" y="39"/>
                    <a:pt x="380" y="39"/>
                    <a:pt x="380" y="39"/>
                  </a:cubicBezTo>
                  <a:close/>
                  <a:moveTo>
                    <a:pt x="380" y="165"/>
                  </a:moveTo>
                  <a:cubicBezTo>
                    <a:pt x="380" y="170"/>
                    <a:pt x="380" y="170"/>
                    <a:pt x="380" y="170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9" y="165"/>
                    <a:pt x="379" y="165"/>
                    <a:pt x="379" y="165"/>
                  </a:cubicBezTo>
                  <a:cubicBezTo>
                    <a:pt x="380" y="165"/>
                    <a:pt x="380" y="165"/>
                    <a:pt x="380" y="165"/>
                  </a:cubicBezTo>
                  <a:close/>
                  <a:moveTo>
                    <a:pt x="380" y="182"/>
                  </a:moveTo>
                  <a:cubicBezTo>
                    <a:pt x="380" y="192"/>
                    <a:pt x="380" y="192"/>
                    <a:pt x="380" y="192"/>
                  </a:cubicBezTo>
                  <a:cubicBezTo>
                    <a:pt x="380" y="192"/>
                    <a:pt x="379" y="192"/>
                    <a:pt x="379" y="192"/>
                  </a:cubicBezTo>
                  <a:cubicBezTo>
                    <a:pt x="379" y="181"/>
                    <a:pt x="379" y="181"/>
                    <a:pt x="379" y="181"/>
                  </a:cubicBezTo>
                  <a:cubicBezTo>
                    <a:pt x="380" y="182"/>
                    <a:pt x="380" y="182"/>
                    <a:pt x="380" y="182"/>
                  </a:cubicBezTo>
                  <a:close/>
                  <a:moveTo>
                    <a:pt x="380" y="295"/>
                  </a:moveTo>
                  <a:cubicBezTo>
                    <a:pt x="380" y="299"/>
                    <a:pt x="380" y="299"/>
                    <a:pt x="380" y="299"/>
                  </a:cubicBezTo>
                  <a:cubicBezTo>
                    <a:pt x="380" y="299"/>
                    <a:pt x="379" y="299"/>
                    <a:pt x="379" y="299"/>
                  </a:cubicBezTo>
                  <a:cubicBezTo>
                    <a:pt x="379" y="296"/>
                    <a:pt x="379" y="296"/>
                    <a:pt x="379" y="296"/>
                  </a:cubicBezTo>
                  <a:cubicBezTo>
                    <a:pt x="380" y="295"/>
                    <a:pt x="380" y="295"/>
                    <a:pt x="380" y="295"/>
                  </a:cubicBezTo>
                  <a:close/>
                  <a:moveTo>
                    <a:pt x="380" y="303"/>
                  </a:moveTo>
                  <a:cubicBezTo>
                    <a:pt x="380" y="313"/>
                    <a:pt x="380" y="313"/>
                    <a:pt x="380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79" y="310"/>
                    <a:pt x="379" y="310"/>
                    <a:pt x="379" y="310"/>
                  </a:cubicBezTo>
                  <a:cubicBezTo>
                    <a:pt x="379" y="310"/>
                    <a:pt x="380" y="309"/>
                    <a:pt x="380" y="309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9" y="302"/>
                    <a:pt x="379" y="302"/>
                    <a:pt x="379" y="302"/>
                  </a:cubicBezTo>
                  <a:cubicBezTo>
                    <a:pt x="379" y="302"/>
                    <a:pt x="380" y="302"/>
                    <a:pt x="380" y="303"/>
                  </a:cubicBezTo>
                  <a:close/>
                  <a:moveTo>
                    <a:pt x="380" y="375"/>
                  </a:moveTo>
                  <a:cubicBezTo>
                    <a:pt x="380" y="443"/>
                    <a:pt x="380" y="443"/>
                    <a:pt x="380" y="443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80" y="377"/>
                    <a:pt x="380" y="377"/>
                    <a:pt x="380" y="377"/>
                  </a:cubicBezTo>
                  <a:cubicBezTo>
                    <a:pt x="380" y="375"/>
                    <a:pt x="380" y="375"/>
                    <a:pt x="380" y="375"/>
                  </a:cubicBezTo>
                  <a:close/>
                  <a:moveTo>
                    <a:pt x="380" y="490"/>
                  </a:moveTo>
                  <a:cubicBezTo>
                    <a:pt x="380" y="495"/>
                    <a:pt x="380" y="495"/>
                    <a:pt x="380" y="495"/>
                  </a:cubicBezTo>
                  <a:cubicBezTo>
                    <a:pt x="379" y="495"/>
                    <a:pt x="379" y="495"/>
                    <a:pt x="379" y="495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80" y="490"/>
                    <a:pt x="380" y="490"/>
                    <a:pt x="380" y="490"/>
                  </a:cubicBezTo>
                  <a:close/>
                  <a:moveTo>
                    <a:pt x="380" y="501"/>
                  </a:moveTo>
                  <a:cubicBezTo>
                    <a:pt x="380" y="509"/>
                    <a:pt x="380" y="509"/>
                    <a:pt x="380" y="509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9" y="497"/>
                    <a:pt x="379" y="497"/>
                    <a:pt x="379" y="497"/>
                  </a:cubicBezTo>
                  <a:cubicBezTo>
                    <a:pt x="379" y="499"/>
                    <a:pt x="380" y="500"/>
                    <a:pt x="380" y="501"/>
                  </a:cubicBezTo>
                  <a:close/>
                  <a:moveTo>
                    <a:pt x="380" y="611"/>
                  </a:moveTo>
                  <a:cubicBezTo>
                    <a:pt x="380" y="616"/>
                    <a:pt x="380" y="616"/>
                    <a:pt x="380" y="616"/>
                  </a:cubicBezTo>
                  <a:cubicBezTo>
                    <a:pt x="380" y="616"/>
                    <a:pt x="380" y="616"/>
                    <a:pt x="379" y="616"/>
                  </a:cubicBezTo>
                  <a:cubicBezTo>
                    <a:pt x="380" y="616"/>
                    <a:pt x="380" y="617"/>
                    <a:pt x="380" y="618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0" y="630"/>
                    <a:pt x="379" y="629"/>
                    <a:pt x="379" y="628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80" y="611"/>
                    <a:pt x="380" y="611"/>
                    <a:pt x="380" y="611"/>
                  </a:cubicBezTo>
                  <a:close/>
                  <a:moveTo>
                    <a:pt x="380" y="632"/>
                  </a:moveTo>
                  <a:cubicBezTo>
                    <a:pt x="380" y="639"/>
                    <a:pt x="380" y="639"/>
                    <a:pt x="380" y="639"/>
                  </a:cubicBezTo>
                  <a:cubicBezTo>
                    <a:pt x="379" y="639"/>
                    <a:pt x="379" y="639"/>
                    <a:pt x="379" y="639"/>
                  </a:cubicBezTo>
                  <a:cubicBezTo>
                    <a:pt x="379" y="633"/>
                    <a:pt x="379" y="633"/>
                    <a:pt x="379" y="633"/>
                  </a:cubicBezTo>
                  <a:cubicBezTo>
                    <a:pt x="380" y="632"/>
                    <a:pt x="380" y="632"/>
                    <a:pt x="380" y="632"/>
                  </a:cubicBezTo>
                  <a:close/>
                  <a:moveTo>
                    <a:pt x="380" y="672"/>
                  </a:move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1"/>
                    <a:pt x="379" y="712"/>
                  </a:cubicBezTo>
                  <a:cubicBezTo>
                    <a:pt x="379" y="712"/>
                    <a:pt x="379" y="712"/>
                    <a:pt x="379" y="712"/>
                  </a:cubicBezTo>
                  <a:cubicBezTo>
                    <a:pt x="379" y="699"/>
                    <a:pt x="379" y="699"/>
                    <a:pt x="379" y="699"/>
                  </a:cubicBezTo>
                  <a:cubicBezTo>
                    <a:pt x="379" y="699"/>
                    <a:pt x="380" y="698"/>
                    <a:pt x="380" y="698"/>
                  </a:cubicBezTo>
                  <a:cubicBezTo>
                    <a:pt x="380" y="697"/>
                    <a:pt x="380" y="697"/>
                    <a:pt x="380" y="696"/>
                  </a:cubicBezTo>
                  <a:cubicBezTo>
                    <a:pt x="379" y="696"/>
                    <a:pt x="379" y="696"/>
                    <a:pt x="379" y="696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9" y="688"/>
                    <a:pt x="380" y="688"/>
                    <a:pt x="380" y="687"/>
                  </a:cubicBezTo>
                  <a:cubicBezTo>
                    <a:pt x="380" y="685"/>
                    <a:pt x="380" y="682"/>
                    <a:pt x="379" y="680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2"/>
                    <a:pt x="380" y="672"/>
                    <a:pt x="380" y="672"/>
                  </a:cubicBezTo>
                  <a:close/>
                  <a:moveTo>
                    <a:pt x="380" y="747"/>
                  </a:moveTo>
                  <a:cubicBezTo>
                    <a:pt x="380" y="757"/>
                    <a:pt x="380" y="757"/>
                    <a:pt x="380" y="757"/>
                  </a:cubicBezTo>
                  <a:cubicBezTo>
                    <a:pt x="380" y="757"/>
                    <a:pt x="379" y="757"/>
                    <a:pt x="379" y="75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9" y="747"/>
                    <a:pt x="380" y="747"/>
                    <a:pt x="380" y="747"/>
                  </a:cubicBezTo>
                  <a:close/>
                  <a:moveTo>
                    <a:pt x="376" y="2"/>
                  </a:moveTo>
                  <a:cubicBezTo>
                    <a:pt x="377" y="2"/>
                    <a:pt x="378" y="2"/>
                    <a:pt x="379" y="2"/>
                  </a:cubicBezTo>
                  <a:cubicBezTo>
                    <a:pt x="379" y="15"/>
                    <a:pt x="379" y="15"/>
                    <a:pt x="379" y="15"/>
                  </a:cubicBezTo>
                  <a:cubicBezTo>
                    <a:pt x="378" y="14"/>
                    <a:pt x="377" y="13"/>
                    <a:pt x="376" y="13"/>
                  </a:cubicBezTo>
                  <a:cubicBezTo>
                    <a:pt x="376" y="2"/>
                    <a:pt x="376" y="2"/>
                    <a:pt x="376" y="2"/>
                  </a:cubicBezTo>
                  <a:close/>
                  <a:moveTo>
                    <a:pt x="379" y="793"/>
                  </a:moveTo>
                  <a:cubicBezTo>
                    <a:pt x="376" y="793"/>
                    <a:pt x="376" y="793"/>
                    <a:pt x="376" y="793"/>
                  </a:cubicBezTo>
                  <a:cubicBezTo>
                    <a:pt x="376" y="775"/>
                    <a:pt x="376" y="775"/>
                    <a:pt x="376" y="775"/>
                  </a:cubicBezTo>
                  <a:cubicBezTo>
                    <a:pt x="377" y="776"/>
                    <a:pt x="378" y="777"/>
                    <a:pt x="379" y="778"/>
                  </a:cubicBezTo>
                  <a:cubicBezTo>
                    <a:pt x="379" y="793"/>
                    <a:pt x="379" y="793"/>
                    <a:pt x="379" y="793"/>
                  </a:cubicBezTo>
                  <a:close/>
                  <a:moveTo>
                    <a:pt x="379" y="39"/>
                  </a:moveTo>
                  <a:cubicBezTo>
                    <a:pt x="379" y="46"/>
                    <a:pt x="379" y="46"/>
                    <a:pt x="379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6" y="37"/>
                    <a:pt x="376" y="37"/>
                    <a:pt x="376" y="37"/>
                  </a:cubicBezTo>
                  <a:cubicBezTo>
                    <a:pt x="377" y="38"/>
                    <a:pt x="378" y="38"/>
                    <a:pt x="379" y="39"/>
                  </a:cubicBezTo>
                  <a:close/>
                  <a:moveTo>
                    <a:pt x="379" y="165"/>
                  </a:moveTo>
                  <a:cubicBezTo>
                    <a:pt x="379" y="170"/>
                    <a:pt x="379" y="170"/>
                    <a:pt x="379" y="170"/>
                  </a:cubicBezTo>
                  <a:cubicBezTo>
                    <a:pt x="378" y="170"/>
                    <a:pt x="377" y="170"/>
                    <a:pt x="376" y="170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79" y="165"/>
                    <a:pt x="379" y="165"/>
                    <a:pt x="379" y="165"/>
                  </a:cubicBezTo>
                  <a:close/>
                  <a:moveTo>
                    <a:pt x="379" y="181"/>
                  </a:moveTo>
                  <a:cubicBezTo>
                    <a:pt x="379" y="192"/>
                    <a:pt x="379" y="192"/>
                    <a:pt x="379" y="192"/>
                  </a:cubicBezTo>
                  <a:cubicBezTo>
                    <a:pt x="378" y="192"/>
                    <a:pt x="377" y="192"/>
                    <a:pt x="376" y="193"/>
                  </a:cubicBezTo>
                  <a:cubicBezTo>
                    <a:pt x="376" y="177"/>
                    <a:pt x="376" y="177"/>
                    <a:pt x="376" y="177"/>
                  </a:cubicBezTo>
                  <a:cubicBezTo>
                    <a:pt x="379" y="181"/>
                    <a:pt x="379" y="181"/>
                    <a:pt x="379" y="181"/>
                  </a:cubicBezTo>
                  <a:close/>
                  <a:moveTo>
                    <a:pt x="379" y="296"/>
                  </a:moveTo>
                  <a:cubicBezTo>
                    <a:pt x="379" y="299"/>
                    <a:pt x="379" y="299"/>
                    <a:pt x="379" y="299"/>
                  </a:cubicBezTo>
                  <a:cubicBezTo>
                    <a:pt x="378" y="299"/>
                    <a:pt x="378" y="299"/>
                    <a:pt x="378" y="299"/>
                  </a:cubicBezTo>
                  <a:cubicBezTo>
                    <a:pt x="378" y="300"/>
                    <a:pt x="378" y="301"/>
                    <a:pt x="379" y="302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8" y="306"/>
                    <a:pt x="377" y="305"/>
                    <a:pt x="376" y="304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7" y="296"/>
                    <a:pt x="378" y="296"/>
                    <a:pt x="379" y="296"/>
                  </a:cubicBezTo>
                  <a:close/>
                  <a:moveTo>
                    <a:pt x="379" y="310"/>
                  </a:moveTo>
                  <a:cubicBezTo>
                    <a:pt x="379" y="313"/>
                    <a:pt x="379" y="313"/>
                    <a:pt x="379" y="313"/>
                  </a:cubicBezTo>
                  <a:cubicBezTo>
                    <a:pt x="378" y="313"/>
                    <a:pt x="377" y="314"/>
                    <a:pt x="376" y="314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8" y="310"/>
                    <a:pt x="378" y="310"/>
                    <a:pt x="379" y="310"/>
                  </a:cubicBezTo>
                  <a:close/>
                  <a:moveTo>
                    <a:pt x="379" y="377"/>
                  </a:moveTo>
                  <a:cubicBezTo>
                    <a:pt x="379" y="444"/>
                    <a:pt x="379" y="444"/>
                    <a:pt x="379" y="44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6" y="377"/>
                    <a:pt x="376" y="377"/>
                    <a:pt x="376" y="377"/>
                  </a:cubicBezTo>
                  <a:cubicBezTo>
                    <a:pt x="379" y="377"/>
                    <a:pt x="379" y="377"/>
                    <a:pt x="379" y="377"/>
                  </a:cubicBezTo>
                  <a:close/>
                  <a:moveTo>
                    <a:pt x="379" y="490"/>
                  </a:moveTo>
                  <a:cubicBezTo>
                    <a:pt x="379" y="495"/>
                    <a:pt x="379" y="495"/>
                    <a:pt x="379" y="495"/>
                  </a:cubicBezTo>
                  <a:cubicBezTo>
                    <a:pt x="378" y="495"/>
                    <a:pt x="378" y="495"/>
                    <a:pt x="378" y="495"/>
                  </a:cubicBezTo>
                  <a:cubicBezTo>
                    <a:pt x="378" y="496"/>
                    <a:pt x="379" y="497"/>
                    <a:pt x="379" y="497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6" y="508"/>
                    <a:pt x="376" y="508"/>
                    <a:pt x="376" y="508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5"/>
                    <a:pt x="377" y="505"/>
                    <a:pt x="377" y="505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489"/>
                    <a:pt x="376" y="489"/>
                    <a:pt x="376" y="489"/>
                  </a:cubicBezTo>
                  <a:cubicBezTo>
                    <a:pt x="379" y="490"/>
                    <a:pt x="379" y="490"/>
                    <a:pt x="379" y="490"/>
                  </a:cubicBezTo>
                  <a:close/>
                  <a:moveTo>
                    <a:pt x="379" y="612"/>
                  </a:moveTo>
                  <a:cubicBezTo>
                    <a:pt x="379" y="628"/>
                    <a:pt x="379" y="628"/>
                    <a:pt x="379" y="628"/>
                  </a:cubicBezTo>
                  <a:cubicBezTo>
                    <a:pt x="378" y="626"/>
                    <a:pt x="377" y="624"/>
                    <a:pt x="376" y="623"/>
                  </a:cubicBezTo>
                  <a:cubicBezTo>
                    <a:pt x="376" y="612"/>
                    <a:pt x="376" y="612"/>
                    <a:pt x="376" y="612"/>
                  </a:cubicBezTo>
                  <a:cubicBezTo>
                    <a:pt x="379" y="612"/>
                    <a:pt x="379" y="612"/>
                    <a:pt x="379" y="612"/>
                  </a:cubicBezTo>
                  <a:close/>
                  <a:moveTo>
                    <a:pt x="379" y="633"/>
                  </a:moveTo>
                  <a:cubicBezTo>
                    <a:pt x="379" y="639"/>
                    <a:pt x="379" y="639"/>
                    <a:pt x="379" y="639"/>
                  </a:cubicBezTo>
                  <a:cubicBezTo>
                    <a:pt x="376" y="639"/>
                    <a:pt x="376" y="639"/>
                    <a:pt x="376" y="639"/>
                  </a:cubicBezTo>
                  <a:cubicBezTo>
                    <a:pt x="376" y="633"/>
                    <a:pt x="376" y="633"/>
                    <a:pt x="376" y="633"/>
                  </a:cubicBezTo>
                  <a:cubicBezTo>
                    <a:pt x="377" y="633"/>
                    <a:pt x="378" y="633"/>
                    <a:pt x="379" y="633"/>
                  </a:cubicBezTo>
                  <a:close/>
                  <a:moveTo>
                    <a:pt x="379" y="672"/>
                  </a:moveTo>
                  <a:cubicBezTo>
                    <a:pt x="379" y="680"/>
                    <a:pt x="379" y="680"/>
                    <a:pt x="379" y="680"/>
                  </a:cubicBezTo>
                  <a:cubicBezTo>
                    <a:pt x="379" y="679"/>
                    <a:pt x="378" y="679"/>
                    <a:pt x="378" y="679"/>
                  </a:cubicBezTo>
                  <a:cubicBezTo>
                    <a:pt x="377" y="679"/>
                    <a:pt x="377" y="679"/>
                    <a:pt x="376" y="679"/>
                  </a:cubicBezTo>
                  <a:cubicBezTo>
                    <a:pt x="376" y="672"/>
                    <a:pt x="376" y="672"/>
                    <a:pt x="376" y="672"/>
                  </a:cubicBezTo>
                  <a:cubicBezTo>
                    <a:pt x="377" y="672"/>
                    <a:pt x="378" y="672"/>
                    <a:pt x="379" y="672"/>
                  </a:cubicBezTo>
                  <a:close/>
                  <a:moveTo>
                    <a:pt x="379" y="688"/>
                  </a:moveTo>
                  <a:cubicBezTo>
                    <a:pt x="379" y="696"/>
                    <a:pt x="379" y="696"/>
                    <a:pt x="379" y="696"/>
                  </a:cubicBezTo>
                  <a:cubicBezTo>
                    <a:pt x="378" y="697"/>
                    <a:pt x="377" y="697"/>
                    <a:pt x="376" y="697"/>
                  </a:cubicBezTo>
                  <a:cubicBezTo>
                    <a:pt x="376" y="690"/>
                    <a:pt x="376" y="690"/>
                    <a:pt x="376" y="690"/>
                  </a:cubicBezTo>
                  <a:cubicBezTo>
                    <a:pt x="378" y="689"/>
                    <a:pt x="378" y="689"/>
                    <a:pt x="379" y="688"/>
                  </a:cubicBezTo>
                  <a:close/>
                  <a:moveTo>
                    <a:pt x="379" y="699"/>
                  </a:moveTo>
                  <a:cubicBezTo>
                    <a:pt x="379" y="712"/>
                    <a:pt x="379" y="712"/>
                    <a:pt x="379" y="712"/>
                  </a:cubicBezTo>
                  <a:cubicBezTo>
                    <a:pt x="376" y="712"/>
                    <a:pt x="376" y="712"/>
                    <a:pt x="376" y="712"/>
                  </a:cubicBezTo>
                  <a:cubicBezTo>
                    <a:pt x="376" y="702"/>
                    <a:pt x="376" y="702"/>
                    <a:pt x="376" y="702"/>
                  </a:cubicBezTo>
                  <a:cubicBezTo>
                    <a:pt x="377" y="702"/>
                    <a:pt x="378" y="700"/>
                    <a:pt x="379" y="699"/>
                  </a:cubicBezTo>
                  <a:close/>
                  <a:moveTo>
                    <a:pt x="379" y="747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8" y="756"/>
                    <a:pt x="377" y="756"/>
                    <a:pt x="376" y="756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77" y="747"/>
                    <a:pt x="378" y="747"/>
                    <a:pt x="379" y="747"/>
                  </a:cubicBezTo>
                  <a:close/>
                  <a:moveTo>
                    <a:pt x="373" y="2"/>
                  </a:moveTo>
                  <a:cubicBezTo>
                    <a:pt x="374" y="2"/>
                    <a:pt x="375" y="2"/>
                    <a:pt x="376" y="2"/>
                  </a:cubicBezTo>
                  <a:cubicBezTo>
                    <a:pt x="376" y="13"/>
                    <a:pt x="376" y="13"/>
                    <a:pt x="376" y="13"/>
                  </a:cubicBezTo>
                  <a:cubicBezTo>
                    <a:pt x="375" y="12"/>
                    <a:pt x="374" y="11"/>
                    <a:pt x="373" y="10"/>
                  </a:cubicBezTo>
                  <a:cubicBezTo>
                    <a:pt x="373" y="2"/>
                    <a:pt x="373" y="2"/>
                    <a:pt x="373" y="2"/>
                  </a:cubicBezTo>
                  <a:close/>
                  <a:moveTo>
                    <a:pt x="376" y="793"/>
                  </a:moveTo>
                  <a:cubicBezTo>
                    <a:pt x="375" y="793"/>
                    <a:pt x="374" y="793"/>
                    <a:pt x="373" y="793"/>
                  </a:cubicBezTo>
                  <a:cubicBezTo>
                    <a:pt x="373" y="768"/>
                    <a:pt x="373" y="768"/>
                    <a:pt x="373" y="768"/>
                  </a:cubicBezTo>
                  <a:cubicBezTo>
                    <a:pt x="374" y="771"/>
                    <a:pt x="375" y="773"/>
                    <a:pt x="376" y="775"/>
                  </a:cubicBezTo>
                  <a:cubicBezTo>
                    <a:pt x="376" y="793"/>
                    <a:pt x="376" y="793"/>
                    <a:pt x="376" y="793"/>
                  </a:cubicBezTo>
                  <a:close/>
                  <a:moveTo>
                    <a:pt x="376" y="37"/>
                  </a:moveTo>
                  <a:cubicBezTo>
                    <a:pt x="376" y="46"/>
                    <a:pt x="376" y="46"/>
                    <a:pt x="376" y="46"/>
                  </a:cubicBezTo>
                  <a:cubicBezTo>
                    <a:pt x="373" y="46"/>
                    <a:pt x="373" y="46"/>
                    <a:pt x="373" y="46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4" y="36"/>
                    <a:pt x="375" y="37"/>
                    <a:pt x="376" y="37"/>
                  </a:cubicBezTo>
                  <a:close/>
                  <a:moveTo>
                    <a:pt x="376" y="166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75" y="170"/>
                    <a:pt x="374" y="171"/>
                    <a:pt x="373" y="171"/>
                  </a:cubicBezTo>
                  <a:cubicBezTo>
                    <a:pt x="373" y="166"/>
                    <a:pt x="373" y="166"/>
                    <a:pt x="373" y="166"/>
                  </a:cubicBezTo>
                  <a:cubicBezTo>
                    <a:pt x="376" y="166"/>
                    <a:pt x="376" y="166"/>
                    <a:pt x="376" y="166"/>
                  </a:cubicBezTo>
                  <a:close/>
                  <a:moveTo>
                    <a:pt x="376" y="177"/>
                  </a:moveTo>
                  <a:cubicBezTo>
                    <a:pt x="376" y="193"/>
                    <a:pt x="376" y="193"/>
                    <a:pt x="376" y="193"/>
                  </a:cubicBezTo>
                  <a:cubicBezTo>
                    <a:pt x="375" y="193"/>
                    <a:pt x="374" y="193"/>
                    <a:pt x="373" y="194"/>
                  </a:cubicBezTo>
                  <a:cubicBezTo>
                    <a:pt x="373" y="188"/>
                    <a:pt x="373" y="188"/>
                    <a:pt x="373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87"/>
                    <a:pt x="375" y="187"/>
                    <a:pt x="373" y="183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6" y="177"/>
                    <a:pt x="376" y="177"/>
                    <a:pt x="376" y="177"/>
                  </a:cubicBezTo>
                  <a:close/>
                  <a:moveTo>
                    <a:pt x="376" y="296"/>
                  </a:move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4" y="302"/>
                    <a:pt x="373" y="302"/>
                  </a:cubicBezTo>
                  <a:cubicBezTo>
                    <a:pt x="373" y="297"/>
                    <a:pt x="373" y="297"/>
                    <a:pt x="373" y="297"/>
                  </a:cubicBezTo>
                  <a:cubicBezTo>
                    <a:pt x="374" y="297"/>
                    <a:pt x="375" y="296"/>
                    <a:pt x="376" y="296"/>
                  </a:cubicBezTo>
                  <a:close/>
                  <a:moveTo>
                    <a:pt x="376" y="310"/>
                  </a:moveTo>
                  <a:cubicBezTo>
                    <a:pt x="376" y="314"/>
                    <a:pt x="376" y="314"/>
                    <a:pt x="376" y="314"/>
                  </a:cubicBezTo>
                  <a:cubicBezTo>
                    <a:pt x="375" y="314"/>
                    <a:pt x="374" y="315"/>
                    <a:pt x="373" y="315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5" y="311"/>
                    <a:pt x="376" y="311"/>
                    <a:pt x="376" y="310"/>
                  </a:cubicBezTo>
                  <a:close/>
                  <a:moveTo>
                    <a:pt x="376" y="377"/>
                  </a:moveTo>
                  <a:cubicBezTo>
                    <a:pt x="376" y="446"/>
                    <a:pt x="376" y="446"/>
                    <a:pt x="376" y="446"/>
                  </a:cubicBezTo>
                  <a:cubicBezTo>
                    <a:pt x="373" y="448"/>
                    <a:pt x="373" y="448"/>
                    <a:pt x="373" y="448"/>
                  </a:cubicBezTo>
                  <a:cubicBezTo>
                    <a:pt x="373" y="377"/>
                    <a:pt x="373" y="377"/>
                    <a:pt x="373" y="377"/>
                  </a:cubicBezTo>
                  <a:cubicBezTo>
                    <a:pt x="376" y="377"/>
                    <a:pt x="376" y="377"/>
                    <a:pt x="376" y="377"/>
                  </a:cubicBezTo>
                  <a:close/>
                  <a:moveTo>
                    <a:pt x="376" y="489"/>
                  </a:moveTo>
                  <a:cubicBezTo>
                    <a:pt x="376" y="504"/>
                    <a:pt x="376" y="504"/>
                    <a:pt x="376" y="504"/>
                  </a:cubicBezTo>
                  <a:cubicBezTo>
                    <a:pt x="375" y="501"/>
                    <a:pt x="374" y="498"/>
                    <a:pt x="373" y="495"/>
                  </a:cubicBezTo>
                  <a:cubicBezTo>
                    <a:pt x="373" y="489"/>
                    <a:pt x="373" y="489"/>
                    <a:pt x="373" y="489"/>
                  </a:cubicBezTo>
                  <a:cubicBezTo>
                    <a:pt x="376" y="489"/>
                    <a:pt x="376" y="489"/>
                    <a:pt x="376" y="489"/>
                  </a:cubicBezTo>
                  <a:close/>
                  <a:moveTo>
                    <a:pt x="376" y="505"/>
                  </a:moveTo>
                  <a:cubicBezTo>
                    <a:pt x="376" y="508"/>
                    <a:pt x="376" y="508"/>
                    <a:pt x="376" y="508"/>
                  </a:cubicBezTo>
                  <a:cubicBezTo>
                    <a:pt x="375" y="508"/>
                    <a:pt x="374" y="507"/>
                    <a:pt x="373" y="507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6" y="505"/>
                    <a:pt x="376" y="505"/>
                    <a:pt x="376" y="505"/>
                  </a:cubicBezTo>
                  <a:close/>
                  <a:moveTo>
                    <a:pt x="376" y="612"/>
                  </a:moveTo>
                  <a:cubicBezTo>
                    <a:pt x="376" y="623"/>
                    <a:pt x="376" y="623"/>
                    <a:pt x="376" y="623"/>
                  </a:cubicBezTo>
                  <a:cubicBezTo>
                    <a:pt x="375" y="621"/>
                    <a:pt x="374" y="620"/>
                    <a:pt x="373" y="618"/>
                  </a:cubicBezTo>
                  <a:cubicBezTo>
                    <a:pt x="373" y="611"/>
                    <a:pt x="373" y="611"/>
                    <a:pt x="373" y="611"/>
                  </a:cubicBezTo>
                  <a:cubicBezTo>
                    <a:pt x="374" y="612"/>
                    <a:pt x="374" y="612"/>
                    <a:pt x="374" y="612"/>
                  </a:cubicBezTo>
                  <a:cubicBezTo>
                    <a:pt x="376" y="612"/>
                    <a:pt x="376" y="612"/>
                    <a:pt x="376" y="612"/>
                  </a:cubicBezTo>
                  <a:close/>
                  <a:moveTo>
                    <a:pt x="376" y="633"/>
                  </a:moveTo>
                  <a:cubicBezTo>
                    <a:pt x="376" y="639"/>
                    <a:pt x="376" y="639"/>
                    <a:pt x="376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4" y="639"/>
                    <a:pt x="374" y="639"/>
                    <a:pt x="373" y="639"/>
                  </a:cubicBezTo>
                  <a:cubicBezTo>
                    <a:pt x="373" y="633"/>
                    <a:pt x="373" y="633"/>
                    <a:pt x="373" y="633"/>
                  </a:cubicBezTo>
                  <a:cubicBezTo>
                    <a:pt x="374" y="633"/>
                    <a:pt x="375" y="633"/>
                    <a:pt x="376" y="633"/>
                  </a:cubicBezTo>
                  <a:close/>
                  <a:moveTo>
                    <a:pt x="376" y="672"/>
                  </a:moveTo>
                  <a:cubicBezTo>
                    <a:pt x="376" y="679"/>
                    <a:pt x="376" y="679"/>
                    <a:pt x="376" y="679"/>
                  </a:cubicBezTo>
                  <a:cubicBezTo>
                    <a:pt x="376" y="679"/>
                    <a:pt x="375" y="679"/>
                    <a:pt x="373" y="680"/>
                  </a:cubicBezTo>
                  <a:cubicBezTo>
                    <a:pt x="373" y="672"/>
                    <a:pt x="373" y="672"/>
                    <a:pt x="373" y="672"/>
                  </a:cubicBezTo>
                  <a:cubicBezTo>
                    <a:pt x="374" y="672"/>
                    <a:pt x="375" y="672"/>
                    <a:pt x="376" y="672"/>
                  </a:cubicBezTo>
                  <a:close/>
                  <a:moveTo>
                    <a:pt x="376" y="690"/>
                  </a:move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4" y="697"/>
                    <a:pt x="373" y="697"/>
                  </a:cubicBezTo>
                  <a:cubicBezTo>
                    <a:pt x="373" y="687"/>
                    <a:pt x="373" y="687"/>
                    <a:pt x="373" y="687"/>
                  </a:cubicBezTo>
                  <a:cubicBezTo>
                    <a:pt x="373" y="688"/>
                    <a:pt x="374" y="689"/>
                    <a:pt x="374" y="690"/>
                  </a:cubicBezTo>
                  <a:cubicBezTo>
                    <a:pt x="375" y="690"/>
                    <a:pt x="376" y="690"/>
                    <a:pt x="376" y="690"/>
                  </a:cubicBezTo>
                  <a:close/>
                  <a:moveTo>
                    <a:pt x="376" y="702"/>
                  </a:moveTo>
                  <a:cubicBezTo>
                    <a:pt x="376" y="712"/>
                    <a:pt x="376" y="712"/>
                    <a:pt x="376" y="712"/>
                  </a:cubicBezTo>
                  <a:cubicBezTo>
                    <a:pt x="373" y="712"/>
                    <a:pt x="373" y="712"/>
                    <a:pt x="373" y="712"/>
                  </a:cubicBezTo>
                  <a:cubicBezTo>
                    <a:pt x="373" y="703"/>
                    <a:pt x="373" y="703"/>
                    <a:pt x="373" y="703"/>
                  </a:cubicBezTo>
                  <a:cubicBezTo>
                    <a:pt x="374" y="703"/>
                    <a:pt x="375" y="703"/>
                    <a:pt x="376" y="703"/>
                  </a:cubicBezTo>
                  <a:cubicBezTo>
                    <a:pt x="376" y="702"/>
                    <a:pt x="376" y="702"/>
                    <a:pt x="376" y="702"/>
                  </a:cubicBezTo>
                  <a:close/>
                  <a:moveTo>
                    <a:pt x="376" y="747"/>
                  </a:moveTo>
                  <a:cubicBezTo>
                    <a:pt x="376" y="756"/>
                    <a:pt x="376" y="756"/>
                    <a:pt x="376" y="756"/>
                  </a:cubicBezTo>
                  <a:cubicBezTo>
                    <a:pt x="375" y="756"/>
                    <a:pt x="374" y="756"/>
                    <a:pt x="373" y="756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4" y="747"/>
                    <a:pt x="375" y="747"/>
                    <a:pt x="376" y="747"/>
                  </a:cubicBezTo>
                  <a:close/>
                  <a:moveTo>
                    <a:pt x="373" y="551"/>
                  </a:moveTo>
                  <a:cubicBezTo>
                    <a:pt x="373" y="544"/>
                    <a:pt x="373" y="544"/>
                    <a:pt x="373" y="544"/>
                  </a:cubicBezTo>
                  <a:cubicBezTo>
                    <a:pt x="374" y="545"/>
                    <a:pt x="376" y="546"/>
                    <a:pt x="376" y="548"/>
                  </a:cubicBezTo>
                  <a:cubicBezTo>
                    <a:pt x="375" y="549"/>
                    <a:pt x="374" y="550"/>
                    <a:pt x="373" y="551"/>
                  </a:cubicBezTo>
                  <a:close/>
                  <a:moveTo>
                    <a:pt x="373" y="264"/>
                  </a:moveTo>
                  <a:cubicBezTo>
                    <a:pt x="373" y="258"/>
                    <a:pt x="373" y="258"/>
                    <a:pt x="373" y="258"/>
                  </a:cubicBezTo>
                  <a:cubicBezTo>
                    <a:pt x="375" y="258"/>
                    <a:pt x="375" y="258"/>
                    <a:pt x="375" y="258"/>
                  </a:cubicBezTo>
                  <a:cubicBezTo>
                    <a:pt x="375" y="260"/>
                    <a:pt x="375" y="261"/>
                    <a:pt x="375" y="263"/>
                  </a:cubicBezTo>
                  <a:cubicBezTo>
                    <a:pt x="374" y="264"/>
                    <a:pt x="374" y="264"/>
                    <a:pt x="373" y="264"/>
                  </a:cubicBezTo>
                  <a:close/>
                  <a:moveTo>
                    <a:pt x="370" y="2"/>
                  </a:moveTo>
                  <a:cubicBezTo>
                    <a:pt x="371" y="2"/>
                    <a:pt x="372" y="2"/>
                    <a:pt x="373" y="2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2" y="10"/>
                    <a:pt x="371" y="9"/>
                    <a:pt x="370" y="9"/>
                  </a:cubicBezTo>
                  <a:cubicBezTo>
                    <a:pt x="370" y="2"/>
                    <a:pt x="370" y="2"/>
                    <a:pt x="370" y="2"/>
                  </a:cubicBezTo>
                  <a:close/>
                  <a:moveTo>
                    <a:pt x="373" y="793"/>
                  </a:moveTo>
                  <a:cubicBezTo>
                    <a:pt x="372" y="793"/>
                    <a:pt x="371" y="793"/>
                    <a:pt x="370" y="793"/>
                  </a:cubicBezTo>
                  <a:cubicBezTo>
                    <a:pt x="370" y="785"/>
                    <a:pt x="370" y="785"/>
                    <a:pt x="370" y="785"/>
                  </a:cubicBezTo>
                  <a:cubicBezTo>
                    <a:pt x="370" y="785"/>
                    <a:pt x="371" y="785"/>
                    <a:pt x="372" y="784"/>
                  </a:cubicBezTo>
                  <a:cubicBezTo>
                    <a:pt x="371" y="783"/>
                    <a:pt x="370" y="781"/>
                    <a:pt x="370" y="780"/>
                  </a:cubicBezTo>
                  <a:cubicBezTo>
                    <a:pt x="370" y="760"/>
                    <a:pt x="370" y="760"/>
                    <a:pt x="370" y="760"/>
                  </a:cubicBezTo>
                  <a:cubicBezTo>
                    <a:pt x="371" y="763"/>
                    <a:pt x="372" y="766"/>
                    <a:pt x="373" y="768"/>
                  </a:cubicBezTo>
                  <a:cubicBezTo>
                    <a:pt x="373" y="793"/>
                    <a:pt x="373" y="793"/>
                    <a:pt x="373" y="793"/>
                  </a:cubicBezTo>
                  <a:close/>
                  <a:moveTo>
                    <a:pt x="373" y="35"/>
                  </a:moveTo>
                  <a:cubicBezTo>
                    <a:pt x="373" y="46"/>
                    <a:pt x="373" y="46"/>
                    <a:pt x="373" y="46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3"/>
                    <a:pt x="372" y="34"/>
                    <a:pt x="373" y="35"/>
                  </a:cubicBezTo>
                  <a:close/>
                  <a:moveTo>
                    <a:pt x="373" y="166"/>
                  </a:moveTo>
                  <a:cubicBezTo>
                    <a:pt x="373" y="171"/>
                    <a:pt x="373" y="171"/>
                    <a:pt x="373" y="171"/>
                  </a:cubicBezTo>
                  <a:cubicBezTo>
                    <a:pt x="372" y="171"/>
                    <a:pt x="372" y="171"/>
                    <a:pt x="371" y="172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3" y="183"/>
                    <a:pt x="373" y="183"/>
                    <a:pt x="373" y="183"/>
                  </a:cubicBezTo>
                  <a:cubicBezTo>
                    <a:pt x="372" y="182"/>
                    <a:pt x="371" y="180"/>
                    <a:pt x="370" y="177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371" y="166"/>
                    <a:pt x="371" y="166"/>
                    <a:pt x="371" y="166"/>
                  </a:cubicBezTo>
                  <a:cubicBezTo>
                    <a:pt x="373" y="166"/>
                    <a:pt x="373" y="166"/>
                    <a:pt x="373" y="166"/>
                  </a:cubicBezTo>
                  <a:close/>
                  <a:moveTo>
                    <a:pt x="373" y="188"/>
                  </a:moveTo>
                  <a:cubicBezTo>
                    <a:pt x="373" y="194"/>
                    <a:pt x="373" y="194"/>
                    <a:pt x="373" y="194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71" y="194"/>
                    <a:pt x="370" y="194"/>
                    <a:pt x="370" y="194"/>
                  </a:cubicBezTo>
                  <a:cubicBezTo>
                    <a:pt x="370" y="188"/>
                    <a:pt x="370" y="188"/>
                    <a:pt x="370" y="188"/>
                  </a:cubicBezTo>
                  <a:cubicBezTo>
                    <a:pt x="371" y="188"/>
                    <a:pt x="372" y="188"/>
                    <a:pt x="373" y="188"/>
                  </a:cubicBezTo>
                  <a:close/>
                  <a:moveTo>
                    <a:pt x="373" y="258"/>
                  </a:moveTo>
                  <a:cubicBezTo>
                    <a:pt x="373" y="264"/>
                    <a:pt x="373" y="264"/>
                    <a:pt x="373" y="264"/>
                  </a:cubicBezTo>
                  <a:cubicBezTo>
                    <a:pt x="372" y="265"/>
                    <a:pt x="371" y="266"/>
                    <a:pt x="370" y="266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71" y="258"/>
                    <a:pt x="372" y="258"/>
                    <a:pt x="373" y="258"/>
                  </a:cubicBezTo>
                  <a:close/>
                  <a:moveTo>
                    <a:pt x="373" y="297"/>
                  </a:moveTo>
                  <a:cubicBezTo>
                    <a:pt x="373" y="302"/>
                    <a:pt x="373" y="302"/>
                    <a:pt x="373" y="302"/>
                  </a:cubicBezTo>
                  <a:cubicBezTo>
                    <a:pt x="372" y="302"/>
                    <a:pt x="371" y="302"/>
                    <a:pt x="370" y="302"/>
                  </a:cubicBezTo>
                  <a:cubicBezTo>
                    <a:pt x="370" y="298"/>
                    <a:pt x="370" y="298"/>
                    <a:pt x="370" y="298"/>
                  </a:cubicBezTo>
                  <a:cubicBezTo>
                    <a:pt x="371" y="298"/>
                    <a:pt x="372" y="297"/>
                    <a:pt x="373" y="297"/>
                  </a:cubicBezTo>
                  <a:close/>
                  <a:moveTo>
                    <a:pt x="373" y="311"/>
                  </a:moveTo>
                  <a:cubicBezTo>
                    <a:pt x="373" y="315"/>
                    <a:pt x="373" y="315"/>
                    <a:pt x="373" y="315"/>
                  </a:cubicBezTo>
                  <a:cubicBezTo>
                    <a:pt x="372" y="315"/>
                    <a:pt x="371" y="315"/>
                    <a:pt x="370" y="316"/>
                  </a:cubicBezTo>
                  <a:cubicBezTo>
                    <a:pt x="370" y="308"/>
                    <a:pt x="370" y="308"/>
                    <a:pt x="370" y="308"/>
                  </a:cubicBezTo>
                  <a:cubicBezTo>
                    <a:pt x="373" y="311"/>
                    <a:pt x="373" y="311"/>
                    <a:pt x="373" y="311"/>
                  </a:cubicBezTo>
                  <a:close/>
                  <a:moveTo>
                    <a:pt x="373" y="377"/>
                  </a:moveTo>
                  <a:cubicBezTo>
                    <a:pt x="373" y="448"/>
                    <a:pt x="373" y="448"/>
                    <a:pt x="373" y="448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370" y="377"/>
                    <a:pt x="370" y="377"/>
                    <a:pt x="370" y="377"/>
                  </a:cubicBezTo>
                  <a:cubicBezTo>
                    <a:pt x="373" y="377"/>
                    <a:pt x="373" y="377"/>
                    <a:pt x="373" y="377"/>
                  </a:cubicBezTo>
                  <a:close/>
                  <a:moveTo>
                    <a:pt x="373" y="489"/>
                  </a:moveTo>
                  <a:cubicBezTo>
                    <a:pt x="373" y="495"/>
                    <a:pt x="373" y="495"/>
                    <a:pt x="373" y="495"/>
                  </a:cubicBezTo>
                  <a:cubicBezTo>
                    <a:pt x="372" y="493"/>
                    <a:pt x="372" y="493"/>
                    <a:pt x="372" y="493"/>
                  </a:cubicBezTo>
                  <a:cubicBezTo>
                    <a:pt x="370" y="492"/>
                    <a:pt x="370" y="492"/>
                    <a:pt x="370" y="492"/>
                  </a:cubicBezTo>
                  <a:cubicBezTo>
                    <a:pt x="370" y="488"/>
                    <a:pt x="370" y="488"/>
                    <a:pt x="370" y="488"/>
                  </a:cubicBezTo>
                  <a:cubicBezTo>
                    <a:pt x="373" y="489"/>
                    <a:pt x="373" y="489"/>
                    <a:pt x="373" y="489"/>
                  </a:cubicBezTo>
                  <a:close/>
                  <a:moveTo>
                    <a:pt x="373" y="505"/>
                  </a:moveTo>
                  <a:cubicBezTo>
                    <a:pt x="373" y="507"/>
                    <a:pt x="373" y="507"/>
                    <a:pt x="373" y="507"/>
                  </a:cubicBezTo>
                  <a:cubicBezTo>
                    <a:pt x="372" y="507"/>
                    <a:pt x="371" y="507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ubicBezTo>
                    <a:pt x="370" y="502"/>
                    <a:pt x="372" y="503"/>
                    <a:pt x="373" y="505"/>
                  </a:cubicBezTo>
                  <a:close/>
                  <a:moveTo>
                    <a:pt x="373" y="544"/>
                  </a:moveTo>
                  <a:cubicBezTo>
                    <a:pt x="373" y="551"/>
                    <a:pt x="373" y="551"/>
                    <a:pt x="373" y="551"/>
                  </a:cubicBezTo>
                  <a:cubicBezTo>
                    <a:pt x="372" y="551"/>
                    <a:pt x="371" y="552"/>
                    <a:pt x="370" y="552"/>
                  </a:cubicBezTo>
                  <a:cubicBezTo>
                    <a:pt x="370" y="543"/>
                    <a:pt x="370" y="543"/>
                    <a:pt x="370" y="543"/>
                  </a:cubicBezTo>
                  <a:cubicBezTo>
                    <a:pt x="371" y="543"/>
                    <a:pt x="372" y="543"/>
                    <a:pt x="373" y="544"/>
                  </a:cubicBezTo>
                  <a:close/>
                  <a:moveTo>
                    <a:pt x="373" y="611"/>
                  </a:moveTo>
                  <a:cubicBezTo>
                    <a:pt x="373" y="618"/>
                    <a:pt x="373" y="618"/>
                    <a:pt x="373" y="618"/>
                  </a:cubicBezTo>
                  <a:cubicBezTo>
                    <a:pt x="372" y="618"/>
                    <a:pt x="371" y="617"/>
                    <a:pt x="370" y="616"/>
                  </a:cubicBezTo>
                  <a:cubicBezTo>
                    <a:pt x="370" y="610"/>
                    <a:pt x="370" y="610"/>
                    <a:pt x="370" y="610"/>
                  </a:cubicBezTo>
                  <a:cubicBezTo>
                    <a:pt x="371" y="611"/>
                    <a:pt x="372" y="611"/>
                    <a:pt x="373" y="611"/>
                  </a:cubicBezTo>
                  <a:close/>
                  <a:moveTo>
                    <a:pt x="373" y="633"/>
                  </a:moveTo>
                  <a:cubicBezTo>
                    <a:pt x="373" y="639"/>
                    <a:pt x="373" y="639"/>
                    <a:pt x="373" y="639"/>
                  </a:cubicBezTo>
                  <a:cubicBezTo>
                    <a:pt x="372" y="639"/>
                    <a:pt x="371" y="638"/>
                    <a:pt x="370" y="638"/>
                  </a:cubicBezTo>
                  <a:cubicBezTo>
                    <a:pt x="370" y="632"/>
                    <a:pt x="370" y="632"/>
                    <a:pt x="370" y="632"/>
                  </a:cubicBezTo>
                  <a:cubicBezTo>
                    <a:pt x="370" y="632"/>
                    <a:pt x="371" y="633"/>
                    <a:pt x="372" y="633"/>
                  </a:cubicBezTo>
                  <a:cubicBezTo>
                    <a:pt x="373" y="633"/>
                    <a:pt x="373" y="633"/>
                    <a:pt x="373" y="633"/>
                  </a:cubicBezTo>
                  <a:close/>
                  <a:moveTo>
                    <a:pt x="373" y="672"/>
                  </a:moveTo>
                  <a:cubicBezTo>
                    <a:pt x="373" y="680"/>
                    <a:pt x="373" y="680"/>
                    <a:pt x="373" y="680"/>
                  </a:cubicBezTo>
                  <a:cubicBezTo>
                    <a:pt x="373" y="680"/>
                    <a:pt x="373" y="680"/>
                    <a:pt x="373" y="680"/>
                  </a:cubicBezTo>
                  <a:cubicBezTo>
                    <a:pt x="373" y="683"/>
                    <a:pt x="372" y="685"/>
                    <a:pt x="373" y="687"/>
                  </a:cubicBezTo>
                  <a:cubicBezTo>
                    <a:pt x="373" y="697"/>
                    <a:pt x="373" y="697"/>
                    <a:pt x="373" y="697"/>
                  </a:cubicBezTo>
                  <a:cubicBezTo>
                    <a:pt x="372" y="697"/>
                    <a:pt x="371" y="697"/>
                    <a:pt x="370" y="696"/>
                  </a:cubicBezTo>
                  <a:cubicBezTo>
                    <a:pt x="370" y="672"/>
                    <a:pt x="370" y="672"/>
                    <a:pt x="370" y="672"/>
                  </a:cubicBezTo>
                  <a:cubicBezTo>
                    <a:pt x="371" y="672"/>
                    <a:pt x="372" y="672"/>
                    <a:pt x="373" y="672"/>
                  </a:cubicBezTo>
                  <a:close/>
                  <a:moveTo>
                    <a:pt x="373" y="703"/>
                  </a:moveTo>
                  <a:cubicBezTo>
                    <a:pt x="373" y="712"/>
                    <a:pt x="373" y="712"/>
                    <a:pt x="373" y="712"/>
                  </a:cubicBezTo>
                  <a:cubicBezTo>
                    <a:pt x="372" y="712"/>
                    <a:pt x="371" y="712"/>
                    <a:pt x="370" y="712"/>
                  </a:cubicBezTo>
                  <a:cubicBezTo>
                    <a:pt x="370" y="703"/>
                    <a:pt x="370" y="703"/>
                    <a:pt x="370" y="703"/>
                  </a:cubicBezTo>
                  <a:cubicBezTo>
                    <a:pt x="371" y="703"/>
                    <a:pt x="372" y="703"/>
                    <a:pt x="373" y="703"/>
                  </a:cubicBezTo>
                  <a:close/>
                  <a:moveTo>
                    <a:pt x="373" y="747"/>
                  </a:moveTo>
                  <a:cubicBezTo>
                    <a:pt x="373" y="756"/>
                    <a:pt x="373" y="756"/>
                    <a:pt x="373" y="756"/>
                  </a:cubicBezTo>
                  <a:cubicBezTo>
                    <a:pt x="372" y="756"/>
                    <a:pt x="371" y="756"/>
                    <a:pt x="370" y="755"/>
                  </a:cubicBezTo>
                  <a:cubicBezTo>
                    <a:pt x="370" y="747"/>
                    <a:pt x="370" y="747"/>
                    <a:pt x="370" y="747"/>
                  </a:cubicBezTo>
                  <a:cubicBezTo>
                    <a:pt x="371" y="747"/>
                    <a:pt x="372" y="747"/>
                    <a:pt x="373" y="747"/>
                  </a:cubicBezTo>
                  <a:close/>
                  <a:moveTo>
                    <a:pt x="370" y="529"/>
                  </a:moveTo>
                  <a:cubicBezTo>
                    <a:pt x="370" y="522"/>
                    <a:pt x="370" y="522"/>
                    <a:pt x="370" y="522"/>
                  </a:cubicBezTo>
                  <a:cubicBezTo>
                    <a:pt x="371" y="524"/>
                    <a:pt x="371" y="526"/>
                    <a:pt x="370" y="529"/>
                  </a:cubicBezTo>
                  <a:close/>
                  <a:moveTo>
                    <a:pt x="370" y="129"/>
                  </a:moveTo>
                  <a:cubicBezTo>
                    <a:pt x="370" y="121"/>
                    <a:pt x="370" y="121"/>
                    <a:pt x="370" y="121"/>
                  </a:cubicBezTo>
                  <a:cubicBezTo>
                    <a:pt x="370" y="122"/>
                    <a:pt x="371" y="122"/>
                    <a:pt x="372" y="122"/>
                  </a:cubicBezTo>
                  <a:cubicBezTo>
                    <a:pt x="372" y="124"/>
                    <a:pt x="371" y="127"/>
                    <a:pt x="370" y="129"/>
                  </a:cubicBezTo>
                  <a:close/>
                  <a:moveTo>
                    <a:pt x="366" y="2"/>
                  </a:moveTo>
                  <a:cubicBezTo>
                    <a:pt x="368" y="2"/>
                    <a:pt x="369" y="2"/>
                    <a:pt x="370" y="2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69" y="9"/>
                    <a:pt x="368" y="8"/>
                    <a:pt x="366" y="8"/>
                  </a:cubicBezTo>
                  <a:cubicBezTo>
                    <a:pt x="366" y="2"/>
                    <a:pt x="366" y="2"/>
                    <a:pt x="366" y="2"/>
                  </a:cubicBezTo>
                  <a:close/>
                  <a:moveTo>
                    <a:pt x="370" y="793"/>
                  </a:moveTo>
                  <a:cubicBezTo>
                    <a:pt x="369" y="792"/>
                    <a:pt x="368" y="792"/>
                    <a:pt x="366" y="792"/>
                  </a:cubicBezTo>
                  <a:cubicBezTo>
                    <a:pt x="366" y="786"/>
                    <a:pt x="366" y="786"/>
                    <a:pt x="366" y="786"/>
                  </a:cubicBezTo>
                  <a:cubicBezTo>
                    <a:pt x="368" y="785"/>
                    <a:pt x="369" y="785"/>
                    <a:pt x="370" y="785"/>
                  </a:cubicBezTo>
                  <a:cubicBezTo>
                    <a:pt x="370" y="793"/>
                    <a:pt x="370" y="793"/>
                    <a:pt x="370" y="793"/>
                  </a:cubicBezTo>
                  <a:close/>
                  <a:moveTo>
                    <a:pt x="370" y="32"/>
                  </a:moveTo>
                  <a:cubicBezTo>
                    <a:pt x="370" y="46"/>
                    <a:pt x="370" y="46"/>
                    <a:pt x="370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6"/>
                    <a:pt x="367" y="46"/>
                    <a:pt x="366" y="46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8" y="30"/>
                    <a:pt x="368" y="31"/>
                    <a:pt x="370" y="32"/>
                  </a:cubicBezTo>
                  <a:close/>
                  <a:moveTo>
                    <a:pt x="370" y="121"/>
                  </a:moveTo>
                  <a:cubicBezTo>
                    <a:pt x="370" y="129"/>
                    <a:pt x="370" y="129"/>
                    <a:pt x="370" y="129"/>
                  </a:cubicBezTo>
                  <a:cubicBezTo>
                    <a:pt x="369" y="131"/>
                    <a:pt x="368" y="133"/>
                    <a:pt x="366" y="134"/>
                  </a:cubicBezTo>
                  <a:cubicBezTo>
                    <a:pt x="366" y="121"/>
                    <a:pt x="366" y="121"/>
                    <a:pt x="366" y="121"/>
                  </a:cubicBezTo>
                  <a:cubicBezTo>
                    <a:pt x="368" y="121"/>
                    <a:pt x="369" y="121"/>
                    <a:pt x="370" y="121"/>
                  </a:cubicBezTo>
                  <a:close/>
                  <a:moveTo>
                    <a:pt x="370" y="166"/>
                  </a:moveTo>
                  <a:cubicBezTo>
                    <a:pt x="370" y="177"/>
                    <a:pt x="370" y="177"/>
                    <a:pt x="370" y="17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68" y="175"/>
                    <a:pt x="367" y="175"/>
                    <a:pt x="366" y="175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8" y="166"/>
                    <a:pt x="368" y="166"/>
                    <a:pt x="370" y="166"/>
                  </a:cubicBezTo>
                  <a:close/>
                  <a:moveTo>
                    <a:pt x="370" y="188"/>
                  </a:moveTo>
                  <a:cubicBezTo>
                    <a:pt x="370" y="194"/>
                    <a:pt x="370" y="194"/>
                    <a:pt x="370" y="194"/>
                  </a:cubicBezTo>
                  <a:cubicBezTo>
                    <a:pt x="369" y="194"/>
                    <a:pt x="368" y="194"/>
                    <a:pt x="366" y="194"/>
                  </a:cubicBezTo>
                  <a:cubicBezTo>
                    <a:pt x="366" y="188"/>
                    <a:pt x="366" y="188"/>
                    <a:pt x="366" y="188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70" y="257"/>
                  </a:moveTo>
                  <a:cubicBezTo>
                    <a:pt x="370" y="266"/>
                    <a:pt x="370" y="266"/>
                    <a:pt x="370" y="266"/>
                  </a:cubicBezTo>
                  <a:cubicBezTo>
                    <a:pt x="369" y="266"/>
                    <a:pt x="368" y="267"/>
                    <a:pt x="366" y="268"/>
                  </a:cubicBezTo>
                  <a:cubicBezTo>
                    <a:pt x="366" y="257"/>
                    <a:pt x="366" y="257"/>
                    <a:pt x="366" y="257"/>
                  </a:cubicBezTo>
                  <a:cubicBezTo>
                    <a:pt x="370" y="257"/>
                    <a:pt x="370" y="257"/>
                    <a:pt x="370" y="257"/>
                  </a:cubicBezTo>
                  <a:close/>
                  <a:moveTo>
                    <a:pt x="370" y="298"/>
                  </a:moveTo>
                  <a:cubicBezTo>
                    <a:pt x="370" y="302"/>
                    <a:pt x="370" y="302"/>
                    <a:pt x="370" y="302"/>
                  </a:cubicBezTo>
                  <a:cubicBezTo>
                    <a:pt x="369" y="302"/>
                    <a:pt x="368" y="302"/>
                    <a:pt x="366" y="302"/>
                  </a:cubicBezTo>
                  <a:cubicBezTo>
                    <a:pt x="366" y="299"/>
                    <a:pt x="366" y="299"/>
                    <a:pt x="366" y="299"/>
                  </a:cubicBezTo>
                  <a:cubicBezTo>
                    <a:pt x="368" y="298"/>
                    <a:pt x="369" y="298"/>
                    <a:pt x="370" y="298"/>
                  </a:cubicBezTo>
                  <a:close/>
                  <a:moveTo>
                    <a:pt x="370" y="308"/>
                  </a:moveTo>
                  <a:cubicBezTo>
                    <a:pt x="370" y="316"/>
                    <a:pt x="370" y="316"/>
                    <a:pt x="370" y="316"/>
                  </a:cubicBezTo>
                  <a:cubicBezTo>
                    <a:pt x="369" y="316"/>
                    <a:pt x="368" y="316"/>
                    <a:pt x="366" y="317"/>
                  </a:cubicBezTo>
                  <a:cubicBezTo>
                    <a:pt x="366" y="314"/>
                    <a:pt x="366" y="314"/>
                    <a:pt x="366" y="314"/>
                  </a:cubicBezTo>
                  <a:cubicBezTo>
                    <a:pt x="367" y="314"/>
                    <a:pt x="368" y="313"/>
                    <a:pt x="369" y="313"/>
                  </a:cubicBezTo>
                  <a:cubicBezTo>
                    <a:pt x="368" y="312"/>
                    <a:pt x="367" y="310"/>
                    <a:pt x="366" y="309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70" y="308"/>
                    <a:pt x="370" y="308"/>
                    <a:pt x="370" y="308"/>
                  </a:cubicBezTo>
                  <a:close/>
                  <a:moveTo>
                    <a:pt x="370" y="377"/>
                  </a:moveTo>
                  <a:cubicBezTo>
                    <a:pt x="370" y="450"/>
                    <a:pt x="370" y="450"/>
                    <a:pt x="370" y="450"/>
                  </a:cubicBezTo>
                  <a:cubicBezTo>
                    <a:pt x="366" y="453"/>
                    <a:pt x="366" y="453"/>
                    <a:pt x="366" y="453"/>
                  </a:cubicBezTo>
                  <a:cubicBezTo>
                    <a:pt x="366" y="417"/>
                    <a:pt x="366" y="417"/>
                    <a:pt x="366" y="417"/>
                  </a:cubicBezTo>
                  <a:cubicBezTo>
                    <a:pt x="368" y="411"/>
                    <a:pt x="368" y="411"/>
                    <a:pt x="368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378"/>
                    <a:pt x="366" y="378"/>
                    <a:pt x="366" y="378"/>
                  </a:cubicBezTo>
                  <a:cubicBezTo>
                    <a:pt x="370" y="377"/>
                    <a:pt x="370" y="377"/>
                    <a:pt x="370" y="377"/>
                  </a:cubicBezTo>
                  <a:close/>
                  <a:moveTo>
                    <a:pt x="370" y="488"/>
                  </a:moveTo>
                  <a:cubicBezTo>
                    <a:pt x="370" y="492"/>
                    <a:pt x="370" y="492"/>
                    <a:pt x="370" y="492"/>
                  </a:cubicBezTo>
                  <a:cubicBezTo>
                    <a:pt x="366" y="491"/>
                    <a:pt x="366" y="491"/>
                    <a:pt x="366" y="491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70" y="488"/>
                    <a:pt x="370" y="488"/>
                    <a:pt x="370" y="488"/>
                  </a:cubicBezTo>
                  <a:close/>
                  <a:moveTo>
                    <a:pt x="370" y="501"/>
                  </a:moveTo>
                  <a:cubicBezTo>
                    <a:pt x="368" y="499"/>
                    <a:pt x="367" y="496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8" y="506"/>
                    <a:pt x="369" y="506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lose/>
                  <a:moveTo>
                    <a:pt x="370" y="522"/>
                  </a:moveTo>
                  <a:cubicBezTo>
                    <a:pt x="370" y="529"/>
                    <a:pt x="370" y="529"/>
                    <a:pt x="370" y="529"/>
                  </a:cubicBezTo>
                  <a:cubicBezTo>
                    <a:pt x="369" y="530"/>
                    <a:pt x="368" y="532"/>
                    <a:pt x="366" y="533"/>
                  </a:cubicBezTo>
                  <a:cubicBezTo>
                    <a:pt x="366" y="521"/>
                    <a:pt x="366" y="521"/>
                    <a:pt x="366" y="521"/>
                  </a:cubicBezTo>
                  <a:cubicBezTo>
                    <a:pt x="369" y="521"/>
                    <a:pt x="369" y="521"/>
                    <a:pt x="369" y="521"/>
                  </a:cubicBezTo>
                  <a:cubicBezTo>
                    <a:pt x="369" y="521"/>
                    <a:pt x="370" y="522"/>
                    <a:pt x="370" y="522"/>
                  </a:cubicBezTo>
                  <a:close/>
                  <a:moveTo>
                    <a:pt x="370" y="543"/>
                  </a:moveTo>
                  <a:cubicBezTo>
                    <a:pt x="370" y="552"/>
                    <a:pt x="370" y="552"/>
                    <a:pt x="370" y="552"/>
                  </a:cubicBezTo>
                  <a:cubicBezTo>
                    <a:pt x="369" y="553"/>
                    <a:pt x="368" y="553"/>
                    <a:pt x="366" y="553"/>
                  </a:cubicBezTo>
                  <a:cubicBezTo>
                    <a:pt x="366" y="542"/>
                    <a:pt x="366" y="542"/>
                    <a:pt x="366" y="542"/>
                  </a:cubicBezTo>
                  <a:cubicBezTo>
                    <a:pt x="368" y="542"/>
                    <a:pt x="369" y="543"/>
                    <a:pt x="370" y="543"/>
                  </a:cubicBezTo>
                  <a:close/>
                  <a:moveTo>
                    <a:pt x="370" y="610"/>
                  </a:moveTo>
                  <a:cubicBezTo>
                    <a:pt x="370" y="616"/>
                    <a:pt x="370" y="616"/>
                    <a:pt x="370" y="616"/>
                  </a:cubicBezTo>
                  <a:cubicBezTo>
                    <a:pt x="369" y="616"/>
                    <a:pt x="368" y="615"/>
                    <a:pt x="366" y="615"/>
                  </a:cubicBezTo>
                  <a:cubicBezTo>
                    <a:pt x="366" y="609"/>
                    <a:pt x="366" y="609"/>
                    <a:pt x="366" y="609"/>
                  </a:cubicBezTo>
                  <a:cubicBezTo>
                    <a:pt x="368" y="610"/>
                    <a:pt x="369" y="610"/>
                    <a:pt x="370" y="610"/>
                  </a:cubicBezTo>
                  <a:close/>
                  <a:moveTo>
                    <a:pt x="370" y="632"/>
                  </a:moveTo>
                  <a:cubicBezTo>
                    <a:pt x="370" y="638"/>
                    <a:pt x="370" y="638"/>
                    <a:pt x="370" y="638"/>
                  </a:cubicBezTo>
                  <a:cubicBezTo>
                    <a:pt x="369" y="638"/>
                    <a:pt x="368" y="638"/>
                    <a:pt x="366" y="637"/>
                  </a:cubicBezTo>
                  <a:cubicBezTo>
                    <a:pt x="366" y="628"/>
                    <a:pt x="366" y="628"/>
                    <a:pt x="366" y="628"/>
                  </a:cubicBezTo>
                  <a:cubicBezTo>
                    <a:pt x="367" y="630"/>
                    <a:pt x="368" y="631"/>
                    <a:pt x="370" y="632"/>
                  </a:cubicBezTo>
                  <a:close/>
                  <a:moveTo>
                    <a:pt x="370" y="672"/>
                  </a:moveTo>
                  <a:cubicBezTo>
                    <a:pt x="370" y="696"/>
                    <a:pt x="370" y="696"/>
                    <a:pt x="370" y="696"/>
                  </a:cubicBezTo>
                  <a:cubicBezTo>
                    <a:pt x="368" y="696"/>
                    <a:pt x="367" y="695"/>
                    <a:pt x="366" y="694"/>
                  </a:cubicBezTo>
                  <a:cubicBezTo>
                    <a:pt x="366" y="674"/>
                    <a:pt x="366" y="674"/>
                    <a:pt x="366" y="674"/>
                  </a:cubicBezTo>
                  <a:cubicBezTo>
                    <a:pt x="367" y="673"/>
                    <a:pt x="368" y="673"/>
                    <a:pt x="370" y="672"/>
                  </a:cubicBezTo>
                  <a:close/>
                  <a:moveTo>
                    <a:pt x="370" y="703"/>
                  </a:moveTo>
                  <a:cubicBezTo>
                    <a:pt x="370" y="712"/>
                    <a:pt x="370" y="712"/>
                    <a:pt x="370" y="712"/>
                  </a:cubicBezTo>
                  <a:cubicBezTo>
                    <a:pt x="369" y="712"/>
                    <a:pt x="368" y="712"/>
                    <a:pt x="366" y="712"/>
                  </a:cubicBezTo>
                  <a:cubicBezTo>
                    <a:pt x="366" y="702"/>
                    <a:pt x="366" y="702"/>
                    <a:pt x="366" y="702"/>
                  </a:cubicBezTo>
                  <a:cubicBezTo>
                    <a:pt x="368" y="703"/>
                    <a:pt x="369" y="703"/>
                    <a:pt x="370" y="703"/>
                  </a:cubicBezTo>
                  <a:close/>
                  <a:moveTo>
                    <a:pt x="370" y="747"/>
                  </a:moveTo>
                  <a:cubicBezTo>
                    <a:pt x="370" y="755"/>
                    <a:pt x="370" y="755"/>
                    <a:pt x="370" y="755"/>
                  </a:cubicBezTo>
                  <a:cubicBezTo>
                    <a:pt x="369" y="755"/>
                    <a:pt x="368" y="755"/>
                    <a:pt x="368" y="755"/>
                  </a:cubicBezTo>
                  <a:cubicBezTo>
                    <a:pt x="368" y="757"/>
                    <a:pt x="369" y="759"/>
                    <a:pt x="370" y="760"/>
                  </a:cubicBezTo>
                  <a:cubicBezTo>
                    <a:pt x="370" y="780"/>
                    <a:pt x="370" y="780"/>
                    <a:pt x="370" y="780"/>
                  </a:cubicBezTo>
                  <a:cubicBezTo>
                    <a:pt x="368" y="777"/>
                    <a:pt x="367" y="775"/>
                    <a:pt x="366" y="773"/>
                  </a:cubicBezTo>
                  <a:cubicBezTo>
                    <a:pt x="366" y="747"/>
                    <a:pt x="366" y="747"/>
                    <a:pt x="366" y="747"/>
                  </a:cubicBezTo>
                  <a:cubicBezTo>
                    <a:pt x="368" y="747"/>
                    <a:pt x="369" y="747"/>
                    <a:pt x="370" y="747"/>
                  </a:cubicBezTo>
                  <a:close/>
                  <a:moveTo>
                    <a:pt x="366" y="579"/>
                  </a:moveTo>
                  <a:cubicBezTo>
                    <a:pt x="366" y="572"/>
                    <a:pt x="366" y="572"/>
                    <a:pt x="366" y="572"/>
                  </a:cubicBezTo>
                  <a:cubicBezTo>
                    <a:pt x="369" y="574"/>
                    <a:pt x="368" y="576"/>
                    <a:pt x="366" y="579"/>
                  </a:cubicBezTo>
                  <a:close/>
                  <a:moveTo>
                    <a:pt x="360" y="2"/>
                  </a:moveTo>
                  <a:cubicBezTo>
                    <a:pt x="362" y="2"/>
                    <a:pt x="364" y="2"/>
                    <a:pt x="366" y="2"/>
                  </a:cubicBezTo>
                  <a:cubicBezTo>
                    <a:pt x="366" y="8"/>
                    <a:pt x="366" y="8"/>
                    <a:pt x="366" y="8"/>
                  </a:cubicBezTo>
                  <a:cubicBezTo>
                    <a:pt x="364" y="8"/>
                    <a:pt x="362" y="8"/>
                    <a:pt x="360" y="9"/>
                  </a:cubicBezTo>
                  <a:cubicBezTo>
                    <a:pt x="360" y="2"/>
                    <a:pt x="360" y="2"/>
                    <a:pt x="360" y="2"/>
                  </a:cubicBezTo>
                  <a:close/>
                  <a:moveTo>
                    <a:pt x="366" y="792"/>
                  </a:moveTo>
                  <a:cubicBezTo>
                    <a:pt x="364" y="792"/>
                    <a:pt x="362" y="792"/>
                    <a:pt x="360" y="792"/>
                  </a:cubicBezTo>
                  <a:cubicBezTo>
                    <a:pt x="360" y="785"/>
                    <a:pt x="360" y="785"/>
                    <a:pt x="360" y="785"/>
                  </a:cubicBezTo>
                  <a:cubicBezTo>
                    <a:pt x="361" y="785"/>
                    <a:pt x="363" y="786"/>
                    <a:pt x="364" y="786"/>
                  </a:cubicBezTo>
                  <a:cubicBezTo>
                    <a:pt x="365" y="786"/>
                    <a:pt x="366" y="786"/>
                    <a:pt x="366" y="786"/>
                  </a:cubicBezTo>
                  <a:cubicBezTo>
                    <a:pt x="366" y="792"/>
                    <a:pt x="366" y="792"/>
                    <a:pt x="366" y="792"/>
                  </a:cubicBezTo>
                  <a:close/>
                  <a:moveTo>
                    <a:pt x="366" y="29"/>
                  </a:moveTo>
                  <a:cubicBezTo>
                    <a:pt x="366" y="46"/>
                    <a:pt x="366" y="46"/>
                    <a:pt x="366" y="46"/>
                  </a:cubicBezTo>
                  <a:cubicBezTo>
                    <a:pt x="364" y="47"/>
                    <a:pt x="362" y="47"/>
                    <a:pt x="360" y="48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1" y="38"/>
                    <a:pt x="361" y="37"/>
                    <a:pt x="360" y="35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2" y="23"/>
                    <a:pt x="364" y="26"/>
                    <a:pt x="366" y="29"/>
                  </a:cubicBezTo>
                  <a:close/>
                  <a:moveTo>
                    <a:pt x="366" y="121"/>
                  </a:moveTo>
                  <a:cubicBezTo>
                    <a:pt x="366" y="134"/>
                    <a:pt x="366" y="134"/>
                    <a:pt x="366" y="134"/>
                  </a:cubicBezTo>
                  <a:cubicBezTo>
                    <a:pt x="365" y="136"/>
                    <a:pt x="363" y="137"/>
                    <a:pt x="360" y="138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lose/>
                  <a:moveTo>
                    <a:pt x="366" y="166"/>
                  </a:moveTo>
                  <a:cubicBezTo>
                    <a:pt x="366" y="175"/>
                    <a:pt x="366" y="175"/>
                    <a:pt x="366" y="175"/>
                  </a:cubicBezTo>
                  <a:cubicBezTo>
                    <a:pt x="364" y="174"/>
                    <a:pt x="362" y="173"/>
                    <a:pt x="360" y="173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2" y="167"/>
                    <a:pt x="364" y="167"/>
                    <a:pt x="366" y="166"/>
                  </a:cubicBezTo>
                  <a:close/>
                  <a:moveTo>
                    <a:pt x="366" y="188"/>
                  </a:moveTo>
                  <a:cubicBezTo>
                    <a:pt x="366" y="194"/>
                    <a:pt x="366" y="194"/>
                    <a:pt x="366" y="194"/>
                  </a:cubicBezTo>
                  <a:cubicBezTo>
                    <a:pt x="364" y="194"/>
                    <a:pt x="362" y="194"/>
                    <a:pt x="360" y="19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64" y="189"/>
                    <a:pt x="364" y="189"/>
                    <a:pt x="364" y="189"/>
                  </a:cubicBezTo>
                  <a:cubicBezTo>
                    <a:pt x="366" y="188"/>
                    <a:pt x="366" y="188"/>
                    <a:pt x="366" y="188"/>
                  </a:cubicBezTo>
                  <a:close/>
                  <a:moveTo>
                    <a:pt x="366" y="257"/>
                  </a:moveTo>
                  <a:cubicBezTo>
                    <a:pt x="366" y="268"/>
                    <a:pt x="366" y="268"/>
                    <a:pt x="366" y="268"/>
                  </a:cubicBezTo>
                  <a:cubicBezTo>
                    <a:pt x="365" y="268"/>
                    <a:pt x="364" y="269"/>
                    <a:pt x="362" y="270"/>
                  </a:cubicBezTo>
                  <a:cubicBezTo>
                    <a:pt x="362" y="274"/>
                    <a:pt x="361" y="278"/>
                    <a:pt x="360" y="283"/>
                  </a:cubicBezTo>
                  <a:cubicBezTo>
                    <a:pt x="360" y="246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50"/>
                    <a:pt x="361" y="253"/>
                    <a:pt x="361" y="257"/>
                  </a:cubicBezTo>
                  <a:cubicBezTo>
                    <a:pt x="363" y="257"/>
                    <a:pt x="365" y="257"/>
                    <a:pt x="366" y="257"/>
                  </a:cubicBezTo>
                  <a:close/>
                  <a:moveTo>
                    <a:pt x="366" y="299"/>
                  </a:moveTo>
                  <a:cubicBezTo>
                    <a:pt x="366" y="302"/>
                    <a:pt x="366" y="302"/>
                    <a:pt x="366" y="302"/>
                  </a:cubicBezTo>
                  <a:cubicBezTo>
                    <a:pt x="366" y="302"/>
                    <a:pt x="365" y="302"/>
                    <a:pt x="364" y="302"/>
                  </a:cubicBezTo>
                  <a:cubicBezTo>
                    <a:pt x="365" y="303"/>
                    <a:pt x="366" y="304"/>
                    <a:pt x="366" y="304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5" y="308"/>
                    <a:pt x="363" y="306"/>
                    <a:pt x="360" y="306"/>
                  </a:cubicBezTo>
                  <a:cubicBezTo>
                    <a:pt x="360" y="301"/>
                    <a:pt x="360" y="301"/>
                    <a:pt x="360" y="301"/>
                  </a:cubicBezTo>
                  <a:cubicBezTo>
                    <a:pt x="362" y="300"/>
                    <a:pt x="364" y="299"/>
                    <a:pt x="366" y="299"/>
                  </a:cubicBezTo>
                  <a:close/>
                  <a:moveTo>
                    <a:pt x="366" y="314"/>
                  </a:moveTo>
                  <a:cubicBezTo>
                    <a:pt x="366" y="317"/>
                    <a:pt x="366" y="317"/>
                    <a:pt x="366" y="317"/>
                  </a:cubicBezTo>
                  <a:cubicBezTo>
                    <a:pt x="364" y="317"/>
                    <a:pt x="362" y="318"/>
                    <a:pt x="360" y="319"/>
                  </a:cubicBezTo>
                  <a:cubicBezTo>
                    <a:pt x="360" y="313"/>
                    <a:pt x="360" y="313"/>
                    <a:pt x="360" y="313"/>
                  </a:cubicBezTo>
                  <a:cubicBezTo>
                    <a:pt x="363" y="315"/>
                    <a:pt x="363" y="315"/>
                    <a:pt x="363" y="315"/>
                  </a:cubicBezTo>
                  <a:cubicBezTo>
                    <a:pt x="364" y="314"/>
                    <a:pt x="365" y="314"/>
                    <a:pt x="366" y="314"/>
                  </a:cubicBezTo>
                  <a:close/>
                  <a:moveTo>
                    <a:pt x="366" y="378"/>
                  </a:moveTo>
                  <a:cubicBezTo>
                    <a:pt x="366" y="410"/>
                    <a:pt x="366" y="410"/>
                    <a:pt x="366" y="410"/>
                  </a:cubicBezTo>
                  <a:cubicBezTo>
                    <a:pt x="360" y="405"/>
                    <a:pt x="360" y="405"/>
                    <a:pt x="360" y="405"/>
                  </a:cubicBezTo>
                  <a:cubicBezTo>
                    <a:pt x="360" y="378"/>
                    <a:pt x="360" y="378"/>
                    <a:pt x="360" y="378"/>
                  </a:cubicBezTo>
                  <a:cubicBezTo>
                    <a:pt x="366" y="378"/>
                    <a:pt x="366" y="378"/>
                    <a:pt x="366" y="378"/>
                  </a:cubicBezTo>
                  <a:close/>
                  <a:moveTo>
                    <a:pt x="366" y="417"/>
                  </a:moveTo>
                  <a:cubicBezTo>
                    <a:pt x="366" y="453"/>
                    <a:pt x="366" y="453"/>
                    <a:pt x="366" y="453"/>
                  </a:cubicBezTo>
                  <a:cubicBezTo>
                    <a:pt x="360" y="457"/>
                    <a:pt x="360" y="457"/>
                    <a:pt x="360" y="457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2" y="430"/>
                    <a:pt x="364" y="423"/>
                    <a:pt x="366" y="417"/>
                  </a:cubicBezTo>
                  <a:close/>
                  <a:moveTo>
                    <a:pt x="366" y="487"/>
                  </a:moveTo>
                  <a:cubicBezTo>
                    <a:pt x="366" y="491"/>
                    <a:pt x="366" y="491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4" y="505"/>
                    <a:pt x="362" y="504"/>
                    <a:pt x="360" y="504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2"/>
                  </a:cubicBezTo>
                  <a:cubicBezTo>
                    <a:pt x="362" y="502"/>
                    <a:pt x="363" y="502"/>
                    <a:pt x="364" y="502"/>
                  </a:cubicBezTo>
                  <a:cubicBezTo>
                    <a:pt x="364" y="497"/>
                    <a:pt x="363" y="493"/>
                    <a:pt x="360" y="490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1" y="486"/>
                    <a:pt x="363" y="486"/>
                    <a:pt x="364" y="487"/>
                  </a:cubicBezTo>
                  <a:cubicBezTo>
                    <a:pt x="366" y="487"/>
                    <a:pt x="366" y="487"/>
                    <a:pt x="366" y="487"/>
                  </a:cubicBezTo>
                  <a:close/>
                  <a:moveTo>
                    <a:pt x="366" y="521"/>
                  </a:moveTo>
                  <a:cubicBezTo>
                    <a:pt x="366" y="533"/>
                    <a:pt x="366" y="533"/>
                    <a:pt x="366" y="533"/>
                  </a:cubicBezTo>
                  <a:cubicBezTo>
                    <a:pt x="364" y="536"/>
                    <a:pt x="362" y="539"/>
                    <a:pt x="362" y="542"/>
                  </a:cubicBezTo>
                  <a:cubicBezTo>
                    <a:pt x="364" y="542"/>
                    <a:pt x="365" y="542"/>
                    <a:pt x="366" y="542"/>
                  </a:cubicBezTo>
                  <a:cubicBezTo>
                    <a:pt x="366" y="553"/>
                    <a:pt x="366" y="553"/>
                    <a:pt x="366" y="553"/>
                  </a:cubicBezTo>
                  <a:cubicBezTo>
                    <a:pt x="365" y="554"/>
                    <a:pt x="363" y="554"/>
                    <a:pt x="360" y="554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361" y="524"/>
                    <a:pt x="362" y="522"/>
                    <a:pt x="362" y="521"/>
                  </a:cubicBezTo>
                  <a:cubicBezTo>
                    <a:pt x="366" y="521"/>
                    <a:pt x="366" y="521"/>
                    <a:pt x="366" y="521"/>
                  </a:cubicBezTo>
                  <a:close/>
                  <a:moveTo>
                    <a:pt x="366" y="572"/>
                  </a:moveTo>
                  <a:cubicBezTo>
                    <a:pt x="366" y="579"/>
                    <a:pt x="366" y="579"/>
                    <a:pt x="366" y="579"/>
                  </a:cubicBezTo>
                  <a:cubicBezTo>
                    <a:pt x="365" y="583"/>
                    <a:pt x="362" y="587"/>
                    <a:pt x="361" y="592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60" y="569"/>
                    <a:pt x="360" y="569"/>
                    <a:pt x="360" y="569"/>
                  </a:cubicBezTo>
                  <a:cubicBezTo>
                    <a:pt x="363" y="570"/>
                    <a:pt x="365" y="571"/>
                    <a:pt x="366" y="572"/>
                  </a:cubicBezTo>
                  <a:close/>
                  <a:moveTo>
                    <a:pt x="366" y="609"/>
                  </a:moveTo>
                  <a:cubicBezTo>
                    <a:pt x="366" y="615"/>
                    <a:pt x="366" y="615"/>
                    <a:pt x="366" y="615"/>
                  </a:cubicBezTo>
                  <a:cubicBezTo>
                    <a:pt x="365" y="615"/>
                    <a:pt x="363" y="614"/>
                    <a:pt x="361" y="614"/>
                  </a:cubicBezTo>
                  <a:cubicBezTo>
                    <a:pt x="363" y="619"/>
                    <a:pt x="364" y="624"/>
                    <a:pt x="366" y="628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4" y="637"/>
                    <a:pt x="362" y="637"/>
                    <a:pt x="360" y="637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08"/>
                    <a:pt x="360" y="608"/>
                    <a:pt x="360" y="608"/>
                  </a:cubicBezTo>
                  <a:cubicBezTo>
                    <a:pt x="362" y="608"/>
                    <a:pt x="364" y="609"/>
                    <a:pt x="366" y="609"/>
                  </a:cubicBezTo>
                  <a:close/>
                  <a:moveTo>
                    <a:pt x="366" y="674"/>
                  </a:moveTo>
                  <a:cubicBezTo>
                    <a:pt x="366" y="694"/>
                    <a:pt x="366" y="694"/>
                    <a:pt x="366" y="694"/>
                  </a:cubicBezTo>
                  <a:cubicBezTo>
                    <a:pt x="360" y="690"/>
                    <a:pt x="359" y="679"/>
                    <a:pt x="366" y="674"/>
                  </a:cubicBezTo>
                  <a:close/>
                  <a:moveTo>
                    <a:pt x="366" y="702"/>
                  </a:moveTo>
                  <a:cubicBezTo>
                    <a:pt x="366" y="712"/>
                    <a:pt x="366" y="712"/>
                    <a:pt x="366" y="712"/>
                  </a:cubicBezTo>
                  <a:cubicBezTo>
                    <a:pt x="364" y="711"/>
                    <a:pt x="362" y="711"/>
                    <a:pt x="360" y="710"/>
                  </a:cubicBezTo>
                  <a:cubicBezTo>
                    <a:pt x="362" y="702"/>
                    <a:pt x="362" y="702"/>
                    <a:pt x="364" y="700"/>
                  </a:cubicBezTo>
                  <a:cubicBezTo>
                    <a:pt x="364" y="701"/>
                    <a:pt x="366" y="702"/>
                    <a:pt x="366" y="702"/>
                  </a:cubicBezTo>
                  <a:close/>
                  <a:moveTo>
                    <a:pt x="366" y="747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4" y="769"/>
                    <a:pt x="362" y="765"/>
                    <a:pt x="360" y="762"/>
                  </a:cubicBezTo>
                  <a:cubicBezTo>
                    <a:pt x="360" y="748"/>
                    <a:pt x="360" y="748"/>
                    <a:pt x="360" y="748"/>
                  </a:cubicBezTo>
                  <a:cubicBezTo>
                    <a:pt x="362" y="748"/>
                    <a:pt x="364" y="748"/>
                    <a:pt x="366" y="747"/>
                  </a:cubicBezTo>
                  <a:close/>
                  <a:moveTo>
                    <a:pt x="354" y="3"/>
                  </a:moveTo>
                  <a:cubicBezTo>
                    <a:pt x="355" y="3"/>
                    <a:pt x="356" y="2"/>
                    <a:pt x="357" y="2"/>
                  </a:cubicBezTo>
                  <a:cubicBezTo>
                    <a:pt x="358" y="2"/>
                    <a:pt x="359" y="2"/>
                    <a:pt x="360" y="2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58" y="9"/>
                    <a:pt x="356" y="10"/>
                    <a:pt x="354" y="12"/>
                  </a:cubicBezTo>
                  <a:cubicBezTo>
                    <a:pt x="354" y="3"/>
                    <a:pt x="354" y="3"/>
                    <a:pt x="354" y="3"/>
                  </a:cubicBezTo>
                  <a:close/>
                  <a:moveTo>
                    <a:pt x="360" y="792"/>
                  </a:moveTo>
                  <a:cubicBezTo>
                    <a:pt x="358" y="791"/>
                    <a:pt x="356" y="791"/>
                    <a:pt x="354" y="791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6" y="783"/>
                    <a:pt x="358" y="784"/>
                    <a:pt x="360" y="785"/>
                  </a:cubicBezTo>
                  <a:cubicBezTo>
                    <a:pt x="360" y="792"/>
                    <a:pt x="360" y="792"/>
                    <a:pt x="360" y="792"/>
                  </a:cubicBezTo>
                  <a:close/>
                  <a:moveTo>
                    <a:pt x="360" y="21"/>
                  </a:moveTo>
                  <a:cubicBezTo>
                    <a:pt x="360" y="35"/>
                    <a:pt x="360" y="35"/>
                    <a:pt x="360" y="35"/>
                  </a:cubicBezTo>
                  <a:cubicBezTo>
                    <a:pt x="359" y="31"/>
                    <a:pt x="356" y="27"/>
                    <a:pt x="354" y="24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6" y="15"/>
                    <a:pt x="358" y="18"/>
                    <a:pt x="360" y="21"/>
                  </a:cubicBezTo>
                  <a:close/>
                  <a:moveTo>
                    <a:pt x="360" y="40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8" y="48"/>
                    <a:pt x="356" y="48"/>
                    <a:pt x="354" y="49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1"/>
                    <a:pt x="358" y="41"/>
                    <a:pt x="360" y="40"/>
                  </a:cubicBezTo>
                  <a:close/>
                  <a:moveTo>
                    <a:pt x="360" y="120"/>
                  </a:moveTo>
                  <a:cubicBezTo>
                    <a:pt x="360" y="138"/>
                    <a:pt x="360" y="138"/>
                    <a:pt x="360" y="138"/>
                  </a:cubicBezTo>
                  <a:cubicBezTo>
                    <a:pt x="358" y="139"/>
                    <a:pt x="356" y="139"/>
                    <a:pt x="354" y="139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6" y="120"/>
                    <a:pt x="358" y="120"/>
                    <a:pt x="360" y="120"/>
                  </a:cubicBezTo>
                  <a:close/>
                  <a:moveTo>
                    <a:pt x="360" y="167"/>
                  </a:moveTo>
                  <a:cubicBezTo>
                    <a:pt x="360" y="173"/>
                    <a:pt x="360" y="173"/>
                    <a:pt x="360" y="173"/>
                  </a:cubicBezTo>
                  <a:cubicBezTo>
                    <a:pt x="358" y="173"/>
                    <a:pt x="356" y="173"/>
                    <a:pt x="354" y="173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6" y="168"/>
                    <a:pt x="358" y="168"/>
                    <a:pt x="360" y="167"/>
                  </a:cubicBezTo>
                  <a:close/>
                  <a:moveTo>
                    <a:pt x="360" y="184"/>
                  </a:moveTo>
                  <a:cubicBezTo>
                    <a:pt x="360" y="195"/>
                    <a:pt x="360" y="195"/>
                    <a:pt x="360" y="195"/>
                  </a:cubicBezTo>
                  <a:cubicBezTo>
                    <a:pt x="358" y="195"/>
                    <a:pt x="356" y="195"/>
                    <a:pt x="354" y="196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55" y="191"/>
                    <a:pt x="356" y="191"/>
                    <a:pt x="357" y="191"/>
                  </a:cubicBezTo>
                  <a:cubicBezTo>
                    <a:pt x="356" y="188"/>
                    <a:pt x="355" y="186"/>
                    <a:pt x="354" y="185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60" y="184"/>
                    <a:pt x="360" y="184"/>
                    <a:pt x="360" y="184"/>
                  </a:cubicBezTo>
                  <a:close/>
                  <a:moveTo>
                    <a:pt x="360" y="246"/>
                  </a:moveTo>
                  <a:cubicBezTo>
                    <a:pt x="360" y="283"/>
                    <a:pt x="360" y="283"/>
                    <a:pt x="360" y="283"/>
                  </a:cubicBezTo>
                  <a:cubicBezTo>
                    <a:pt x="359" y="287"/>
                    <a:pt x="357" y="291"/>
                    <a:pt x="354" y="293"/>
                  </a:cubicBezTo>
                  <a:cubicBezTo>
                    <a:pt x="354" y="220"/>
                    <a:pt x="354" y="220"/>
                    <a:pt x="354" y="220"/>
                  </a:cubicBezTo>
                  <a:cubicBezTo>
                    <a:pt x="355" y="220"/>
                    <a:pt x="355" y="220"/>
                    <a:pt x="355" y="220"/>
                  </a:cubicBezTo>
                  <a:cubicBezTo>
                    <a:pt x="356" y="220"/>
                    <a:pt x="357" y="221"/>
                    <a:pt x="357" y="221"/>
                  </a:cubicBezTo>
                  <a:cubicBezTo>
                    <a:pt x="357" y="230"/>
                    <a:pt x="358" y="238"/>
                    <a:pt x="358" y="246"/>
                  </a:cubicBezTo>
                  <a:cubicBezTo>
                    <a:pt x="360" y="246"/>
                    <a:pt x="360" y="246"/>
                    <a:pt x="360" y="246"/>
                  </a:cubicBezTo>
                  <a:close/>
                  <a:moveTo>
                    <a:pt x="360" y="301"/>
                  </a:moveTo>
                  <a:cubicBezTo>
                    <a:pt x="360" y="306"/>
                    <a:pt x="360" y="306"/>
                    <a:pt x="360" y="306"/>
                  </a:cubicBezTo>
                  <a:cubicBezTo>
                    <a:pt x="358" y="305"/>
                    <a:pt x="356" y="306"/>
                    <a:pt x="354" y="306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6" y="302"/>
                    <a:pt x="358" y="301"/>
                    <a:pt x="360" y="301"/>
                  </a:cubicBezTo>
                  <a:close/>
                  <a:moveTo>
                    <a:pt x="360" y="313"/>
                  </a:moveTo>
                  <a:cubicBezTo>
                    <a:pt x="360" y="319"/>
                    <a:pt x="360" y="319"/>
                    <a:pt x="360" y="319"/>
                  </a:cubicBezTo>
                  <a:cubicBezTo>
                    <a:pt x="358" y="320"/>
                    <a:pt x="356" y="321"/>
                    <a:pt x="354" y="322"/>
                  </a:cubicBezTo>
                  <a:cubicBezTo>
                    <a:pt x="354" y="318"/>
                    <a:pt x="354" y="318"/>
                    <a:pt x="354" y="318"/>
                  </a:cubicBezTo>
                  <a:cubicBezTo>
                    <a:pt x="355" y="318"/>
                    <a:pt x="356" y="317"/>
                    <a:pt x="358" y="316"/>
                  </a:cubicBezTo>
                  <a:cubicBezTo>
                    <a:pt x="357" y="315"/>
                    <a:pt x="355" y="315"/>
                    <a:pt x="354" y="314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6" y="310"/>
                    <a:pt x="357" y="311"/>
                    <a:pt x="360" y="313"/>
                  </a:cubicBezTo>
                  <a:close/>
                  <a:moveTo>
                    <a:pt x="360" y="378"/>
                  </a:moveTo>
                  <a:cubicBezTo>
                    <a:pt x="360" y="405"/>
                    <a:pt x="360" y="405"/>
                    <a:pt x="360" y="405"/>
                  </a:cubicBezTo>
                  <a:cubicBezTo>
                    <a:pt x="354" y="400"/>
                    <a:pt x="354" y="400"/>
                    <a:pt x="354" y="400"/>
                  </a:cubicBezTo>
                  <a:cubicBezTo>
                    <a:pt x="354" y="378"/>
                    <a:pt x="354" y="378"/>
                    <a:pt x="354" y="378"/>
                  </a:cubicBezTo>
                  <a:cubicBezTo>
                    <a:pt x="360" y="378"/>
                    <a:pt x="360" y="378"/>
                    <a:pt x="360" y="378"/>
                  </a:cubicBezTo>
                  <a:close/>
                  <a:moveTo>
                    <a:pt x="360" y="436"/>
                  </a:moveTo>
                  <a:cubicBezTo>
                    <a:pt x="360" y="457"/>
                    <a:pt x="360" y="457"/>
                    <a:pt x="360" y="457"/>
                  </a:cubicBezTo>
                  <a:cubicBezTo>
                    <a:pt x="354" y="462"/>
                    <a:pt x="354" y="462"/>
                    <a:pt x="354" y="462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56" y="450"/>
                    <a:pt x="358" y="443"/>
                    <a:pt x="360" y="436"/>
                  </a:cubicBezTo>
                  <a:close/>
                  <a:moveTo>
                    <a:pt x="360" y="485"/>
                  </a:moveTo>
                  <a:cubicBezTo>
                    <a:pt x="360" y="490"/>
                    <a:pt x="360" y="490"/>
                    <a:pt x="360" y="490"/>
                  </a:cubicBezTo>
                  <a:cubicBezTo>
                    <a:pt x="359" y="489"/>
                    <a:pt x="358" y="488"/>
                    <a:pt x="357" y="486"/>
                  </a:cubicBezTo>
                  <a:cubicBezTo>
                    <a:pt x="357" y="490"/>
                    <a:pt x="357" y="494"/>
                    <a:pt x="357" y="497"/>
                  </a:cubicBezTo>
                  <a:cubicBezTo>
                    <a:pt x="358" y="498"/>
                    <a:pt x="359" y="499"/>
                    <a:pt x="360" y="501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58" y="503"/>
                    <a:pt x="356" y="502"/>
                    <a:pt x="354" y="501"/>
                  </a:cubicBezTo>
                  <a:cubicBezTo>
                    <a:pt x="354" y="482"/>
                    <a:pt x="354" y="482"/>
                    <a:pt x="354" y="482"/>
                  </a:cubicBezTo>
                  <a:cubicBezTo>
                    <a:pt x="356" y="483"/>
                    <a:pt x="358" y="484"/>
                    <a:pt x="360" y="485"/>
                  </a:cubicBezTo>
                  <a:close/>
                  <a:moveTo>
                    <a:pt x="360" y="525"/>
                  </a:moveTo>
                  <a:cubicBezTo>
                    <a:pt x="360" y="554"/>
                    <a:pt x="360" y="554"/>
                    <a:pt x="360" y="554"/>
                  </a:cubicBezTo>
                  <a:cubicBezTo>
                    <a:pt x="359" y="554"/>
                    <a:pt x="359" y="554"/>
                    <a:pt x="359" y="554"/>
                  </a:cubicBezTo>
                  <a:cubicBezTo>
                    <a:pt x="356" y="559"/>
                    <a:pt x="357" y="561"/>
                    <a:pt x="357" y="568"/>
                  </a:cubicBezTo>
                  <a:cubicBezTo>
                    <a:pt x="358" y="568"/>
                    <a:pt x="359" y="569"/>
                    <a:pt x="360" y="569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58" y="593"/>
                    <a:pt x="358" y="593"/>
                    <a:pt x="355" y="591"/>
                  </a:cubicBezTo>
                  <a:cubicBezTo>
                    <a:pt x="355" y="588"/>
                    <a:pt x="354" y="584"/>
                    <a:pt x="354" y="581"/>
                  </a:cubicBezTo>
                  <a:cubicBezTo>
                    <a:pt x="354" y="540"/>
                    <a:pt x="354" y="540"/>
                    <a:pt x="354" y="540"/>
                  </a:cubicBezTo>
                  <a:cubicBezTo>
                    <a:pt x="356" y="535"/>
                    <a:pt x="358" y="530"/>
                    <a:pt x="360" y="525"/>
                  </a:cubicBezTo>
                  <a:close/>
                  <a:moveTo>
                    <a:pt x="360" y="608"/>
                  </a:moveTo>
                  <a:cubicBezTo>
                    <a:pt x="360" y="631"/>
                    <a:pt x="360" y="631"/>
                    <a:pt x="360" y="631"/>
                  </a:cubicBezTo>
                  <a:cubicBezTo>
                    <a:pt x="358" y="624"/>
                    <a:pt x="357" y="619"/>
                    <a:pt x="354" y="616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6" y="607"/>
                    <a:pt x="358" y="607"/>
                    <a:pt x="360" y="608"/>
                  </a:cubicBezTo>
                  <a:close/>
                  <a:moveTo>
                    <a:pt x="360" y="631"/>
                  </a:moveTo>
                  <a:cubicBezTo>
                    <a:pt x="360" y="637"/>
                    <a:pt x="360" y="637"/>
                    <a:pt x="360" y="637"/>
                  </a:cubicBezTo>
                  <a:cubicBezTo>
                    <a:pt x="358" y="636"/>
                    <a:pt x="356" y="636"/>
                    <a:pt x="354" y="636"/>
                  </a:cubicBezTo>
                  <a:cubicBezTo>
                    <a:pt x="354" y="631"/>
                    <a:pt x="354" y="631"/>
                    <a:pt x="354" y="631"/>
                  </a:cubicBezTo>
                  <a:cubicBezTo>
                    <a:pt x="355" y="631"/>
                    <a:pt x="355" y="631"/>
                    <a:pt x="355" y="631"/>
                  </a:cubicBezTo>
                  <a:cubicBezTo>
                    <a:pt x="360" y="631"/>
                    <a:pt x="360" y="631"/>
                    <a:pt x="360" y="631"/>
                  </a:cubicBezTo>
                  <a:close/>
                  <a:moveTo>
                    <a:pt x="360" y="748"/>
                  </a:moveTo>
                  <a:cubicBezTo>
                    <a:pt x="360" y="762"/>
                    <a:pt x="360" y="762"/>
                    <a:pt x="360" y="762"/>
                  </a:cubicBezTo>
                  <a:cubicBezTo>
                    <a:pt x="359" y="759"/>
                    <a:pt x="357" y="757"/>
                    <a:pt x="354" y="756"/>
                  </a:cubicBezTo>
                  <a:cubicBezTo>
                    <a:pt x="354" y="747"/>
                    <a:pt x="354" y="747"/>
                    <a:pt x="354" y="747"/>
                  </a:cubicBezTo>
                  <a:cubicBezTo>
                    <a:pt x="355" y="747"/>
                    <a:pt x="357" y="747"/>
                    <a:pt x="358" y="748"/>
                  </a:cubicBezTo>
                  <a:cubicBezTo>
                    <a:pt x="359" y="748"/>
                    <a:pt x="359" y="748"/>
                    <a:pt x="360" y="748"/>
                  </a:cubicBezTo>
                  <a:close/>
                  <a:moveTo>
                    <a:pt x="354" y="217"/>
                  </a:moveTo>
                  <a:cubicBezTo>
                    <a:pt x="354" y="209"/>
                    <a:pt x="354" y="209"/>
                    <a:pt x="354" y="209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6" y="211"/>
                    <a:pt x="356" y="211"/>
                    <a:pt x="356" y="215"/>
                  </a:cubicBezTo>
                  <a:cubicBezTo>
                    <a:pt x="356" y="215"/>
                    <a:pt x="355" y="216"/>
                    <a:pt x="354" y="217"/>
                  </a:cubicBezTo>
                  <a:close/>
                  <a:moveTo>
                    <a:pt x="349" y="4"/>
                  </a:moveTo>
                  <a:cubicBezTo>
                    <a:pt x="350" y="3"/>
                    <a:pt x="352" y="3"/>
                    <a:pt x="354" y="3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2"/>
                    <a:pt x="351" y="20"/>
                    <a:pt x="349" y="19"/>
                  </a:cubicBezTo>
                  <a:cubicBezTo>
                    <a:pt x="349" y="4"/>
                    <a:pt x="349" y="4"/>
                    <a:pt x="349" y="4"/>
                  </a:cubicBezTo>
                  <a:close/>
                  <a:moveTo>
                    <a:pt x="354" y="791"/>
                  </a:moveTo>
                  <a:cubicBezTo>
                    <a:pt x="352" y="791"/>
                    <a:pt x="350" y="791"/>
                    <a:pt x="349" y="791"/>
                  </a:cubicBezTo>
                  <a:cubicBezTo>
                    <a:pt x="349" y="778"/>
                    <a:pt x="349" y="778"/>
                    <a:pt x="349" y="778"/>
                  </a:cubicBezTo>
                  <a:cubicBezTo>
                    <a:pt x="350" y="780"/>
                    <a:pt x="352" y="781"/>
                    <a:pt x="354" y="782"/>
                  </a:cubicBezTo>
                  <a:cubicBezTo>
                    <a:pt x="354" y="791"/>
                    <a:pt x="354" y="791"/>
                    <a:pt x="354" y="791"/>
                  </a:cubicBezTo>
                  <a:close/>
                  <a:moveTo>
                    <a:pt x="354" y="41"/>
                  </a:moveTo>
                  <a:cubicBezTo>
                    <a:pt x="354" y="49"/>
                    <a:pt x="354" y="49"/>
                    <a:pt x="354" y="49"/>
                  </a:cubicBezTo>
                  <a:cubicBezTo>
                    <a:pt x="352" y="49"/>
                    <a:pt x="350" y="49"/>
                    <a:pt x="349" y="49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51" y="41"/>
                    <a:pt x="353" y="41"/>
                    <a:pt x="354" y="41"/>
                  </a:cubicBezTo>
                  <a:close/>
                  <a:moveTo>
                    <a:pt x="354" y="120"/>
                  </a:moveTo>
                  <a:cubicBezTo>
                    <a:pt x="354" y="139"/>
                    <a:pt x="354" y="139"/>
                    <a:pt x="354" y="139"/>
                  </a:cubicBezTo>
                  <a:cubicBezTo>
                    <a:pt x="352" y="140"/>
                    <a:pt x="351" y="140"/>
                    <a:pt x="349" y="140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50" y="119"/>
                    <a:pt x="352" y="119"/>
                    <a:pt x="354" y="120"/>
                  </a:cubicBezTo>
                  <a:close/>
                  <a:moveTo>
                    <a:pt x="354" y="169"/>
                  </a:moveTo>
                  <a:cubicBezTo>
                    <a:pt x="354" y="173"/>
                    <a:pt x="354" y="173"/>
                    <a:pt x="354" y="173"/>
                  </a:cubicBezTo>
                  <a:cubicBezTo>
                    <a:pt x="353" y="174"/>
                    <a:pt x="352" y="174"/>
                    <a:pt x="351" y="17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2" y="183"/>
                    <a:pt x="351" y="181"/>
                    <a:pt x="349" y="180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50" y="169"/>
                    <a:pt x="352" y="169"/>
                    <a:pt x="354" y="169"/>
                  </a:cubicBezTo>
                  <a:close/>
                  <a:moveTo>
                    <a:pt x="354" y="191"/>
                  </a:moveTo>
                  <a:cubicBezTo>
                    <a:pt x="354" y="196"/>
                    <a:pt x="354" y="196"/>
                    <a:pt x="354" y="196"/>
                  </a:cubicBezTo>
                  <a:cubicBezTo>
                    <a:pt x="352" y="196"/>
                    <a:pt x="350" y="196"/>
                    <a:pt x="349" y="197"/>
                  </a:cubicBezTo>
                  <a:cubicBezTo>
                    <a:pt x="349" y="192"/>
                    <a:pt x="349" y="192"/>
                    <a:pt x="349" y="192"/>
                  </a:cubicBezTo>
                  <a:cubicBezTo>
                    <a:pt x="350" y="192"/>
                    <a:pt x="352" y="192"/>
                    <a:pt x="354" y="191"/>
                  </a:cubicBezTo>
                  <a:close/>
                  <a:moveTo>
                    <a:pt x="354" y="209"/>
                  </a:moveTo>
                  <a:cubicBezTo>
                    <a:pt x="354" y="217"/>
                    <a:pt x="354" y="217"/>
                    <a:pt x="354" y="217"/>
                  </a:cubicBezTo>
                  <a:cubicBezTo>
                    <a:pt x="352" y="218"/>
                    <a:pt x="351" y="219"/>
                    <a:pt x="349" y="22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51" y="209"/>
                    <a:pt x="352" y="209"/>
                    <a:pt x="354" y="209"/>
                  </a:cubicBezTo>
                  <a:close/>
                  <a:moveTo>
                    <a:pt x="354" y="220"/>
                  </a:moveTo>
                  <a:cubicBezTo>
                    <a:pt x="354" y="293"/>
                    <a:pt x="354" y="293"/>
                    <a:pt x="354" y="293"/>
                  </a:cubicBezTo>
                  <a:cubicBezTo>
                    <a:pt x="353" y="294"/>
                    <a:pt x="351" y="295"/>
                    <a:pt x="349" y="29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1" y="281"/>
                    <a:pt x="353" y="278"/>
                    <a:pt x="353" y="273"/>
                  </a:cubicBezTo>
                  <a:cubicBezTo>
                    <a:pt x="352" y="274"/>
                    <a:pt x="350" y="274"/>
                    <a:pt x="349" y="275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1"/>
                    <a:pt x="350" y="241"/>
                    <a:pt x="350" y="241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50" y="222"/>
                    <a:pt x="352" y="221"/>
                    <a:pt x="354" y="220"/>
                  </a:cubicBezTo>
                  <a:close/>
                  <a:moveTo>
                    <a:pt x="354" y="303"/>
                  </a:moveTo>
                  <a:cubicBezTo>
                    <a:pt x="354" y="306"/>
                    <a:pt x="354" y="306"/>
                    <a:pt x="354" y="306"/>
                  </a:cubicBezTo>
                  <a:cubicBezTo>
                    <a:pt x="353" y="306"/>
                    <a:pt x="353" y="306"/>
                    <a:pt x="352" y="307"/>
                  </a:cubicBezTo>
                  <a:cubicBezTo>
                    <a:pt x="353" y="308"/>
                    <a:pt x="353" y="308"/>
                    <a:pt x="354" y="308"/>
                  </a:cubicBezTo>
                  <a:cubicBezTo>
                    <a:pt x="354" y="314"/>
                    <a:pt x="354" y="314"/>
                    <a:pt x="354" y="314"/>
                  </a:cubicBezTo>
                  <a:cubicBezTo>
                    <a:pt x="352" y="313"/>
                    <a:pt x="350" y="312"/>
                    <a:pt x="349" y="311"/>
                  </a:cubicBezTo>
                  <a:cubicBezTo>
                    <a:pt x="349" y="305"/>
                    <a:pt x="349" y="305"/>
                    <a:pt x="349" y="305"/>
                  </a:cubicBezTo>
                  <a:cubicBezTo>
                    <a:pt x="350" y="304"/>
                    <a:pt x="352" y="304"/>
                    <a:pt x="354" y="303"/>
                  </a:cubicBezTo>
                  <a:close/>
                  <a:moveTo>
                    <a:pt x="354" y="318"/>
                  </a:moveTo>
                  <a:cubicBezTo>
                    <a:pt x="354" y="322"/>
                    <a:pt x="354" y="322"/>
                    <a:pt x="354" y="322"/>
                  </a:cubicBezTo>
                  <a:cubicBezTo>
                    <a:pt x="352" y="323"/>
                    <a:pt x="350" y="325"/>
                    <a:pt x="349" y="326"/>
                  </a:cubicBezTo>
                  <a:cubicBezTo>
                    <a:pt x="349" y="319"/>
                    <a:pt x="349" y="319"/>
                    <a:pt x="349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52" y="319"/>
                    <a:pt x="353" y="319"/>
                    <a:pt x="354" y="318"/>
                  </a:cubicBezTo>
                  <a:close/>
                  <a:moveTo>
                    <a:pt x="354" y="378"/>
                  </a:moveTo>
                  <a:cubicBezTo>
                    <a:pt x="354" y="400"/>
                    <a:pt x="354" y="400"/>
                    <a:pt x="354" y="400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54" y="378"/>
                    <a:pt x="354" y="378"/>
                    <a:pt x="354" y="378"/>
                  </a:cubicBezTo>
                  <a:close/>
                  <a:moveTo>
                    <a:pt x="354" y="457"/>
                  </a:moveTo>
                  <a:cubicBezTo>
                    <a:pt x="354" y="462"/>
                    <a:pt x="354" y="462"/>
                    <a:pt x="354" y="462"/>
                  </a:cubicBezTo>
                  <a:cubicBezTo>
                    <a:pt x="352" y="463"/>
                    <a:pt x="352" y="463"/>
                    <a:pt x="352" y="463"/>
                  </a:cubicBezTo>
                  <a:cubicBezTo>
                    <a:pt x="354" y="457"/>
                    <a:pt x="354" y="457"/>
                    <a:pt x="354" y="457"/>
                  </a:cubicBezTo>
                  <a:close/>
                  <a:moveTo>
                    <a:pt x="354" y="482"/>
                  </a:moveTo>
                  <a:cubicBezTo>
                    <a:pt x="354" y="501"/>
                    <a:pt x="354" y="501"/>
                    <a:pt x="354" y="501"/>
                  </a:cubicBezTo>
                  <a:cubicBezTo>
                    <a:pt x="352" y="501"/>
                    <a:pt x="350" y="500"/>
                    <a:pt x="349" y="499"/>
                  </a:cubicBezTo>
                  <a:cubicBezTo>
                    <a:pt x="349" y="496"/>
                    <a:pt x="349" y="496"/>
                    <a:pt x="349" y="496"/>
                  </a:cubicBezTo>
                  <a:cubicBezTo>
                    <a:pt x="349" y="496"/>
                    <a:pt x="349" y="497"/>
                    <a:pt x="350" y="497"/>
                  </a:cubicBezTo>
                  <a:cubicBezTo>
                    <a:pt x="351" y="497"/>
                    <a:pt x="351" y="497"/>
                    <a:pt x="352" y="497"/>
                  </a:cubicBezTo>
                  <a:cubicBezTo>
                    <a:pt x="351" y="491"/>
                    <a:pt x="352" y="487"/>
                    <a:pt x="349" y="483"/>
                  </a:cubicBezTo>
                  <a:cubicBezTo>
                    <a:pt x="349" y="479"/>
                    <a:pt x="349" y="479"/>
                    <a:pt x="349" y="479"/>
                  </a:cubicBezTo>
                  <a:cubicBezTo>
                    <a:pt x="350" y="480"/>
                    <a:pt x="352" y="481"/>
                    <a:pt x="354" y="482"/>
                  </a:cubicBezTo>
                  <a:close/>
                  <a:moveTo>
                    <a:pt x="354" y="540"/>
                  </a:moveTo>
                  <a:cubicBezTo>
                    <a:pt x="354" y="581"/>
                    <a:pt x="354" y="581"/>
                    <a:pt x="354" y="581"/>
                  </a:cubicBezTo>
                  <a:cubicBezTo>
                    <a:pt x="354" y="579"/>
                    <a:pt x="354" y="579"/>
                    <a:pt x="354" y="579"/>
                  </a:cubicBezTo>
                  <a:cubicBezTo>
                    <a:pt x="352" y="579"/>
                    <a:pt x="350" y="578"/>
                    <a:pt x="349" y="578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1" y="551"/>
                    <a:pt x="352" y="546"/>
                    <a:pt x="354" y="540"/>
                  </a:cubicBezTo>
                  <a:close/>
                  <a:moveTo>
                    <a:pt x="354" y="607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3" y="614"/>
                    <a:pt x="351" y="613"/>
                    <a:pt x="349" y="612"/>
                  </a:cubicBezTo>
                  <a:cubicBezTo>
                    <a:pt x="349" y="606"/>
                    <a:pt x="349" y="606"/>
                    <a:pt x="349" y="606"/>
                  </a:cubicBezTo>
                  <a:cubicBezTo>
                    <a:pt x="350" y="606"/>
                    <a:pt x="352" y="606"/>
                    <a:pt x="354" y="607"/>
                  </a:cubicBezTo>
                  <a:close/>
                  <a:moveTo>
                    <a:pt x="354" y="631"/>
                  </a:moveTo>
                  <a:cubicBezTo>
                    <a:pt x="354" y="636"/>
                    <a:pt x="354" y="636"/>
                    <a:pt x="354" y="636"/>
                  </a:cubicBezTo>
                  <a:cubicBezTo>
                    <a:pt x="352" y="636"/>
                    <a:pt x="350" y="635"/>
                    <a:pt x="349" y="635"/>
                  </a:cubicBezTo>
                  <a:cubicBezTo>
                    <a:pt x="349" y="628"/>
                    <a:pt x="349" y="628"/>
                    <a:pt x="349" y="628"/>
                  </a:cubicBezTo>
                  <a:cubicBezTo>
                    <a:pt x="350" y="629"/>
                    <a:pt x="352" y="630"/>
                    <a:pt x="354" y="631"/>
                  </a:cubicBezTo>
                  <a:close/>
                  <a:moveTo>
                    <a:pt x="354" y="747"/>
                  </a:moveTo>
                  <a:cubicBezTo>
                    <a:pt x="354" y="756"/>
                    <a:pt x="354" y="756"/>
                    <a:pt x="354" y="756"/>
                  </a:cubicBezTo>
                  <a:cubicBezTo>
                    <a:pt x="352" y="755"/>
                    <a:pt x="351" y="755"/>
                    <a:pt x="349" y="754"/>
                  </a:cubicBezTo>
                  <a:cubicBezTo>
                    <a:pt x="349" y="745"/>
                    <a:pt x="349" y="745"/>
                    <a:pt x="349" y="745"/>
                  </a:cubicBezTo>
                  <a:cubicBezTo>
                    <a:pt x="350" y="746"/>
                    <a:pt x="352" y="746"/>
                    <a:pt x="354" y="747"/>
                  </a:cubicBezTo>
                  <a:close/>
                  <a:moveTo>
                    <a:pt x="344" y="5"/>
                  </a:moveTo>
                  <a:cubicBezTo>
                    <a:pt x="345" y="4"/>
                    <a:pt x="347" y="4"/>
                    <a:pt x="349" y="4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7" y="18"/>
                    <a:pt x="346" y="17"/>
                    <a:pt x="344" y="16"/>
                  </a:cubicBezTo>
                  <a:cubicBezTo>
                    <a:pt x="344" y="5"/>
                    <a:pt x="344" y="5"/>
                    <a:pt x="344" y="5"/>
                  </a:cubicBezTo>
                  <a:close/>
                  <a:moveTo>
                    <a:pt x="349" y="791"/>
                  </a:moveTo>
                  <a:cubicBezTo>
                    <a:pt x="347" y="791"/>
                    <a:pt x="345" y="790"/>
                    <a:pt x="344" y="790"/>
                  </a:cubicBezTo>
                  <a:cubicBezTo>
                    <a:pt x="344" y="772"/>
                    <a:pt x="344" y="772"/>
                    <a:pt x="344" y="772"/>
                  </a:cubicBezTo>
                  <a:cubicBezTo>
                    <a:pt x="345" y="774"/>
                    <a:pt x="347" y="776"/>
                    <a:pt x="349" y="778"/>
                  </a:cubicBezTo>
                  <a:cubicBezTo>
                    <a:pt x="349" y="791"/>
                    <a:pt x="349" y="791"/>
                    <a:pt x="349" y="791"/>
                  </a:cubicBezTo>
                  <a:close/>
                  <a:moveTo>
                    <a:pt x="349" y="42"/>
                  </a:moveTo>
                  <a:cubicBezTo>
                    <a:pt x="349" y="49"/>
                    <a:pt x="349" y="49"/>
                    <a:pt x="349" y="49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1"/>
                    <a:pt x="345" y="42"/>
                  </a:cubicBezTo>
                  <a:cubicBezTo>
                    <a:pt x="349" y="42"/>
                    <a:pt x="349" y="42"/>
                    <a:pt x="349" y="42"/>
                  </a:cubicBezTo>
                  <a:close/>
                  <a:moveTo>
                    <a:pt x="349" y="119"/>
                  </a:moveTo>
                  <a:cubicBezTo>
                    <a:pt x="349" y="140"/>
                    <a:pt x="349" y="140"/>
                    <a:pt x="349" y="140"/>
                  </a:cubicBezTo>
                  <a:cubicBezTo>
                    <a:pt x="347" y="140"/>
                    <a:pt x="346" y="140"/>
                    <a:pt x="344" y="140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5" y="118"/>
                    <a:pt x="347" y="118"/>
                    <a:pt x="349" y="119"/>
                  </a:cubicBezTo>
                  <a:close/>
                  <a:moveTo>
                    <a:pt x="349" y="169"/>
                  </a:moveTo>
                  <a:cubicBezTo>
                    <a:pt x="349" y="180"/>
                    <a:pt x="349" y="180"/>
                    <a:pt x="349" y="180"/>
                  </a:cubicBezTo>
                  <a:cubicBezTo>
                    <a:pt x="347" y="179"/>
                    <a:pt x="346" y="179"/>
                    <a:pt x="344" y="179"/>
                  </a:cubicBezTo>
                  <a:cubicBezTo>
                    <a:pt x="344" y="171"/>
                    <a:pt x="344" y="171"/>
                    <a:pt x="344" y="171"/>
                  </a:cubicBezTo>
                  <a:cubicBezTo>
                    <a:pt x="345" y="170"/>
                    <a:pt x="347" y="170"/>
                    <a:pt x="349" y="169"/>
                  </a:cubicBezTo>
                  <a:close/>
                  <a:moveTo>
                    <a:pt x="349" y="192"/>
                  </a:moveTo>
                  <a:cubicBezTo>
                    <a:pt x="349" y="197"/>
                    <a:pt x="349" y="197"/>
                    <a:pt x="349" y="197"/>
                  </a:cubicBezTo>
                  <a:cubicBezTo>
                    <a:pt x="347" y="197"/>
                    <a:pt x="345" y="198"/>
                    <a:pt x="344" y="198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5" y="191"/>
                    <a:pt x="346" y="192"/>
                    <a:pt x="346" y="192"/>
                  </a:cubicBezTo>
                  <a:cubicBezTo>
                    <a:pt x="349" y="192"/>
                    <a:pt x="349" y="192"/>
                    <a:pt x="349" y="192"/>
                  </a:cubicBezTo>
                  <a:close/>
                  <a:moveTo>
                    <a:pt x="349" y="210"/>
                  </a:moveTo>
                  <a:cubicBezTo>
                    <a:pt x="349" y="220"/>
                    <a:pt x="349" y="220"/>
                    <a:pt x="349" y="220"/>
                  </a:cubicBezTo>
                  <a:cubicBezTo>
                    <a:pt x="347" y="220"/>
                    <a:pt x="346" y="221"/>
                    <a:pt x="344" y="222"/>
                  </a:cubicBezTo>
                  <a:cubicBezTo>
                    <a:pt x="344" y="211"/>
                    <a:pt x="344" y="211"/>
                    <a:pt x="344" y="211"/>
                  </a:cubicBezTo>
                  <a:cubicBezTo>
                    <a:pt x="346" y="210"/>
                    <a:pt x="347" y="210"/>
                    <a:pt x="349" y="210"/>
                  </a:cubicBezTo>
                  <a:close/>
                  <a:moveTo>
                    <a:pt x="349" y="222"/>
                  </a:moveTo>
                  <a:cubicBezTo>
                    <a:pt x="349" y="241"/>
                    <a:pt x="349" y="241"/>
                    <a:pt x="349" y="241"/>
                  </a:cubicBezTo>
                  <a:cubicBezTo>
                    <a:pt x="347" y="241"/>
                    <a:pt x="346" y="241"/>
                    <a:pt x="344" y="241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45" y="234"/>
                    <a:pt x="346" y="233"/>
                    <a:pt x="348" y="233"/>
                  </a:cubicBezTo>
                  <a:cubicBezTo>
                    <a:pt x="348" y="232"/>
                    <a:pt x="348" y="232"/>
                    <a:pt x="348" y="231"/>
                  </a:cubicBezTo>
                  <a:cubicBezTo>
                    <a:pt x="346" y="231"/>
                    <a:pt x="345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ubicBezTo>
                    <a:pt x="349" y="222"/>
                    <a:pt x="349" y="222"/>
                    <a:pt x="349" y="222"/>
                  </a:cubicBezTo>
                  <a:close/>
                  <a:moveTo>
                    <a:pt x="349" y="242"/>
                  </a:moveTo>
                  <a:cubicBezTo>
                    <a:pt x="349" y="275"/>
                    <a:pt x="349" y="275"/>
                    <a:pt x="349" y="275"/>
                  </a:cubicBezTo>
                  <a:cubicBezTo>
                    <a:pt x="347" y="275"/>
                    <a:pt x="345" y="276"/>
                    <a:pt x="344" y="27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45"/>
                    <a:pt x="344" y="245"/>
                    <a:pt x="344" y="245"/>
                  </a:cubicBezTo>
                  <a:cubicBezTo>
                    <a:pt x="345" y="244"/>
                    <a:pt x="347" y="243"/>
                    <a:pt x="349" y="242"/>
                  </a:cubicBezTo>
                  <a:close/>
                  <a:moveTo>
                    <a:pt x="349" y="283"/>
                  </a:moveTo>
                  <a:cubicBezTo>
                    <a:pt x="349" y="295"/>
                    <a:pt x="349" y="295"/>
                    <a:pt x="349" y="295"/>
                  </a:cubicBezTo>
                  <a:cubicBezTo>
                    <a:pt x="348" y="295"/>
                    <a:pt x="347" y="295"/>
                    <a:pt x="346" y="295"/>
                  </a:cubicBezTo>
                  <a:cubicBezTo>
                    <a:pt x="345" y="295"/>
                    <a:pt x="345" y="294"/>
                    <a:pt x="344" y="294"/>
                  </a:cubicBezTo>
                  <a:cubicBezTo>
                    <a:pt x="344" y="285"/>
                    <a:pt x="344" y="285"/>
                    <a:pt x="344" y="285"/>
                  </a:cubicBezTo>
                  <a:cubicBezTo>
                    <a:pt x="346" y="284"/>
                    <a:pt x="347" y="283"/>
                    <a:pt x="349" y="283"/>
                  </a:cubicBezTo>
                  <a:close/>
                  <a:moveTo>
                    <a:pt x="349" y="305"/>
                  </a:moveTo>
                  <a:cubicBezTo>
                    <a:pt x="349" y="311"/>
                    <a:pt x="349" y="311"/>
                    <a:pt x="349" y="311"/>
                  </a:cubicBezTo>
                  <a:cubicBezTo>
                    <a:pt x="347" y="311"/>
                    <a:pt x="345" y="311"/>
                    <a:pt x="344" y="312"/>
                  </a:cubicBezTo>
                  <a:cubicBezTo>
                    <a:pt x="344" y="307"/>
                    <a:pt x="344" y="307"/>
                    <a:pt x="344" y="307"/>
                  </a:cubicBezTo>
                  <a:cubicBezTo>
                    <a:pt x="346" y="306"/>
                    <a:pt x="347" y="306"/>
                    <a:pt x="349" y="305"/>
                  </a:cubicBezTo>
                  <a:close/>
                  <a:moveTo>
                    <a:pt x="349" y="319"/>
                  </a:moveTo>
                  <a:cubicBezTo>
                    <a:pt x="349" y="326"/>
                    <a:pt x="349" y="326"/>
                    <a:pt x="349" y="326"/>
                  </a:cubicBezTo>
                  <a:cubicBezTo>
                    <a:pt x="348" y="326"/>
                    <a:pt x="348" y="327"/>
                    <a:pt x="348" y="327"/>
                  </a:cubicBezTo>
                  <a:cubicBezTo>
                    <a:pt x="346" y="327"/>
                    <a:pt x="345" y="328"/>
                    <a:pt x="344" y="329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4"/>
                    <a:pt x="346" y="323"/>
                    <a:pt x="348" y="322"/>
                  </a:cubicBezTo>
                  <a:cubicBezTo>
                    <a:pt x="346" y="321"/>
                    <a:pt x="345" y="321"/>
                    <a:pt x="344" y="320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5" y="317"/>
                    <a:pt x="347" y="318"/>
                    <a:pt x="349" y="319"/>
                  </a:cubicBezTo>
                  <a:close/>
                  <a:moveTo>
                    <a:pt x="349" y="378"/>
                  </a:moveTo>
                  <a:cubicBezTo>
                    <a:pt x="349" y="396"/>
                    <a:pt x="349" y="396"/>
                    <a:pt x="349" y="396"/>
                  </a:cubicBezTo>
                  <a:cubicBezTo>
                    <a:pt x="344" y="393"/>
                    <a:pt x="344" y="393"/>
                    <a:pt x="344" y="393"/>
                  </a:cubicBezTo>
                  <a:cubicBezTo>
                    <a:pt x="344" y="378"/>
                    <a:pt x="344" y="378"/>
                    <a:pt x="344" y="378"/>
                  </a:cubicBezTo>
                  <a:cubicBezTo>
                    <a:pt x="349" y="378"/>
                    <a:pt x="349" y="378"/>
                    <a:pt x="349" y="378"/>
                  </a:cubicBezTo>
                  <a:close/>
                  <a:moveTo>
                    <a:pt x="349" y="479"/>
                  </a:moveTo>
                  <a:cubicBezTo>
                    <a:pt x="349" y="483"/>
                    <a:pt x="349" y="483"/>
                    <a:pt x="349" y="483"/>
                  </a:cubicBezTo>
                  <a:cubicBezTo>
                    <a:pt x="348" y="482"/>
                    <a:pt x="347" y="481"/>
                    <a:pt x="346" y="481"/>
                  </a:cubicBezTo>
                  <a:cubicBezTo>
                    <a:pt x="345" y="488"/>
                    <a:pt x="344" y="491"/>
                    <a:pt x="349" y="496"/>
                  </a:cubicBezTo>
                  <a:cubicBezTo>
                    <a:pt x="349" y="499"/>
                    <a:pt x="349" y="499"/>
                    <a:pt x="349" y="499"/>
                  </a:cubicBezTo>
                  <a:cubicBezTo>
                    <a:pt x="347" y="498"/>
                    <a:pt x="345" y="498"/>
                    <a:pt x="344" y="497"/>
                  </a:cubicBezTo>
                  <a:cubicBezTo>
                    <a:pt x="344" y="476"/>
                    <a:pt x="344" y="476"/>
                    <a:pt x="344" y="476"/>
                  </a:cubicBezTo>
                  <a:cubicBezTo>
                    <a:pt x="345" y="477"/>
                    <a:pt x="347" y="478"/>
                    <a:pt x="349" y="479"/>
                  </a:cubicBezTo>
                  <a:close/>
                  <a:moveTo>
                    <a:pt x="349" y="556"/>
                  </a:moveTo>
                  <a:cubicBezTo>
                    <a:pt x="349" y="578"/>
                    <a:pt x="349" y="578"/>
                    <a:pt x="349" y="578"/>
                  </a:cubicBezTo>
                  <a:cubicBezTo>
                    <a:pt x="348" y="578"/>
                    <a:pt x="348" y="578"/>
                    <a:pt x="348" y="578"/>
                  </a:cubicBezTo>
                  <a:cubicBezTo>
                    <a:pt x="346" y="582"/>
                    <a:pt x="345" y="585"/>
                    <a:pt x="344" y="588"/>
                  </a:cubicBezTo>
                  <a:cubicBezTo>
                    <a:pt x="344" y="564"/>
                    <a:pt x="344" y="564"/>
                    <a:pt x="344" y="564"/>
                  </a:cubicBezTo>
                  <a:cubicBezTo>
                    <a:pt x="345" y="563"/>
                    <a:pt x="346" y="562"/>
                    <a:pt x="347" y="560"/>
                  </a:cubicBezTo>
                  <a:cubicBezTo>
                    <a:pt x="347" y="559"/>
                    <a:pt x="348" y="558"/>
                    <a:pt x="349" y="556"/>
                  </a:cubicBezTo>
                  <a:close/>
                  <a:moveTo>
                    <a:pt x="349" y="606"/>
                  </a:moveTo>
                  <a:cubicBezTo>
                    <a:pt x="349" y="612"/>
                    <a:pt x="349" y="612"/>
                    <a:pt x="349" y="612"/>
                  </a:cubicBezTo>
                  <a:cubicBezTo>
                    <a:pt x="347" y="611"/>
                    <a:pt x="346" y="611"/>
                    <a:pt x="344" y="610"/>
                  </a:cubicBezTo>
                  <a:cubicBezTo>
                    <a:pt x="344" y="605"/>
                    <a:pt x="344" y="605"/>
                    <a:pt x="344" y="605"/>
                  </a:cubicBezTo>
                  <a:cubicBezTo>
                    <a:pt x="345" y="605"/>
                    <a:pt x="347" y="606"/>
                    <a:pt x="349" y="606"/>
                  </a:cubicBezTo>
                  <a:close/>
                  <a:moveTo>
                    <a:pt x="349" y="628"/>
                  </a:moveTo>
                  <a:cubicBezTo>
                    <a:pt x="349" y="635"/>
                    <a:pt x="349" y="635"/>
                    <a:pt x="349" y="635"/>
                  </a:cubicBezTo>
                  <a:cubicBezTo>
                    <a:pt x="347" y="635"/>
                    <a:pt x="345" y="634"/>
                    <a:pt x="344" y="634"/>
                  </a:cubicBezTo>
                  <a:cubicBezTo>
                    <a:pt x="344" y="614"/>
                    <a:pt x="344" y="614"/>
                    <a:pt x="344" y="614"/>
                  </a:cubicBezTo>
                  <a:cubicBezTo>
                    <a:pt x="345" y="619"/>
                    <a:pt x="346" y="623"/>
                    <a:pt x="348" y="628"/>
                  </a:cubicBezTo>
                  <a:cubicBezTo>
                    <a:pt x="349" y="628"/>
                    <a:pt x="349" y="628"/>
                    <a:pt x="349" y="628"/>
                  </a:cubicBezTo>
                  <a:close/>
                  <a:moveTo>
                    <a:pt x="349" y="745"/>
                  </a:moveTo>
                  <a:cubicBezTo>
                    <a:pt x="349" y="754"/>
                    <a:pt x="349" y="754"/>
                    <a:pt x="349" y="754"/>
                  </a:cubicBezTo>
                  <a:cubicBezTo>
                    <a:pt x="347" y="753"/>
                    <a:pt x="346" y="753"/>
                    <a:pt x="344" y="753"/>
                  </a:cubicBezTo>
                  <a:cubicBezTo>
                    <a:pt x="344" y="745"/>
                    <a:pt x="344" y="745"/>
                    <a:pt x="344" y="745"/>
                  </a:cubicBezTo>
                  <a:cubicBezTo>
                    <a:pt x="345" y="745"/>
                    <a:pt x="347" y="745"/>
                    <a:pt x="349" y="745"/>
                  </a:cubicBezTo>
                  <a:close/>
                  <a:moveTo>
                    <a:pt x="344" y="685"/>
                  </a:moveTo>
                  <a:cubicBezTo>
                    <a:pt x="344" y="667"/>
                    <a:pt x="344" y="667"/>
                    <a:pt x="344" y="667"/>
                  </a:cubicBezTo>
                  <a:cubicBezTo>
                    <a:pt x="344" y="667"/>
                    <a:pt x="345" y="667"/>
                    <a:pt x="345" y="667"/>
                  </a:cubicBezTo>
                  <a:cubicBezTo>
                    <a:pt x="346" y="671"/>
                    <a:pt x="345" y="678"/>
                    <a:pt x="344" y="685"/>
                  </a:cubicBezTo>
                  <a:close/>
                  <a:moveTo>
                    <a:pt x="344" y="540"/>
                  </a:moveTo>
                  <a:cubicBezTo>
                    <a:pt x="344" y="534"/>
                    <a:pt x="344" y="534"/>
                    <a:pt x="344" y="534"/>
                  </a:cubicBezTo>
                  <a:cubicBezTo>
                    <a:pt x="345" y="534"/>
                    <a:pt x="346" y="534"/>
                    <a:pt x="348" y="535"/>
                  </a:cubicBezTo>
                  <a:cubicBezTo>
                    <a:pt x="347" y="537"/>
                    <a:pt x="346" y="538"/>
                    <a:pt x="344" y="540"/>
                  </a:cubicBezTo>
                  <a:close/>
                  <a:moveTo>
                    <a:pt x="337" y="6"/>
                  </a:moveTo>
                  <a:cubicBezTo>
                    <a:pt x="339" y="5"/>
                    <a:pt x="342" y="5"/>
                    <a:pt x="344" y="5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2" y="16"/>
                    <a:pt x="339" y="15"/>
                    <a:pt x="337" y="14"/>
                  </a:cubicBezTo>
                  <a:cubicBezTo>
                    <a:pt x="337" y="6"/>
                    <a:pt x="337" y="6"/>
                    <a:pt x="337" y="6"/>
                  </a:cubicBezTo>
                  <a:close/>
                  <a:moveTo>
                    <a:pt x="344" y="790"/>
                  </a:moveTo>
                  <a:cubicBezTo>
                    <a:pt x="342" y="790"/>
                    <a:pt x="339" y="789"/>
                    <a:pt x="337" y="789"/>
                  </a:cubicBezTo>
                  <a:cubicBezTo>
                    <a:pt x="337" y="781"/>
                    <a:pt x="337" y="781"/>
                    <a:pt x="337" y="781"/>
                  </a:cubicBezTo>
                  <a:cubicBezTo>
                    <a:pt x="338" y="781"/>
                    <a:pt x="338" y="781"/>
                    <a:pt x="338" y="781"/>
                  </a:cubicBezTo>
                  <a:cubicBezTo>
                    <a:pt x="338" y="780"/>
                    <a:pt x="337" y="779"/>
                    <a:pt x="337" y="778"/>
                  </a:cubicBezTo>
                  <a:cubicBezTo>
                    <a:pt x="337" y="755"/>
                    <a:pt x="337" y="755"/>
                    <a:pt x="337" y="755"/>
                  </a:cubicBezTo>
                  <a:cubicBezTo>
                    <a:pt x="340" y="762"/>
                    <a:pt x="342" y="768"/>
                    <a:pt x="344" y="772"/>
                  </a:cubicBezTo>
                  <a:cubicBezTo>
                    <a:pt x="344" y="790"/>
                    <a:pt x="344" y="790"/>
                    <a:pt x="344" y="790"/>
                  </a:cubicBezTo>
                  <a:close/>
                  <a:moveTo>
                    <a:pt x="344" y="41"/>
                  </a:moveTo>
                  <a:cubicBezTo>
                    <a:pt x="344" y="50"/>
                    <a:pt x="344" y="50"/>
                    <a:pt x="344" y="50"/>
                  </a:cubicBezTo>
                  <a:cubicBezTo>
                    <a:pt x="342" y="50"/>
                    <a:pt x="339" y="51"/>
                    <a:pt x="337" y="5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7"/>
                    <a:pt x="342" y="39"/>
                    <a:pt x="344" y="41"/>
                  </a:cubicBezTo>
                  <a:close/>
                  <a:moveTo>
                    <a:pt x="344" y="118"/>
                  </a:moveTo>
                  <a:cubicBezTo>
                    <a:pt x="344" y="140"/>
                    <a:pt x="344" y="140"/>
                    <a:pt x="344" y="140"/>
                  </a:cubicBezTo>
                  <a:cubicBezTo>
                    <a:pt x="343" y="140"/>
                    <a:pt x="343" y="140"/>
                    <a:pt x="343" y="140"/>
                  </a:cubicBezTo>
                  <a:cubicBezTo>
                    <a:pt x="341" y="139"/>
                    <a:pt x="339" y="137"/>
                    <a:pt x="337" y="136"/>
                  </a:cubicBezTo>
                  <a:cubicBezTo>
                    <a:pt x="337" y="116"/>
                    <a:pt x="337" y="116"/>
                    <a:pt x="337" y="116"/>
                  </a:cubicBezTo>
                  <a:cubicBezTo>
                    <a:pt x="339" y="117"/>
                    <a:pt x="342" y="117"/>
                    <a:pt x="344" y="118"/>
                  </a:cubicBezTo>
                  <a:close/>
                  <a:moveTo>
                    <a:pt x="344" y="171"/>
                  </a:moveTo>
                  <a:cubicBezTo>
                    <a:pt x="344" y="179"/>
                    <a:pt x="344" y="179"/>
                    <a:pt x="344" y="179"/>
                  </a:cubicBezTo>
                  <a:cubicBezTo>
                    <a:pt x="342" y="178"/>
                    <a:pt x="339" y="178"/>
                    <a:pt x="337" y="178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2" y="171"/>
                    <a:pt x="344" y="171"/>
                  </a:cubicBezTo>
                  <a:close/>
                  <a:moveTo>
                    <a:pt x="344" y="190"/>
                  </a:moveTo>
                  <a:cubicBezTo>
                    <a:pt x="344" y="198"/>
                    <a:pt x="344" y="198"/>
                    <a:pt x="344" y="198"/>
                  </a:cubicBezTo>
                  <a:cubicBezTo>
                    <a:pt x="342" y="199"/>
                    <a:pt x="339" y="200"/>
                    <a:pt x="337" y="201"/>
                  </a:cubicBezTo>
                  <a:cubicBezTo>
                    <a:pt x="337" y="201"/>
                    <a:pt x="337" y="201"/>
                    <a:pt x="337" y="201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8" y="195"/>
                    <a:pt x="338" y="194"/>
                    <a:pt x="339" y="194"/>
                  </a:cubicBezTo>
                  <a:cubicBezTo>
                    <a:pt x="338" y="193"/>
                    <a:pt x="338" y="193"/>
                    <a:pt x="337" y="192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7"/>
                    <a:pt x="342" y="189"/>
                    <a:pt x="344" y="190"/>
                  </a:cubicBezTo>
                  <a:close/>
                  <a:moveTo>
                    <a:pt x="344" y="211"/>
                  </a:moveTo>
                  <a:cubicBezTo>
                    <a:pt x="344" y="222"/>
                    <a:pt x="344" y="222"/>
                    <a:pt x="344" y="222"/>
                  </a:cubicBezTo>
                  <a:cubicBezTo>
                    <a:pt x="342" y="222"/>
                    <a:pt x="339" y="223"/>
                    <a:pt x="337" y="224"/>
                  </a:cubicBezTo>
                  <a:cubicBezTo>
                    <a:pt x="337" y="213"/>
                    <a:pt x="337" y="213"/>
                    <a:pt x="337" y="213"/>
                  </a:cubicBezTo>
                  <a:cubicBezTo>
                    <a:pt x="339" y="212"/>
                    <a:pt x="342" y="211"/>
                    <a:pt x="344" y="211"/>
                  </a:cubicBezTo>
                  <a:close/>
                  <a:moveTo>
                    <a:pt x="344" y="224"/>
                  </a:move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9" y="233"/>
                    <a:pt x="342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lose/>
                  <a:moveTo>
                    <a:pt x="344" y="234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2" y="242"/>
                    <a:pt x="339" y="243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ubicBezTo>
                    <a:pt x="339" y="236"/>
                    <a:pt x="342" y="235"/>
                    <a:pt x="344" y="234"/>
                  </a:cubicBezTo>
                  <a:close/>
                  <a:moveTo>
                    <a:pt x="344" y="245"/>
                  </a:moveTo>
                  <a:cubicBezTo>
                    <a:pt x="344" y="267"/>
                    <a:pt x="344" y="267"/>
                    <a:pt x="344" y="267"/>
                  </a:cubicBezTo>
                  <a:cubicBezTo>
                    <a:pt x="343" y="266"/>
                    <a:pt x="343" y="266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9" y="247"/>
                    <a:pt x="342" y="246"/>
                    <a:pt x="344" y="245"/>
                  </a:cubicBezTo>
                  <a:close/>
                  <a:moveTo>
                    <a:pt x="344" y="267"/>
                  </a:moveTo>
                  <a:cubicBezTo>
                    <a:pt x="344" y="277"/>
                    <a:pt x="344" y="277"/>
                    <a:pt x="344" y="277"/>
                  </a:cubicBezTo>
                  <a:cubicBezTo>
                    <a:pt x="342" y="278"/>
                    <a:pt x="340" y="279"/>
                    <a:pt x="337" y="278"/>
                  </a:cubicBezTo>
                  <a:cubicBezTo>
                    <a:pt x="337" y="272"/>
                    <a:pt x="337" y="272"/>
                    <a:pt x="337" y="272"/>
                  </a:cubicBezTo>
                  <a:cubicBezTo>
                    <a:pt x="339" y="269"/>
                    <a:pt x="340" y="269"/>
                    <a:pt x="344" y="267"/>
                  </a:cubicBezTo>
                  <a:close/>
                  <a:moveTo>
                    <a:pt x="344" y="285"/>
                  </a:moveTo>
                  <a:cubicBezTo>
                    <a:pt x="344" y="294"/>
                    <a:pt x="344" y="294"/>
                    <a:pt x="344" y="294"/>
                  </a:cubicBezTo>
                  <a:cubicBezTo>
                    <a:pt x="342" y="292"/>
                    <a:pt x="341" y="290"/>
                    <a:pt x="342" y="286"/>
                  </a:cubicBezTo>
                  <a:cubicBezTo>
                    <a:pt x="342" y="286"/>
                    <a:pt x="343" y="285"/>
                    <a:pt x="344" y="285"/>
                  </a:cubicBezTo>
                  <a:close/>
                  <a:moveTo>
                    <a:pt x="344" y="307"/>
                  </a:moveTo>
                  <a:cubicBezTo>
                    <a:pt x="344" y="312"/>
                    <a:pt x="344" y="312"/>
                    <a:pt x="344" y="312"/>
                  </a:cubicBezTo>
                  <a:cubicBezTo>
                    <a:pt x="343" y="312"/>
                    <a:pt x="342" y="313"/>
                    <a:pt x="340" y="314"/>
                  </a:cubicBezTo>
                  <a:cubicBezTo>
                    <a:pt x="342" y="315"/>
                    <a:pt x="343" y="315"/>
                    <a:pt x="344" y="316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41" y="319"/>
                    <a:pt x="339" y="318"/>
                    <a:pt x="337" y="318"/>
                  </a:cubicBezTo>
                  <a:cubicBezTo>
                    <a:pt x="337" y="312"/>
                    <a:pt x="337" y="312"/>
                    <a:pt x="337" y="312"/>
                  </a:cubicBezTo>
                  <a:cubicBezTo>
                    <a:pt x="338" y="311"/>
                    <a:pt x="339" y="310"/>
                    <a:pt x="342" y="308"/>
                  </a:cubicBezTo>
                  <a:cubicBezTo>
                    <a:pt x="342" y="308"/>
                    <a:pt x="343" y="307"/>
                    <a:pt x="344" y="307"/>
                  </a:cubicBezTo>
                  <a:close/>
                  <a:moveTo>
                    <a:pt x="344" y="324"/>
                  </a:moveTo>
                  <a:cubicBezTo>
                    <a:pt x="344" y="329"/>
                    <a:pt x="344" y="329"/>
                    <a:pt x="344" y="329"/>
                  </a:cubicBezTo>
                  <a:cubicBezTo>
                    <a:pt x="341" y="330"/>
                    <a:pt x="339" y="333"/>
                    <a:pt x="337" y="334"/>
                  </a:cubicBezTo>
                  <a:cubicBezTo>
                    <a:pt x="337" y="330"/>
                    <a:pt x="337" y="330"/>
                    <a:pt x="337" y="330"/>
                  </a:cubicBezTo>
                  <a:cubicBezTo>
                    <a:pt x="337" y="330"/>
                    <a:pt x="338" y="330"/>
                    <a:pt x="338" y="329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41" y="325"/>
                    <a:pt x="342" y="325"/>
                    <a:pt x="344" y="324"/>
                  </a:cubicBezTo>
                  <a:close/>
                  <a:moveTo>
                    <a:pt x="344" y="378"/>
                  </a:moveTo>
                  <a:cubicBezTo>
                    <a:pt x="344" y="393"/>
                    <a:pt x="344" y="393"/>
                    <a:pt x="344" y="393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37" y="378"/>
                    <a:pt x="337" y="378"/>
                    <a:pt x="337" y="378"/>
                  </a:cubicBezTo>
                  <a:cubicBezTo>
                    <a:pt x="344" y="378"/>
                    <a:pt x="344" y="378"/>
                    <a:pt x="344" y="378"/>
                  </a:cubicBezTo>
                  <a:close/>
                  <a:moveTo>
                    <a:pt x="344" y="476"/>
                  </a:moveTo>
                  <a:cubicBezTo>
                    <a:pt x="344" y="497"/>
                    <a:pt x="344" y="497"/>
                    <a:pt x="344" y="497"/>
                  </a:cubicBezTo>
                  <a:cubicBezTo>
                    <a:pt x="342" y="495"/>
                    <a:pt x="339" y="494"/>
                    <a:pt x="337" y="493"/>
                  </a:cubicBezTo>
                  <a:cubicBezTo>
                    <a:pt x="337" y="488"/>
                    <a:pt x="337" y="488"/>
                    <a:pt x="337" y="488"/>
                  </a:cubicBezTo>
                  <a:cubicBezTo>
                    <a:pt x="338" y="489"/>
                    <a:pt x="338" y="490"/>
                    <a:pt x="339" y="491"/>
                  </a:cubicBezTo>
                  <a:cubicBezTo>
                    <a:pt x="340" y="484"/>
                    <a:pt x="341" y="479"/>
                    <a:pt x="337" y="474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8" y="471"/>
                    <a:pt x="340" y="472"/>
                    <a:pt x="342" y="473"/>
                  </a:cubicBezTo>
                  <a:cubicBezTo>
                    <a:pt x="342" y="474"/>
                    <a:pt x="343" y="475"/>
                    <a:pt x="344" y="476"/>
                  </a:cubicBezTo>
                  <a:close/>
                  <a:moveTo>
                    <a:pt x="344" y="534"/>
                  </a:moveTo>
                  <a:cubicBezTo>
                    <a:pt x="344" y="540"/>
                    <a:pt x="344" y="540"/>
                    <a:pt x="344" y="540"/>
                  </a:cubicBezTo>
                  <a:cubicBezTo>
                    <a:pt x="342" y="542"/>
                    <a:pt x="339" y="543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ubicBezTo>
                    <a:pt x="339" y="535"/>
                    <a:pt x="341" y="535"/>
                    <a:pt x="344" y="534"/>
                  </a:cubicBezTo>
                  <a:close/>
                  <a:moveTo>
                    <a:pt x="344" y="564"/>
                  </a:moveTo>
                  <a:cubicBezTo>
                    <a:pt x="344" y="588"/>
                    <a:pt x="344" y="588"/>
                    <a:pt x="344" y="588"/>
                  </a:cubicBezTo>
                  <a:cubicBezTo>
                    <a:pt x="344" y="590"/>
                    <a:pt x="343" y="590"/>
                    <a:pt x="343" y="591"/>
                  </a:cubicBezTo>
                  <a:cubicBezTo>
                    <a:pt x="341" y="592"/>
                    <a:pt x="340" y="593"/>
                    <a:pt x="338" y="593"/>
                  </a:cubicBezTo>
                  <a:cubicBezTo>
                    <a:pt x="338" y="592"/>
                    <a:pt x="337" y="590"/>
                    <a:pt x="337" y="589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8" y="580"/>
                    <a:pt x="338" y="580"/>
                    <a:pt x="338" y="580"/>
                  </a:cubicBezTo>
                  <a:cubicBezTo>
                    <a:pt x="340" y="575"/>
                    <a:pt x="341" y="569"/>
                    <a:pt x="344" y="564"/>
                  </a:cubicBezTo>
                  <a:close/>
                  <a:moveTo>
                    <a:pt x="344" y="605"/>
                  </a:moveTo>
                  <a:cubicBezTo>
                    <a:pt x="344" y="610"/>
                    <a:pt x="344" y="610"/>
                    <a:pt x="344" y="610"/>
                  </a:cubicBezTo>
                  <a:cubicBezTo>
                    <a:pt x="344" y="610"/>
                    <a:pt x="343" y="610"/>
                    <a:pt x="343" y="610"/>
                  </a:cubicBezTo>
                  <a:cubicBezTo>
                    <a:pt x="343" y="611"/>
                    <a:pt x="344" y="613"/>
                    <a:pt x="344" y="614"/>
                  </a:cubicBezTo>
                  <a:cubicBezTo>
                    <a:pt x="344" y="634"/>
                    <a:pt x="344" y="634"/>
                    <a:pt x="344" y="634"/>
                  </a:cubicBezTo>
                  <a:cubicBezTo>
                    <a:pt x="342" y="634"/>
                    <a:pt x="339" y="633"/>
                    <a:pt x="337" y="632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27"/>
                    <a:pt x="338" y="627"/>
                    <a:pt x="338" y="628"/>
                  </a:cubicBezTo>
                  <a:cubicBezTo>
                    <a:pt x="339" y="627"/>
                    <a:pt x="340" y="627"/>
                    <a:pt x="341" y="626"/>
                  </a:cubicBezTo>
                  <a:cubicBezTo>
                    <a:pt x="340" y="622"/>
                    <a:pt x="338" y="618"/>
                    <a:pt x="337" y="614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337" y="604"/>
                    <a:pt x="338" y="604"/>
                    <a:pt x="338" y="605"/>
                  </a:cubicBezTo>
                  <a:cubicBezTo>
                    <a:pt x="340" y="605"/>
                    <a:pt x="342" y="605"/>
                    <a:pt x="344" y="605"/>
                  </a:cubicBezTo>
                  <a:close/>
                  <a:moveTo>
                    <a:pt x="344" y="667"/>
                  </a:moveTo>
                  <a:cubicBezTo>
                    <a:pt x="344" y="685"/>
                    <a:pt x="344" y="685"/>
                    <a:pt x="344" y="685"/>
                  </a:cubicBezTo>
                  <a:cubicBezTo>
                    <a:pt x="342" y="695"/>
                    <a:pt x="340" y="704"/>
                    <a:pt x="337" y="708"/>
                  </a:cubicBezTo>
                  <a:cubicBezTo>
                    <a:pt x="337" y="708"/>
                    <a:pt x="337" y="708"/>
                    <a:pt x="337" y="708"/>
                  </a:cubicBezTo>
                  <a:cubicBezTo>
                    <a:pt x="337" y="666"/>
                    <a:pt x="337" y="666"/>
                    <a:pt x="337" y="666"/>
                  </a:cubicBezTo>
                  <a:cubicBezTo>
                    <a:pt x="339" y="666"/>
                    <a:pt x="341" y="666"/>
                    <a:pt x="344" y="667"/>
                  </a:cubicBezTo>
                  <a:close/>
                  <a:moveTo>
                    <a:pt x="344" y="745"/>
                  </a:moveTo>
                  <a:cubicBezTo>
                    <a:pt x="344" y="753"/>
                    <a:pt x="344" y="753"/>
                    <a:pt x="344" y="753"/>
                  </a:cubicBezTo>
                  <a:cubicBezTo>
                    <a:pt x="342" y="753"/>
                    <a:pt x="340" y="753"/>
                    <a:pt x="337" y="753"/>
                  </a:cubicBezTo>
                  <a:cubicBezTo>
                    <a:pt x="337" y="745"/>
                    <a:pt x="337" y="745"/>
                    <a:pt x="337" y="745"/>
                  </a:cubicBezTo>
                  <a:cubicBezTo>
                    <a:pt x="339" y="745"/>
                    <a:pt x="342" y="745"/>
                    <a:pt x="344" y="745"/>
                  </a:cubicBezTo>
                  <a:close/>
                  <a:moveTo>
                    <a:pt x="337" y="532"/>
                  </a:moveTo>
                  <a:cubicBezTo>
                    <a:pt x="337" y="522"/>
                    <a:pt x="337" y="522"/>
                    <a:pt x="337" y="522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3" y="526"/>
                    <a:pt x="341" y="529"/>
                    <a:pt x="337" y="532"/>
                  </a:cubicBezTo>
                  <a:close/>
                  <a:moveTo>
                    <a:pt x="337" y="517"/>
                  </a:moveTo>
                  <a:cubicBezTo>
                    <a:pt x="337" y="509"/>
                    <a:pt x="337" y="509"/>
                    <a:pt x="337" y="509"/>
                  </a:cubicBezTo>
                  <a:cubicBezTo>
                    <a:pt x="339" y="508"/>
                    <a:pt x="340" y="508"/>
                    <a:pt x="342" y="508"/>
                  </a:cubicBezTo>
                  <a:cubicBezTo>
                    <a:pt x="343" y="511"/>
                    <a:pt x="343" y="513"/>
                    <a:pt x="343" y="516"/>
                  </a:cubicBezTo>
                  <a:cubicBezTo>
                    <a:pt x="341" y="516"/>
                    <a:pt x="339" y="517"/>
                    <a:pt x="337" y="517"/>
                  </a:cubicBezTo>
                  <a:close/>
                  <a:moveTo>
                    <a:pt x="337" y="101"/>
                  </a:moveTo>
                  <a:cubicBezTo>
                    <a:pt x="337" y="84"/>
                    <a:pt x="337" y="84"/>
                    <a:pt x="337" y="84"/>
                  </a:cubicBezTo>
                  <a:cubicBezTo>
                    <a:pt x="338" y="84"/>
                    <a:pt x="338" y="84"/>
                    <a:pt x="339" y="84"/>
                  </a:cubicBezTo>
                  <a:cubicBezTo>
                    <a:pt x="343" y="91"/>
                    <a:pt x="342" y="94"/>
                    <a:pt x="339" y="100"/>
                  </a:cubicBezTo>
                  <a:lnTo>
                    <a:pt x="337" y="101"/>
                  </a:lnTo>
                  <a:close/>
                  <a:moveTo>
                    <a:pt x="328" y="7"/>
                  </a:moveTo>
                  <a:cubicBezTo>
                    <a:pt x="331" y="7"/>
                    <a:pt x="334" y="6"/>
                    <a:pt x="337" y="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34" y="14"/>
                    <a:pt x="331" y="14"/>
                    <a:pt x="328" y="14"/>
                  </a:cubicBezTo>
                  <a:cubicBezTo>
                    <a:pt x="328" y="7"/>
                    <a:pt x="328" y="7"/>
                    <a:pt x="328" y="7"/>
                  </a:cubicBezTo>
                  <a:close/>
                  <a:moveTo>
                    <a:pt x="337" y="789"/>
                  </a:moveTo>
                  <a:cubicBezTo>
                    <a:pt x="334" y="789"/>
                    <a:pt x="331" y="788"/>
                    <a:pt x="328" y="788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31" y="781"/>
                    <a:pt x="334" y="781"/>
                    <a:pt x="337" y="781"/>
                  </a:cubicBezTo>
                  <a:cubicBezTo>
                    <a:pt x="337" y="789"/>
                    <a:pt x="337" y="789"/>
                    <a:pt x="337" y="789"/>
                  </a:cubicBezTo>
                  <a:close/>
                  <a:moveTo>
                    <a:pt x="337" y="35"/>
                  </a:moveTo>
                  <a:cubicBezTo>
                    <a:pt x="337" y="51"/>
                    <a:pt x="337" y="51"/>
                    <a:pt x="337" y="51"/>
                  </a:cubicBezTo>
                  <a:cubicBezTo>
                    <a:pt x="334" y="52"/>
                    <a:pt x="331" y="52"/>
                    <a:pt x="328" y="5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9" y="44"/>
                    <a:pt x="330" y="44"/>
                    <a:pt x="332" y="43"/>
                  </a:cubicBezTo>
                  <a:cubicBezTo>
                    <a:pt x="330" y="41"/>
                    <a:pt x="329" y="40"/>
                    <a:pt x="328" y="38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30" y="29"/>
                    <a:pt x="334" y="33"/>
                    <a:pt x="337" y="35"/>
                  </a:cubicBezTo>
                  <a:close/>
                  <a:moveTo>
                    <a:pt x="337" y="84"/>
                  </a:moveTo>
                  <a:cubicBezTo>
                    <a:pt x="337" y="101"/>
                    <a:pt x="337" y="101"/>
                    <a:pt x="337" y="101"/>
                  </a:cubicBezTo>
                  <a:cubicBezTo>
                    <a:pt x="334" y="102"/>
                    <a:pt x="331" y="103"/>
                    <a:pt x="328" y="103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6"/>
                    <a:pt x="334" y="85"/>
                    <a:pt x="337" y="84"/>
                  </a:cubicBezTo>
                  <a:close/>
                  <a:moveTo>
                    <a:pt x="337" y="116"/>
                  </a:moveTo>
                  <a:cubicBezTo>
                    <a:pt x="337" y="136"/>
                    <a:pt x="337" y="136"/>
                    <a:pt x="337" y="136"/>
                  </a:cubicBezTo>
                  <a:cubicBezTo>
                    <a:pt x="334" y="134"/>
                    <a:pt x="331" y="131"/>
                    <a:pt x="328" y="129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31" y="114"/>
                    <a:pt x="334" y="115"/>
                    <a:pt x="337" y="116"/>
                  </a:cubicBezTo>
                  <a:close/>
                  <a:moveTo>
                    <a:pt x="337" y="171"/>
                  </a:moveTo>
                  <a:cubicBezTo>
                    <a:pt x="337" y="178"/>
                    <a:pt x="337" y="178"/>
                    <a:pt x="337" y="178"/>
                  </a:cubicBezTo>
                  <a:cubicBezTo>
                    <a:pt x="335" y="178"/>
                    <a:pt x="334" y="178"/>
                    <a:pt x="332" y="178"/>
                  </a:cubicBezTo>
                  <a:cubicBezTo>
                    <a:pt x="333" y="181"/>
                    <a:pt x="335" y="183"/>
                    <a:pt x="337" y="185"/>
                  </a:cubicBezTo>
                  <a:cubicBezTo>
                    <a:pt x="337" y="192"/>
                    <a:pt x="337" y="192"/>
                    <a:pt x="337" y="192"/>
                  </a:cubicBezTo>
                  <a:cubicBezTo>
                    <a:pt x="333" y="190"/>
                    <a:pt x="330" y="187"/>
                    <a:pt x="328" y="18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31" y="174"/>
                    <a:pt x="334" y="173"/>
                    <a:pt x="337" y="171"/>
                  </a:cubicBezTo>
                  <a:close/>
                  <a:moveTo>
                    <a:pt x="337" y="195"/>
                  </a:moveTo>
                  <a:cubicBezTo>
                    <a:pt x="337" y="201"/>
                    <a:pt x="337" y="201"/>
                    <a:pt x="337" y="201"/>
                  </a:cubicBezTo>
                  <a:cubicBezTo>
                    <a:pt x="334" y="202"/>
                    <a:pt x="331" y="202"/>
                    <a:pt x="328" y="203"/>
                  </a:cubicBezTo>
                  <a:cubicBezTo>
                    <a:pt x="328" y="197"/>
                    <a:pt x="328" y="197"/>
                    <a:pt x="328" y="197"/>
                  </a:cubicBezTo>
                  <a:cubicBezTo>
                    <a:pt x="331" y="196"/>
                    <a:pt x="334" y="196"/>
                    <a:pt x="337" y="195"/>
                  </a:cubicBezTo>
                  <a:close/>
                  <a:moveTo>
                    <a:pt x="337" y="213"/>
                  </a:moveTo>
                  <a:cubicBezTo>
                    <a:pt x="337" y="224"/>
                    <a:pt x="337" y="224"/>
                    <a:pt x="337" y="224"/>
                  </a:cubicBezTo>
                  <a:cubicBezTo>
                    <a:pt x="335" y="225"/>
                    <a:pt x="333" y="226"/>
                    <a:pt x="331" y="226"/>
                  </a:cubicBezTo>
                  <a:cubicBezTo>
                    <a:pt x="331" y="227"/>
                    <a:pt x="331" y="228"/>
                    <a:pt x="331" y="229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4" y="235"/>
                    <a:pt x="330" y="236"/>
                    <a:pt x="328" y="23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31" y="215"/>
                    <a:pt x="334" y="214"/>
                    <a:pt x="337" y="213"/>
                  </a:cubicBezTo>
                  <a:close/>
                  <a:moveTo>
                    <a:pt x="337" y="237"/>
                  </a:moveTo>
                  <a:cubicBezTo>
                    <a:pt x="334" y="238"/>
                    <a:pt x="331" y="240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9" y="260"/>
                    <a:pt x="331" y="260"/>
                    <a:pt x="332" y="260"/>
                  </a:cubicBezTo>
                  <a:cubicBezTo>
                    <a:pt x="332" y="260"/>
                    <a:pt x="332" y="259"/>
                    <a:pt x="332" y="258"/>
                  </a:cubicBezTo>
                  <a:cubicBezTo>
                    <a:pt x="333" y="258"/>
                    <a:pt x="334" y="258"/>
                    <a:pt x="334" y="258"/>
                  </a:cubicBezTo>
                  <a:cubicBezTo>
                    <a:pt x="335" y="260"/>
                    <a:pt x="335" y="262"/>
                    <a:pt x="335" y="264"/>
                  </a:cubicBezTo>
                  <a:cubicBezTo>
                    <a:pt x="337" y="264"/>
                    <a:pt x="337" y="264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5" y="249"/>
                    <a:pt x="332" y="249"/>
                    <a:pt x="330" y="250"/>
                  </a:cubicBezTo>
                  <a:cubicBezTo>
                    <a:pt x="331" y="247"/>
                    <a:pt x="334" y="245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lose/>
                  <a:moveTo>
                    <a:pt x="337" y="272"/>
                  </a:moveTo>
                  <a:cubicBezTo>
                    <a:pt x="337" y="278"/>
                    <a:pt x="337" y="278"/>
                    <a:pt x="337" y="278"/>
                  </a:cubicBezTo>
                  <a:cubicBezTo>
                    <a:pt x="336" y="278"/>
                    <a:pt x="336" y="277"/>
                    <a:pt x="335" y="277"/>
                  </a:cubicBezTo>
                  <a:cubicBezTo>
                    <a:pt x="335" y="276"/>
                    <a:pt x="335" y="274"/>
                    <a:pt x="335" y="273"/>
                  </a:cubicBezTo>
                  <a:cubicBezTo>
                    <a:pt x="336" y="273"/>
                    <a:pt x="336" y="272"/>
                    <a:pt x="337" y="272"/>
                  </a:cubicBezTo>
                  <a:close/>
                  <a:moveTo>
                    <a:pt x="337" y="312"/>
                  </a:moveTo>
                  <a:cubicBezTo>
                    <a:pt x="337" y="318"/>
                    <a:pt x="337" y="318"/>
                    <a:pt x="337" y="318"/>
                  </a:cubicBezTo>
                  <a:cubicBezTo>
                    <a:pt x="335" y="318"/>
                    <a:pt x="332" y="319"/>
                    <a:pt x="330" y="321"/>
                  </a:cubicBezTo>
                  <a:cubicBezTo>
                    <a:pt x="332" y="322"/>
                    <a:pt x="334" y="323"/>
                    <a:pt x="337" y="325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3" y="327"/>
                    <a:pt x="330" y="326"/>
                    <a:pt x="328" y="326"/>
                  </a:cubicBezTo>
                  <a:cubicBezTo>
                    <a:pt x="328" y="316"/>
                    <a:pt x="328" y="316"/>
                    <a:pt x="328" y="316"/>
                  </a:cubicBezTo>
                  <a:cubicBezTo>
                    <a:pt x="329" y="317"/>
                    <a:pt x="329" y="317"/>
                    <a:pt x="329" y="317"/>
                  </a:cubicBezTo>
                  <a:cubicBezTo>
                    <a:pt x="333" y="314"/>
                    <a:pt x="335" y="313"/>
                    <a:pt x="337" y="312"/>
                  </a:cubicBezTo>
                  <a:close/>
                  <a:moveTo>
                    <a:pt x="337" y="330"/>
                  </a:moveTo>
                  <a:cubicBezTo>
                    <a:pt x="337" y="334"/>
                    <a:pt x="337" y="334"/>
                    <a:pt x="337" y="334"/>
                  </a:cubicBezTo>
                  <a:cubicBezTo>
                    <a:pt x="336" y="335"/>
                    <a:pt x="335" y="336"/>
                    <a:pt x="333" y="336"/>
                  </a:cubicBezTo>
                  <a:cubicBezTo>
                    <a:pt x="332" y="339"/>
                    <a:pt x="330" y="342"/>
                    <a:pt x="328" y="34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7"/>
                    <a:pt x="328" y="337"/>
                    <a:pt x="328" y="337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1" y="332"/>
                    <a:pt x="334" y="332"/>
                    <a:pt x="337" y="330"/>
                  </a:cubicBezTo>
                  <a:close/>
                  <a:moveTo>
                    <a:pt x="337" y="378"/>
                  </a:moveTo>
                  <a:cubicBezTo>
                    <a:pt x="337" y="387"/>
                    <a:pt x="337" y="387"/>
                    <a:pt x="337" y="387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8" y="378"/>
                    <a:pt x="328" y="378"/>
                    <a:pt x="328" y="378"/>
                  </a:cubicBezTo>
                  <a:cubicBezTo>
                    <a:pt x="337" y="378"/>
                    <a:pt x="337" y="378"/>
                    <a:pt x="337" y="378"/>
                  </a:cubicBezTo>
                  <a:close/>
                  <a:moveTo>
                    <a:pt x="337" y="469"/>
                  </a:moveTo>
                  <a:cubicBezTo>
                    <a:pt x="337" y="474"/>
                    <a:pt x="337" y="474"/>
                    <a:pt x="337" y="474"/>
                  </a:cubicBezTo>
                  <a:cubicBezTo>
                    <a:pt x="337" y="474"/>
                    <a:pt x="336" y="474"/>
                    <a:pt x="336" y="474"/>
                  </a:cubicBezTo>
                  <a:cubicBezTo>
                    <a:pt x="334" y="479"/>
                    <a:pt x="334" y="484"/>
                    <a:pt x="337" y="488"/>
                  </a:cubicBezTo>
                  <a:cubicBezTo>
                    <a:pt x="337" y="493"/>
                    <a:pt x="337" y="493"/>
                    <a:pt x="337" y="493"/>
                  </a:cubicBezTo>
                  <a:cubicBezTo>
                    <a:pt x="335" y="491"/>
                    <a:pt x="333" y="490"/>
                    <a:pt x="331" y="488"/>
                  </a:cubicBezTo>
                  <a:cubicBezTo>
                    <a:pt x="330" y="488"/>
                    <a:pt x="329" y="488"/>
                    <a:pt x="328" y="489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28" y="482"/>
                    <a:pt x="328" y="482"/>
                    <a:pt x="329" y="483"/>
                  </a:cubicBezTo>
                  <a:cubicBezTo>
                    <a:pt x="331" y="478"/>
                    <a:pt x="330" y="472"/>
                    <a:pt x="330" y="466"/>
                  </a:cubicBezTo>
                  <a:cubicBezTo>
                    <a:pt x="328" y="466"/>
                    <a:pt x="328" y="466"/>
                    <a:pt x="328" y="466"/>
                  </a:cubicBezTo>
                  <a:cubicBezTo>
                    <a:pt x="328" y="461"/>
                    <a:pt x="328" y="461"/>
                    <a:pt x="328" y="461"/>
                  </a:cubicBezTo>
                  <a:cubicBezTo>
                    <a:pt x="330" y="464"/>
                    <a:pt x="334" y="467"/>
                    <a:pt x="337" y="469"/>
                  </a:cubicBezTo>
                  <a:close/>
                  <a:moveTo>
                    <a:pt x="337" y="509"/>
                  </a:moveTo>
                  <a:cubicBezTo>
                    <a:pt x="337" y="517"/>
                    <a:pt x="337" y="517"/>
                    <a:pt x="337" y="517"/>
                  </a:cubicBezTo>
                  <a:cubicBezTo>
                    <a:pt x="334" y="518"/>
                    <a:pt x="331" y="519"/>
                    <a:pt x="328" y="520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31" y="510"/>
                    <a:pt x="334" y="509"/>
                    <a:pt x="337" y="509"/>
                  </a:cubicBezTo>
                  <a:close/>
                  <a:moveTo>
                    <a:pt x="337" y="522"/>
                  </a:moveTo>
                  <a:cubicBezTo>
                    <a:pt x="337" y="532"/>
                    <a:pt x="337" y="532"/>
                    <a:pt x="337" y="532"/>
                  </a:cubicBezTo>
                  <a:cubicBezTo>
                    <a:pt x="334" y="534"/>
                    <a:pt x="331" y="537"/>
                    <a:pt x="328" y="539"/>
                  </a:cubicBezTo>
                  <a:cubicBezTo>
                    <a:pt x="328" y="530"/>
                    <a:pt x="328" y="530"/>
                    <a:pt x="328" y="530"/>
                  </a:cubicBezTo>
                  <a:cubicBezTo>
                    <a:pt x="330" y="527"/>
                    <a:pt x="333" y="525"/>
                    <a:pt x="336" y="522"/>
                  </a:cubicBezTo>
                  <a:cubicBezTo>
                    <a:pt x="337" y="522"/>
                    <a:pt x="337" y="522"/>
                    <a:pt x="337" y="522"/>
                  </a:cubicBezTo>
                  <a:close/>
                  <a:moveTo>
                    <a:pt x="337" y="536"/>
                  </a:moveTo>
                  <a:cubicBezTo>
                    <a:pt x="334" y="538"/>
                    <a:pt x="331" y="541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31" y="571"/>
                    <a:pt x="334" y="563"/>
                    <a:pt x="334" y="557"/>
                  </a:cubicBezTo>
                  <a:cubicBezTo>
                    <a:pt x="329" y="552"/>
                    <a:pt x="332" y="549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lose/>
                  <a:moveTo>
                    <a:pt x="337" y="580"/>
                  </a:moveTo>
                  <a:cubicBezTo>
                    <a:pt x="337" y="589"/>
                    <a:pt x="337" y="589"/>
                    <a:pt x="337" y="589"/>
                  </a:cubicBezTo>
                  <a:cubicBezTo>
                    <a:pt x="336" y="587"/>
                    <a:pt x="336" y="585"/>
                    <a:pt x="336" y="580"/>
                  </a:cubicBezTo>
                  <a:cubicBezTo>
                    <a:pt x="337" y="580"/>
                    <a:pt x="337" y="580"/>
                    <a:pt x="337" y="580"/>
                  </a:cubicBezTo>
                  <a:close/>
                  <a:moveTo>
                    <a:pt x="337" y="604"/>
                  </a:moveTo>
                  <a:cubicBezTo>
                    <a:pt x="337" y="614"/>
                    <a:pt x="337" y="614"/>
                    <a:pt x="337" y="614"/>
                  </a:cubicBezTo>
                  <a:cubicBezTo>
                    <a:pt x="335" y="608"/>
                    <a:pt x="335" y="608"/>
                    <a:pt x="335" y="608"/>
                  </a:cubicBezTo>
                  <a:cubicBezTo>
                    <a:pt x="332" y="607"/>
                    <a:pt x="330" y="607"/>
                    <a:pt x="328" y="606"/>
                  </a:cubicBezTo>
                  <a:cubicBezTo>
                    <a:pt x="328" y="601"/>
                    <a:pt x="328" y="601"/>
                    <a:pt x="328" y="601"/>
                  </a:cubicBezTo>
                  <a:cubicBezTo>
                    <a:pt x="334" y="602"/>
                    <a:pt x="335" y="603"/>
                    <a:pt x="337" y="604"/>
                  </a:cubicBezTo>
                  <a:close/>
                  <a:moveTo>
                    <a:pt x="337" y="627"/>
                  </a:moveTo>
                  <a:cubicBezTo>
                    <a:pt x="337" y="632"/>
                    <a:pt x="337" y="632"/>
                    <a:pt x="337" y="632"/>
                  </a:cubicBezTo>
                  <a:cubicBezTo>
                    <a:pt x="334" y="632"/>
                    <a:pt x="330" y="630"/>
                    <a:pt x="328" y="628"/>
                  </a:cubicBezTo>
                  <a:cubicBezTo>
                    <a:pt x="328" y="619"/>
                    <a:pt x="328" y="619"/>
                    <a:pt x="328" y="619"/>
                  </a:cubicBezTo>
                  <a:cubicBezTo>
                    <a:pt x="329" y="622"/>
                    <a:pt x="332" y="624"/>
                    <a:pt x="337" y="627"/>
                  </a:cubicBezTo>
                  <a:close/>
                  <a:moveTo>
                    <a:pt x="337" y="666"/>
                  </a:moveTo>
                  <a:cubicBezTo>
                    <a:pt x="337" y="708"/>
                    <a:pt x="337" y="708"/>
                    <a:pt x="337" y="708"/>
                  </a:cubicBezTo>
                  <a:cubicBezTo>
                    <a:pt x="334" y="707"/>
                    <a:pt x="331" y="706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ubicBezTo>
                    <a:pt x="329" y="695"/>
                    <a:pt x="331" y="686"/>
                    <a:pt x="332" y="677"/>
                  </a:cubicBezTo>
                  <a:cubicBezTo>
                    <a:pt x="331" y="678"/>
                    <a:pt x="329" y="679"/>
                    <a:pt x="328" y="679"/>
                  </a:cubicBezTo>
                  <a:cubicBezTo>
                    <a:pt x="328" y="669"/>
                    <a:pt x="328" y="669"/>
                    <a:pt x="328" y="669"/>
                  </a:cubicBezTo>
                  <a:cubicBezTo>
                    <a:pt x="331" y="668"/>
                    <a:pt x="334" y="667"/>
                    <a:pt x="337" y="666"/>
                  </a:cubicBezTo>
                  <a:close/>
                  <a:moveTo>
                    <a:pt x="337" y="745"/>
                  </a:moveTo>
                  <a:cubicBezTo>
                    <a:pt x="337" y="753"/>
                    <a:pt x="337" y="753"/>
                    <a:pt x="337" y="753"/>
                  </a:cubicBezTo>
                  <a:cubicBezTo>
                    <a:pt x="336" y="753"/>
                    <a:pt x="336" y="753"/>
                    <a:pt x="336" y="753"/>
                  </a:cubicBezTo>
                  <a:cubicBezTo>
                    <a:pt x="336" y="753"/>
                    <a:pt x="337" y="754"/>
                    <a:pt x="337" y="755"/>
                  </a:cubicBezTo>
                  <a:cubicBezTo>
                    <a:pt x="337" y="778"/>
                    <a:pt x="337" y="778"/>
                    <a:pt x="337" y="778"/>
                  </a:cubicBezTo>
                  <a:cubicBezTo>
                    <a:pt x="333" y="768"/>
                    <a:pt x="331" y="762"/>
                    <a:pt x="328" y="757"/>
                  </a:cubicBezTo>
                  <a:cubicBezTo>
                    <a:pt x="328" y="743"/>
                    <a:pt x="328" y="743"/>
                    <a:pt x="328" y="743"/>
                  </a:cubicBezTo>
                  <a:cubicBezTo>
                    <a:pt x="328" y="744"/>
                    <a:pt x="328" y="744"/>
                    <a:pt x="329" y="744"/>
                  </a:cubicBezTo>
                  <a:cubicBezTo>
                    <a:pt x="332" y="744"/>
                    <a:pt x="334" y="744"/>
                    <a:pt x="337" y="745"/>
                  </a:cubicBezTo>
                  <a:close/>
                  <a:moveTo>
                    <a:pt x="321" y="8"/>
                  </a:moveTo>
                  <a:cubicBezTo>
                    <a:pt x="323" y="8"/>
                    <a:pt x="326" y="7"/>
                    <a:pt x="328" y="7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6" y="14"/>
                    <a:pt x="324" y="15"/>
                    <a:pt x="321" y="15"/>
                  </a:cubicBezTo>
                  <a:cubicBezTo>
                    <a:pt x="321" y="8"/>
                    <a:pt x="321" y="8"/>
                    <a:pt x="321" y="8"/>
                  </a:cubicBezTo>
                  <a:close/>
                  <a:moveTo>
                    <a:pt x="328" y="788"/>
                  </a:moveTo>
                  <a:cubicBezTo>
                    <a:pt x="326" y="787"/>
                    <a:pt x="323" y="787"/>
                    <a:pt x="321" y="787"/>
                  </a:cubicBezTo>
                  <a:cubicBezTo>
                    <a:pt x="321" y="778"/>
                    <a:pt x="321" y="778"/>
                    <a:pt x="321" y="778"/>
                  </a:cubicBezTo>
                  <a:cubicBezTo>
                    <a:pt x="323" y="779"/>
                    <a:pt x="325" y="780"/>
                    <a:pt x="328" y="781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28" y="788"/>
                    <a:pt x="328" y="788"/>
                    <a:pt x="328" y="788"/>
                  </a:cubicBezTo>
                  <a:close/>
                  <a:moveTo>
                    <a:pt x="328" y="26"/>
                  </a:moveTo>
                  <a:cubicBezTo>
                    <a:pt x="328" y="38"/>
                    <a:pt x="328" y="38"/>
                    <a:pt x="328" y="38"/>
                  </a:cubicBezTo>
                  <a:cubicBezTo>
                    <a:pt x="325" y="35"/>
                    <a:pt x="323" y="33"/>
                    <a:pt x="321" y="3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3" y="20"/>
                    <a:pt x="325" y="24"/>
                    <a:pt x="328" y="26"/>
                  </a:cubicBezTo>
                  <a:close/>
                  <a:moveTo>
                    <a:pt x="328" y="45"/>
                  </a:moveTo>
                  <a:cubicBezTo>
                    <a:pt x="328" y="53"/>
                    <a:pt x="328" y="53"/>
                    <a:pt x="328" y="53"/>
                  </a:cubicBezTo>
                  <a:cubicBezTo>
                    <a:pt x="326" y="53"/>
                    <a:pt x="323" y="54"/>
                    <a:pt x="321" y="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46"/>
                    <a:pt x="326" y="45"/>
                    <a:pt x="328" y="45"/>
                  </a:cubicBezTo>
                  <a:close/>
                  <a:moveTo>
                    <a:pt x="328" y="87"/>
                  </a:moveTo>
                  <a:cubicBezTo>
                    <a:pt x="328" y="103"/>
                    <a:pt x="328" y="103"/>
                    <a:pt x="328" y="103"/>
                  </a:cubicBezTo>
                  <a:cubicBezTo>
                    <a:pt x="326" y="104"/>
                    <a:pt x="323" y="104"/>
                    <a:pt x="321" y="105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3" y="88"/>
                    <a:pt x="325" y="88"/>
                    <a:pt x="328" y="87"/>
                  </a:cubicBezTo>
                  <a:close/>
                  <a:moveTo>
                    <a:pt x="328" y="113"/>
                  </a:moveTo>
                  <a:cubicBezTo>
                    <a:pt x="328" y="129"/>
                    <a:pt x="328" y="129"/>
                    <a:pt x="328" y="129"/>
                  </a:cubicBezTo>
                  <a:cubicBezTo>
                    <a:pt x="325" y="128"/>
                    <a:pt x="323" y="127"/>
                    <a:pt x="321" y="126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3" y="112"/>
                    <a:pt x="326" y="113"/>
                    <a:pt x="328" y="113"/>
                  </a:cubicBezTo>
                  <a:close/>
                  <a:moveTo>
                    <a:pt x="328" y="175"/>
                  </a:moveTo>
                  <a:cubicBezTo>
                    <a:pt x="328" y="185"/>
                    <a:pt x="328" y="185"/>
                    <a:pt x="328" y="185"/>
                  </a:cubicBezTo>
                  <a:cubicBezTo>
                    <a:pt x="326" y="183"/>
                    <a:pt x="324" y="182"/>
                    <a:pt x="321" y="183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3" y="176"/>
                    <a:pt x="326" y="176"/>
                    <a:pt x="328" y="175"/>
                  </a:cubicBezTo>
                  <a:close/>
                  <a:moveTo>
                    <a:pt x="328" y="197"/>
                  </a:moveTo>
                  <a:cubicBezTo>
                    <a:pt x="328" y="203"/>
                    <a:pt x="328" y="203"/>
                    <a:pt x="328" y="203"/>
                  </a:cubicBezTo>
                  <a:cubicBezTo>
                    <a:pt x="326" y="204"/>
                    <a:pt x="323" y="205"/>
                    <a:pt x="321" y="205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193"/>
                    <a:pt x="321" y="193"/>
                    <a:pt x="321" y="193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28" y="197"/>
                    <a:pt x="328" y="197"/>
                    <a:pt x="328" y="197"/>
                  </a:cubicBezTo>
                  <a:close/>
                  <a:moveTo>
                    <a:pt x="328" y="216"/>
                  </a:moveTo>
                  <a:cubicBezTo>
                    <a:pt x="328" y="239"/>
                    <a:pt x="328" y="239"/>
                    <a:pt x="328" y="239"/>
                  </a:cubicBezTo>
                  <a:cubicBezTo>
                    <a:pt x="327" y="240"/>
                    <a:pt x="326" y="241"/>
                    <a:pt x="325" y="243"/>
                  </a:cubicBezTo>
                  <a:cubicBezTo>
                    <a:pt x="326" y="243"/>
                    <a:pt x="327" y="242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5" y="259"/>
                    <a:pt x="323" y="257"/>
                    <a:pt x="321" y="255"/>
                  </a:cubicBezTo>
                  <a:cubicBezTo>
                    <a:pt x="321" y="219"/>
                    <a:pt x="321" y="219"/>
                    <a:pt x="321" y="219"/>
                  </a:cubicBezTo>
                  <a:cubicBezTo>
                    <a:pt x="323" y="218"/>
                    <a:pt x="326" y="217"/>
                    <a:pt x="328" y="216"/>
                  </a:cubicBezTo>
                  <a:close/>
                  <a:moveTo>
                    <a:pt x="328" y="316"/>
                  </a:moveTo>
                  <a:cubicBezTo>
                    <a:pt x="328" y="326"/>
                    <a:pt x="328" y="326"/>
                    <a:pt x="328" y="326"/>
                  </a:cubicBezTo>
                  <a:cubicBezTo>
                    <a:pt x="326" y="326"/>
                    <a:pt x="324" y="327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ubicBezTo>
                    <a:pt x="324" y="322"/>
                    <a:pt x="325" y="319"/>
                    <a:pt x="321" y="314"/>
                  </a:cubicBezTo>
                  <a:cubicBezTo>
                    <a:pt x="321" y="310"/>
                    <a:pt x="321" y="310"/>
                    <a:pt x="321" y="310"/>
                  </a:cubicBezTo>
                  <a:cubicBezTo>
                    <a:pt x="323" y="312"/>
                    <a:pt x="326" y="314"/>
                    <a:pt x="328" y="316"/>
                  </a:cubicBezTo>
                  <a:close/>
                  <a:moveTo>
                    <a:pt x="328" y="332"/>
                  </a:moveTo>
                  <a:cubicBezTo>
                    <a:pt x="328" y="337"/>
                    <a:pt x="328" y="337"/>
                    <a:pt x="328" y="337"/>
                  </a:cubicBezTo>
                  <a:cubicBezTo>
                    <a:pt x="328" y="337"/>
                    <a:pt x="328" y="336"/>
                    <a:pt x="328" y="336"/>
                  </a:cubicBezTo>
                  <a:cubicBezTo>
                    <a:pt x="325" y="336"/>
                    <a:pt x="323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23" y="332"/>
                    <a:pt x="324" y="332"/>
                    <a:pt x="325" y="332"/>
                  </a:cubicBezTo>
                  <a:cubicBezTo>
                    <a:pt x="326" y="332"/>
                    <a:pt x="327" y="332"/>
                    <a:pt x="328" y="332"/>
                  </a:cubicBezTo>
                  <a:close/>
                  <a:moveTo>
                    <a:pt x="328" y="338"/>
                  </a:moveTo>
                  <a:cubicBezTo>
                    <a:pt x="328" y="344"/>
                    <a:pt x="328" y="344"/>
                    <a:pt x="328" y="344"/>
                  </a:cubicBezTo>
                  <a:cubicBezTo>
                    <a:pt x="326" y="346"/>
                    <a:pt x="325" y="348"/>
                    <a:pt x="323" y="350"/>
                  </a:cubicBezTo>
                  <a:cubicBezTo>
                    <a:pt x="323" y="351"/>
                    <a:pt x="322" y="351"/>
                    <a:pt x="321" y="352"/>
                  </a:cubicBezTo>
                  <a:cubicBezTo>
                    <a:pt x="321" y="341"/>
                    <a:pt x="321" y="341"/>
                    <a:pt x="321" y="341"/>
                  </a:cubicBezTo>
                  <a:cubicBezTo>
                    <a:pt x="324" y="341"/>
                    <a:pt x="325" y="340"/>
                    <a:pt x="328" y="338"/>
                  </a:cubicBezTo>
                  <a:close/>
                  <a:moveTo>
                    <a:pt x="328" y="378"/>
                  </a:moveTo>
                  <a:cubicBezTo>
                    <a:pt x="328" y="380"/>
                    <a:pt x="328" y="380"/>
                    <a:pt x="328" y="380"/>
                  </a:cubicBezTo>
                  <a:cubicBezTo>
                    <a:pt x="325" y="379"/>
                    <a:pt x="325" y="379"/>
                    <a:pt x="325" y="379"/>
                  </a:cubicBezTo>
                  <a:cubicBezTo>
                    <a:pt x="328" y="378"/>
                    <a:pt x="328" y="378"/>
                    <a:pt x="328" y="378"/>
                  </a:cubicBezTo>
                  <a:close/>
                  <a:moveTo>
                    <a:pt x="328" y="461"/>
                  </a:moveTo>
                  <a:cubicBezTo>
                    <a:pt x="328" y="466"/>
                    <a:pt x="328" y="466"/>
                    <a:pt x="328" y="466"/>
                  </a:cubicBezTo>
                  <a:cubicBezTo>
                    <a:pt x="326" y="466"/>
                    <a:pt x="326" y="466"/>
                    <a:pt x="326" y="466"/>
                  </a:cubicBezTo>
                  <a:cubicBezTo>
                    <a:pt x="325" y="474"/>
                    <a:pt x="324" y="476"/>
                    <a:pt x="328" y="482"/>
                  </a:cubicBezTo>
                  <a:cubicBezTo>
                    <a:pt x="328" y="489"/>
                    <a:pt x="328" y="489"/>
                    <a:pt x="328" y="489"/>
                  </a:cubicBezTo>
                  <a:cubicBezTo>
                    <a:pt x="325" y="490"/>
                    <a:pt x="323" y="491"/>
                    <a:pt x="321" y="493"/>
                  </a:cubicBezTo>
                  <a:cubicBezTo>
                    <a:pt x="321" y="485"/>
                    <a:pt x="321" y="485"/>
                    <a:pt x="321" y="485"/>
                  </a:cubicBezTo>
                  <a:cubicBezTo>
                    <a:pt x="323" y="484"/>
                    <a:pt x="324" y="484"/>
                    <a:pt x="325" y="484"/>
                  </a:cubicBezTo>
                  <a:cubicBezTo>
                    <a:pt x="324" y="483"/>
                    <a:pt x="323" y="482"/>
                    <a:pt x="321" y="480"/>
                  </a:cubicBezTo>
                  <a:cubicBezTo>
                    <a:pt x="321" y="468"/>
                    <a:pt x="321" y="468"/>
                    <a:pt x="321" y="468"/>
                  </a:cubicBezTo>
                  <a:cubicBezTo>
                    <a:pt x="322" y="465"/>
                    <a:pt x="323" y="462"/>
                    <a:pt x="321" y="459"/>
                  </a:cubicBezTo>
                  <a:cubicBezTo>
                    <a:pt x="321" y="452"/>
                    <a:pt x="321" y="452"/>
                    <a:pt x="321" y="452"/>
                  </a:cubicBezTo>
                  <a:cubicBezTo>
                    <a:pt x="323" y="455"/>
                    <a:pt x="325" y="458"/>
                    <a:pt x="328" y="461"/>
                  </a:cubicBezTo>
                  <a:close/>
                  <a:moveTo>
                    <a:pt x="328" y="511"/>
                  </a:moveTo>
                  <a:cubicBezTo>
                    <a:pt x="328" y="520"/>
                    <a:pt x="328" y="520"/>
                    <a:pt x="328" y="520"/>
                  </a:cubicBezTo>
                  <a:cubicBezTo>
                    <a:pt x="325" y="522"/>
                    <a:pt x="323" y="523"/>
                    <a:pt x="321" y="524"/>
                  </a:cubicBezTo>
                  <a:cubicBezTo>
                    <a:pt x="321" y="514"/>
                    <a:pt x="321" y="514"/>
                    <a:pt x="321" y="514"/>
                  </a:cubicBezTo>
                  <a:cubicBezTo>
                    <a:pt x="323" y="513"/>
                    <a:pt x="326" y="512"/>
                    <a:pt x="328" y="511"/>
                  </a:cubicBezTo>
                  <a:close/>
                  <a:moveTo>
                    <a:pt x="328" y="530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5" y="541"/>
                    <a:pt x="323" y="544"/>
                    <a:pt x="322" y="547"/>
                  </a:cubicBezTo>
                  <a:cubicBezTo>
                    <a:pt x="324" y="547"/>
                    <a:pt x="325" y="547"/>
                    <a:pt x="326" y="547"/>
                  </a:cubicBezTo>
                  <a:cubicBezTo>
                    <a:pt x="327" y="546"/>
                    <a:pt x="327" y="546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26" y="581"/>
                    <a:pt x="324" y="584"/>
                    <a:pt x="323" y="588"/>
                  </a:cubicBezTo>
                  <a:cubicBezTo>
                    <a:pt x="321" y="588"/>
                    <a:pt x="321" y="588"/>
                    <a:pt x="321" y="588"/>
                  </a:cubicBezTo>
                  <a:cubicBezTo>
                    <a:pt x="321" y="571"/>
                    <a:pt x="321" y="571"/>
                    <a:pt x="321" y="571"/>
                  </a:cubicBezTo>
                  <a:cubicBezTo>
                    <a:pt x="323" y="568"/>
                    <a:pt x="325" y="566"/>
                    <a:pt x="325" y="562"/>
                  </a:cubicBezTo>
                  <a:cubicBezTo>
                    <a:pt x="324" y="561"/>
                    <a:pt x="323" y="560"/>
                    <a:pt x="321" y="559"/>
                  </a:cubicBezTo>
                  <a:cubicBezTo>
                    <a:pt x="321" y="536"/>
                    <a:pt x="321" y="536"/>
                    <a:pt x="321" y="536"/>
                  </a:cubicBezTo>
                  <a:cubicBezTo>
                    <a:pt x="323" y="534"/>
                    <a:pt x="326" y="532"/>
                    <a:pt x="328" y="530"/>
                  </a:cubicBezTo>
                  <a:close/>
                  <a:moveTo>
                    <a:pt x="328" y="601"/>
                  </a:moveTo>
                  <a:cubicBezTo>
                    <a:pt x="328" y="606"/>
                    <a:pt x="328" y="606"/>
                    <a:pt x="328" y="606"/>
                  </a:cubicBezTo>
                  <a:cubicBezTo>
                    <a:pt x="327" y="606"/>
                    <a:pt x="326" y="605"/>
                    <a:pt x="325" y="605"/>
                  </a:cubicBezTo>
                  <a:cubicBezTo>
                    <a:pt x="326" y="612"/>
                    <a:pt x="326" y="616"/>
                    <a:pt x="328" y="619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5" y="628"/>
                    <a:pt x="323" y="627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1"/>
                    <a:pt x="321" y="621"/>
                    <a:pt x="321" y="621"/>
                  </a:cubicBezTo>
                  <a:cubicBezTo>
                    <a:pt x="321" y="599"/>
                    <a:pt x="321" y="599"/>
                    <a:pt x="321" y="599"/>
                  </a:cubicBezTo>
                  <a:cubicBezTo>
                    <a:pt x="324" y="600"/>
                    <a:pt x="326" y="600"/>
                    <a:pt x="328" y="601"/>
                  </a:cubicBezTo>
                  <a:close/>
                  <a:moveTo>
                    <a:pt x="328" y="669"/>
                  </a:moveTo>
                  <a:cubicBezTo>
                    <a:pt x="328" y="679"/>
                    <a:pt x="328" y="679"/>
                    <a:pt x="328" y="679"/>
                  </a:cubicBezTo>
                  <a:cubicBezTo>
                    <a:pt x="327" y="680"/>
                    <a:pt x="327" y="680"/>
                    <a:pt x="326" y="680"/>
                  </a:cubicBezTo>
                  <a:cubicBezTo>
                    <a:pt x="325" y="677"/>
                    <a:pt x="323" y="675"/>
                    <a:pt x="322" y="672"/>
                  </a:cubicBezTo>
                  <a:cubicBezTo>
                    <a:pt x="324" y="671"/>
                    <a:pt x="326" y="670"/>
                    <a:pt x="328" y="669"/>
                  </a:cubicBezTo>
                  <a:close/>
                  <a:moveTo>
                    <a:pt x="328" y="704"/>
                  </a:moveTo>
                  <a:cubicBezTo>
                    <a:pt x="328" y="705"/>
                    <a:pt x="328" y="705"/>
                    <a:pt x="328" y="705"/>
                  </a:cubicBezTo>
                  <a:cubicBezTo>
                    <a:pt x="328" y="705"/>
                    <a:pt x="328" y="705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lose/>
                  <a:moveTo>
                    <a:pt x="328" y="743"/>
                  </a:moveTo>
                  <a:cubicBezTo>
                    <a:pt x="328" y="757"/>
                    <a:pt x="328" y="757"/>
                    <a:pt x="328" y="757"/>
                  </a:cubicBezTo>
                  <a:cubicBezTo>
                    <a:pt x="326" y="754"/>
                    <a:pt x="324" y="752"/>
                    <a:pt x="321" y="750"/>
                  </a:cubicBezTo>
                  <a:cubicBezTo>
                    <a:pt x="321" y="740"/>
                    <a:pt x="321" y="740"/>
                    <a:pt x="321" y="740"/>
                  </a:cubicBezTo>
                  <a:cubicBezTo>
                    <a:pt x="324" y="741"/>
                    <a:pt x="326" y="742"/>
                    <a:pt x="328" y="743"/>
                  </a:cubicBezTo>
                  <a:close/>
                  <a:moveTo>
                    <a:pt x="321" y="296"/>
                  </a:moveTo>
                  <a:cubicBezTo>
                    <a:pt x="321" y="269"/>
                    <a:pt x="321" y="269"/>
                    <a:pt x="321" y="269"/>
                  </a:cubicBezTo>
                  <a:cubicBezTo>
                    <a:pt x="325" y="278"/>
                    <a:pt x="328" y="291"/>
                    <a:pt x="321" y="296"/>
                  </a:cubicBezTo>
                  <a:close/>
                  <a:moveTo>
                    <a:pt x="315" y="10"/>
                  </a:moveTo>
                  <a:cubicBezTo>
                    <a:pt x="317" y="9"/>
                    <a:pt x="319" y="9"/>
                    <a:pt x="321" y="8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1" y="16"/>
                    <a:pt x="321" y="16"/>
                    <a:pt x="320" y="16"/>
                  </a:cubicBezTo>
                  <a:cubicBezTo>
                    <a:pt x="321" y="16"/>
                    <a:pt x="321" y="17"/>
                    <a:pt x="321" y="18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319" y="29"/>
                    <a:pt x="317" y="27"/>
                    <a:pt x="315" y="25"/>
                  </a:cubicBezTo>
                  <a:cubicBezTo>
                    <a:pt x="315" y="10"/>
                    <a:pt x="315" y="10"/>
                    <a:pt x="315" y="10"/>
                  </a:cubicBezTo>
                  <a:close/>
                  <a:moveTo>
                    <a:pt x="321" y="787"/>
                  </a:moveTo>
                  <a:cubicBezTo>
                    <a:pt x="319" y="787"/>
                    <a:pt x="317" y="786"/>
                    <a:pt x="315" y="786"/>
                  </a:cubicBezTo>
                  <a:cubicBezTo>
                    <a:pt x="315" y="772"/>
                    <a:pt x="315" y="772"/>
                    <a:pt x="315" y="772"/>
                  </a:cubicBezTo>
                  <a:cubicBezTo>
                    <a:pt x="316" y="774"/>
                    <a:pt x="319" y="776"/>
                    <a:pt x="321" y="778"/>
                  </a:cubicBezTo>
                  <a:cubicBezTo>
                    <a:pt x="321" y="787"/>
                    <a:pt x="321" y="787"/>
                    <a:pt x="321" y="787"/>
                  </a:cubicBezTo>
                  <a:close/>
                  <a:moveTo>
                    <a:pt x="321" y="46"/>
                  </a:moveTo>
                  <a:cubicBezTo>
                    <a:pt x="321" y="55"/>
                    <a:pt x="321" y="55"/>
                    <a:pt x="321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7" y="47"/>
                    <a:pt x="319" y="47"/>
                    <a:pt x="321" y="46"/>
                  </a:cubicBezTo>
                  <a:close/>
                  <a:moveTo>
                    <a:pt x="321" y="89"/>
                  </a:moveTo>
                  <a:cubicBezTo>
                    <a:pt x="321" y="105"/>
                    <a:pt x="321" y="105"/>
                    <a:pt x="321" y="105"/>
                  </a:cubicBezTo>
                  <a:cubicBezTo>
                    <a:pt x="318" y="106"/>
                    <a:pt x="318" y="106"/>
                    <a:pt x="318" y="106"/>
                  </a:cubicBezTo>
                  <a:cubicBezTo>
                    <a:pt x="317" y="107"/>
                    <a:pt x="317" y="108"/>
                    <a:pt x="317" y="110"/>
                  </a:cubicBezTo>
                  <a:cubicBezTo>
                    <a:pt x="319" y="110"/>
                    <a:pt x="320" y="111"/>
                    <a:pt x="321" y="111"/>
                  </a:cubicBezTo>
                  <a:cubicBezTo>
                    <a:pt x="321" y="126"/>
                    <a:pt x="321" y="126"/>
                    <a:pt x="321" y="126"/>
                  </a:cubicBezTo>
                  <a:cubicBezTo>
                    <a:pt x="319" y="124"/>
                    <a:pt x="317" y="123"/>
                    <a:pt x="315" y="123"/>
                  </a:cubicBezTo>
                  <a:cubicBezTo>
                    <a:pt x="315" y="92"/>
                    <a:pt x="315" y="92"/>
                    <a:pt x="315" y="92"/>
                  </a:cubicBezTo>
                  <a:cubicBezTo>
                    <a:pt x="317" y="91"/>
                    <a:pt x="319" y="90"/>
                    <a:pt x="321" y="89"/>
                  </a:cubicBezTo>
                  <a:close/>
                  <a:moveTo>
                    <a:pt x="321" y="177"/>
                  </a:moveTo>
                  <a:cubicBezTo>
                    <a:pt x="321" y="183"/>
                    <a:pt x="321" y="183"/>
                    <a:pt x="321" y="183"/>
                  </a:cubicBezTo>
                  <a:cubicBezTo>
                    <a:pt x="320" y="183"/>
                    <a:pt x="317" y="183"/>
                    <a:pt x="315" y="185"/>
                  </a:cubicBezTo>
                  <a:cubicBezTo>
                    <a:pt x="315" y="179"/>
                    <a:pt x="315" y="179"/>
                    <a:pt x="315" y="179"/>
                  </a:cubicBezTo>
                  <a:cubicBezTo>
                    <a:pt x="321" y="177"/>
                    <a:pt x="321" y="177"/>
                    <a:pt x="321" y="177"/>
                  </a:cubicBezTo>
                  <a:close/>
                  <a:moveTo>
                    <a:pt x="321" y="193"/>
                  </a:moveTo>
                  <a:cubicBezTo>
                    <a:pt x="321" y="200"/>
                    <a:pt x="321" y="200"/>
                    <a:pt x="321" y="200"/>
                  </a:cubicBezTo>
                  <a:cubicBezTo>
                    <a:pt x="319" y="198"/>
                    <a:pt x="317" y="196"/>
                    <a:pt x="315" y="195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7" y="190"/>
                    <a:pt x="319" y="191"/>
                    <a:pt x="321" y="193"/>
                  </a:cubicBezTo>
                  <a:close/>
                  <a:moveTo>
                    <a:pt x="321" y="200"/>
                  </a:moveTo>
                  <a:cubicBezTo>
                    <a:pt x="321" y="205"/>
                    <a:pt x="321" y="205"/>
                    <a:pt x="321" y="205"/>
                  </a:cubicBezTo>
                  <a:cubicBezTo>
                    <a:pt x="319" y="206"/>
                    <a:pt x="317" y="207"/>
                    <a:pt x="315" y="208"/>
                  </a:cubicBezTo>
                  <a:cubicBezTo>
                    <a:pt x="315" y="203"/>
                    <a:pt x="315" y="203"/>
                    <a:pt x="315" y="203"/>
                  </a:cubicBezTo>
                  <a:cubicBezTo>
                    <a:pt x="318" y="202"/>
                    <a:pt x="319" y="202"/>
                    <a:pt x="321" y="200"/>
                  </a:cubicBezTo>
                  <a:close/>
                  <a:moveTo>
                    <a:pt x="321" y="219"/>
                  </a:moveTo>
                  <a:cubicBezTo>
                    <a:pt x="321" y="255"/>
                    <a:pt x="321" y="255"/>
                    <a:pt x="321" y="255"/>
                  </a:cubicBezTo>
                  <a:cubicBezTo>
                    <a:pt x="318" y="252"/>
                    <a:pt x="316" y="246"/>
                    <a:pt x="316" y="239"/>
                  </a:cubicBezTo>
                  <a:cubicBezTo>
                    <a:pt x="320" y="235"/>
                    <a:pt x="320" y="235"/>
                    <a:pt x="319" y="234"/>
                  </a:cubicBezTo>
                  <a:cubicBezTo>
                    <a:pt x="317" y="234"/>
                    <a:pt x="316" y="234"/>
                    <a:pt x="315" y="235"/>
                  </a:cubicBezTo>
                  <a:cubicBezTo>
                    <a:pt x="315" y="223"/>
                    <a:pt x="315" y="223"/>
                    <a:pt x="315" y="223"/>
                  </a:cubicBezTo>
                  <a:cubicBezTo>
                    <a:pt x="317" y="222"/>
                    <a:pt x="319" y="220"/>
                    <a:pt x="321" y="219"/>
                  </a:cubicBezTo>
                  <a:close/>
                  <a:moveTo>
                    <a:pt x="321" y="269"/>
                  </a:moveTo>
                  <a:cubicBezTo>
                    <a:pt x="321" y="296"/>
                    <a:pt x="321" y="296"/>
                    <a:pt x="321" y="296"/>
                  </a:cubicBezTo>
                  <a:cubicBezTo>
                    <a:pt x="321" y="297"/>
                    <a:pt x="319" y="298"/>
                    <a:pt x="318" y="298"/>
                  </a:cubicBezTo>
                  <a:cubicBezTo>
                    <a:pt x="315" y="291"/>
                    <a:pt x="316" y="283"/>
                    <a:pt x="315" y="275"/>
                  </a:cubicBezTo>
                  <a:cubicBezTo>
                    <a:pt x="315" y="256"/>
                    <a:pt x="315" y="256"/>
                    <a:pt x="315" y="256"/>
                  </a:cubicBezTo>
                  <a:cubicBezTo>
                    <a:pt x="317" y="259"/>
                    <a:pt x="318" y="261"/>
                    <a:pt x="320" y="264"/>
                  </a:cubicBezTo>
                  <a:cubicBezTo>
                    <a:pt x="320" y="265"/>
                    <a:pt x="321" y="267"/>
                    <a:pt x="321" y="269"/>
                  </a:cubicBezTo>
                  <a:close/>
                  <a:moveTo>
                    <a:pt x="321" y="310"/>
                  </a:moveTo>
                  <a:cubicBezTo>
                    <a:pt x="321" y="314"/>
                    <a:pt x="321" y="314"/>
                    <a:pt x="321" y="314"/>
                  </a:cubicBezTo>
                  <a:cubicBezTo>
                    <a:pt x="321" y="314"/>
                    <a:pt x="321" y="314"/>
                    <a:pt x="321" y="313"/>
                  </a:cubicBezTo>
                  <a:cubicBezTo>
                    <a:pt x="319" y="318"/>
                    <a:pt x="316" y="321"/>
                    <a:pt x="315" y="325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4"/>
                    <a:pt x="317" y="312"/>
                    <a:pt x="315" y="30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7" y="305"/>
                    <a:pt x="319" y="307"/>
                    <a:pt x="321" y="310"/>
                  </a:cubicBezTo>
                  <a:close/>
                  <a:moveTo>
                    <a:pt x="321" y="325"/>
                  </a:moveTo>
                  <a:cubicBezTo>
                    <a:pt x="320" y="326"/>
                    <a:pt x="317" y="328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7" y="335"/>
                    <a:pt x="319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19" y="330"/>
                    <a:pt x="319" y="330"/>
                    <a:pt x="319" y="330"/>
                  </a:cubicBezTo>
                  <a:cubicBezTo>
                    <a:pt x="320" y="330"/>
                    <a:pt x="321" y="329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lose/>
                  <a:moveTo>
                    <a:pt x="321" y="341"/>
                  </a:moveTo>
                  <a:cubicBezTo>
                    <a:pt x="321" y="352"/>
                    <a:pt x="321" y="352"/>
                    <a:pt x="321" y="352"/>
                  </a:cubicBezTo>
                  <a:cubicBezTo>
                    <a:pt x="319" y="355"/>
                    <a:pt x="317" y="359"/>
                    <a:pt x="315" y="362"/>
                  </a:cubicBezTo>
                  <a:cubicBezTo>
                    <a:pt x="315" y="351"/>
                    <a:pt x="315" y="351"/>
                    <a:pt x="315" y="351"/>
                  </a:cubicBezTo>
                  <a:cubicBezTo>
                    <a:pt x="317" y="350"/>
                    <a:pt x="319" y="349"/>
                    <a:pt x="321" y="346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5" y="341"/>
                    <a:pt x="315" y="341"/>
                    <a:pt x="315" y="341"/>
                  </a:cubicBezTo>
                  <a:cubicBezTo>
                    <a:pt x="316" y="342"/>
                    <a:pt x="316" y="342"/>
                    <a:pt x="316" y="342"/>
                  </a:cubicBezTo>
                  <a:cubicBezTo>
                    <a:pt x="318" y="341"/>
                    <a:pt x="320" y="341"/>
                    <a:pt x="321" y="341"/>
                  </a:cubicBezTo>
                  <a:close/>
                  <a:moveTo>
                    <a:pt x="321" y="452"/>
                  </a:moveTo>
                  <a:cubicBezTo>
                    <a:pt x="321" y="459"/>
                    <a:pt x="321" y="459"/>
                    <a:pt x="321" y="459"/>
                  </a:cubicBezTo>
                  <a:cubicBezTo>
                    <a:pt x="321" y="458"/>
                    <a:pt x="321" y="457"/>
                    <a:pt x="320" y="456"/>
                  </a:cubicBezTo>
                  <a:cubicBezTo>
                    <a:pt x="316" y="463"/>
                    <a:pt x="314" y="467"/>
                    <a:pt x="319" y="474"/>
                  </a:cubicBezTo>
                  <a:cubicBezTo>
                    <a:pt x="320" y="471"/>
                    <a:pt x="321" y="470"/>
                    <a:pt x="321" y="468"/>
                  </a:cubicBezTo>
                  <a:cubicBezTo>
                    <a:pt x="321" y="480"/>
                    <a:pt x="321" y="480"/>
                    <a:pt x="321" y="480"/>
                  </a:cubicBezTo>
                  <a:cubicBezTo>
                    <a:pt x="319" y="478"/>
                    <a:pt x="317" y="476"/>
                    <a:pt x="315" y="474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316" y="454"/>
                    <a:pt x="316" y="452"/>
                    <a:pt x="315" y="448"/>
                  </a:cubicBezTo>
                  <a:cubicBezTo>
                    <a:pt x="315" y="441"/>
                    <a:pt x="315" y="441"/>
                    <a:pt x="315" y="441"/>
                  </a:cubicBezTo>
                  <a:cubicBezTo>
                    <a:pt x="316" y="443"/>
                    <a:pt x="317" y="445"/>
                    <a:pt x="319" y="446"/>
                  </a:cubicBezTo>
                  <a:cubicBezTo>
                    <a:pt x="319" y="448"/>
                    <a:pt x="320" y="450"/>
                    <a:pt x="321" y="452"/>
                  </a:cubicBezTo>
                  <a:close/>
                  <a:moveTo>
                    <a:pt x="321" y="485"/>
                  </a:moveTo>
                  <a:cubicBezTo>
                    <a:pt x="321" y="493"/>
                    <a:pt x="321" y="493"/>
                    <a:pt x="321" y="493"/>
                  </a:cubicBezTo>
                  <a:cubicBezTo>
                    <a:pt x="319" y="496"/>
                    <a:pt x="317" y="499"/>
                    <a:pt x="315" y="502"/>
                  </a:cubicBezTo>
                  <a:cubicBezTo>
                    <a:pt x="315" y="494"/>
                    <a:pt x="315" y="494"/>
                    <a:pt x="315" y="494"/>
                  </a:cubicBezTo>
                  <a:cubicBezTo>
                    <a:pt x="317" y="493"/>
                    <a:pt x="320" y="492"/>
                    <a:pt x="320" y="489"/>
                  </a:cubicBezTo>
                  <a:cubicBezTo>
                    <a:pt x="319" y="488"/>
                    <a:pt x="317" y="487"/>
                    <a:pt x="315" y="48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6" y="482"/>
                    <a:pt x="317" y="484"/>
                    <a:pt x="319" y="485"/>
                  </a:cubicBezTo>
                  <a:cubicBezTo>
                    <a:pt x="321" y="485"/>
                    <a:pt x="321" y="485"/>
                    <a:pt x="321" y="485"/>
                  </a:cubicBezTo>
                  <a:close/>
                  <a:moveTo>
                    <a:pt x="321" y="514"/>
                  </a:moveTo>
                  <a:cubicBezTo>
                    <a:pt x="321" y="524"/>
                    <a:pt x="321" y="524"/>
                    <a:pt x="321" y="524"/>
                  </a:cubicBezTo>
                  <a:cubicBezTo>
                    <a:pt x="319" y="526"/>
                    <a:pt x="316" y="528"/>
                    <a:pt x="315" y="531"/>
                  </a:cubicBezTo>
                  <a:cubicBezTo>
                    <a:pt x="315" y="518"/>
                    <a:pt x="315" y="518"/>
                    <a:pt x="315" y="518"/>
                  </a:cubicBezTo>
                  <a:cubicBezTo>
                    <a:pt x="317" y="517"/>
                    <a:pt x="319" y="516"/>
                    <a:pt x="321" y="514"/>
                  </a:cubicBezTo>
                  <a:close/>
                  <a:moveTo>
                    <a:pt x="321" y="536"/>
                  </a:moveTo>
                  <a:cubicBezTo>
                    <a:pt x="321" y="559"/>
                    <a:pt x="321" y="559"/>
                    <a:pt x="321" y="559"/>
                  </a:cubicBezTo>
                  <a:cubicBezTo>
                    <a:pt x="319" y="558"/>
                    <a:pt x="317" y="557"/>
                    <a:pt x="315" y="556"/>
                  </a:cubicBezTo>
                  <a:cubicBezTo>
                    <a:pt x="315" y="541"/>
                    <a:pt x="315" y="541"/>
                    <a:pt x="315" y="541"/>
                  </a:cubicBezTo>
                  <a:cubicBezTo>
                    <a:pt x="317" y="539"/>
                    <a:pt x="319" y="538"/>
                    <a:pt x="321" y="536"/>
                  </a:cubicBezTo>
                  <a:close/>
                  <a:moveTo>
                    <a:pt x="321" y="571"/>
                  </a:moveTo>
                  <a:cubicBezTo>
                    <a:pt x="321" y="588"/>
                    <a:pt x="321" y="588"/>
                    <a:pt x="321" y="588"/>
                  </a:cubicBezTo>
                  <a:cubicBezTo>
                    <a:pt x="319" y="588"/>
                    <a:pt x="319" y="588"/>
                    <a:pt x="319" y="588"/>
                  </a:cubicBezTo>
                  <a:cubicBezTo>
                    <a:pt x="313" y="578"/>
                    <a:pt x="318" y="575"/>
                    <a:pt x="321" y="571"/>
                  </a:cubicBezTo>
                  <a:close/>
                  <a:moveTo>
                    <a:pt x="321" y="599"/>
                  </a:moveTo>
                  <a:cubicBezTo>
                    <a:pt x="321" y="621"/>
                    <a:pt x="321" y="621"/>
                    <a:pt x="321" y="621"/>
                  </a:cubicBezTo>
                  <a:cubicBezTo>
                    <a:pt x="320" y="611"/>
                    <a:pt x="320" y="606"/>
                    <a:pt x="315" y="602"/>
                  </a:cubicBezTo>
                  <a:cubicBezTo>
                    <a:pt x="315" y="594"/>
                    <a:pt x="315" y="594"/>
                    <a:pt x="315" y="594"/>
                  </a:cubicBezTo>
                  <a:cubicBezTo>
                    <a:pt x="318" y="596"/>
                    <a:pt x="318" y="596"/>
                    <a:pt x="320" y="599"/>
                  </a:cubicBezTo>
                  <a:cubicBezTo>
                    <a:pt x="321" y="599"/>
                    <a:pt x="321" y="599"/>
                    <a:pt x="321" y="599"/>
                  </a:cubicBezTo>
                  <a:close/>
                  <a:moveTo>
                    <a:pt x="321" y="622"/>
                  </a:moveTo>
                  <a:cubicBezTo>
                    <a:pt x="319" y="622"/>
                    <a:pt x="319" y="622"/>
                    <a:pt x="319" y="622"/>
                  </a:cubicBezTo>
                  <a:cubicBezTo>
                    <a:pt x="318" y="621"/>
                    <a:pt x="316" y="620"/>
                    <a:pt x="315" y="620"/>
                  </a:cubicBezTo>
                  <a:cubicBezTo>
                    <a:pt x="315" y="625"/>
                    <a:pt x="315" y="625"/>
                    <a:pt x="315" y="625"/>
                  </a:cubicBezTo>
                  <a:cubicBezTo>
                    <a:pt x="317" y="626"/>
                    <a:pt x="319" y="626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lose/>
                  <a:moveTo>
                    <a:pt x="321" y="740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0" y="749"/>
                    <a:pt x="317" y="748"/>
                    <a:pt x="315" y="747"/>
                  </a:cubicBezTo>
                  <a:cubicBezTo>
                    <a:pt x="315" y="739"/>
                    <a:pt x="315" y="739"/>
                    <a:pt x="315" y="739"/>
                  </a:cubicBezTo>
                  <a:cubicBezTo>
                    <a:pt x="317" y="739"/>
                    <a:pt x="319" y="740"/>
                    <a:pt x="321" y="740"/>
                  </a:cubicBezTo>
                  <a:close/>
                  <a:moveTo>
                    <a:pt x="311" y="11"/>
                  </a:moveTo>
                  <a:cubicBezTo>
                    <a:pt x="312" y="11"/>
                    <a:pt x="313" y="10"/>
                    <a:pt x="315" y="10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4"/>
                    <a:pt x="312" y="23"/>
                    <a:pt x="311" y="23"/>
                  </a:cubicBezTo>
                  <a:cubicBezTo>
                    <a:pt x="311" y="11"/>
                    <a:pt x="311" y="11"/>
                    <a:pt x="311" y="11"/>
                  </a:cubicBezTo>
                  <a:close/>
                  <a:moveTo>
                    <a:pt x="315" y="786"/>
                  </a:moveTo>
                  <a:cubicBezTo>
                    <a:pt x="313" y="785"/>
                    <a:pt x="312" y="785"/>
                    <a:pt x="311" y="785"/>
                  </a:cubicBezTo>
                  <a:cubicBezTo>
                    <a:pt x="311" y="765"/>
                    <a:pt x="311" y="765"/>
                    <a:pt x="311" y="765"/>
                  </a:cubicBezTo>
                  <a:cubicBezTo>
                    <a:pt x="312" y="768"/>
                    <a:pt x="313" y="770"/>
                    <a:pt x="315" y="772"/>
                  </a:cubicBezTo>
                  <a:cubicBezTo>
                    <a:pt x="315" y="786"/>
                    <a:pt x="315" y="786"/>
                    <a:pt x="315" y="786"/>
                  </a:cubicBezTo>
                  <a:close/>
                  <a:moveTo>
                    <a:pt x="315" y="47"/>
                  </a:moveTo>
                  <a:cubicBezTo>
                    <a:pt x="315" y="55"/>
                    <a:pt x="315" y="55"/>
                    <a:pt x="315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11" y="45"/>
                    <a:pt x="311" y="45"/>
                    <a:pt x="311" y="4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lose/>
                  <a:moveTo>
                    <a:pt x="315" y="92"/>
                  </a:moveTo>
                  <a:cubicBezTo>
                    <a:pt x="315" y="123"/>
                    <a:pt x="315" y="123"/>
                    <a:pt x="315" y="123"/>
                  </a:cubicBezTo>
                  <a:cubicBezTo>
                    <a:pt x="314" y="122"/>
                    <a:pt x="313" y="122"/>
                    <a:pt x="312" y="122"/>
                  </a:cubicBezTo>
                  <a:cubicBezTo>
                    <a:pt x="312" y="125"/>
                    <a:pt x="311" y="127"/>
                    <a:pt x="311" y="130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2" y="93"/>
                    <a:pt x="313" y="93"/>
                    <a:pt x="315" y="92"/>
                  </a:cubicBezTo>
                  <a:close/>
                  <a:moveTo>
                    <a:pt x="315" y="179"/>
                  </a:moveTo>
                  <a:cubicBezTo>
                    <a:pt x="315" y="185"/>
                    <a:pt x="315" y="185"/>
                    <a:pt x="315" y="185"/>
                  </a:cubicBezTo>
                  <a:cubicBezTo>
                    <a:pt x="314" y="185"/>
                    <a:pt x="313" y="185"/>
                    <a:pt x="312" y="186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5" y="195"/>
                    <a:pt x="315" y="195"/>
                    <a:pt x="315" y="195"/>
                  </a:cubicBezTo>
                  <a:cubicBezTo>
                    <a:pt x="313" y="194"/>
                    <a:pt x="312" y="193"/>
                    <a:pt x="311" y="19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2" y="180"/>
                    <a:pt x="313" y="180"/>
                    <a:pt x="315" y="179"/>
                  </a:cubicBezTo>
                  <a:close/>
                  <a:moveTo>
                    <a:pt x="315" y="203"/>
                  </a:moveTo>
                  <a:cubicBezTo>
                    <a:pt x="315" y="208"/>
                    <a:pt x="315" y="208"/>
                    <a:pt x="315" y="208"/>
                  </a:cubicBezTo>
                  <a:cubicBezTo>
                    <a:pt x="313" y="208"/>
                    <a:pt x="312" y="209"/>
                    <a:pt x="311" y="209"/>
                  </a:cubicBezTo>
                  <a:cubicBezTo>
                    <a:pt x="311" y="204"/>
                    <a:pt x="311" y="204"/>
                    <a:pt x="311" y="204"/>
                  </a:cubicBezTo>
                  <a:cubicBezTo>
                    <a:pt x="313" y="203"/>
                    <a:pt x="314" y="203"/>
                    <a:pt x="315" y="203"/>
                  </a:cubicBezTo>
                  <a:close/>
                  <a:moveTo>
                    <a:pt x="315" y="223"/>
                  </a:moveTo>
                  <a:cubicBezTo>
                    <a:pt x="315" y="235"/>
                    <a:pt x="315" y="235"/>
                    <a:pt x="315" y="235"/>
                  </a:cubicBezTo>
                  <a:cubicBezTo>
                    <a:pt x="313" y="236"/>
                    <a:pt x="312" y="237"/>
                    <a:pt x="311" y="238"/>
                  </a:cubicBezTo>
                  <a:cubicBezTo>
                    <a:pt x="311" y="225"/>
                    <a:pt x="311" y="225"/>
                    <a:pt x="311" y="225"/>
                  </a:cubicBezTo>
                  <a:cubicBezTo>
                    <a:pt x="312" y="224"/>
                    <a:pt x="313" y="224"/>
                    <a:pt x="315" y="223"/>
                  </a:cubicBezTo>
                  <a:close/>
                  <a:moveTo>
                    <a:pt x="315" y="256"/>
                  </a:move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4" y="273"/>
                    <a:pt x="314" y="272"/>
                  </a:cubicBezTo>
                  <a:cubicBezTo>
                    <a:pt x="313" y="271"/>
                    <a:pt x="312" y="269"/>
                    <a:pt x="311" y="267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2" y="252"/>
                    <a:pt x="313" y="254"/>
                    <a:pt x="315" y="256"/>
                  </a:cubicBezTo>
                  <a:close/>
                  <a:moveTo>
                    <a:pt x="315" y="302"/>
                  </a:moveTo>
                  <a:cubicBezTo>
                    <a:pt x="315" y="308"/>
                    <a:pt x="315" y="308"/>
                    <a:pt x="315" y="308"/>
                  </a:cubicBezTo>
                  <a:cubicBezTo>
                    <a:pt x="314" y="307"/>
                    <a:pt x="314" y="306"/>
                    <a:pt x="313" y="305"/>
                  </a:cubicBezTo>
                  <a:cubicBezTo>
                    <a:pt x="312" y="306"/>
                    <a:pt x="311" y="307"/>
                    <a:pt x="311" y="308"/>
                  </a:cubicBezTo>
                  <a:cubicBezTo>
                    <a:pt x="311" y="299"/>
                    <a:pt x="311" y="299"/>
                    <a:pt x="311" y="299"/>
                  </a:cubicBezTo>
                  <a:cubicBezTo>
                    <a:pt x="315" y="302"/>
                    <a:pt x="315" y="302"/>
                    <a:pt x="315" y="302"/>
                  </a:cubicBezTo>
                  <a:close/>
                  <a:moveTo>
                    <a:pt x="315" y="317"/>
                  </a:moveTo>
                  <a:cubicBezTo>
                    <a:pt x="315" y="325"/>
                    <a:pt x="315" y="325"/>
                    <a:pt x="315" y="325"/>
                  </a:cubicBezTo>
                  <a:cubicBezTo>
                    <a:pt x="314" y="327"/>
                    <a:pt x="313" y="329"/>
                    <a:pt x="313" y="332"/>
                  </a:cubicBezTo>
                  <a:cubicBezTo>
                    <a:pt x="314" y="332"/>
                    <a:pt x="314" y="331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4" y="338"/>
                    <a:pt x="313" y="339"/>
                    <a:pt x="312" y="340"/>
                  </a:cubicBezTo>
                  <a:cubicBezTo>
                    <a:pt x="313" y="341"/>
                    <a:pt x="314" y="341"/>
                    <a:pt x="315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2" y="320"/>
                    <a:pt x="314" y="319"/>
                    <a:pt x="315" y="317"/>
                  </a:cubicBezTo>
                  <a:close/>
                  <a:moveTo>
                    <a:pt x="315" y="351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3" y="366"/>
                    <a:pt x="312" y="369"/>
                    <a:pt x="311" y="372"/>
                  </a:cubicBezTo>
                  <a:cubicBezTo>
                    <a:pt x="311" y="361"/>
                    <a:pt x="311" y="361"/>
                    <a:pt x="311" y="361"/>
                  </a:cubicBezTo>
                  <a:cubicBezTo>
                    <a:pt x="313" y="361"/>
                    <a:pt x="313" y="361"/>
                    <a:pt x="313" y="361"/>
                  </a:cubicBezTo>
                  <a:cubicBezTo>
                    <a:pt x="313" y="359"/>
                    <a:pt x="314" y="357"/>
                    <a:pt x="315" y="356"/>
                  </a:cubicBezTo>
                  <a:cubicBezTo>
                    <a:pt x="313" y="356"/>
                    <a:pt x="312" y="356"/>
                    <a:pt x="311" y="356"/>
                  </a:cubicBezTo>
                  <a:cubicBezTo>
                    <a:pt x="311" y="351"/>
                    <a:pt x="311" y="351"/>
                    <a:pt x="311" y="351"/>
                  </a:cubicBezTo>
                  <a:cubicBezTo>
                    <a:pt x="312" y="351"/>
                    <a:pt x="313" y="351"/>
                    <a:pt x="315" y="351"/>
                  </a:cubicBezTo>
                  <a:close/>
                  <a:moveTo>
                    <a:pt x="315" y="441"/>
                  </a:moveTo>
                  <a:cubicBezTo>
                    <a:pt x="315" y="448"/>
                    <a:pt x="315" y="448"/>
                    <a:pt x="315" y="448"/>
                  </a:cubicBezTo>
                  <a:cubicBezTo>
                    <a:pt x="315" y="447"/>
                    <a:pt x="314" y="447"/>
                    <a:pt x="314" y="446"/>
                  </a:cubicBezTo>
                  <a:cubicBezTo>
                    <a:pt x="313" y="448"/>
                    <a:pt x="312" y="449"/>
                    <a:pt x="311" y="451"/>
                  </a:cubicBezTo>
                  <a:cubicBezTo>
                    <a:pt x="311" y="431"/>
                    <a:pt x="311" y="431"/>
                    <a:pt x="311" y="431"/>
                  </a:cubicBezTo>
                  <a:cubicBezTo>
                    <a:pt x="312" y="435"/>
                    <a:pt x="313" y="438"/>
                    <a:pt x="315" y="441"/>
                  </a:cubicBezTo>
                  <a:close/>
                  <a:moveTo>
                    <a:pt x="315" y="457"/>
                  </a:moveTo>
                  <a:cubicBezTo>
                    <a:pt x="315" y="474"/>
                    <a:pt x="315" y="474"/>
                    <a:pt x="315" y="474"/>
                  </a:cubicBezTo>
                  <a:cubicBezTo>
                    <a:pt x="314" y="473"/>
                    <a:pt x="314" y="473"/>
                    <a:pt x="314" y="472"/>
                  </a:cubicBezTo>
                  <a:cubicBezTo>
                    <a:pt x="312" y="473"/>
                    <a:pt x="311" y="474"/>
                    <a:pt x="311" y="47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3" y="461"/>
                    <a:pt x="314" y="459"/>
                    <a:pt x="315" y="457"/>
                  </a:cubicBezTo>
                  <a:close/>
                  <a:moveTo>
                    <a:pt x="315" y="481"/>
                  </a:moveTo>
                  <a:cubicBezTo>
                    <a:pt x="315" y="486"/>
                    <a:pt x="315" y="486"/>
                    <a:pt x="315" y="486"/>
                  </a:cubicBezTo>
                  <a:cubicBezTo>
                    <a:pt x="313" y="485"/>
                    <a:pt x="312" y="484"/>
                    <a:pt x="311" y="484"/>
                  </a:cubicBezTo>
                  <a:cubicBezTo>
                    <a:pt x="311" y="479"/>
                    <a:pt x="311" y="479"/>
                    <a:pt x="311" y="479"/>
                  </a:cubicBezTo>
                  <a:cubicBezTo>
                    <a:pt x="312" y="480"/>
                    <a:pt x="313" y="480"/>
                    <a:pt x="315" y="481"/>
                  </a:cubicBezTo>
                  <a:close/>
                  <a:moveTo>
                    <a:pt x="315" y="494"/>
                  </a:moveTo>
                  <a:cubicBezTo>
                    <a:pt x="315" y="502"/>
                    <a:pt x="315" y="502"/>
                    <a:pt x="315" y="502"/>
                  </a:cubicBezTo>
                  <a:cubicBezTo>
                    <a:pt x="314" y="503"/>
                    <a:pt x="314" y="503"/>
                    <a:pt x="313" y="504"/>
                  </a:cubicBezTo>
                  <a:cubicBezTo>
                    <a:pt x="313" y="504"/>
                    <a:pt x="312" y="505"/>
                    <a:pt x="311" y="505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499"/>
                    <a:pt x="312" y="499"/>
                    <a:pt x="312" y="499"/>
                  </a:cubicBezTo>
                  <a:cubicBezTo>
                    <a:pt x="312" y="498"/>
                    <a:pt x="311" y="498"/>
                    <a:pt x="311" y="498"/>
                  </a:cubicBezTo>
                  <a:cubicBezTo>
                    <a:pt x="311" y="494"/>
                    <a:pt x="311" y="494"/>
                    <a:pt x="311" y="494"/>
                  </a:cubicBezTo>
                  <a:cubicBezTo>
                    <a:pt x="312" y="495"/>
                    <a:pt x="312" y="495"/>
                    <a:pt x="312" y="495"/>
                  </a:cubicBezTo>
                  <a:cubicBezTo>
                    <a:pt x="313" y="495"/>
                    <a:pt x="314" y="494"/>
                    <a:pt x="315" y="494"/>
                  </a:cubicBezTo>
                  <a:close/>
                  <a:moveTo>
                    <a:pt x="315" y="518"/>
                  </a:moveTo>
                  <a:cubicBezTo>
                    <a:pt x="315" y="531"/>
                    <a:pt x="315" y="531"/>
                    <a:pt x="315" y="531"/>
                  </a:cubicBezTo>
                  <a:cubicBezTo>
                    <a:pt x="313" y="534"/>
                    <a:pt x="312" y="537"/>
                    <a:pt x="312" y="541"/>
                  </a:cubicBezTo>
                  <a:cubicBezTo>
                    <a:pt x="312" y="542"/>
                    <a:pt x="313" y="542"/>
                    <a:pt x="313" y="542"/>
                  </a:cubicBezTo>
                  <a:cubicBezTo>
                    <a:pt x="314" y="542"/>
                    <a:pt x="314" y="542"/>
                    <a:pt x="315" y="541"/>
                  </a:cubicBezTo>
                  <a:cubicBezTo>
                    <a:pt x="315" y="556"/>
                    <a:pt x="315" y="556"/>
                    <a:pt x="315" y="556"/>
                  </a:cubicBezTo>
                  <a:cubicBezTo>
                    <a:pt x="313" y="556"/>
                    <a:pt x="312" y="556"/>
                    <a:pt x="311" y="555"/>
                  </a:cubicBezTo>
                  <a:cubicBezTo>
                    <a:pt x="311" y="522"/>
                    <a:pt x="311" y="522"/>
                    <a:pt x="311" y="522"/>
                  </a:cubicBezTo>
                  <a:cubicBezTo>
                    <a:pt x="312" y="520"/>
                    <a:pt x="313" y="520"/>
                    <a:pt x="315" y="518"/>
                  </a:cubicBezTo>
                  <a:close/>
                  <a:moveTo>
                    <a:pt x="315" y="594"/>
                  </a:moveTo>
                  <a:cubicBezTo>
                    <a:pt x="315" y="602"/>
                    <a:pt x="315" y="602"/>
                    <a:pt x="315" y="602"/>
                  </a:cubicBezTo>
                  <a:cubicBezTo>
                    <a:pt x="314" y="601"/>
                    <a:pt x="312" y="600"/>
                    <a:pt x="311" y="599"/>
                  </a:cubicBezTo>
                  <a:cubicBezTo>
                    <a:pt x="311" y="593"/>
                    <a:pt x="311" y="593"/>
                    <a:pt x="311" y="593"/>
                  </a:cubicBezTo>
                  <a:cubicBezTo>
                    <a:pt x="312" y="594"/>
                    <a:pt x="313" y="594"/>
                    <a:pt x="313" y="594"/>
                  </a:cubicBezTo>
                  <a:cubicBezTo>
                    <a:pt x="315" y="594"/>
                    <a:pt x="315" y="594"/>
                    <a:pt x="315" y="594"/>
                  </a:cubicBezTo>
                  <a:close/>
                  <a:moveTo>
                    <a:pt x="315" y="620"/>
                  </a:moveTo>
                  <a:cubicBezTo>
                    <a:pt x="315" y="625"/>
                    <a:pt x="315" y="625"/>
                    <a:pt x="315" y="625"/>
                  </a:cubicBezTo>
                  <a:cubicBezTo>
                    <a:pt x="313" y="624"/>
                    <a:pt x="312" y="624"/>
                    <a:pt x="311" y="624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5" y="620"/>
                    <a:pt x="315" y="620"/>
                    <a:pt x="315" y="620"/>
                  </a:cubicBezTo>
                  <a:close/>
                  <a:moveTo>
                    <a:pt x="315" y="739"/>
                  </a:moveTo>
                  <a:cubicBezTo>
                    <a:pt x="315" y="747"/>
                    <a:pt x="315" y="747"/>
                    <a:pt x="315" y="747"/>
                  </a:cubicBezTo>
                  <a:cubicBezTo>
                    <a:pt x="313" y="747"/>
                    <a:pt x="312" y="746"/>
                    <a:pt x="311" y="746"/>
                  </a:cubicBezTo>
                  <a:cubicBezTo>
                    <a:pt x="311" y="738"/>
                    <a:pt x="311" y="738"/>
                    <a:pt x="311" y="738"/>
                  </a:cubicBezTo>
                  <a:cubicBezTo>
                    <a:pt x="312" y="738"/>
                    <a:pt x="313" y="738"/>
                    <a:pt x="315" y="739"/>
                  </a:cubicBezTo>
                  <a:close/>
                  <a:moveTo>
                    <a:pt x="310" y="12"/>
                  </a:move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1" y="11"/>
                    <a:pt x="311" y="11"/>
                  </a:cubicBezTo>
                  <a:cubicBezTo>
                    <a:pt x="311" y="23"/>
                    <a:pt x="311" y="23"/>
                    <a:pt x="311" y="23"/>
                  </a:cubicBezTo>
                  <a:cubicBezTo>
                    <a:pt x="311" y="23"/>
                    <a:pt x="310" y="22"/>
                    <a:pt x="310" y="22"/>
                  </a:cubicBezTo>
                  <a:cubicBezTo>
                    <a:pt x="310" y="12"/>
                    <a:pt x="310" y="12"/>
                    <a:pt x="310" y="12"/>
                  </a:cubicBezTo>
                  <a:close/>
                  <a:moveTo>
                    <a:pt x="311" y="785"/>
                  </a:moveTo>
                  <a:cubicBezTo>
                    <a:pt x="310" y="785"/>
                    <a:pt x="310" y="785"/>
                    <a:pt x="310" y="785"/>
                  </a:cubicBezTo>
                  <a:cubicBezTo>
                    <a:pt x="310" y="762"/>
                    <a:pt x="310" y="762"/>
                    <a:pt x="310" y="762"/>
                  </a:cubicBezTo>
                  <a:cubicBezTo>
                    <a:pt x="310" y="763"/>
                    <a:pt x="311" y="764"/>
                    <a:pt x="311" y="765"/>
                  </a:cubicBezTo>
                  <a:cubicBezTo>
                    <a:pt x="311" y="785"/>
                    <a:pt x="311" y="785"/>
                    <a:pt x="311" y="785"/>
                  </a:cubicBezTo>
                  <a:close/>
                  <a:moveTo>
                    <a:pt x="311" y="4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1" y="45"/>
                    <a:pt x="311" y="45"/>
                    <a:pt x="311" y="45"/>
                  </a:cubicBezTo>
                  <a:close/>
                  <a:moveTo>
                    <a:pt x="311" y="93"/>
                  </a:moveTo>
                  <a:cubicBezTo>
                    <a:pt x="311" y="130"/>
                    <a:pt x="311" y="130"/>
                    <a:pt x="311" y="130"/>
                  </a:cubicBezTo>
                  <a:cubicBezTo>
                    <a:pt x="311" y="132"/>
                    <a:pt x="310" y="134"/>
                    <a:pt x="310" y="136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0" y="94"/>
                    <a:pt x="311" y="94"/>
                    <a:pt x="311" y="93"/>
                  </a:cubicBezTo>
                  <a:close/>
                  <a:moveTo>
                    <a:pt x="311" y="181"/>
                  </a:moveTo>
                  <a:cubicBezTo>
                    <a:pt x="311" y="192"/>
                    <a:pt x="311" y="192"/>
                    <a:pt x="311" y="192"/>
                  </a:cubicBezTo>
                  <a:cubicBezTo>
                    <a:pt x="311" y="192"/>
                    <a:pt x="310" y="192"/>
                    <a:pt x="310" y="192"/>
                  </a:cubicBezTo>
                  <a:cubicBezTo>
                    <a:pt x="310" y="181"/>
                    <a:pt x="310" y="181"/>
                    <a:pt x="310" y="181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311" y="204"/>
                  </a:moveTo>
                  <a:cubicBezTo>
                    <a:pt x="311" y="209"/>
                    <a:pt x="311" y="209"/>
                    <a:pt x="311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1" y="204"/>
                    <a:pt x="311" y="204"/>
                    <a:pt x="311" y="204"/>
                  </a:cubicBezTo>
                  <a:close/>
                  <a:moveTo>
                    <a:pt x="311" y="225"/>
                  </a:moveTo>
                  <a:cubicBezTo>
                    <a:pt x="311" y="238"/>
                    <a:pt x="311" y="238"/>
                    <a:pt x="311" y="238"/>
                  </a:cubicBezTo>
                  <a:cubicBezTo>
                    <a:pt x="310" y="239"/>
                    <a:pt x="310" y="239"/>
                    <a:pt x="310" y="239"/>
                  </a:cubicBezTo>
                  <a:cubicBezTo>
                    <a:pt x="310" y="226"/>
                    <a:pt x="310" y="226"/>
                    <a:pt x="310" y="226"/>
                  </a:cubicBezTo>
                  <a:cubicBezTo>
                    <a:pt x="311" y="225"/>
                    <a:pt x="311" y="225"/>
                    <a:pt x="311" y="225"/>
                  </a:cubicBezTo>
                  <a:close/>
                  <a:moveTo>
                    <a:pt x="311" y="250"/>
                  </a:moveTo>
                  <a:cubicBezTo>
                    <a:pt x="311" y="267"/>
                    <a:pt x="311" y="267"/>
                    <a:pt x="311" y="267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10" y="248"/>
                    <a:pt x="310" y="248"/>
                    <a:pt x="310" y="248"/>
                  </a:cubicBezTo>
                  <a:cubicBezTo>
                    <a:pt x="310" y="249"/>
                    <a:pt x="311" y="249"/>
                    <a:pt x="311" y="250"/>
                  </a:cubicBezTo>
                  <a:close/>
                  <a:moveTo>
                    <a:pt x="311" y="299"/>
                  </a:moveTo>
                  <a:cubicBezTo>
                    <a:pt x="311" y="308"/>
                    <a:pt x="311" y="308"/>
                    <a:pt x="311" y="308"/>
                  </a:cubicBezTo>
                  <a:cubicBezTo>
                    <a:pt x="310" y="309"/>
                    <a:pt x="310" y="309"/>
                    <a:pt x="310" y="309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1" y="299"/>
                    <a:pt x="311" y="299"/>
                    <a:pt x="311" y="299"/>
                  </a:cubicBezTo>
                  <a:close/>
                  <a:moveTo>
                    <a:pt x="311" y="322"/>
                  </a:moveTo>
                  <a:cubicBezTo>
                    <a:pt x="311" y="346"/>
                    <a:pt x="311" y="346"/>
                    <a:pt x="311" y="346"/>
                  </a:cubicBezTo>
                  <a:cubicBezTo>
                    <a:pt x="310" y="346"/>
                    <a:pt x="310" y="346"/>
                    <a:pt x="310" y="346"/>
                  </a:cubicBezTo>
                  <a:cubicBezTo>
                    <a:pt x="310" y="337"/>
                    <a:pt x="310" y="337"/>
                    <a:pt x="310" y="337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0" y="335"/>
                    <a:pt x="310" y="335"/>
                    <a:pt x="310" y="334"/>
                  </a:cubicBezTo>
                  <a:cubicBezTo>
                    <a:pt x="310" y="323"/>
                    <a:pt x="310" y="323"/>
                    <a:pt x="310" y="323"/>
                  </a:cubicBezTo>
                  <a:cubicBezTo>
                    <a:pt x="311" y="322"/>
                    <a:pt x="311" y="322"/>
                    <a:pt x="311" y="322"/>
                  </a:cubicBezTo>
                  <a:close/>
                  <a:moveTo>
                    <a:pt x="311" y="351"/>
                  </a:moveTo>
                  <a:cubicBezTo>
                    <a:pt x="311" y="356"/>
                    <a:pt x="311" y="356"/>
                    <a:pt x="311" y="356"/>
                  </a:cubicBezTo>
                  <a:cubicBezTo>
                    <a:pt x="310" y="356"/>
                    <a:pt x="310" y="356"/>
                    <a:pt x="310" y="356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51"/>
                    <a:pt x="311" y="351"/>
                    <a:pt x="311" y="351"/>
                  </a:cubicBezTo>
                  <a:close/>
                  <a:moveTo>
                    <a:pt x="311" y="361"/>
                  </a:moveTo>
                  <a:cubicBezTo>
                    <a:pt x="311" y="372"/>
                    <a:pt x="311" y="372"/>
                    <a:pt x="311" y="372"/>
                  </a:cubicBezTo>
                  <a:cubicBezTo>
                    <a:pt x="311" y="374"/>
                    <a:pt x="310" y="375"/>
                    <a:pt x="310" y="37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1"/>
                    <a:pt x="310" y="361"/>
                    <a:pt x="310" y="361"/>
                  </a:cubicBezTo>
                  <a:cubicBezTo>
                    <a:pt x="311" y="361"/>
                    <a:pt x="311" y="361"/>
                    <a:pt x="311" y="361"/>
                  </a:cubicBezTo>
                  <a:close/>
                  <a:moveTo>
                    <a:pt x="311" y="431"/>
                  </a:moveTo>
                  <a:cubicBezTo>
                    <a:pt x="311" y="451"/>
                    <a:pt x="311" y="451"/>
                    <a:pt x="311" y="451"/>
                  </a:cubicBezTo>
                  <a:cubicBezTo>
                    <a:pt x="311" y="452"/>
                    <a:pt x="310" y="452"/>
                    <a:pt x="310" y="453"/>
                  </a:cubicBezTo>
                  <a:cubicBezTo>
                    <a:pt x="310" y="443"/>
                    <a:pt x="310" y="443"/>
                    <a:pt x="310" y="443"/>
                  </a:cubicBezTo>
                  <a:cubicBezTo>
                    <a:pt x="310" y="440"/>
                    <a:pt x="310" y="438"/>
                    <a:pt x="310" y="436"/>
                  </a:cubicBezTo>
                  <a:cubicBezTo>
                    <a:pt x="310" y="436"/>
                    <a:pt x="310" y="436"/>
                    <a:pt x="310" y="436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10" y="429"/>
                    <a:pt x="311" y="430"/>
                    <a:pt x="311" y="431"/>
                  </a:cubicBezTo>
                  <a:close/>
                  <a:moveTo>
                    <a:pt x="311" y="464"/>
                  </a:moveTo>
                  <a:cubicBezTo>
                    <a:pt x="311" y="474"/>
                    <a:pt x="311" y="474"/>
                    <a:pt x="311" y="474"/>
                  </a:cubicBezTo>
                  <a:cubicBezTo>
                    <a:pt x="311" y="475"/>
                    <a:pt x="310" y="475"/>
                    <a:pt x="310" y="476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10" y="469"/>
                    <a:pt x="311" y="469"/>
                    <a:pt x="311" y="467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10" y="461"/>
                    <a:pt x="310" y="461"/>
                    <a:pt x="310" y="461"/>
                  </a:cubicBezTo>
                  <a:cubicBezTo>
                    <a:pt x="310" y="462"/>
                    <a:pt x="310" y="463"/>
                    <a:pt x="311" y="464"/>
                  </a:cubicBezTo>
                  <a:close/>
                  <a:moveTo>
                    <a:pt x="311" y="479"/>
                  </a:moveTo>
                  <a:cubicBezTo>
                    <a:pt x="311" y="484"/>
                    <a:pt x="311" y="484"/>
                    <a:pt x="311" y="484"/>
                  </a:cubicBezTo>
                  <a:cubicBezTo>
                    <a:pt x="311" y="484"/>
                    <a:pt x="310" y="483"/>
                    <a:pt x="310" y="483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0" y="479"/>
                    <a:pt x="311" y="479"/>
                    <a:pt x="311" y="479"/>
                  </a:cubicBezTo>
                  <a:close/>
                  <a:moveTo>
                    <a:pt x="311" y="494"/>
                  </a:moveTo>
                  <a:cubicBezTo>
                    <a:pt x="311" y="498"/>
                    <a:pt x="311" y="498"/>
                    <a:pt x="311" y="498"/>
                  </a:cubicBezTo>
                  <a:cubicBezTo>
                    <a:pt x="311" y="497"/>
                    <a:pt x="310" y="497"/>
                    <a:pt x="310" y="497"/>
                  </a:cubicBezTo>
                  <a:cubicBezTo>
                    <a:pt x="310" y="493"/>
                    <a:pt x="310" y="493"/>
                    <a:pt x="310" y="493"/>
                  </a:cubicBezTo>
                  <a:cubicBezTo>
                    <a:pt x="311" y="494"/>
                    <a:pt x="311" y="494"/>
                    <a:pt x="311" y="494"/>
                  </a:cubicBezTo>
                  <a:close/>
                  <a:moveTo>
                    <a:pt x="311" y="500"/>
                  </a:moveTo>
                  <a:cubicBezTo>
                    <a:pt x="311" y="505"/>
                    <a:pt x="311" y="505"/>
                    <a:pt x="311" y="505"/>
                  </a:cubicBezTo>
                  <a:cubicBezTo>
                    <a:pt x="311" y="505"/>
                    <a:pt x="310" y="506"/>
                    <a:pt x="310" y="506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1" y="500"/>
                    <a:pt x="311" y="500"/>
                  </a:cubicBezTo>
                  <a:close/>
                  <a:moveTo>
                    <a:pt x="311" y="522"/>
                  </a:moveTo>
                  <a:cubicBezTo>
                    <a:pt x="311" y="555"/>
                    <a:pt x="311" y="555"/>
                    <a:pt x="311" y="555"/>
                  </a:cubicBezTo>
                  <a:cubicBezTo>
                    <a:pt x="310" y="555"/>
                    <a:pt x="310" y="555"/>
                    <a:pt x="310" y="555"/>
                  </a:cubicBezTo>
                  <a:cubicBezTo>
                    <a:pt x="310" y="522"/>
                    <a:pt x="310" y="522"/>
                    <a:pt x="310" y="522"/>
                  </a:cubicBezTo>
                  <a:cubicBezTo>
                    <a:pt x="310" y="522"/>
                    <a:pt x="311" y="522"/>
                    <a:pt x="311" y="522"/>
                  </a:cubicBezTo>
                  <a:close/>
                  <a:moveTo>
                    <a:pt x="311" y="593"/>
                  </a:moveTo>
                  <a:cubicBezTo>
                    <a:pt x="311" y="599"/>
                    <a:pt x="311" y="599"/>
                    <a:pt x="311" y="599"/>
                  </a:cubicBezTo>
                  <a:cubicBezTo>
                    <a:pt x="311" y="599"/>
                    <a:pt x="310" y="599"/>
                    <a:pt x="310" y="599"/>
                  </a:cubicBezTo>
                  <a:cubicBezTo>
                    <a:pt x="310" y="593"/>
                    <a:pt x="310" y="593"/>
                    <a:pt x="310" y="593"/>
                  </a:cubicBezTo>
                  <a:cubicBezTo>
                    <a:pt x="310" y="593"/>
                    <a:pt x="311" y="593"/>
                    <a:pt x="311" y="593"/>
                  </a:cubicBezTo>
                  <a:close/>
                  <a:moveTo>
                    <a:pt x="311" y="618"/>
                  </a:moveTo>
                  <a:cubicBezTo>
                    <a:pt x="311" y="624"/>
                    <a:pt x="311" y="624"/>
                    <a:pt x="311" y="624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0" y="614"/>
                    <a:pt x="310" y="614"/>
                    <a:pt x="310" y="614"/>
                  </a:cubicBezTo>
                  <a:cubicBezTo>
                    <a:pt x="310" y="615"/>
                    <a:pt x="311" y="616"/>
                    <a:pt x="311" y="618"/>
                  </a:cubicBezTo>
                  <a:close/>
                  <a:moveTo>
                    <a:pt x="311" y="738"/>
                  </a:moveTo>
                  <a:cubicBezTo>
                    <a:pt x="311" y="746"/>
                    <a:pt x="311" y="746"/>
                    <a:pt x="311" y="746"/>
                  </a:cubicBezTo>
                  <a:cubicBezTo>
                    <a:pt x="311" y="746"/>
                    <a:pt x="310" y="746"/>
                    <a:pt x="310" y="746"/>
                  </a:cubicBezTo>
                  <a:cubicBezTo>
                    <a:pt x="310" y="738"/>
                    <a:pt x="310" y="738"/>
                    <a:pt x="310" y="738"/>
                  </a:cubicBezTo>
                  <a:lnTo>
                    <a:pt x="311" y="738"/>
                  </a:lnTo>
                  <a:close/>
                  <a:moveTo>
                    <a:pt x="309" y="12"/>
                  </a:moveTo>
                  <a:cubicBezTo>
                    <a:pt x="309" y="12"/>
                    <a:pt x="309" y="12"/>
                    <a:pt x="310" y="1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9" y="12"/>
                    <a:pt x="309" y="12"/>
                    <a:pt x="309" y="12"/>
                  </a:cubicBezTo>
                  <a:close/>
                  <a:moveTo>
                    <a:pt x="310" y="785"/>
                  </a:moveTo>
                  <a:cubicBezTo>
                    <a:pt x="309" y="785"/>
                    <a:pt x="309" y="785"/>
                    <a:pt x="309" y="785"/>
                  </a:cubicBezTo>
                  <a:cubicBezTo>
                    <a:pt x="309" y="758"/>
                    <a:pt x="309" y="758"/>
                    <a:pt x="309" y="758"/>
                  </a:cubicBezTo>
                  <a:cubicBezTo>
                    <a:pt x="309" y="759"/>
                    <a:pt x="309" y="761"/>
                    <a:pt x="310" y="762"/>
                  </a:cubicBezTo>
                  <a:cubicBezTo>
                    <a:pt x="310" y="785"/>
                    <a:pt x="310" y="785"/>
                    <a:pt x="310" y="785"/>
                  </a:cubicBezTo>
                  <a:close/>
                  <a:moveTo>
                    <a:pt x="310" y="44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310" y="44"/>
                    <a:pt x="310" y="44"/>
                    <a:pt x="310" y="44"/>
                  </a:cubicBezTo>
                  <a:close/>
                  <a:moveTo>
                    <a:pt x="310" y="94"/>
                  </a:moveTo>
                  <a:cubicBezTo>
                    <a:pt x="310" y="136"/>
                    <a:pt x="310" y="136"/>
                    <a:pt x="310" y="136"/>
                  </a:cubicBezTo>
                  <a:cubicBezTo>
                    <a:pt x="309" y="138"/>
                    <a:pt x="309" y="139"/>
                    <a:pt x="309" y="141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10" y="94"/>
                  </a:cubicBezTo>
                  <a:close/>
                  <a:moveTo>
                    <a:pt x="310" y="181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9" y="192"/>
                    <a:pt x="309" y="192"/>
                    <a:pt x="309" y="191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310" y="181"/>
                    <a:pt x="310" y="181"/>
                    <a:pt x="310" y="181"/>
                  </a:cubicBezTo>
                  <a:close/>
                  <a:moveTo>
                    <a:pt x="310" y="204"/>
                  </a:moveTo>
                  <a:cubicBezTo>
                    <a:pt x="310" y="210"/>
                    <a:pt x="310" y="210"/>
                    <a:pt x="310" y="210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10" y="204"/>
                    <a:pt x="310" y="204"/>
                    <a:pt x="310" y="204"/>
                  </a:cubicBezTo>
                  <a:close/>
                  <a:moveTo>
                    <a:pt x="310" y="226"/>
                  </a:moveTo>
                  <a:cubicBezTo>
                    <a:pt x="310" y="239"/>
                    <a:pt x="310" y="239"/>
                    <a:pt x="310" y="239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09" y="226"/>
                    <a:pt x="309" y="226"/>
                    <a:pt x="309" y="226"/>
                  </a:cubicBezTo>
                  <a:cubicBezTo>
                    <a:pt x="310" y="226"/>
                    <a:pt x="310" y="226"/>
                    <a:pt x="310" y="226"/>
                  </a:cubicBezTo>
                  <a:close/>
                  <a:moveTo>
                    <a:pt x="310" y="248"/>
                  </a:moveTo>
                  <a:cubicBezTo>
                    <a:pt x="310" y="266"/>
                    <a:pt x="310" y="266"/>
                    <a:pt x="310" y="266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09" y="246"/>
                    <a:pt x="309" y="247"/>
                    <a:pt x="310" y="248"/>
                  </a:cubicBezTo>
                  <a:close/>
                  <a:moveTo>
                    <a:pt x="310" y="298"/>
                  </a:moveTo>
                  <a:cubicBezTo>
                    <a:pt x="310" y="309"/>
                    <a:pt x="310" y="309"/>
                    <a:pt x="310" y="309"/>
                  </a:cubicBezTo>
                  <a:cubicBezTo>
                    <a:pt x="309" y="310"/>
                    <a:pt x="309" y="310"/>
                    <a:pt x="309" y="310"/>
                  </a:cubicBezTo>
                  <a:cubicBezTo>
                    <a:pt x="309" y="296"/>
                    <a:pt x="309" y="296"/>
                    <a:pt x="309" y="296"/>
                  </a:cubicBezTo>
                  <a:cubicBezTo>
                    <a:pt x="310" y="298"/>
                    <a:pt x="310" y="298"/>
                    <a:pt x="310" y="298"/>
                  </a:cubicBezTo>
                  <a:close/>
                  <a:moveTo>
                    <a:pt x="310" y="323"/>
                  </a:moveTo>
                  <a:cubicBezTo>
                    <a:pt x="310" y="334"/>
                    <a:pt x="310" y="334"/>
                    <a:pt x="310" y="334"/>
                  </a:cubicBezTo>
                  <a:cubicBezTo>
                    <a:pt x="309" y="333"/>
                    <a:pt x="309" y="333"/>
                    <a:pt x="309" y="332"/>
                  </a:cubicBezTo>
                  <a:cubicBezTo>
                    <a:pt x="309" y="325"/>
                    <a:pt x="309" y="325"/>
                    <a:pt x="309" y="325"/>
                  </a:cubicBezTo>
                  <a:cubicBezTo>
                    <a:pt x="309" y="324"/>
                    <a:pt x="309" y="324"/>
                    <a:pt x="310" y="323"/>
                  </a:cubicBezTo>
                  <a:close/>
                  <a:moveTo>
                    <a:pt x="310" y="337"/>
                  </a:moveTo>
                  <a:cubicBezTo>
                    <a:pt x="310" y="346"/>
                    <a:pt x="310" y="346"/>
                    <a:pt x="310" y="346"/>
                  </a:cubicBezTo>
                  <a:cubicBezTo>
                    <a:pt x="309" y="346"/>
                    <a:pt x="309" y="346"/>
                    <a:pt x="309" y="346"/>
                  </a:cubicBezTo>
                  <a:cubicBezTo>
                    <a:pt x="309" y="338"/>
                    <a:pt x="309" y="338"/>
                    <a:pt x="309" y="338"/>
                  </a:cubicBezTo>
                  <a:cubicBezTo>
                    <a:pt x="309" y="338"/>
                    <a:pt x="309" y="337"/>
                    <a:pt x="310" y="337"/>
                  </a:cubicBezTo>
                  <a:close/>
                  <a:moveTo>
                    <a:pt x="310" y="351"/>
                  </a:moveTo>
                  <a:cubicBezTo>
                    <a:pt x="310" y="356"/>
                    <a:pt x="310" y="356"/>
                    <a:pt x="310" y="356"/>
                  </a:cubicBezTo>
                  <a:cubicBezTo>
                    <a:pt x="309" y="356"/>
                    <a:pt x="309" y="356"/>
                    <a:pt x="309" y="356"/>
                  </a:cubicBezTo>
                  <a:cubicBezTo>
                    <a:pt x="309" y="352"/>
                    <a:pt x="309" y="352"/>
                    <a:pt x="309" y="352"/>
                  </a:cubicBezTo>
                  <a:cubicBezTo>
                    <a:pt x="310" y="351"/>
                    <a:pt x="310" y="351"/>
                    <a:pt x="310" y="351"/>
                  </a:cubicBezTo>
                  <a:close/>
                  <a:moveTo>
                    <a:pt x="310" y="361"/>
                  </a:moveTo>
                  <a:cubicBezTo>
                    <a:pt x="310" y="366"/>
                    <a:pt x="310" y="366"/>
                    <a:pt x="310" y="366"/>
                  </a:cubicBezTo>
                  <a:cubicBezTo>
                    <a:pt x="309" y="366"/>
                    <a:pt x="309" y="366"/>
                    <a:pt x="309" y="366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0" y="361"/>
                    <a:pt x="310" y="361"/>
                    <a:pt x="310" y="361"/>
                  </a:cubicBezTo>
                  <a:close/>
                  <a:moveTo>
                    <a:pt x="310" y="366"/>
                  </a:moveTo>
                  <a:cubicBezTo>
                    <a:pt x="310" y="376"/>
                    <a:pt x="310" y="376"/>
                    <a:pt x="310" y="376"/>
                  </a:cubicBezTo>
                  <a:cubicBezTo>
                    <a:pt x="309" y="378"/>
                    <a:pt x="309" y="380"/>
                    <a:pt x="309" y="382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8"/>
                    <a:pt x="309" y="367"/>
                    <a:pt x="310" y="366"/>
                  </a:cubicBezTo>
                  <a:close/>
                  <a:moveTo>
                    <a:pt x="310" y="428"/>
                  </a:moveTo>
                  <a:cubicBezTo>
                    <a:pt x="310" y="436"/>
                    <a:pt x="310" y="436"/>
                    <a:pt x="310" y="436"/>
                  </a:cubicBezTo>
                  <a:cubicBezTo>
                    <a:pt x="309" y="436"/>
                    <a:pt x="309" y="436"/>
                    <a:pt x="309" y="436"/>
                  </a:cubicBezTo>
                  <a:cubicBezTo>
                    <a:pt x="309" y="424"/>
                    <a:pt x="309" y="424"/>
                    <a:pt x="309" y="424"/>
                  </a:cubicBezTo>
                  <a:cubicBezTo>
                    <a:pt x="309" y="425"/>
                    <a:pt x="309" y="426"/>
                    <a:pt x="310" y="428"/>
                  </a:cubicBezTo>
                  <a:close/>
                  <a:moveTo>
                    <a:pt x="310" y="443"/>
                  </a:moveTo>
                  <a:cubicBezTo>
                    <a:pt x="310" y="453"/>
                    <a:pt x="310" y="453"/>
                    <a:pt x="310" y="453"/>
                  </a:cubicBezTo>
                  <a:cubicBezTo>
                    <a:pt x="309" y="456"/>
                    <a:pt x="309" y="458"/>
                    <a:pt x="310" y="461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09" y="447"/>
                    <a:pt x="309" y="447"/>
                    <a:pt x="309" y="447"/>
                  </a:cubicBezTo>
                  <a:cubicBezTo>
                    <a:pt x="309" y="446"/>
                    <a:pt x="310" y="444"/>
                    <a:pt x="310" y="443"/>
                  </a:cubicBezTo>
                  <a:close/>
                  <a:moveTo>
                    <a:pt x="310" y="471"/>
                  </a:moveTo>
                  <a:cubicBezTo>
                    <a:pt x="310" y="476"/>
                    <a:pt x="310" y="476"/>
                    <a:pt x="310" y="476"/>
                  </a:cubicBezTo>
                  <a:cubicBezTo>
                    <a:pt x="309" y="476"/>
                    <a:pt x="309" y="477"/>
                    <a:pt x="309" y="478"/>
                  </a:cubicBezTo>
                  <a:cubicBezTo>
                    <a:pt x="309" y="473"/>
                    <a:pt x="309" y="473"/>
                    <a:pt x="309" y="473"/>
                  </a:cubicBezTo>
                  <a:cubicBezTo>
                    <a:pt x="309" y="472"/>
                    <a:pt x="309" y="471"/>
                    <a:pt x="310" y="471"/>
                  </a:cubicBezTo>
                  <a:close/>
                  <a:moveTo>
                    <a:pt x="310" y="478"/>
                  </a:moveTo>
                  <a:cubicBezTo>
                    <a:pt x="310" y="483"/>
                    <a:pt x="310" y="483"/>
                    <a:pt x="310" y="483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78"/>
                    <a:pt x="309" y="478"/>
                    <a:pt x="310" y="478"/>
                  </a:cubicBezTo>
                  <a:close/>
                  <a:moveTo>
                    <a:pt x="310" y="493"/>
                  </a:moveTo>
                  <a:cubicBezTo>
                    <a:pt x="310" y="497"/>
                    <a:pt x="310" y="497"/>
                    <a:pt x="310" y="497"/>
                  </a:cubicBezTo>
                  <a:cubicBezTo>
                    <a:pt x="309" y="496"/>
                    <a:pt x="309" y="496"/>
                    <a:pt x="309" y="496"/>
                  </a:cubicBezTo>
                  <a:cubicBezTo>
                    <a:pt x="309" y="492"/>
                    <a:pt x="309" y="492"/>
                    <a:pt x="309" y="492"/>
                  </a:cubicBezTo>
                  <a:cubicBezTo>
                    <a:pt x="310" y="493"/>
                    <a:pt x="310" y="493"/>
                    <a:pt x="310" y="493"/>
                  </a:cubicBezTo>
                  <a:close/>
                  <a:moveTo>
                    <a:pt x="310" y="500"/>
                  </a:moveTo>
                  <a:cubicBezTo>
                    <a:pt x="310" y="506"/>
                    <a:pt x="310" y="506"/>
                    <a:pt x="310" y="506"/>
                  </a:cubicBezTo>
                  <a:cubicBezTo>
                    <a:pt x="309" y="506"/>
                    <a:pt x="309" y="506"/>
                    <a:pt x="309" y="507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0"/>
                  </a:cubicBezTo>
                  <a:close/>
                  <a:moveTo>
                    <a:pt x="310" y="522"/>
                  </a:moveTo>
                  <a:cubicBezTo>
                    <a:pt x="310" y="555"/>
                    <a:pt x="310" y="555"/>
                    <a:pt x="310" y="555"/>
                  </a:cubicBezTo>
                  <a:cubicBezTo>
                    <a:pt x="309" y="554"/>
                    <a:pt x="309" y="554"/>
                    <a:pt x="309" y="554"/>
                  </a:cubicBezTo>
                  <a:cubicBezTo>
                    <a:pt x="309" y="524"/>
                    <a:pt x="309" y="524"/>
                    <a:pt x="309" y="524"/>
                  </a:cubicBezTo>
                  <a:cubicBezTo>
                    <a:pt x="309" y="523"/>
                    <a:pt x="309" y="523"/>
                    <a:pt x="310" y="522"/>
                  </a:cubicBezTo>
                  <a:close/>
                  <a:moveTo>
                    <a:pt x="310" y="593"/>
                  </a:moveTo>
                  <a:cubicBezTo>
                    <a:pt x="310" y="599"/>
                    <a:pt x="310" y="599"/>
                    <a:pt x="310" y="599"/>
                  </a:cubicBezTo>
                  <a:cubicBezTo>
                    <a:pt x="309" y="599"/>
                    <a:pt x="309" y="599"/>
                    <a:pt x="309" y="598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09" y="593"/>
                    <a:pt x="309" y="593"/>
                    <a:pt x="310" y="593"/>
                  </a:cubicBezTo>
                  <a:close/>
                  <a:moveTo>
                    <a:pt x="310" y="614"/>
                  </a:moveTo>
                  <a:cubicBezTo>
                    <a:pt x="310" y="623"/>
                    <a:pt x="310" y="623"/>
                    <a:pt x="31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9" y="609"/>
                    <a:pt x="309" y="609"/>
                    <a:pt x="309" y="609"/>
                  </a:cubicBezTo>
                  <a:cubicBezTo>
                    <a:pt x="309" y="611"/>
                    <a:pt x="309" y="613"/>
                    <a:pt x="310" y="614"/>
                  </a:cubicBezTo>
                  <a:close/>
                  <a:moveTo>
                    <a:pt x="310" y="738"/>
                  </a:moveTo>
                  <a:cubicBezTo>
                    <a:pt x="310" y="746"/>
                    <a:pt x="310" y="746"/>
                    <a:pt x="310" y="746"/>
                  </a:cubicBezTo>
                  <a:cubicBezTo>
                    <a:pt x="309" y="746"/>
                    <a:pt x="309" y="746"/>
                    <a:pt x="309" y="746"/>
                  </a:cubicBezTo>
                  <a:cubicBezTo>
                    <a:pt x="309" y="738"/>
                    <a:pt x="309" y="738"/>
                    <a:pt x="309" y="738"/>
                  </a:cubicBezTo>
                  <a:lnTo>
                    <a:pt x="310" y="738"/>
                  </a:lnTo>
                  <a:close/>
                  <a:moveTo>
                    <a:pt x="307" y="12"/>
                  </a:moveTo>
                  <a:cubicBezTo>
                    <a:pt x="308" y="12"/>
                    <a:pt x="308" y="12"/>
                    <a:pt x="309" y="1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7" y="22"/>
                  </a:cubicBezTo>
                  <a:cubicBezTo>
                    <a:pt x="307" y="12"/>
                    <a:pt x="307" y="12"/>
                    <a:pt x="307" y="12"/>
                  </a:cubicBezTo>
                  <a:close/>
                  <a:moveTo>
                    <a:pt x="309" y="785"/>
                  </a:moveTo>
                  <a:cubicBezTo>
                    <a:pt x="307" y="784"/>
                    <a:pt x="307" y="784"/>
                    <a:pt x="307" y="784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308" y="754"/>
                    <a:pt x="308" y="756"/>
                    <a:pt x="309" y="758"/>
                  </a:cubicBezTo>
                  <a:cubicBezTo>
                    <a:pt x="309" y="785"/>
                    <a:pt x="309" y="785"/>
                    <a:pt x="309" y="785"/>
                  </a:cubicBezTo>
                  <a:close/>
                  <a:moveTo>
                    <a:pt x="309" y="44"/>
                  </a:moveTo>
                  <a:cubicBezTo>
                    <a:pt x="309" y="55"/>
                    <a:pt x="309" y="55"/>
                    <a:pt x="309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5"/>
                    <a:pt x="308" y="56"/>
                    <a:pt x="307" y="56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9" y="44"/>
                    <a:pt x="309" y="44"/>
                    <a:pt x="309" y="44"/>
                  </a:cubicBezTo>
                  <a:close/>
                  <a:moveTo>
                    <a:pt x="309" y="94"/>
                  </a:moveTo>
                  <a:cubicBezTo>
                    <a:pt x="309" y="141"/>
                    <a:pt x="309" y="141"/>
                    <a:pt x="309" y="141"/>
                  </a:cubicBezTo>
                  <a:cubicBezTo>
                    <a:pt x="308" y="143"/>
                    <a:pt x="308" y="145"/>
                    <a:pt x="307" y="147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8" y="94"/>
                    <a:pt x="308" y="94"/>
                    <a:pt x="309" y="94"/>
                  </a:cubicBezTo>
                  <a:close/>
                  <a:moveTo>
                    <a:pt x="309" y="181"/>
                  </a:moveTo>
                  <a:cubicBezTo>
                    <a:pt x="309" y="191"/>
                    <a:pt x="309" y="191"/>
                    <a:pt x="309" y="191"/>
                  </a:cubicBezTo>
                  <a:cubicBezTo>
                    <a:pt x="308" y="191"/>
                    <a:pt x="308" y="191"/>
                    <a:pt x="307" y="191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9" y="181"/>
                    <a:pt x="309" y="181"/>
                    <a:pt x="309" y="181"/>
                  </a:cubicBezTo>
                  <a:close/>
                  <a:moveTo>
                    <a:pt x="309" y="203"/>
                  </a:moveTo>
                  <a:cubicBezTo>
                    <a:pt x="309" y="210"/>
                    <a:pt x="309" y="210"/>
                    <a:pt x="309" y="210"/>
                  </a:cubicBezTo>
                  <a:cubicBezTo>
                    <a:pt x="308" y="210"/>
                    <a:pt x="308" y="211"/>
                    <a:pt x="307" y="211"/>
                  </a:cubicBezTo>
                  <a:cubicBezTo>
                    <a:pt x="307" y="202"/>
                    <a:pt x="307" y="202"/>
                    <a:pt x="307" y="202"/>
                  </a:cubicBezTo>
                  <a:cubicBezTo>
                    <a:pt x="309" y="203"/>
                    <a:pt x="309" y="203"/>
                    <a:pt x="309" y="203"/>
                  </a:cubicBezTo>
                  <a:close/>
                  <a:moveTo>
                    <a:pt x="309" y="226"/>
                  </a:moveTo>
                  <a:cubicBezTo>
                    <a:pt x="309" y="240"/>
                    <a:pt x="309" y="240"/>
                    <a:pt x="309" y="240"/>
                  </a:cubicBezTo>
                  <a:cubicBezTo>
                    <a:pt x="308" y="240"/>
                    <a:pt x="308" y="240"/>
                    <a:pt x="308" y="240"/>
                  </a:cubicBezTo>
                  <a:cubicBezTo>
                    <a:pt x="308" y="242"/>
                    <a:pt x="308" y="243"/>
                    <a:pt x="309" y="245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28"/>
                    <a:pt x="307" y="228"/>
                    <a:pt x="307" y="228"/>
                  </a:cubicBezTo>
                  <a:cubicBezTo>
                    <a:pt x="308" y="227"/>
                    <a:pt x="308" y="227"/>
                    <a:pt x="309" y="226"/>
                  </a:cubicBezTo>
                  <a:close/>
                  <a:moveTo>
                    <a:pt x="309" y="296"/>
                  </a:moveTo>
                  <a:cubicBezTo>
                    <a:pt x="309" y="310"/>
                    <a:pt x="309" y="310"/>
                    <a:pt x="309" y="310"/>
                  </a:cubicBezTo>
                  <a:cubicBezTo>
                    <a:pt x="308" y="311"/>
                    <a:pt x="308" y="312"/>
                    <a:pt x="307" y="313"/>
                  </a:cubicBezTo>
                  <a:cubicBezTo>
                    <a:pt x="307" y="304"/>
                    <a:pt x="307" y="304"/>
                    <a:pt x="307" y="304"/>
                  </a:cubicBezTo>
                  <a:cubicBezTo>
                    <a:pt x="307" y="303"/>
                    <a:pt x="307" y="302"/>
                    <a:pt x="307" y="301"/>
                  </a:cubicBezTo>
                  <a:cubicBezTo>
                    <a:pt x="307" y="295"/>
                    <a:pt x="307" y="295"/>
                    <a:pt x="307" y="295"/>
                  </a:cubicBezTo>
                  <a:cubicBezTo>
                    <a:pt x="309" y="296"/>
                    <a:pt x="309" y="296"/>
                    <a:pt x="309" y="296"/>
                  </a:cubicBezTo>
                  <a:close/>
                  <a:moveTo>
                    <a:pt x="309" y="325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8" y="332"/>
                    <a:pt x="308" y="331"/>
                    <a:pt x="307" y="330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8" y="326"/>
                    <a:pt x="308" y="325"/>
                    <a:pt x="309" y="325"/>
                  </a:cubicBezTo>
                  <a:close/>
                  <a:moveTo>
                    <a:pt x="309" y="338"/>
                  </a:moveTo>
                  <a:cubicBezTo>
                    <a:pt x="309" y="346"/>
                    <a:pt x="309" y="346"/>
                    <a:pt x="309" y="346"/>
                  </a:cubicBezTo>
                  <a:cubicBezTo>
                    <a:pt x="308" y="346"/>
                    <a:pt x="308" y="346"/>
                    <a:pt x="308" y="346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7" y="341"/>
                    <a:pt x="307" y="341"/>
                    <a:pt x="307" y="341"/>
                  </a:cubicBezTo>
                  <a:cubicBezTo>
                    <a:pt x="308" y="340"/>
                    <a:pt x="308" y="339"/>
                    <a:pt x="309" y="338"/>
                  </a:cubicBezTo>
                  <a:close/>
                  <a:moveTo>
                    <a:pt x="309" y="352"/>
                  </a:moveTo>
                  <a:cubicBezTo>
                    <a:pt x="309" y="356"/>
                    <a:pt x="309" y="356"/>
                    <a:pt x="309" y="356"/>
                  </a:cubicBezTo>
                  <a:cubicBezTo>
                    <a:pt x="307" y="356"/>
                    <a:pt x="307" y="356"/>
                    <a:pt x="307" y="356"/>
                  </a:cubicBezTo>
                  <a:cubicBezTo>
                    <a:pt x="307" y="352"/>
                    <a:pt x="307" y="352"/>
                    <a:pt x="307" y="352"/>
                  </a:cubicBezTo>
                  <a:cubicBezTo>
                    <a:pt x="309" y="352"/>
                    <a:pt x="309" y="352"/>
                    <a:pt x="309" y="352"/>
                  </a:cubicBezTo>
                  <a:close/>
                  <a:moveTo>
                    <a:pt x="309" y="361"/>
                  </a:moveTo>
                  <a:cubicBezTo>
                    <a:pt x="309" y="366"/>
                    <a:pt x="309" y="366"/>
                    <a:pt x="309" y="366"/>
                  </a:cubicBezTo>
                  <a:cubicBezTo>
                    <a:pt x="308" y="367"/>
                    <a:pt x="308" y="367"/>
                    <a:pt x="307" y="367"/>
                  </a:cubicBezTo>
                  <a:cubicBezTo>
                    <a:pt x="307" y="362"/>
                    <a:pt x="307" y="362"/>
                    <a:pt x="307" y="362"/>
                  </a:cubicBezTo>
                  <a:cubicBezTo>
                    <a:pt x="309" y="361"/>
                    <a:pt x="309" y="361"/>
                    <a:pt x="309" y="361"/>
                  </a:cubicBezTo>
                  <a:close/>
                  <a:moveTo>
                    <a:pt x="309" y="369"/>
                  </a:moveTo>
                  <a:cubicBezTo>
                    <a:pt x="309" y="382"/>
                    <a:pt x="309" y="382"/>
                    <a:pt x="309" y="382"/>
                  </a:cubicBezTo>
                  <a:cubicBezTo>
                    <a:pt x="308" y="387"/>
                    <a:pt x="307" y="393"/>
                    <a:pt x="307" y="398"/>
                  </a:cubicBezTo>
                  <a:cubicBezTo>
                    <a:pt x="307" y="371"/>
                    <a:pt x="307" y="371"/>
                    <a:pt x="307" y="371"/>
                  </a:cubicBezTo>
                  <a:cubicBezTo>
                    <a:pt x="308" y="370"/>
                    <a:pt x="308" y="370"/>
                    <a:pt x="309" y="369"/>
                  </a:cubicBezTo>
                  <a:close/>
                  <a:moveTo>
                    <a:pt x="309" y="424"/>
                  </a:moveTo>
                  <a:cubicBezTo>
                    <a:pt x="309" y="436"/>
                    <a:pt x="309" y="436"/>
                    <a:pt x="309" y="436"/>
                  </a:cubicBezTo>
                  <a:cubicBezTo>
                    <a:pt x="308" y="436"/>
                    <a:pt x="308" y="437"/>
                    <a:pt x="307" y="437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13"/>
                    <a:pt x="308" y="417"/>
                    <a:pt x="308" y="422"/>
                  </a:cubicBezTo>
                  <a:cubicBezTo>
                    <a:pt x="308" y="422"/>
                    <a:pt x="308" y="423"/>
                    <a:pt x="309" y="424"/>
                  </a:cubicBezTo>
                  <a:close/>
                  <a:moveTo>
                    <a:pt x="309" y="447"/>
                  </a:moveTo>
                  <a:cubicBezTo>
                    <a:pt x="309" y="466"/>
                    <a:pt x="309" y="466"/>
                    <a:pt x="309" y="466"/>
                  </a:cubicBezTo>
                  <a:cubicBezTo>
                    <a:pt x="308" y="465"/>
                    <a:pt x="308" y="464"/>
                    <a:pt x="307" y="464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308" y="448"/>
                    <a:pt x="308" y="448"/>
                    <a:pt x="309" y="447"/>
                  </a:cubicBezTo>
                  <a:close/>
                  <a:moveTo>
                    <a:pt x="309" y="473"/>
                  </a:moveTo>
                  <a:cubicBezTo>
                    <a:pt x="309" y="478"/>
                    <a:pt x="309" y="478"/>
                    <a:pt x="309" y="478"/>
                  </a:cubicBezTo>
                  <a:cubicBezTo>
                    <a:pt x="308" y="478"/>
                    <a:pt x="308" y="478"/>
                    <a:pt x="308" y="478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8" y="483"/>
                    <a:pt x="308" y="482"/>
                    <a:pt x="307" y="482"/>
                  </a:cubicBezTo>
                  <a:cubicBezTo>
                    <a:pt x="307" y="475"/>
                    <a:pt x="307" y="475"/>
                    <a:pt x="307" y="475"/>
                  </a:cubicBezTo>
                  <a:cubicBezTo>
                    <a:pt x="308" y="474"/>
                    <a:pt x="308" y="473"/>
                    <a:pt x="309" y="473"/>
                  </a:cubicBezTo>
                  <a:close/>
                  <a:moveTo>
                    <a:pt x="309" y="492"/>
                  </a:moveTo>
                  <a:cubicBezTo>
                    <a:pt x="309" y="496"/>
                    <a:pt x="309" y="496"/>
                    <a:pt x="309" y="496"/>
                  </a:cubicBezTo>
                  <a:cubicBezTo>
                    <a:pt x="307" y="495"/>
                    <a:pt x="307" y="495"/>
                    <a:pt x="307" y="495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09" y="492"/>
                    <a:pt x="309" y="492"/>
                    <a:pt x="309" y="492"/>
                  </a:cubicBezTo>
                  <a:close/>
                  <a:moveTo>
                    <a:pt x="309" y="501"/>
                  </a:moveTo>
                  <a:cubicBezTo>
                    <a:pt x="309" y="507"/>
                    <a:pt x="309" y="507"/>
                    <a:pt x="309" y="507"/>
                  </a:cubicBezTo>
                  <a:cubicBezTo>
                    <a:pt x="308" y="507"/>
                    <a:pt x="308" y="508"/>
                    <a:pt x="307" y="508"/>
                  </a:cubicBezTo>
                  <a:cubicBezTo>
                    <a:pt x="307" y="502"/>
                    <a:pt x="307" y="502"/>
                    <a:pt x="307" y="502"/>
                  </a:cubicBezTo>
                  <a:cubicBezTo>
                    <a:pt x="308" y="501"/>
                    <a:pt x="308" y="501"/>
                    <a:pt x="309" y="501"/>
                  </a:cubicBezTo>
                  <a:close/>
                  <a:moveTo>
                    <a:pt x="309" y="524"/>
                  </a:moveTo>
                  <a:cubicBezTo>
                    <a:pt x="309" y="554"/>
                    <a:pt x="309" y="554"/>
                    <a:pt x="309" y="554"/>
                  </a:cubicBezTo>
                  <a:cubicBezTo>
                    <a:pt x="308" y="554"/>
                    <a:pt x="308" y="554"/>
                    <a:pt x="307" y="554"/>
                  </a:cubicBezTo>
                  <a:cubicBezTo>
                    <a:pt x="307" y="525"/>
                    <a:pt x="307" y="525"/>
                    <a:pt x="307" y="525"/>
                  </a:cubicBezTo>
                  <a:cubicBezTo>
                    <a:pt x="308" y="524"/>
                    <a:pt x="308" y="524"/>
                    <a:pt x="309" y="524"/>
                  </a:cubicBezTo>
                  <a:close/>
                  <a:moveTo>
                    <a:pt x="309" y="592"/>
                  </a:moveTo>
                  <a:cubicBezTo>
                    <a:pt x="309" y="598"/>
                    <a:pt x="309" y="598"/>
                    <a:pt x="309" y="598"/>
                  </a:cubicBezTo>
                  <a:cubicBezTo>
                    <a:pt x="308" y="598"/>
                    <a:pt x="308" y="598"/>
                    <a:pt x="307" y="598"/>
                  </a:cubicBezTo>
                  <a:cubicBezTo>
                    <a:pt x="308" y="603"/>
                    <a:pt x="308" y="606"/>
                    <a:pt x="309" y="609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7" y="622"/>
                    <a:pt x="307" y="622"/>
                    <a:pt x="307" y="62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8" y="592"/>
                    <a:pt x="308" y="592"/>
                    <a:pt x="309" y="592"/>
                  </a:cubicBezTo>
                  <a:close/>
                  <a:moveTo>
                    <a:pt x="309" y="738"/>
                  </a:moveTo>
                  <a:cubicBezTo>
                    <a:pt x="309" y="746"/>
                    <a:pt x="309" y="746"/>
                    <a:pt x="309" y="746"/>
                  </a:cubicBezTo>
                  <a:cubicBezTo>
                    <a:pt x="308" y="745"/>
                    <a:pt x="308" y="745"/>
                    <a:pt x="307" y="745"/>
                  </a:cubicBezTo>
                  <a:cubicBezTo>
                    <a:pt x="307" y="738"/>
                    <a:pt x="307" y="738"/>
                    <a:pt x="307" y="738"/>
                  </a:cubicBezTo>
                  <a:cubicBezTo>
                    <a:pt x="308" y="738"/>
                    <a:pt x="308" y="738"/>
                    <a:pt x="309" y="738"/>
                  </a:cubicBezTo>
                  <a:close/>
                  <a:moveTo>
                    <a:pt x="307" y="675"/>
                  </a:move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lnTo>
                    <a:pt x="307" y="675"/>
                  </a:lnTo>
                  <a:close/>
                  <a:moveTo>
                    <a:pt x="306" y="12"/>
                  </a:moveTo>
                  <a:cubicBezTo>
                    <a:pt x="306" y="12"/>
                    <a:pt x="307" y="12"/>
                    <a:pt x="307" y="1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7" y="784"/>
                  </a:moveTo>
                  <a:cubicBezTo>
                    <a:pt x="306" y="784"/>
                    <a:pt x="306" y="784"/>
                    <a:pt x="306" y="784"/>
                  </a:cubicBezTo>
                  <a:cubicBezTo>
                    <a:pt x="306" y="747"/>
                    <a:pt x="306" y="747"/>
                    <a:pt x="306" y="747"/>
                  </a:cubicBezTo>
                  <a:cubicBezTo>
                    <a:pt x="306" y="749"/>
                    <a:pt x="307" y="750"/>
                    <a:pt x="307" y="752"/>
                  </a:cubicBezTo>
                  <a:cubicBezTo>
                    <a:pt x="307" y="784"/>
                    <a:pt x="307" y="784"/>
                    <a:pt x="307" y="784"/>
                  </a:cubicBezTo>
                  <a:close/>
                  <a:moveTo>
                    <a:pt x="307" y="42"/>
                  </a:moveTo>
                  <a:cubicBezTo>
                    <a:pt x="307" y="56"/>
                    <a:pt x="307" y="56"/>
                    <a:pt x="307" y="56"/>
                  </a:cubicBezTo>
                  <a:cubicBezTo>
                    <a:pt x="306" y="56"/>
                    <a:pt x="306" y="56"/>
                    <a:pt x="306" y="56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lose/>
                  <a:moveTo>
                    <a:pt x="307" y="94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307" y="149"/>
                    <a:pt x="306" y="150"/>
                    <a:pt x="306" y="151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7" y="94"/>
                    <a:pt x="307" y="94"/>
                  </a:cubicBezTo>
                  <a:close/>
                  <a:moveTo>
                    <a:pt x="307" y="182"/>
                  </a:moveTo>
                  <a:cubicBezTo>
                    <a:pt x="307" y="191"/>
                    <a:pt x="307" y="191"/>
                    <a:pt x="307" y="191"/>
                  </a:cubicBezTo>
                  <a:cubicBezTo>
                    <a:pt x="307" y="191"/>
                    <a:pt x="306" y="191"/>
                    <a:pt x="306" y="191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lose/>
                  <a:moveTo>
                    <a:pt x="307" y="202"/>
                  </a:moveTo>
                  <a:cubicBezTo>
                    <a:pt x="307" y="211"/>
                    <a:pt x="307" y="211"/>
                    <a:pt x="307" y="211"/>
                  </a:cubicBezTo>
                  <a:cubicBezTo>
                    <a:pt x="306" y="211"/>
                    <a:pt x="306" y="211"/>
                    <a:pt x="306" y="211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7" y="202"/>
                    <a:pt x="307" y="202"/>
                    <a:pt x="307" y="202"/>
                  </a:cubicBezTo>
                  <a:close/>
                  <a:moveTo>
                    <a:pt x="307" y="228"/>
                  </a:moveTo>
                  <a:cubicBezTo>
                    <a:pt x="307" y="262"/>
                    <a:pt x="307" y="262"/>
                    <a:pt x="307" y="262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6" y="228"/>
                    <a:pt x="307" y="228"/>
                    <a:pt x="307" y="228"/>
                  </a:cubicBezTo>
                  <a:close/>
                  <a:moveTo>
                    <a:pt x="307" y="295"/>
                  </a:moveTo>
                  <a:cubicBezTo>
                    <a:pt x="307" y="301"/>
                    <a:pt x="307" y="301"/>
                    <a:pt x="307" y="301"/>
                  </a:cubicBezTo>
                  <a:cubicBezTo>
                    <a:pt x="307" y="300"/>
                    <a:pt x="306" y="299"/>
                    <a:pt x="306" y="298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07" y="295"/>
                    <a:pt x="307" y="295"/>
                    <a:pt x="307" y="295"/>
                  </a:cubicBezTo>
                  <a:close/>
                  <a:moveTo>
                    <a:pt x="307" y="304"/>
                  </a:moveTo>
                  <a:cubicBezTo>
                    <a:pt x="307" y="313"/>
                    <a:pt x="307" y="313"/>
                    <a:pt x="307" y="313"/>
                  </a:cubicBezTo>
                  <a:cubicBezTo>
                    <a:pt x="306" y="314"/>
                    <a:pt x="306" y="314"/>
                    <a:pt x="306" y="315"/>
                  </a:cubicBezTo>
                  <a:cubicBezTo>
                    <a:pt x="306" y="308"/>
                    <a:pt x="306" y="308"/>
                    <a:pt x="306" y="308"/>
                  </a:cubicBezTo>
                  <a:cubicBezTo>
                    <a:pt x="306" y="306"/>
                    <a:pt x="307" y="305"/>
                    <a:pt x="307" y="304"/>
                  </a:cubicBezTo>
                  <a:close/>
                  <a:moveTo>
                    <a:pt x="307" y="326"/>
                  </a:moveTo>
                  <a:cubicBezTo>
                    <a:pt x="307" y="330"/>
                    <a:pt x="307" y="330"/>
                    <a:pt x="307" y="330"/>
                  </a:cubicBezTo>
                  <a:cubicBezTo>
                    <a:pt x="307" y="330"/>
                    <a:pt x="306" y="329"/>
                    <a:pt x="306" y="329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06" y="325"/>
                    <a:pt x="306" y="325"/>
                    <a:pt x="307" y="326"/>
                  </a:cubicBezTo>
                  <a:close/>
                  <a:moveTo>
                    <a:pt x="307" y="341"/>
                  </a:moveTo>
                  <a:cubicBezTo>
                    <a:pt x="307" y="348"/>
                    <a:pt x="307" y="348"/>
                    <a:pt x="307" y="348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06" y="343"/>
                    <a:pt x="306" y="343"/>
                    <a:pt x="306" y="343"/>
                  </a:cubicBezTo>
                  <a:cubicBezTo>
                    <a:pt x="306" y="342"/>
                    <a:pt x="306" y="342"/>
                    <a:pt x="307" y="341"/>
                  </a:cubicBezTo>
                  <a:close/>
                  <a:moveTo>
                    <a:pt x="307" y="352"/>
                  </a:moveTo>
                  <a:cubicBezTo>
                    <a:pt x="307" y="356"/>
                    <a:pt x="307" y="356"/>
                    <a:pt x="307" y="356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6" y="352"/>
                    <a:pt x="306" y="352"/>
                    <a:pt x="306" y="352"/>
                  </a:cubicBezTo>
                  <a:cubicBezTo>
                    <a:pt x="307" y="352"/>
                    <a:pt x="307" y="352"/>
                    <a:pt x="307" y="352"/>
                  </a:cubicBezTo>
                  <a:close/>
                  <a:moveTo>
                    <a:pt x="307" y="362"/>
                  </a:moveTo>
                  <a:cubicBezTo>
                    <a:pt x="307" y="367"/>
                    <a:pt x="307" y="367"/>
                    <a:pt x="307" y="367"/>
                  </a:cubicBezTo>
                  <a:cubicBezTo>
                    <a:pt x="306" y="367"/>
                    <a:pt x="306" y="367"/>
                    <a:pt x="306" y="367"/>
                  </a:cubicBezTo>
                  <a:cubicBezTo>
                    <a:pt x="306" y="362"/>
                    <a:pt x="306" y="362"/>
                    <a:pt x="306" y="362"/>
                  </a:cubicBezTo>
                  <a:cubicBezTo>
                    <a:pt x="307" y="362"/>
                    <a:pt x="307" y="362"/>
                    <a:pt x="307" y="362"/>
                  </a:cubicBezTo>
                  <a:close/>
                  <a:moveTo>
                    <a:pt x="307" y="371"/>
                  </a:moveTo>
                  <a:cubicBezTo>
                    <a:pt x="307" y="398"/>
                    <a:pt x="307" y="398"/>
                    <a:pt x="307" y="398"/>
                  </a:cubicBezTo>
                  <a:cubicBezTo>
                    <a:pt x="307" y="402"/>
                    <a:pt x="307" y="405"/>
                    <a:pt x="307" y="408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8"/>
                    <a:pt x="306" y="438"/>
                  </a:cubicBezTo>
                  <a:cubicBezTo>
                    <a:pt x="306" y="428"/>
                    <a:pt x="306" y="428"/>
                    <a:pt x="306" y="428"/>
                  </a:cubicBezTo>
                  <a:cubicBezTo>
                    <a:pt x="306" y="427"/>
                    <a:pt x="306" y="426"/>
                    <a:pt x="306" y="425"/>
                  </a:cubicBezTo>
                  <a:cubicBezTo>
                    <a:pt x="306" y="425"/>
                    <a:pt x="306" y="425"/>
                    <a:pt x="306" y="425"/>
                  </a:cubicBezTo>
                  <a:cubicBezTo>
                    <a:pt x="306" y="372"/>
                    <a:pt x="306" y="372"/>
                    <a:pt x="306" y="372"/>
                  </a:cubicBezTo>
                  <a:cubicBezTo>
                    <a:pt x="306" y="372"/>
                    <a:pt x="307" y="371"/>
                    <a:pt x="307" y="371"/>
                  </a:cubicBezTo>
                  <a:close/>
                  <a:moveTo>
                    <a:pt x="307" y="449"/>
                  </a:moveTo>
                  <a:cubicBezTo>
                    <a:pt x="307" y="464"/>
                    <a:pt x="307" y="464"/>
                    <a:pt x="307" y="464"/>
                  </a:cubicBezTo>
                  <a:cubicBezTo>
                    <a:pt x="306" y="463"/>
                    <a:pt x="306" y="463"/>
                    <a:pt x="306" y="462"/>
                  </a:cubicBezTo>
                  <a:cubicBezTo>
                    <a:pt x="306" y="451"/>
                    <a:pt x="306" y="451"/>
                    <a:pt x="306" y="451"/>
                  </a:cubicBezTo>
                  <a:cubicBezTo>
                    <a:pt x="306" y="450"/>
                    <a:pt x="307" y="450"/>
                    <a:pt x="307" y="449"/>
                  </a:cubicBezTo>
                  <a:close/>
                  <a:moveTo>
                    <a:pt x="307" y="475"/>
                  </a:moveTo>
                  <a:cubicBezTo>
                    <a:pt x="307" y="482"/>
                    <a:pt x="307" y="482"/>
                    <a:pt x="307" y="482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06" y="476"/>
                    <a:pt x="306" y="476"/>
                    <a:pt x="306" y="476"/>
                  </a:cubicBezTo>
                  <a:cubicBezTo>
                    <a:pt x="306" y="476"/>
                    <a:pt x="307" y="475"/>
                    <a:pt x="307" y="475"/>
                  </a:cubicBezTo>
                  <a:close/>
                  <a:moveTo>
                    <a:pt x="307" y="491"/>
                  </a:moveTo>
                  <a:cubicBezTo>
                    <a:pt x="307" y="495"/>
                    <a:pt x="307" y="495"/>
                    <a:pt x="307" y="495"/>
                  </a:cubicBezTo>
                  <a:cubicBezTo>
                    <a:pt x="307" y="495"/>
                    <a:pt x="306" y="495"/>
                    <a:pt x="306" y="494"/>
                  </a:cubicBezTo>
                  <a:cubicBezTo>
                    <a:pt x="306" y="490"/>
                    <a:pt x="306" y="490"/>
                    <a:pt x="306" y="490"/>
                  </a:cubicBezTo>
                  <a:cubicBezTo>
                    <a:pt x="307" y="491"/>
                    <a:pt x="307" y="491"/>
                    <a:pt x="307" y="491"/>
                  </a:cubicBezTo>
                  <a:close/>
                  <a:moveTo>
                    <a:pt x="307" y="502"/>
                  </a:moveTo>
                  <a:cubicBezTo>
                    <a:pt x="307" y="508"/>
                    <a:pt x="307" y="508"/>
                    <a:pt x="307" y="508"/>
                  </a:cubicBezTo>
                  <a:cubicBezTo>
                    <a:pt x="306" y="509"/>
                    <a:pt x="306" y="509"/>
                    <a:pt x="306" y="51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6" y="502"/>
                    <a:pt x="307" y="502"/>
                    <a:pt x="307" y="502"/>
                  </a:cubicBezTo>
                  <a:close/>
                  <a:moveTo>
                    <a:pt x="307" y="525"/>
                  </a:moveTo>
                  <a:cubicBezTo>
                    <a:pt x="307" y="554"/>
                    <a:pt x="307" y="554"/>
                    <a:pt x="307" y="554"/>
                  </a:cubicBezTo>
                  <a:cubicBezTo>
                    <a:pt x="307" y="554"/>
                    <a:pt x="306" y="554"/>
                    <a:pt x="306" y="554"/>
                  </a:cubicBezTo>
                  <a:cubicBezTo>
                    <a:pt x="306" y="526"/>
                    <a:pt x="306" y="526"/>
                    <a:pt x="306" y="526"/>
                  </a:cubicBezTo>
                  <a:cubicBezTo>
                    <a:pt x="306" y="526"/>
                    <a:pt x="306" y="526"/>
                    <a:pt x="307" y="525"/>
                  </a:cubicBezTo>
                  <a:close/>
                  <a:moveTo>
                    <a:pt x="307" y="592"/>
                  </a:moveTo>
                  <a:cubicBezTo>
                    <a:pt x="307" y="622"/>
                    <a:pt x="307" y="622"/>
                    <a:pt x="307" y="622"/>
                  </a:cubicBezTo>
                  <a:cubicBezTo>
                    <a:pt x="306" y="622"/>
                    <a:pt x="306" y="622"/>
                    <a:pt x="306" y="622"/>
                  </a:cubicBezTo>
                  <a:cubicBezTo>
                    <a:pt x="306" y="592"/>
                    <a:pt x="306" y="592"/>
                    <a:pt x="306" y="592"/>
                  </a:cubicBezTo>
                  <a:cubicBezTo>
                    <a:pt x="306" y="592"/>
                    <a:pt x="307" y="592"/>
                    <a:pt x="307" y="592"/>
                  </a:cubicBezTo>
                  <a:close/>
                  <a:moveTo>
                    <a:pt x="307" y="674"/>
                  </a:moveTo>
                  <a:cubicBezTo>
                    <a:pt x="307" y="675"/>
                    <a:pt x="307" y="675"/>
                    <a:pt x="307" y="675"/>
                  </a:cubicBezTo>
                  <a:cubicBezTo>
                    <a:pt x="306" y="676"/>
                    <a:pt x="306" y="677"/>
                    <a:pt x="306" y="678"/>
                  </a:cubicBezTo>
                  <a:cubicBezTo>
                    <a:pt x="306" y="673"/>
                    <a:pt x="306" y="673"/>
                    <a:pt x="306" y="673"/>
                  </a:cubicBezTo>
                  <a:cubicBezTo>
                    <a:pt x="307" y="673"/>
                    <a:pt x="307" y="674"/>
                    <a:pt x="307" y="674"/>
                  </a:cubicBezTo>
                  <a:close/>
                  <a:moveTo>
                    <a:pt x="307" y="738"/>
                  </a:moveTo>
                  <a:cubicBezTo>
                    <a:pt x="307" y="745"/>
                    <a:pt x="307" y="745"/>
                    <a:pt x="307" y="745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6" y="738"/>
                    <a:pt x="306" y="738"/>
                    <a:pt x="306" y="738"/>
                  </a:cubicBezTo>
                  <a:lnTo>
                    <a:pt x="307" y="738"/>
                  </a:lnTo>
                  <a:close/>
                  <a:moveTo>
                    <a:pt x="301" y="12"/>
                  </a:moveTo>
                  <a:cubicBezTo>
                    <a:pt x="302" y="12"/>
                    <a:pt x="304" y="12"/>
                    <a:pt x="306" y="12"/>
                  </a:cubicBezTo>
                  <a:cubicBezTo>
                    <a:pt x="306" y="21"/>
                    <a:pt x="306" y="21"/>
                    <a:pt x="306" y="21"/>
                  </a:cubicBezTo>
                  <a:cubicBezTo>
                    <a:pt x="304" y="21"/>
                    <a:pt x="302" y="21"/>
                    <a:pt x="301" y="21"/>
                  </a:cubicBezTo>
                  <a:cubicBezTo>
                    <a:pt x="301" y="12"/>
                    <a:pt x="301" y="12"/>
                    <a:pt x="301" y="12"/>
                  </a:cubicBezTo>
                  <a:close/>
                  <a:moveTo>
                    <a:pt x="306" y="784"/>
                  </a:moveTo>
                  <a:cubicBezTo>
                    <a:pt x="304" y="783"/>
                    <a:pt x="302" y="783"/>
                    <a:pt x="301" y="783"/>
                  </a:cubicBezTo>
                  <a:cubicBezTo>
                    <a:pt x="301" y="775"/>
                    <a:pt x="301" y="775"/>
                    <a:pt x="301" y="775"/>
                  </a:cubicBezTo>
                  <a:cubicBezTo>
                    <a:pt x="303" y="776"/>
                    <a:pt x="303" y="776"/>
                    <a:pt x="303" y="776"/>
                  </a:cubicBezTo>
                  <a:cubicBezTo>
                    <a:pt x="304" y="776"/>
                    <a:pt x="304" y="776"/>
                    <a:pt x="305" y="776"/>
                  </a:cubicBezTo>
                  <a:cubicBezTo>
                    <a:pt x="303" y="770"/>
                    <a:pt x="302" y="765"/>
                    <a:pt x="301" y="760"/>
                  </a:cubicBezTo>
                  <a:cubicBezTo>
                    <a:pt x="301" y="738"/>
                    <a:pt x="301" y="738"/>
                    <a:pt x="301" y="738"/>
                  </a:cubicBezTo>
                  <a:cubicBezTo>
                    <a:pt x="302" y="738"/>
                    <a:pt x="304" y="738"/>
                    <a:pt x="306" y="738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5" y="745"/>
                    <a:pt x="305" y="745"/>
                    <a:pt x="305" y="745"/>
                  </a:cubicBezTo>
                  <a:cubicBezTo>
                    <a:pt x="305" y="746"/>
                    <a:pt x="306" y="747"/>
                    <a:pt x="306" y="747"/>
                  </a:cubicBezTo>
                  <a:cubicBezTo>
                    <a:pt x="306" y="784"/>
                    <a:pt x="306" y="784"/>
                    <a:pt x="306" y="784"/>
                  </a:cubicBezTo>
                  <a:close/>
                  <a:moveTo>
                    <a:pt x="306" y="42"/>
                  </a:moveTo>
                  <a:cubicBezTo>
                    <a:pt x="306" y="56"/>
                    <a:pt x="306" y="56"/>
                    <a:pt x="306" y="56"/>
                  </a:cubicBezTo>
                  <a:cubicBezTo>
                    <a:pt x="304" y="57"/>
                    <a:pt x="302" y="58"/>
                    <a:pt x="301" y="58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301" y="50"/>
                    <a:pt x="301" y="50"/>
                    <a:pt x="301" y="50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1" y="38"/>
                    <a:pt x="301" y="38"/>
                    <a:pt x="302" y="39"/>
                  </a:cubicBezTo>
                  <a:cubicBezTo>
                    <a:pt x="303" y="39"/>
                    <a:pt x="304" y="40"/>
                    <a:pt x="306" y="42"/>
                  </a:cubicBezTo>
                  <a:close/>
                  <a:moveTo>
                    <a:pt x="306" y="94"/>
                  </a:moveTo>
                  <a:cubicBezTo>
                    <a:pt x="306" y="151"/>
                    <a:pt x="306" y="151"/>
                    <a:pt x="306" y="151"/>
                  </a:cubicBezTo>
                  <a:cubicBezTo>
                    <a:pt x="305" y="154"/>
                    <a:pt x="304" y="157"/>
                    <a:pt x="303" y="159"/>
                  </a:cubicBezTo>
                  <a:cubicBezTo>
                    <a:pt x="302" y="160"/>
                    <a:pt x="301" y="160"/>
                    <a:pt x="301" y="161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1" y="123"/>
                    <a:pt x="301" y="119"/>
                    <a:pt x="302" y="114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1" y="81"/>
                    <a:pt x="301" y="81"/>
                    <a:pt x="301" y="81"/>
                  </a:cubicBezTo>
                  <a:cubicBezTo>
                    <a:pt x="301" y="81"/>
                    <a:pt x="301" y="81"/>
                    <a:pt x="302" y="81"/>
                  </a:cubicBezTo>
                  <a:cubicBezTo>
                    <a:pt x="303" y="84"/>
                    <a:pt x="303" y="84"/>
                    <a:pt x="305" y="94"/>
                  </a:cubicBezTo>
                  <a:cubicBezTo>
                    <a:pt x="306" y="94"/>
                    <a:pt x="306" y="94"/>
                    <a:pt x="306" y="94"/>
                  </a:cubicBezTo>
                  <a:close/>
                  <a:moveTo>
                    <a:pt x="306" y="182"/>
                  </a:moveTo>
                  <a:cubicBezTo>
                    <a:pt x="306" y="191"/>
                    <a:pt x="306" y="191"/>
                    <a:pt x="306" y="191"/>
                  </a:cubicBezTo>
                  <a:cubicBezTo>
                    <a:pt x="304" y="190"/>
                    <a:pt x="302" y="190"/>
                    <a:pt x="301" y="19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02" y="183"/>
                    <a:pt x="304" y="183"/>
                    <a:pt x="306" y="182"/>
                  </a:cubicBezTo>
                  <a:close/>
                  <a:moveTo>
                    <a:pt x="306" y="201"/>
                  </a:moveTo>
                  <a:cubicBezTo>
                    <a:pt x="306" y="211"/>
                    <a:pt x="306" y="211"/>
                    <a:pt x="306" y="211"/>
                  </a:cubicBezTo>
                  <a:cubicBezTo>
                    <a:pt x="304" y="212"/>
                    <a:pt x="302" y="213"/>
                    <a:pt x="301" y="214"/>
                  </a:cubicBezTo>
                  <a:cubicBezTo>
                    <a:pt x="301" y="210"/>
                    <a:pt x="301" y="210"/>
                    <a:pt x="301" y="210"/>
                  </a:cubicBezTo>
                  <a:cubicBezTo>
                    <a:pt x="302" y="209"/>
                    <a:pt x="302" y="209"/>
                    <a:pt x="304" y="208"/>
                  </a:cubicBezTo>
                  <a:cubicBezTo>
                    <a:pt x="303" y="207"/>
                    <a:pt x="302" y="206"/>
                    <a:pt x="301" y="205"/>
                  </a:cubicBezTo>
                  <a:cubicBezTo>
                    <a:pt x="301" y="198"/>
                    <a:pt x="301" y="198"/>
                    <a:pt x="301" y="198"/>
                  </a:cubicBezTo>
                  <a:cubicBezTo>
                    <a:pt x="302" y="199"/>
                    <a:pt x="304" y="200"/>
                    <a:pt x="306" y="201"/>
                  </a:cubicBezTo>
                  <a:close/>
                  <a:moveTo>
                    <a:pt x="306" y="228"/>
                  </a:moveTo>
                  <a:cubicBezTo>
                    <a:pt x="306" y="260"/>
                    <a:pt x="306" y="260"/>
                    <a:pt x="306" y="260"/>
                  </a:cubicBezTo>
                  <a:cubicBezTo>
                    <a:pt x="304" y="257"/>
                    <a:pt x="302" y="254"/>
                    <a:pt x="301" y="25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2" y="231"/>
                    <a:pt x="304" y="230"/>
                    <a:pt x="306" y="228"/>
                  </a:cubicBezTo>
                  <a:close/>
                  <a:moveTo>
                    <a:pt x="306" y="294"/>
                  </a:moveTo>
                  <a:cubicBezTo>
                    <a:pt x="306" y="298"/>
                    <a:pt x="306" y="298"/>
                    <a:pt x="306" y="298"/>
                  </a:cubicBezTo>
                  <a:cubicBezTo>
                    <a:pt x="305" y="298"/>
                    <a:pt x="304" y="297"/>
                    <a:pt x="303" y="297"/>
                  </a:cubicBezTo>
                  <a:cubicBezTo>
                    <a:pt x="302" y="298"/>
                    <a:pt x="301" y="299"/>
                    <a:pt x="301" y="300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6" y="294"/>
                    <a:pt x="306" y="294"/>
                    <a:pt x="306" y="294"/>
                  </a:cubicBezTo>
                  <a:close/>
                  <a:moveTo>
                    <a:pt x="306" y="308"/>
                  </a:moveTo>
                  <a:cubicBezTo>
                    <a:pt x="306" y="315"/>
                    <a:pt x="306" y="315"/>
                    <a:pt x="306" y="315"/>
                  </a:cubicBezTo>
                  <a:cubicBezTo>
                    <a:pt x="304" y="318"/>
                    <a:pt x="304" y="321"/>
                    <a:pt x="306" y="324"/>
                  </a:cubicBezTo>
                  <a:cubicBezTo>
                    <a:pt x="306" y="329"/>
                    <a:pt x="306" y="329"/>
                    <a:pt x="306" y="329"/>
                  </a:cubicBezTo>
                  <a:cubicBezTo>
                    <a:pt x="304" y="327"/>
                    <a:pt x="302" y="325"/>
                    <a:pt x="301" y="323"/>
                  </a:cubicBezTo>
                  <a:cubicBezTo>
                    <a:pt x="301" y="316"/>
                    <a:pt x="301" y="316"/>
                    <a:pt x="301" y="316"/>
                  </a:cubicBezTo>
                  <a:cubicBezTo>
                    <a:pt x="302" y="314"/>
                    <a:pt x="304" y="311"/>
                    <a:pt x="306" y="308"/>
                  </a:cubicBezTo>
                  <a:close/>
                  <a:moveTo>
                    <a:pt x="306" y="343"/>
                  </a:moveTo>
                  <a:cubicBezTo>
                    <a:pt x="306" y="349"/>
                    <a:pt x="306" y="349"/>
                    <a:pt x="306" y="349"/>
                  </a:cubicBezTo>
                  <a:cubicBezTo>
                    <a:pt x="305" y="350"/>
                    <a:pt x="304" y="351"/>
                    <a:pt x="304" y="352"/>
                  </a:cubicBezTo>
                  <a:cubicBezTo>
                    <a:pt x="304" y="352"/>
                    <a:pt x="305" y="352"/>
                    <a:pt x="306" y="352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2" y="357"/>
                    <a:pt x="302" y="357"/>
                    <a:pt x="302" y="357"/>
                  </a:cubicBezTo>
                  <a:cubicBezTo>
                    <a:pt x="301" y="358"/>
                    <a:pt x="301" y="359"/>
                    <a:pt x="301" y="360"/>
                  </a:cubicBezTo>
                  <a:cubicBezTo>
                    <a:pt x="301" y="352"/>
                    <a:pt x="301" y="352"/>
                    <a:pt x="301" y="352"/>
                  </a:cubicBezTo>
                  <a:cubicBezTo>
                    <a:pt x="302" y="349"/>
                    <a:pt x="304" y="346"/>
                    <a:pt x="306" y="343"/>
                  </a:cubicBezTo>
                  <a:close/>
                  <a:moveTo>
                    <a:pt x="306" y="362"/>
                  </a:moveTo>
                  <a:cubicBezTo>
                    <a:pt x="306" y="367"/>
                    <a:pt x="306" y="367"/>
                    <a:pt x="306" y="367"/>
                  </a:cubicBezTo>
                  <a:cubicBezTo>
                    <a:pt x="304" y="367"/>
                    <a:pt x="302" y="368"/>
                    <a:pt x="301" y="368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6" y="362"/>
                    <a:pt x="306" y="362"/>
                    <a:pt x="306" y="362"/>
                  </a:cubicBezTo>
                  <a:close/>
                  <a:moveTo>
                    <a:pt x="306" y="372"/>
                  </a:moveTo>
                  <a:cubicBezTo>
                    <a:pt x="306" y="425"/>
                    <a:pt x="306" y="425"/>
                    <a:pt x="306" y="425"/>
                  </a:cubicBezTo>
                  <a:cubicBezTo>
                    <a:pt x="304" y="426"/>
                    <a:pt x="302" y="427"/>
                    <a:pt x="301" y="428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3" y="419"/>
                    <a:pt x="303" y="419"/>
                    <a:pt x="303" y="419"/>
                  </a:cubicBezTo>
                  <a:cubicBezTo>
                    <a:pt x="303" y="417"/>
                    <a:pt x="303" y="415"/>
                    <a:pt x="303" y="412"/>
                  </a:cubicBezTo>
                  <a:cubicBezTo>
                    <a:pt x="301" y="414"/>
                    <a:pt x="301" y="414"/>
                    <a:pt x="301" y="414"/>
                  </a:cubicBezTo>
                  <a:cubicBezTo>
                    <a:pt x="301" y="409"/>
                    <a:pt x="301" y="409"/>
                    <a:pt x="301" y="409"/>
                  </a:cubicBezTo>
                  <a:cubicBezTo>
                    <a:pt x="302" y="408"/>
                    <a:pt x="302" y="408"/>
                    <a:pt x="302" y="408"/>
                  </a:cubicBezTo>
                  <a:cubicBezTo>
                    <a:pt x="302" y="405"/>
                    <a:pt x="302" y="403"/>
                    <a:pt x="302" y="401"/>
                  </a:cubicBezTo>
                  <a:cubicBezTo>
                    <a:pt x="301" y="401"/>
                    <a:pt x="301" y="402"/>
                    <a:pt x="301" y="402"/>
                  </a:cubicBezTo>
                  <a:cubicBezTo>
                    <a:pt x="301" y="397"/>
                    <a:pt x="301" y="397"/>
                    <a:pt x="301" y="397"/>
                  </a:cubicBezTo>
                  <a:cubicBezTo>
                    <a:pt x="302" y="395"/>
                    <a:pt x="303" y="393"/>
                    <a:pt x="303" y="389"/>
                  </a:cubicBezTo>
                  <a:cubicBezTo>
                    <a:pt x="302" y="389"/>
                    <a:pt x="301" y="390"/>
                    <a:pt x="301" y="390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4" y="384"/>
                    <a:pt x="306" y="381"/>
                    <a:pt x="305" y="377"/>
                  </a:cubicBezTo>
                  <a:cubicBezTo>
                    <a:pt x="301" y="378"/>
                    <a:pt x="301" y="378"/>
                    <a:pt x="301" y="378"/>
                  </a:cubicBezTo>
                  <a:cubicBezTo>
                    <a:pt x="301" y="374"/>
                    <a:pt x="301" y="374"/>
                    <a:pt x="301" y="374"/>
                  </a:cubicBezTo>
                  <a:cubicBezTo>
                    <a:pt x="303" y="374"/>
                    <a:pt x="304" y="373"/>
                    <a:pt x="306" y="372"/>
                  </a:cubicBezTo>
                  <a:close/>
                  <a:moveTo>
                    <a:pt x="306" y="428"/>
                  </a:moveTo>
                  <a:cubicBezTo>
                    <a:pt x="306" y="438"/>
                    <a:pt x="306" y="438"/>
                    <a:pt x="306" y="438"/>
                  </a:cubicBezTo>
                  <a:cubicBezTo>
                    <a:pt x="302" y="442"/>
                    <a:pt x="302" y="447"/>
                    <a:pt x="304" y="452"/>
                  </a:cubicBezTo>
                  <a:cubicBezTo>
                    <a:pt x="305" y="452"/>
                    <a:pt x="305" y="451"/>
                    <a:pt x="306" y="451"/>
                  </a:cubicBezTo>
                  <a:cubicBezTo>
                    <a:pt x="306" y="462"/>
                    <a:pt x="306" y="462"/>
                    <a:pt x="306" y="462"/>
                  </a:cubicBezTo>
                  <a:cubicBezTo>
                    <a:pt x="304" y="460"/>
                    <a:pt x="302" y="457"/>
                    <a:pt x="301" y="454"/>
                  </a:cubicBezTo>
                  <a:cubicBezTo>
                    <a:pt x="301" y="440"/>
                    <a:pt x="301" y="440"/>
                    <a:pt x="301" y="440"/>
                  </a:cubicBezTo>
                  <a:cubicBezTo>
                    <a:pt x="302" y="435"/>
                    <a:pt x="305" y="433"/>
                    <a:pt x="306" y="428"/>
                  </a:cubicBezTo>
                  <a:close/>
                  <a:moveTo>
                    <a:pt x="306" y="476"/>
                  </a:moveTo>
                  <a:cubicBezTo>
                    <a:pt x="306" y="482"/>
                    <a:pt x="306" y="482"/>
                    <a:pt x="306" y="482"/>
                  </a:cubicBezTo>
                  <a:cubicBezTo>
                    <a:pt x="303" y="482"/>
                    <a:pt x="301" y="482"/>
                    <a:pt x="301" y="486"/>
                  </a:cubicBezTo>
                  <a:cubicBezTo>
                    <a:pt x="303" y="488"/>
                    <a:pt x="304" y="489"/>
                    <a:pt x="306" y="490"/>
                  </a:cubicBezTo>
                  <a:cubicBezTo>
                    <a:pt x="306" y="494"/>
                    <a:pt x="306" y="494"/>
                    <a:pt x="306" y="494"/>
                  </a:cubicBezTo>
                  <a:cubicBezTo>
                    <a:pt x="304" y="493"/>
                    <a:pt x="302" y="492"/>
                    <a:pt x="301" y="491"/>
                  </a:cubicBezTo>
                  <a:cubicBezTo>
                    <a:pt x="301" y="481"/>
                    <a:pt x="301" y="481"/>
                    <a:pt x="301" y="481"/>
                  </a:cubicBezTo>
                  <a:cubicBezTo>
                    <a:pt x="302" y="479"/>
                    <a:pt x="304" y="478"/>
                    <a:pt x="306" y="476"/>
                  </a:cubicBezTo>
                  <a:close/>
                  <a:moveTo>
                    <a:pt x="306" y="502"/>
                  </a:moveTo>
                  <a:cubicBezTo>
                    <a:pt x="306" y="510"/>
                    <a:pt x="306" y="510"/>
                    <a:pt x="306" y="510"/>
                  </a:cubicBezTo>
                  <a:cubicBezTo>
                    <a:pt x="304" y="512"/>
                    <a:pt x="302" y="514"/>
                    <a:pt x="301" y="516"/>
                  </a:cubicBezTo>
                  <a:cubicBezTo>
                    <a:pt x="301" y="510"/>
                    <a:pt x="301" y="510"/>
                    <a:pt x="301" y="510"/>
                  </a:cubicBezTo>
                  <a:cubicBezTo>
                    <a:pt x="302" y="509"/>
                    <a:pt x="302" y="508"/>
                    <a:pt x="303" y="506"/>
                  </a:cubicBezTo>
                  <a:cubicBezTo>
                    <a:pt x="302" y="506"/>
                    <a:pt x="302" y="506"/>
                    <a:pt x="301" y="505"/>
                  </a:cubicBezTo>
                  <a:cubicBezTo>
                    <a:pt x="301" y="502"/>
                    <a:pt x="301" y="502"/>
                    <a:pt x="301" y="502"/>
                  </a:cubicBezTo>
                  <a:cubicBezTo>
                    <a:pt x="302" y="503"/>
                    <a:pt x="302" y="503"/>
                    <a:pt x="302" y="503"/>
                  </a:cubicBezTo>
                  <a:cubicBezTo>
                    <a:pt x="303" y="503"/>
                    <a:pt x="305" y="502"/>
                    <a:pt x="306" y="502"/>
                  </a:cubicBezTo>
                  <a:close/>
                  <a:moveTo>
                    <a:pt x="306" y="526"/>
                  </a:moveTo>
                  <a:cubicBezTo>
                    <a:pt x="306" y="554"/>
                    <a:pt x="306" y="554"/>
                    <a:pt x="306" y="554"/>
                  </a:cubicBezTo>
                  <a:cubicBezTo>
                    <a:pt x="304" y="553"/>
                    <a:pt x="302" y="552"/>
                    <a:pt x="301" y="552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02" y="531"/>
                    <a:pt x="304" y="529"/>
                    <a:pt x="306" y="526"/>
                  </a:cubicBezTo>
                  <a:close/>
                  <a:moveTo>
                    <a:pt x="306" y="592"/>
                  </a:moveTo>
                  <a:cubicBezTo>
                    <a:pt x="306" y="622"/>
                    <a:pt x="306" y="622"/>
                    <a:pt x="306" y="622"/>
                  </a:cubicBezTo>
                  <a:cubicBezTo>
                    <a:pt x="304" y="621"/>
                    <a:pt x="302" y="620"/>
                    <a:pt x="301" y="620"/>
                  </a:cubicBezTo>
                  <a:cubicBezTo>
                    <a:pt x="301" y="614"/>
                    <a:pt x="301" y="614"/>
                    <a:pt x="301" y="614"/>
                  </a:cubicBezTo>
                  <a:cubicBezTo>
                    <a:pt x="302" y="615"/>
                    <a:pt x="302" y="615"/>
                    <a:pt x="302" y="615"/>
                  </a:cubicBezTo>
                  <a:cubicBezTo>
                    <a:pt x="302" y="608"/>
                    <a:pt x="302" y="603"/>
                    <a:pt x="301" y="598"/>
                  </a:cubicBezTo>
                  <a:cubicBezTo>
                    <a:pt x="301" y="589"/>
                    <a:pt x="301" y="589"/>
                    <a:pt x="301" y="589"/>
                  </a:cubicBezTo>
                  <a:cubicBezTo>
                    <a:pt x="302" y="590"/>
                    <a:pt x="304" y="591"/>
                    <a:pt x="306" y="592"/>
                  </a:cubicBezTo>
                  <a:close/>
                  <a:moveTo>
                    <a:pt x="306" y="673"/>
                  </a:moveTo>
                  <a:cubicBezTo>
                    <a:pt x="306" y="678"/>
                    <a:pt x="306" y="678"/>
                    <a:pt x="306" y="678"/>
                  </a:cubicBezTo>
                  <a:cubicBezTo>
                    <a:pt x="305" y="680"/>
                    <a:pt x="304" y="682"/>
                    <a:pt x="304" y="684"/>
                  </a:cubicBezTo>
                  <a:cubicBezTo>
                    <a:pt x="303" y="684"/>
                    <a:pt x="302" y="684"/>
                    <a:pt x="302" y="684"/>
                  </a:cubicBezTo>
                  <a:cubicBezTo>
                    <a:pt x="301" y="684"/>
                    <a:pt x="301" y="684"/>
                    <a:pt x="301" y="684"/>
                  </a:cubicBezTo>
                  <a:cubicBezTo>
                    <a:pt x="301" y="671"/>
                    <a:pt x="301" y="671"/>
                    <a:pt x="301" y="671"/>
                  </a:cubicBezTo>
                  <a:cubicBezTo>
                    <a:pt x="304" y="672"/>
                    <a:pt x="305" y="673"/>
                    <a:pt x="306" y="673"/>
                  </a:cubicBezTo>
                  <a:close/>
                  <a:moveTo>
                    <a:pt x="296" y="13"/>
                  </a:moveTo>
                  <a:cubicBezTo>
                    <a:pt x="298" y="13"/>
                    <a:pt x="299" y="13"/>
                    <a:pt x="301" y="1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299" y="21"/>
                    <a:pt x="298" y="21"/>
                    <a:pt x="296" y="21"/>
                  </a:cubicBezTo>
                  <a:cubicBezTo>
                    <a:pt x="296" y="13"/>
                    <a:pt x="296" y="13"/>
                    <a:pt x="296" y="13"/>
                  </a:cubicBezTo>
                  <a:close/>
                  <a:moveTo>
                    <a:pt x="301" y="783"/>
                  </a:moveTo>
                  <a:cubicBezTo>
                    <a:pt x="299" y="783"/>
                    <a:pt x="298" y="782"/>
                    <a:pt x="296" y="78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8" y="774"/>
                    <a:pt x="299" y="774"/>
                    <a:pt x="301" y="775"/>
                  </a:cubicBezTo>
                  <a:cubicBezTo>
                    <a:pt x="301" y="783"/>
                    <a:pt x="301" y="783"/>
                    <a:pt x="301" y="783"/>
                  </a:cubicBezTo>
                  <a:close/>
                  <a:moveTo>
                    <a:pt x="301" y="37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99" y="48"/>
                    <a:pt x="298" y="47"/>
                    <a:pt x="296" y="46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8" y="35"/>
                    <a:pt x="299" y="36"/>
                    <a:pt x="301" y="37"/>
                  </a:cubicBezTo>
                  <a:close/>
                  <a:moveTo>
                    <a:pt x="301" y="51"/>
                  </a:move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8" y="60"/>
                    <a:pt x="296" y="60"/>
                  </a:cubicBezTo>
                  <a:cubicBezTo>
                    <a:pt x="296" y="52"/>
                    <a:pt x="296" y="52"/>
                    <a:pt x="296" y="52"/>
                  </a:cubicBezTo>
                  <a:cubicBezTo>
                    <a:pt x="298" y="52"/>
                    <a:pt x="299" y="51"/>
                    <a:pt x="301" y="51"/>
                  </a:cubicBezTo>
                  <a:close/>
                  <a:moveTo>
                    <a:pt x="301" y="81"/>
                  </a:moveTo>
                  <a:cubicBezTo>
                    <a:pt x="301" y="115"/>
                    <a:pt x="301" y="115"/>
                    <a:pt x="301" y="115"/>
                  </a:cubicBezTo>
                  <a:cubicBezTo>
                    <a:pt x="299" y="115"/>
                    <a:pt x="298" y="116"/>
                    <a:pt x="296" y="117"/>
                  </a:cubicBezTo>
                  <a:cubicBezTo>
                    <a:pt x="296" y="82"/>
                    <a:pt x="296" y="82"/>
                    <a:pt x="296" y="82"/>
                  </a:cubicBezTo>
                  <a:cubicBezTo>
                    <a:pt x="298" y="81"/>
                    <a:pt x="299" y="81"/>
                    <a:pt x="301" y="81"/>
                  </a:cubicBezTo>
                  <a:close/>
                  <a:moveTo>
                    <a:pt x="301" y="126"/>
                  </a:moveTo>
                  <a:cubicBezTo>
                    <a:pt x="301" y="161"/>
                    <a:pt x="301" y="161"/>
                    <a:pt x="301" y="161"/>
                  </a:cubicBezTo>
                  <a:cubicBezTo>
                    <a:pt x="299" y="162"/>
                    <a:pt x="298" y="162"/>
                    <a:pt x="296" y="163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9" y="135"/>
                    <a:pt x="300" y="131"/>
                    <a:pt x="301" y="126"/>
                  </a:cubicBezTo>
                  <a:close/>
                  <a:moveTo>
                    <a:pt x="301" y="184"/>
                  </a:moveTo>
                  <a:cubicBezTo>
                    <a:pt x="301" y="191"/>
                    <a:pt x="301" y="191"/>
                    <a:pt x="301" y="191"/>
                  </a:cubicBezTo>
                  <a:cubicBezTo>
                    <a:pt x="299" y="191"/>
                    <a:pt x="298" y="192"/>
                    <a:pt x="296" y="192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5"/>
                    <a:pt x="299" y="185"/>
                    <a:pt x="301" y="184"/>
                  </a:cubicBezTo>
                  <a:close/>
                  <a:moveTo>
                    <a:pt x="301" y="198"/>
                  </a:moveTo>
                  <a:cubicBezTo>
                    <a:pt x="301" y="205"/>
                    <a:pt x="301" y="205"/>
                    <a:pt x="301" y="205"/>
                  </a:cubicBezTo>
                  <a:cubicBezTo>
                    <a:pt x="299" y="204"/>
                    <a:pt x="298" y="203"/>
                    <a:pt x="296" y="202"/>
                  </a:cubicBezTo>
                  <a:cubicBezTo>
                    <a:pt x="296" y="196"/>
                    <a:pt x="296" y="196"/>
                    <a:pt x="296" y="196"/>
                  </a:cubicBezTo>
                  <a:cubicBezTo>
                    <a:pt x="301" y="198"/>
                    <a:pt x="301" y="198"/>
                    <a:pt x="301" y="198"/>
                  </a:cubicBezTo>
                  <a:close/>
                  <a:moveTo>
                    <a:pt x="301" y="210"/>
                  </a:moveTo>
                  <a:cubicBezTo>
                    <a:pt x="301" y="214"/>
                    <a:pt x="301" y="214"/>
                    <a:pt x="301" y="214"/>
                  </a:cubicBezTo>
                  <a:cubicBezTo>
                    <a:pt x="299" y="215"/>
                    <a:pt x="298" y="215"/>
                    <a:pt x="296" y="216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1"/>
                    <a:pt x="299" y="210"/>
                    <a:pt x="301" y="210"/>
                  </a:cubicBezTo>
                  <a:close/>
                  <a:moveTo>
                    <a:pt x="301" y="232"/>
                  </a:moveTo>
                  <a:cubicBezTo>
                    <a:pt x="301" y="251"/>
                    <a:pt x="301" y="251"/>
                    <a:pt x="301" y="251"/>
                  </a:cubicBezTo>
                  <a:cubicBezTo>
                    <a:pt x="299" y="248"/>
                    <a:pt x="297" y="245"/>
                    <a:pt x="296" y="243"/>
                  </a:cubicBezTo>
                  <a:cubicBezTo>
                    <a:pt x="296" y="236"/>
                    <a:pt x="296" y="236"/>
                    <a:pt x="296" y="236"/>
                  </a:cubicBezTo>
                  <a:cubicBezTo>
                    <a:pt x="298" y="234"/>
                    <a:pt x="299" y="233"/>
                    <a:pt x="301" y="232"/>
                  </a:cubicBezTo>
                  <a:close/>
                  <a:moveTo>
                    <a:pt x="301" y="288"/>
                  </a:moveTo>
                  <a:cubicBezTo>
                    <a:pt x="301" y="300"/>
                    <a:pt x="301" y="300"/>
                    <a:pt x="301" y="300"/>
                  </a:cubicBezTo>
                  <a:cubicBezTo>
                    <a:pt x="299" y="303"/>
                    <a:pt x="298" y="305"/>
                    <a:pt x="296" y="308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8" y="297"/>
                    <a:pt x="299" y="294"/>
                    <a:pt x="296" y="289"/>
                  </a:cubicBezTo>
                  <a:cubicBezTo>
                    <a:pt x="296" y="284"/>
                    <a:pt x="296" y="284"/>
                    <a:pt x="296" y="284"/>
                  </a:cubicBezTo>
                  <a:cubicBezTo>
                    <a:pt x="301" y="288"/>
                    <a:pt x="301" y="288"/>
                    <a:pt x="301" y="288"/>
                  </a:cubicBezTo>
                  <a:close/>
                  <a:moveTo>
                    <a:pt x="301" y="316"/>
                  </a:moveTo>
                  <a:cubicBezTo>
                    <a:pt x="301" y="323"/>
                    <a:pt x="301" y="323"/>
                    <a:pt x="301" y="323"/>
                  </a:cubicBezTo>
                  <a:cubicBezTo>
                    <a:pt x="299" y="322"/>
                    <a:pt x="298" y="321"/>
                    <a:pt x="296" y="319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300" y="317"/>
                    <a:pt x="300" y="317"/>
                    <a:pt x="301" y="316"/>
                  </a:cubicBezTo>
                  <a:close/>
                  <a:moveTo>
                    <a:pt x="301" y="352"/>
                  </a:moveTo>
                  <a:cubicBezTo>
                    <a:pt x="301" y="360"/>
                    <a:pt x="301" y="360"/>
                    <a:pt x="301" y="360"/>
                  </a:cubicBezTo>
                  <a:cubicBezTo>
                    <a:pt x="300" y="361"/>
                    <a:pt x="300" y="363"/>
                    <a:pt x="299" y="364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9" y="369"/>
                    <a:pt x="298" y="370"/>
                    <a:pt x="296" y="37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8" y="359"/>
                    <a:pt x="299" y="355"/>
                    <a:pt x="301" y="352"/>
                  </a:cubicBezTo>
                  <a:close/>
                  <a:moveTo>
                    <a:pt x="301" y="374"/>
                  </a:moveTo>
                  <a:cubicBezTo>
                    <a:pt x="301" y="378"/>
                    <a:pt x="301" y="378"/>
                    <a:pt x="301" y="378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ubicBezTo>
                    <a:pt x="298" y="375"/>
                    <a:pt x="299" y="375"/>
                    <a:pt x="301" y="374"/>
                  </a:cubicBezTo>
                  <a:close/>
                  <a:moveTo>
                    <a:pt x="301" y="385"/>
                  </a:moveTo>
                  <a:cubicBezTo>
                    <a:pt x="301" y="390"/>
                    <a:pt x="301" y="390"/>
                    <a:pt x="301" y="390"/>
                  </a:cubicBezTo>
                  <a:cubicBezTo>
                    <a:pt x="299" y="391"/>
                    <a:pt x="298" y="391"/>
                    <a:pt x="296" y="392"/>
                  </a:cubicBezTo>
                  <a:cubicBezTo>
                    <a:pt x="296" y="387"/>
                    <a:pt x="296" y="387"/>
                    <a:pt x="296" y="387"/>
                  </a:cubicBezTo>
                  <a:cubicBezTo>
                    <a:pt x="298" y="387"/>
                    <a:pt x="299" y="386"/>
                    <a:pt x="301" y="385"/>
                  </a:cubicBezTo>
                  <a:close/>
                  <a:moveTo>
                    <a:pt x="301" y="397"/>
                  </a:moveTo>
                  <a:cubicBezTo>
                    <a:pt x="301" y="402"/>
                    <a:pt x="301" y="402"/>
                    <a:pt x="301" y="402"/>
                  </a:cubicBezTo>
                  <a:cubicBezTo>
                    <a:pt x="300" y="402"/>
                    <a:pt x="299" y="403"/>
                    <a:pt x="296" y="404"/>
                  </a:cubicBezTo>
                  <a:cubicBezTo>
                    <a:pt x="296" y="399"/>
                    <a:pt x="296" y="399"/>
                    <a:pt x="296" y="399"/>
                  </a:cubicBezTo>
                  <a:cubicBezTo>
                    <a:pt x="298" y="399"/>
                    <a:pt x="300" y="398"/>
                    <a:pt x="301" y="397"/>
                  </a:cubicBezTo>
                  <a:close/>
                  <a:moveTo>
                    <a:pt x="301" y="409"/>
                  </a:moveTo>
                  <a:cubicBezTo>
                    <a:pt x="301" y="414"/>
                    <a:pt x="301" y="414"/>
                    <a:pt x="301" y="414"/>
                  </a:cubicBezTo>
                  <a:cubicBezTo>
                    <a:pt x="299" y="416"/>
                    <a:pt x="297" y="416"/>
                    <a:pt x="296" y="418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298" y="411"/>
                    <a:pt x="299" y="410"/>
                    <a:pt x="301" y="409"/>
                  </a:cubicBezTo>
                  <a:close/>
                  <a:moveTo>
                    <a:pt x="301" y="422"/>
                  </a:moveTo>
                  <a:cubicBezTo>
                    <a:pt x="301" y="428"/>
                    <a:pt x="301" y="428"/>
                    <a:pt x="301" y="428"/>
                  </a:cubicBezTo>
                  <a:cubicBezTo>
                    <a:pt x="298" y="431"/>
                    <a:pt x="298" y="435"/>
                    <a:pt x="298" y="440"/>
                  </a:cubicBezTo>
                  <a:cubicBezTo>
                    <a:pt x="299" y="440"/>
                    <a:pt x="300" y="440"/>
                    <a:pt x="300" y="440"/>
                  </a:cubicBezTo>
                  <a:cubicBezTo>
                    <a:pt x="300" y="440"/>
                    <a:pt x="300" y="440"/>
                    <a:pt x="301" y="440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299" y="451"/>
                    <a:pt x="298" y="448"/>
                    <a:pt x="296" y="444"/>
                  </a:cubicBezTo>
                  <a:cubicBezTo>
                    <a:pt x="296" y="427"/>
                    <a:pt x="296" y="427"/>
                    <a:pt x="296" y="427"/>
                  </a:cubicBezTo>
                  <a:cubicBezTo>
                    <a:pt x="298" y="425"/>
                    <a:pt x="299" y="424"/>
                    <a:pt x="301" y="422"/>
                  </a:cubicBezTo>
                  <a:close/>
                  <a:moveTo>
                    <a:pt x="301" y="481"/>
                  </a:moveTo>
                  <a:cubicBezTo>
                    <a:pt x="301" y="491"/>
                    <a:pt x="301" y="491"/>
                    <a:pt x="301" y="491"/>
                  </a:cubicBezTo>
                  <a:cubicBezTo>
                    <a:pt x="299" y="491"/>
                    <a:pt x="298" y="490"/>
                    <a:pt x="296" y="491"/>
                  </a:cubicBezTo>
                  <a:cubicBezTo>
                    <a:pt x="296" y="484"/>
                    <a:pt x="296" y="484"/>
                    <a:pt x="296" y="484"/>
                  </a:cubicBezTo>
                  <a:cubicBezTo>
                    <a:pt x="298" y="483"/>
                    <a:pt x="299" y="482"/>
                    <a:pt x="301" y="481"/>
                  </a:cubicBezTo>
                  <a:close/>
                  <a:moveTo>
                    <a:pt x="301" y="502"/>
                  </a:moveTo>
                  <a:cubicBezTo>
                    <a:pt x="301" y="505"/>
                    <a:pt x="301" y="505"/>
                    <a:pt x="301" y="505"/>
                  </a:cubicBezTo>
                  <a:cubicBezTo>
                    <a:pt x="299" y="505"/>
                    <a:pt x="298" y="504"/>
                    <a:pt x="296" y="503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8" y="499"/>
                    <a:pt x="299" y="501"/>
                    <a:pt x="301" y="502"/>
                  </a:cubicBezTo>
                  <a:close/>
                  <a:moveTo>
                    <a:pt x="301" y="510"/>
                  </a:moveTo>
                  <a:cubicBezTo>
                    <a:pt x="301" y="516"/>
                    <a:pt x="301" y="516"/>
                    <a:pt x="301" y="516"/>
                  </a:cubicBezTo>
                  <a:cubicBezTo>
                    <a:pt x="299" y="518"/>
                    <a:pt x="298" y="520"/>
                    <a:pt x="296" y="521"/>
                  </a:cubicBezTo>
                  <a:cubicBezTo>
                    <a:pt x="296" y="512"/>
                    <a:pt x="296" y="512"/>
                    <a:pt x="296" y="512"/>
                  </a:cubicBezTo>
                  <a:cubicBezTo>
                    <a:pt x="298" y="512"/>
                    <a:pt x="300" y="511"/>
                    <a:pt x="301" y="510"/>
                  </a:cubicBezTo>
                  <a:close/>
                  <a:moveTo>
                    <a:pt x="301" y="534"/>
                  </a:moveTo>
                  <a:cubicBezTo>
                    <a:pt x="301" y="552"/>
                    <a:pt x="301" y="552"/>
                    <a:pt x="301" y="552"/>
                  </a:cubicBezTo>
                  <a:cubicBezTo>
                    <a:pt x="299" y="551"/>
                    <a:pt x="298" y="550"/>
                    <a:pt x="296" y="548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7" y="540"/>
                    <a:pt x="298" y="539"/>
                    <a:pt x="299" y="538"/>
                  </a:cubicBezTo>
                  <a:cubicBezTo>
                    <a:pt x="299" y="537"/>
                    <a:pt x="300" y="535"/>
                    <a:pt x="301" y="534"/>
                  </a:cubicBezTo>
                  <a:close/>
                  <a:moveTo>
                    <a:pt x="301" y="589"/>
                  </a:moveTo>
                  <a:cubicBezTo>
                    <a:pt x="301" y="598"/>
                    <a:pt x="301" y="598"/>
                    <a:pt x="301" y="598"/>
                  </a:cubicBezTo>
                  <a:cubicBezTo>
                    <a:pt x="300" y="596"/>
                    <a:pt x="298" y="594"/>
                    <a:pt x="296" y="592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8" y="588"/>
                    <a:pt x="299" y="588"/>
                    <a:pt x="301" y="589"/>
                  </a:cubicBezTo>
                  <a:close/>
                  <a:moveTo>
                    <a:pt x="301" y="614"/>
                  </a:moveTo>
                  <a:cubicBezTo>
                    <a:pt x="301" y="620"/>
                    <a:pt x="301" y="620"/>
                    <a:pt x="301" y="620"/>
                  </a:cubicBezTo>
                  <a:cubicBezTo>
                    <a:pt x="299" y="619"/>
                    <a:pt x="298" y="619"/>
                    <a:pt x="296" y="618"/>
                  </a:cubicBezTo>
                  <a:cubicBezTo>
                    <a:pt x="296" y="611"/>
                    <a:pt x="296" y="611"/>
                    <a:pt x="296" y="611"/>
                  </a:cubicBezTo>
                  <a:cubicBezTo>
                    <a:pt x="298" y="612"/>
                    <a:pt x="299" y="613"/>
                    <a:pt x="301" y="614"/>
                  </a:cubicBezTo>
                  <a:close/>
                  <a:moveTo>
                    <a:pt x="301" y="671"/>
                  </a:moveTo>
                  <a:cubicBezTo>
                    <a:pt x="301" y="684"/>
                    <a:pt x="301" y="684"/>
                    <a:pt x="301" y="684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69"/>
                    <a:pt x="296" y="669"/>
                    <a:pt x="296" y="669"/>
                  </a:cubicBezTo>
                  <a:cubicBezTo>
                    <a:pt x="298" y="670"/>
                    <a:pt x="300" y="670"/>
                    <a:pt x="301" y="671"/>
                  </a:cubicBezTo>
                  <a:close/>
                  <a:moveTo>
                    <a:pt x="301" y="738"/>
                  </a:moveTo>
                  <a:cubicBezTo>
                    <a:pt x="301" y="760"/>
                    <a:pt x="301" y="760"/>
                    <a:pt x="301" y="760"/>
                  </a:cubicBezTo>
                  <a:cubicBezTo>
                    <a:pt x="299" y="756"/>
                    <a:pt x="298" y="752"/>
                    <a:pt x="296" y="749"/>
                  </a:cubicBezTo>
                  <a:cubicBezTo>
                    <a:pt x="296" y="735"/>
                    <a:pt x="296" y="735"/>
                    <a:pt x="296" y="735"/>
                  </a:cubicBezTo>
                  <a:cubicBezTo>
                    <a:pt x="297" y="736"/>
                    <a:pt x="298" y="737"/>
                    <a:pt x="299" y="738"/>
                  </a:cubicBezTo>
                  <a:cubicBezTo>
                    <a:pt x="300" y="738"/>
                    <a:pt x="300" y="738"/>
                    <a:pt x="301" y="738"/>
                  </a:cubicBezTo>
                  <a:close/>
                  <a:moveTo>
                    <a:pt x="295" y="14"/>
                  </a:moveTo>
                  <a:cubicBezTo>
                    <a:pt x="295" y="14"/>
                    <a:pt x="296" y="14"/>
                    <a:pt x="296" y="13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21"/>
                    <a:pt x="295" y="22"/>
                    <a:pt x="295" y="22"/>
                  </a:cubicBezTo>
                  <a:cubicBezTo>
                    <a:pt x="295" y="14"/>
                    <a:pt x="295" y="14"/>
                    <a:pt x="295" y="14"/>
                  </a:cubicBezTo>
                  <a:close/>
                  <a:moveTo>
                    <a:pt x="296" y="782"/>
                  </a:moveTo>
                  <a:cubicBezTo>
                    <a:pt x="295" y="781"/>
                    <a:pt x="295" y="781"/>
                    <a:pt x="295" y="781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73"/>
                    <a:pt x="296" y="773"/>
                    <a:pt x="296" y="773"/>
                  </a:cubicBezTo>
                  <a:cubicBezTo>
                    <a:pt x="296" y="782"/>
                    <a:pt x="296" y="782"/>
                    <a:pt x="296" y="782"/>
                  </a:cubicBezTo>
                  <a:close/>
                  <a:moveTo>
                    <a:pt x="296" y="33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5" y="45"/>
                    <a:pt x="295" y="44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5" y="32"/>
                    <a:pt x="296" y="32"/>
                    <a:pt x="296" y="33"/>
                  </a:cubicBezTo>
                  <a:close/>
                  <a:moveTo>
                    <a:pt x="296" y="52"/>
                  </a:moveTo>
                  <a:cubicBezTo>
                    <a:pt x="296" y="60"/>
                    <a:pt x="296" y="60"/>
                    <a:pt x="296" y="60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5" y="53"/>
                    <a:pt x="296" y="52"/>
                    <a:pt x="296" y="52"/>
                  </a:cubicBezTo>
                  <a:close/>
                  <a:moveTo>
                    <a:pt x="296" y="82"/>
                  </a:moveTo>
                  <a:cubicBezTo>
                    <a:pt x="296" y="117"/>
                    <a:pt x="296" y="117"/>
                    <a:pt x="296" y="117"/>
                  </a:cubicBezTo>
                  <a:cubicBezTo>
                    <a:pt x="296" y="117"/>
                    <a:pt x="295" y="117"/>
                    <a:pt x="295" y="118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2"/>
                    <a:pt x="296" y="82"/>
                    <a:pt x="296" y="82"/>
                  </a:cubicBezTo>
                  <a:close/>
                  <a:moveTo>
                    <a:pt x="296" y="138"/>
                  </a:moveTo>
                  <a:cubicBezTo>
                    <a:pt x="296" y="163"/>
                    <a:pt x="296" y="163"/>
                    <a:pt x="296" y="163"/>
                  </a:cubicBezTo>
                  <a:cubicBezTo>
                    <a:pt x="296" y="163"/>
                    <a:pt x="295" y="163"/>
                    <a:pt x="295" y="164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5" y="139"/>
                    <a:pt x="296" y="139"/>
                    <a:pt x="296" y="138"/>
                  </a:cubicBezTo>
                  <a:close/>
                  <a:moveTo>
                    <a:pt x="296" y="186"/>
                  </a:moveTo>
                  <a:cubicBezTo>
                    <a:pt x="296" y="192"/>
                    <a:pt x="296" y="192"/>
                    <a:pt x="296" y="192"/>
                  </a:cubicBezTo>
                  <a:cubicBezTo>
                    <a:pt x="296" y="192"/>
                    <a:pt x="295" y="193"/>
                    <a:pt x="295" y="193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6"/>
                    <a:pt x="296" y="186"/>
                    <a:pt x="296" y="186"/>
                  </a:cubicBezTo>
                  <a:close/>
                  <a:moveTo>
                    <a:pt x="296" y="196"/>
                  </a:moveTo>
                  <a:cubicBezTo>
                    <a:pt x="296" y="202"/>
                    <a:pt x="296" y="202"/>
                    <a:pt x="296" y="202"/>
                  </a:cubicBezTo>
                  <a:cubicBezTo>
                    <a:pt x="296" y="202"/>
                    <a:pt x="295" y="201"/>
                    <a:pt x="295" y="201"/>
                  </a:cubicBezTo>
                  <a:cubicBezTo>
                    <a:pt x="295" y="195"/>
                    <a:pt x="295" y="195"/>
                    <a:pt x="295" y="195"/>
                  </a:cubicBezTo>
                  <a:cubicBezTo>
                    <a:pt x="296" y="196"/>
                    <a:pt x="296" y="196"/>
                    <a:pt x="296" y="196"/>
                  </a:cubicBezTo>
                  <a:close/>
                  <a:moveTo>
                    <a:pt x="296" y="211"/>
                  </a:moveTo>
                  <a:cubicBezTo>
                    <a:pt x="296" y="216"/>
                    <a:pt x="296" y="216"/>
                    <a:pt x="296" y="216"/>
                  </a:cubicBezTo>
                  <a:cubicBezTo>
                    <a:pt x="296" y="217"/>
                    <a:pt x="295" y="217"/>
                    <a:pt x="295" y="217"/>
                  </a:cubicBezTo>
                  <a:cubicBezTo>
                    <a:pt x="295" y="211"/>
                    <a:pt x="295" y="211"/>
                    <a:pt x="295" y="211"/>
                  </a:cubicBezTo>
                  <a:cubicBezTo>
                    <a:pt x="295" y="211"/>
                    <a:pt x="296" y="211"/>
                    <a:pt x="296" y="211"/>
                  </a:cubicBezTo>
                  <a:close/>
                  <a:moveTo>
                    <a:pt x="296" y="236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6" y="241"/>
                    <a:pt x="295" y="238"/>
                    <a:pt x="295" y="237"/>
                  </a:cubicBezTo>
                  <a:cubicBezTo>
                    <a:pt x="296" y="236"/>
                    <a:pt x="296" y="236"/>
                    <a:pt x="296" y="236"/>
                  </a:cubicBezTo>
                  <a:close/>
                  <a:moveTo>
                    <a:pt x="296" y="284"/>
                  </a:move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8"/>
                    <a:pt x="295" y="287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4"/>
                    <a:pt x="296" y="284"/>
                    <a:pt x="296" y="284"/>
                  </a:cubicBezTo>
                  <a:close/>
                  <a:moveTo>
                    <a:pt x="296" y="300"/>
                  </a:moveTo>
                  <a:cubicBezTo>
                    <a:pt x="296" y="308"/>
                    <a:pt x="296" y="308"/>
                    <a:pt x="296" y="308"/>
                  </a:cubicBezTo>
                  <a:cubicBezTo>
                    <a:pt x="296" y="309"/>
                    <a:pt x="296" y="311"/>
                    <a:pt x="295" y="312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9"/>
                    <a:pt x="296" y="319"/>
                    <a:pt x="296" y="319"/>
                  </a:cubicBezTo>
                  <a:cubicBezTo>
                    <a:pt x="296" y="319"/>
                    <a:pt x="295" y="318"/>
                    <a:pt x="295" y="318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02"/>
                    <a:pt x="296" y="301"/>
                    <a:pt x="296" y="300"/>
                  </a:cubicBezTo>
                  <a:close/>
                  <a:moveTo>
                    <a:pt x="296" y="362"/>
                  </a:moveTo>
                  <a:cubicBezTo>
                    <a:pt x="296" y="372"/>
                    <a:pt x="296" y="372"/>
                    <a:pt x="296" y="372"/>
                  </a:cubicBezTo>
                  <a:cubicBezTo>
                    <a:pt x="296" y="373"/>
                    <a:pt x="295" y="374"/>
                    <a:pt x="295" y="37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365"/>
                    <a:pt x="296" y="363"/>
                    <a:pt x="296" y="362"/>
                  </a:cubicBezTo>
                  <a:close/>
                  <a:moveTo>
                    <a:pt x="296" y="375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lose/>
                  <a:moveTo>
                    <a:pt x="296" y="387"/>
                  </a:moveTo>
                  <a:cubicBezTo>
                    <a:pt x="296" y="392"/>
                    <a:pt x="296" y="392"/>
                    <a:pt x="296" y="392"/>
                  </a:cubicBezTo>
                  <a:cubicBezTo>
                    <a:pt x="296" y="393"/>
                    <a:pt x="295" y="393"/>
                    <a:pt x="295" y="393"/>
                  </a:cubicBezTo>
                  <a:cubicBezTo>
                    <a:pt x="295" y="388"/>
                    <a:pt x="295" y="388"/>
                    <a:pt x="295" y="388"/>
                  </a:cubicBezTo>
                  <a:cubicBezTo>
                    <a:pt x="295" y="388"/>
                    <a:pt x="296" y="387"/>
                    <a:pt x="296" y="387"/>
                  </a:cubicBezTo>
                  <a:close/>
                  <a:moveTo>
                    <a:pt x="296" y="399"/>
                  </a:moveTo>
                  <a:cubicBezTo>
                    <a:pt x="296" y="404"/>
                    <a:pt x="296" y="404"/>
                    <a:pt x="296" y="404"/>
                  </a:cubicBezTo>
                  <a:cubicBezTo>
                    <a:pt x="295" y="405"/>
                    <a:pt x="295" y="405"/>
                    <a:pt x="295" y="405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95" y="400"/>
                    <a:pt x="296" y="399"/>
                    <a:pt x="296" y="399"/>
                  </a:cubicBezTo>
                  <a:close/>
                  <a:moveTo>
                    <a:pt x="296" y="412"/>
                  </a:moveTo>
                  <a:cubicBezTo>
                    <a:pt x="296" y="418"/>
                    <a:pt x="296" y="418"/>
                    <a:pt x="296" y="418"/>
                  </a:cubicBezTo>
                  <a:cubicBezTo>
                    <a:pt x="295" y="418"/>
                    <a:pt x="295" y="420"/>
                    <a:pt x="295" y="421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2"/>
                    <a:pt x="296" y="412"/>
                    <a:pt x="296" y="412"/>
                  </a:cubicBezTo>
                  <a:close/>
                  <a:moveTo>
                    <a:pt x="296" y="427"/>
                  </a:moveTo>
                  <a:cubicBezTo>
                    <a:pt x="296" y="444"/>
                    <a:pt x="296" y="444"/>
                    <a:pt x="296" y="444"/>
                  </a:cubicBezTo>
                  <a:cubicBezTo>
                    <a:pt x="296" y="443"/>
                    <a:pt x="295" y="441"/>
                    <a:pt x="295" y="440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6" y="427"/>
                    <a:pt x="296" y="427"/>
                    <a:pt x="296" y="427"/>
                  </a:cubicBezTo>
                  <a:close/>
                  <a:moveTo>
                    <a:pt x="296" y="484"/>
                  </a:moveTo>
                  <a:cubicBezTo>
                    <a:pt x="296" y="491"/>
                    <a:pt x="296" y="491"/>
                    <a:pt x="296" y="491"/>
                  </a:cubicBezTo>
                  <a:cubicBezTo>
                    <a:pt x="296" y="491"/>
                    <a:pt x="295" y="491"/>
                    <a:pt x="295" y="492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5" y="485"/>
                    <a:pt x="296" y="485"/>
                    <a:pt x="296" y="484"/>
                  </a:cubicBezTo>
                  <a:close/>
                  <a:moveTo>
                    <a:pt x="296" y="499"/>
                  </a:moveTo>
                  <a:cubicBezTo>
                    <a:pt x="296" y="503"/>
                    <a:pt x="296" y="503"/>
                    <a:pt x="296" y="503"/>
                  </a:cubicBezTo>
                  <a:cubicBezTo>
                    <a:pt x="296" y="503"/>
                    <a:pt x="295" y="502"/>
                    <a:pt x="295" y="502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6" y="498"/>
                    <a:pt x="296" y="499"/>
                  </a:cubicBezTo>
                  <a:close/>
                  <a:moveTo>
                    <a:pt x="296" y="512"/>
                  </a:moveTo>
                  <a:cubicBezTo>
                    <a:pt x="296" y="521"/>
                    <a:pt x="296" y="521"/>
                    <a:pt x="296" y="521"/>
                  </a:cubicBezTo>
                  <a:cubicBezTo>
                    <a:pt x="296" y="521"/>
                    <a:pt x="295" y="522"/>
                    <a:pt x="295" y="52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6" y="512"/>
                    <a:pt x="296" y="512"/>
                  </a:cubicBezTo>
                  <a:close/>
                  <a:moveTo>
                    <a:pt x="296" y="540"/>
                  </a:moveTo>
                  <a:cubicBezTo>
                    <a:pt x="296" y="548"/>
                    <a:pt x="296" y="548"/>
                    <a:pt x="296" y="548"/>
                  </a:cubicBezTo>
                  <a:cubicBezTo>
                    <a:pt x="296" y="548"/>
                    <a:pt x="295" y="547"/>
                    <a:pt x="295" y="546"/>
                  </a:cubicBezTo>
                  <a:cubicBezTo>
                    <a:pt x="295" y="542"/>
                    <a:pt x="295" y="542"/>
                    <a:pt x="295" y="542"/>
                  </a:cubicBezTo>
                  <a:cubicBezTo>
                    <a:pt x="295" y="541"/>
                    <a:pt x="296" y="541"/>
                    <a:pt x="296" y="540"/>
                  </a:cubicBezTo>
                  <a:close/>
                  <a:moveTo>
                    <a:pt x="296" y="587"/>
                  </a:moveTo>
                  <a:cubicBezTo>
                    <a:pt x="296" y="592"/>
                    <a:pt x="296" y="592"/>
                    <a:pt x="296" y="592"/>
                  </a:cubicBezTo>
                  <a:cubicBezTo>
                    <a:pt x="296" y="592"/>
                    <a:pt x="295" y="592"/>
                    <a:pt x="295" y="591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5" y="586"/>
                    <a:pt x="296" y="586"/>
                    <a:pt x="296" y="587"/>
                  </a:cubicBezTo>
                  <a:close/>
                  <a:moveTo>
                    <a:pt x="296" y="611"/>
                  </a:moveTo>
                  <a:cubicBezTo>
                    <a:pt x="296" y="618"/>
                    <a:pt x="296" y="618"/>
                    <a:pt x="296" y="618"/>
                  </a:cubicBezTo>
                  <a:cubicBezTo>
                    <a:pt x="296" y="618"/>
                    <a:pt x="295" y="618"/>
                    <a:pt x="295" y="617"/>
                  </a:cubicBezTo>
                  <a:cubicBezTo>
                    <a:pt x="295" y="610"/>
                    <a:pt x="295" y="610"/>
                    <a:pt x="295" y="610"/>
                  </a:cubicBezTo>
                  <a:cubicBezTo>
                    <a:pt x="295" y="610"/>
                    <a:pt x="296" y="611"/>
                    <a:pt x="296" y="611"/>
                  </a:cubicBezTo>
                  <a:close/>
                  <a:moveTo>
                    <a:pt x="296" y="669"/>
                  </a:moveTo>
                  <a:cubicBezTo>
                    <a:pt x="296" y="682"/>
                    <a:pt x="296" y="682"/>
                    <a:pt x="296" y="682"/>
                  </a:cubicBezTo>
                  <a:cubicBezTo>
                    <a:pt x="295" y="681"/>
                    <a:pt x="295" y="681"/>
                    <a:pt x="295" y="681"/>
                  </a:cubicBezTo>
                  <a:cubicBezTo>
                    <a:pt x="295" y="668"/>
                    <a:pt x="295" y="668"/>
                    <a:pt x="295" y="668"/>
                  </a:cubicBezTo>
                  <a:cubicBezTo>
                    <a:pt x="296" y="669"/>
                    <a:pt x="296" y="669"/>
                    <a:pt x="296" y="669"/>
                  </a:cubicBezTo>
                  <a:close/>
                  <a:moveTo>
                    <a:pt x="296" y="735"/>
                  </a:moveTo>
                  <a:cubicBezTo>
                    <a:pt x="296" y="749"/>
                    <a:pt x="296" y="749"/>
                    <a:pt x="296" y="749"/>
                  </a:cubicBezTo>
                  <a:cubicBezTo>
                    <a:pt x="296" y="748"/>
                    <a:pt x="295" y="747"/>
                    <a:pt x="295" y="746"/>
                  </a:cubicBezTo>
                  <a:cubicBezTo>
                    <a:pt x="295" y="734"/>
                    <a:pt x="295" y="734"/>
                    <a:pt x="295" y="734"/>
                  </a:cubicBezTo>
                  <a:cubicBezTo>
                    <a:pt x="295" y="734"/>
                    <a:pt x="296" y="735"/>
                    <a:pt x="296" y="735"/>
                  </a:cubicBezTo>
                  <a:close/>
                  <a:moveTo>
                    <a:pt x="295" y="336"/>
                  </a:moveTo>
                  <a:cubicBezTo>
                    <a:pt x="295" y="335"/>
                    <a:pt x="295" y="335"/>
                    <a:pt x="295" y="335"/>
                  </a:cubicBezTo>
                  <a:cubicBezTo>
                    <a:pt x="295" y="335"/>
                    <a:pt x="295" y="336"/>
                    <a:pt x="295" y="336"/>
                  </a:cubicBezTo>
                  <a:close/>
                  <a:moveTo>
                    <a:pt x="294" y="14"/>
                  </a:moveTo>
                  <a:cubicBezTo>
                    <a:pt x="295" y="14"/>
                    <a:pt x="295" y="14"/>
                    <a:pt x="295" y="1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5" y="781"/>
                  </a:moveTo>
                  <a:cubicBezTo>
                    <a:pt x="294" y="781"/>
                    <a:pt x="294" y="781"/>
                    <a:pt x="294" y="781"/>
                  </a:cubicBezTo>
                  <a:cubicBezTo>
                    <a:pt x="294" y="773"/>
                    <a:pt x="294" y="773"/>
                    <a:pt x="294" y="773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81"/>
                    <a:pt x="295" y="781"/>
                    <a:pt x="295" y="781"/>
                  </a:cubicBezTo>
                  <a:close/>
                  <a:moveTo>
                    <a:pt x="295" y="31"/>
                  </a:moveTo>
                  <a:cubicBezTo>
                    <a:pt x="295" y="44"/>
                    <a:pt x="295" y="44"/>
                    <a:pt x="295" y="44"/>
                  </a:cubicBezTo>
                  <a:cubicBezTo>
                    <a:pt x="294" y="44"/>
                    <a:pt x="294" y="44"/>
                    <a:pt x="294" y="44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95" y="53"/>
                  </a:moveTo>
                  <a:cubicBezTo>
                    <a:pt x="295" y="61"/>
                    <a:pt x="295" y="61"/>
                    <a:pt x="295" y="61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3"/>
                    <a:pt x="295" y="53"/>
                    <a:pt x="295" y="53"/>
                  </a:cubicBezTo>
                  <a:close/>
                  <a:moveTo>
                    <a:pt x="295" y="82"/>
                  </a:moveTo>
                  <a:cubicBezTo>
                    <a:pt x="295" y="118"/>
                    <a:pt x="295" y="118"/>
                    <a:pt x="295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5" y="82"/>
                  </a:cubicBezTo>
                  <a:close/>
                  <a:moveTo>
                    <a:pt x="295" y="140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4" y="164"/>
                    <a:pt x="294" y="164"/>
                    <a:pt x="294" y="164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5" y="140"/>
                    <a:pt x="295" y="140"/>
                    <a:pt x="295" y="140"/>
                  </a:cubicBezTo>
                  <a:close/>
                  <a:moveTo>
                    <a:pt x="295" y="187"/>
                  </a:moveTo>
                  <a:cubicBezTo>
                    <a:pt x="295" y="193"/>
                    <a:pt x="295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95" y="187"/>
                    <a:pt x="295" y="187"/>
                    <a:pt x="295" y="187"/>
                  </a:cubicBezTo>
                  <a:close/>
                  <a:moveTo>
                    <a:pt x="295" y="195"/>
                  </a:moveTo>
                  <a:cubicBezTo>
                    <a:pt x="295" y="201"/>
                    <a:pt x="295" y="201"/>
                    <a:pt x="295" y="201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5" y="195"/>
                    <a:pt x="295" y="195"/>
                    <a:pt x="295" y="195"/>
                  </a:cubicBezTo>
                  <a:close/>
                  <a:moveTo>
                    <a:pt x="295" y="211"/>
                  </a:moveTo>
                  <a:cubicBezTo>
                    <a:pt x="295" y="217"/>
                    <a:pt x="295" y="217"/>
                    <a:pt x="295" y="217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12"/>
                    <a:pt x="294" y="212"/>
                    <a:pt x="294" y="212"/>
                  </a:cubicBezTo>
                  <a:cubicBezTo>
                    <a:pt x="295" y="211"/>
                    <a:pt x="295" y="211"/>
                    <a:pt x="295" y="211"/>
                  </a:cubicBezTo>
                  <a:close/>
                  <a:moveTo>
                    <a:pt x="295" y="282"/>
                  </a:moveTo>
                  <a:cubicBezTo>
                    <a:pt x="295" y="288"/>
                    <a:pt x="295" y="288"/>
                    <a:pt x="295" y="288"/>
                  </a:cubicBezTo>
                  <a:cubicBezTo>
                    <a:pt x="294" y="289"/>
                    <a:pt x="294" y="289"/>
                    <a:pt x="294" y="289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5" y="282"/>
                    <a:pt x="295" y="282"/>
                    <a:pt x="295" y="282"/>
                  </a:cubicBezTo>
                  <a:close/>
                  <a:moveTo>
                    <a:pt x="295" y="303"/>
                  </a:moveTo>
                  <a:cubicBezTo>
                    <a:pt x="295" y="318"/>
                    <a:pt x="295" y="318"/>
                    <a:pt x="295" y="318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94" y="303"/>
                    <a:pt x="294" y="303"/>
                    <a:pt x="294" y="303"/>
                  </a:cubicBezTo>
                  <a:cubicBezTo>
                    <a:pt x="295" y="303"/>
                    <a:pt x="295" y="303"/>
                    <a:pt x="295" y="303"/>
                  </a:cubicBezTo>
                  <a:close/>
                  <a:moveTo>
                    <a:pt x="295" y="335"/>
                  </a:moveTo>
                  <a:cubicBezTo>
                    <a:pt x="295" y="336"/>
                    <a:pt x="295" y="336"/>
                    <a:pt x="295" y="336"/>
                  </a:cubicBezTo>
                  <a:cubicBezTo>
                    <a:pt x="294" y="337"/>
                    <a:pt x="294" y="338"/>
                    <a:pt x="294" y="339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3"/>
                    <a:pt x="294" y="334"/>
                    <a:pt x="295" y="335"/>
                  </a:cubicBezTo>
                  <a:close/>
                  <a:moveTo>
                    <a:pt x="295" y="366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4" y="367"/>
                    <a:pt x="294" y="367"/>
                    <a:pt x="294" y="367"/>
                  </a:cubicBezTo>
                  <a:cubicBezTo>
                    <a:pt x="295" y="366"/>
                    <a:pt x="295" y="366"/>
                    <a:pt x="295" y="366"/>
                  </a:cubicBezTo>
                  <a:close/>
                  <a:moveTo>
                    <a:pt x="295" y="388"/>
                  </a:moveTo>
                  <a:cubicBezTo>
                    <a:pt x="295" y="393"/>
                    <a:pt x="295" y="393"/>
                    <a:pt x="295" y="393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4" y="388"/>
                    <a:pt x="294" y="388"/>
                    <a:pt x="294" y="388"/>
                  </a:cubicBezTo>
                  <a:cubicBezTo>
                    <a:pt x="295" y="388"/>
                    <a:pt x="295" y="388"/>
                    <a:pt x="295" y="388"/>
                  </a:cubicBezTo>
                  <a:close/>
                  <a:moveTo>
                    <a:pt x="295" y="400"/>
                  </a:moveTo>
                  <a:cubicBezTo>
                    <a:pt x="295" y="405"/>
                    <a:pt x="295" y="405"/>
                    <a:pt x="295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94" y="400"/>
                    <a:pt x="294" y="400"/>
                    <a:pt x="294" y="400"/>
                  </a:cubicBezTo>
                  <a:cubicBezTo>
                    <a:pt x="295" y="400"/>
                    <a:pt x="295" y="400"/>
                    <a:pt x="295" y="400"/>
                  </a:cubicBezTo>
                  <a:close/>
                  <a:moveTo>
                    <a:pt x="295" y="414"/>
                  </a:moveTo>
                  <a:cubicBezTo>
                    <a:pt x="295" y="421"/>
                    <a:pt x="295" y="421"/>
                    <a:pt x="295" y="421"/>
                  </a:cubicBezTo>
                  <a:cubicBezTo>
                    <a:pt x="294" y="423"/>
                    <a:pt x="294" y="425"/>
                    <a:pt x="295" y="429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294" y="439"/>
                    <a:pt x="294" y="439"/>
                    <a:pt x="294" y="439"/>
                  </a:cubicBezTo>
                  <a:cubicBezTo>
                    <a:pt x="294" y="414"/>
                    <a:pt x="294" y="414"/>
                    <a:pt x="294" y="414"/>
                  </a:cubicBezTo>
                  <a:cubicBezTo>
                    <a:pt x="295" y="414"/>
                    <a:pt x="295" y="414"/>
                    <a:pt x="295" y="414"/>
                  </a:cubicBezTo>
                  <a:close/>
                  <a:moveTo>
                    <a:pt x="295" y="486"/>
                  </a:moveTo>
                  <a:cubicBezTo>
                    <a:pt x="295" y="492"/>
                    <a:pt x="295" y="492"/>
                    <a:pt x="295" y="492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295" y="486"/>
                    <a:pt x="295" y="486"/>
                    <a:pt x="295" y="486"/>
                  </a:cubicBezTo>
                  <a:close/>
                  <a:moveTo>
                    <a:pt x="295" y="497"/>
                  </a:moveTo>
                  <a:cubicBezTo>
                    <a:pt x="295" y="502"/>
                    <a:pt x="295" y="502"/>
                    <a:pt x="295" y="502"/>
                  </a:cubicBezTo>
                  <a:cubicBezTo>
                    <a:pt x="294" y="502"/>
                    <a:pt x="294" y="502"/>
                    <a:pt x="294" y="502"/>
                  </a:cubicBezTo>
                  <a:cubicBezTo>
                    <a:pt x="294" y="497"/>
                    <a:pt x="294" y="497"/>
                    <a:pt x="294" y="497"/>
                  </a:cubicBezTo>
                  <a:cubicBezTo>
                    <a:pt x="295" y="497"/>
                    <a:pt x="295" y="497"/>
                    <a:pt x="295" y="497"/>
                  </a:cubicBezTo>
                  <a:close/>
                  <a:moveTo>
                    <a:pt x="295" y="512"/>
                  </a:moveTo>
                  <a:cubicBezTo>
                    <a:pt x="295" y="522"/>
                    <a:pt x="295" y="522"/>
                    <a:pt x="295" y="522"/>
                  </a:cubicBezTo>
                  <a:cubicBezTo>
                    <a:pt x="294" y="522"/>
                    <a:pt x="294" y="522"/>
                    <a:pt x="294" y="522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4" y="512"/>
                    <a:pt x="294" y="512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5" y="512"/>
                    <a:pt x="295" y="512"/>
                  </a:cubicBezTo>
                  <a:close/>
                  <a:moveTo>
                    <a:pt x="295" y="542"/>
                  </a:moveTo>
                  <a:cubicBezTo>
                    <a:pt x="295" y="546"/>
                    <a:pt x="295" y="546"/>
                    <a:pt x="295" y="546"/>
                  </a:cubicBezTo>
                  <a:cubicBezTo>
                    <a:pt x="294" y="546"/>
                    <a:pt x="294" y="545"/>
                    <a:pt x="294" y="545"/>
                  </a:cubicBezTo>
                  <a:cubicBezTo>
                    <a:pt x="294" y="542"/>
                    <a:pt x="294" y="542"/>
                    <a:pt x="294" y="542"/>
                  </a:cubicBezTo>
                  <a:cubicBezTo>
                    <a:pt x="295" y="542"/>
                    <a:pt x="295" y="542"/>
                    <a:pt x="295" y="542"/>
                  </a:cubicBezTo>
                  <a:close/>
                  <a:moveTo>
                    <a:pt x="295" y="586"/>
                  </a:moveTo>
                  <a:cubicBezTo>
                    <a:pt x="295" y="591"/>
                    <a:pt x="295" y="591"/>
                    <a:pt x="295" y="591"/>
                  </a:cubicBezTo>
                  <a:cubicBezTo>
                    <a:pt x="294" y="591"/>
                    <a:pt x="294" y="591"/>
                    <a:pt x="294" y="591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5" y="586"/>
                    <a:pt x="295" y="586"/>
                    <a:pt x="295" y="586"/>
                  </a:cubicBezTo>
                  <a:close/>
                  <a:moveTo>
                    <a:pt x="295" y="610"/>
                  </a:moveTo>
                  <a:cubicBezTo>
                    <a:pt x="295" y="617"/>
                    <a:pt x="295" y="617"/>
                    <a:pt x="295" y="617"/>
                  </a:cubicBezTo>
                  <a:cubicBezTo>
                    <a:pt x="294" y="617"/>
                    <a:pt x="294" y="617"/>
                    <a:pt x="294" y="617"/>
                  </a:cubicBezTo>
                  <a:cubicBezTo>
                    <a:pt x="294" y="609"/>
                    <a:pt x="294" y="609"/>
                    <a:pt x="294" y="609"/>
                  </a:cubicBezTo>
                  <a:cubicBezTo>
                    <a:pt x="295" y="610"/>
                    <a:pt x="295" y="610"/>
                    <a:pt x="295" y="610"/>
                  </a:cubicBezTo>
                  <a:close/>
                  <a:moveTo>
                    <a:pt x="295" y="668"/>
                  </a:moveTo>
                  <a:cubicBezTo>
                    <a:pt x="295" y="681"/>
                    <a:pt x="295" y="681"/>
                    <a:pt x="295" y="681"/>
                  </a:cubicBezTo>
                  <a:cubicBezTo>
                    <a:pt x="294" y="681"/>
                    <a:pt x="294" y="681"/>
                    <a:pt x="294" y="681"/>
                  </a:cubicBezTo>
                  <a:cubicBezTo>
                    <a:pt x="294" y="668"/>
                    <a:pt x="294" y="668"/>
                    <a:pt x="294" y="668"/>
                  </a:cubicBezTo>
                  <a:cubicBezTo>
                    <a:pt x="295" y="668"/>
                    <a:pt x="295" y="668"/>
                    <a:pt x="295" y="668"/>
                  </a:cubicBezTo>
                  <a:close/>
                  <a:moveTo>
                    <a:pt x="295" y="734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4" y="746"/>
                    <a:pt x="294" y="746"/>
                    <a:pt x="294" y="746"/>
                  </a:cubicBezTo>
                  <a:cubicBezTo>
                    <a:pt x="294" y="734"/>
                    <a:pt x="294" y="734"/>
                    <a:pt x="294" y="734"/>
                  </a:cubicBezTo>
                  <a:lnTo>
                    <a:pt x="295" y="734"/>
                  </a:lnTo>
                  <a:close/>
                  <a:moveTo>
                    <a:pt x="293" y="14"/>
                  </a:moveTo>
                  <a:cubicBezTo>
                    <a:pt x="293" y="14"/>
                    <a:pt x="294" y="14"/>
                    <a:pt x="294" y="14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22"/>
                    <a:pt x="293" y="22"/>
                    <a:pt x="293" y="22"/>
                  </a:cubicBezTo>
                  <a:cubicBezTo>
                    <a:pt x="293" y="14"/>
                    <a:pt x="293" y="14"/>
                    <a:pt x="293" y="14"/>
                  </a:cubicBezTo>
                  <a:close/>
                  <a:moveTo>
                    <a:pt x="294" y="781"/>
                  </a:moveTo>
                  <a:cubicBezTo>
                    <a:pt x="293" y="781"/>
                    <a:pt x="293" y="781"/>
                    <a:pt x="293" y="781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4" y="772"/>
                    <a:pt x="294" y="773"/>
                  </a:cubicBezTo>
                  <a:cubicBezTo>
                    <a:pt x="294" y="781"/>
                    <a:pt x="294" y="781"/>
                    <a:pt x="294" y="781"/>
                  </a:cubicBezTo>
                  <a:close/>
                  <a:moveTo>
                    <a:pt x="294" y="31"/>
                  </a:moveTo>
                  <a:cubicBezTo>
                    <a:pt x="294" y="44"/>
                    <a:pt x="294" y="44"/>
                    <a:pt x="294" y="44"/>
                  </a:cubicBezTo>
                  <a:cubicBezTo>
                    <a:pt x="294" y="43"/>
                    <a:pt x="293" y="43"/>
                    <a:pt x="293" y="42"/>
                  </a:cubicBezTo>
                  <a:cubicBezTo>
                    <a:pt x="293" y="29"/>
                    <a:pt x="293" y="29"/>
                    <a:pt x="293" y="29"/>
                  </a:cubicBezTo>
                  <a:cubicBezTo>
                    <a:pt x="293" y="30"/>
                    <a:pt x="294" y="30"/>
                    <a:pt x="294" y="31"/>
                  </a:cubicBezTo>
                  <a:close/>
                  <a:moveTo>
                    <a:pt x="294" y="53"/>
                  </a:moveTo>
                  <a:cubicBezTo>
                    <a:pt x="294" y="61"/>
                    <a:pt x="294" y="61"/>
                    <a:pt x="294" y="61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3" y="54"/>
                    <a:pt x="293" y="54"/>
                    <a:pt x="293" y="54"/>
                  </a:cubicBezTo>
                  <a:cubicBezTo>
                    <a:pt x="293" y="54"/>
                    <a:pt x="294" y="53"/>
                    <a:pt x="294" y="53"/>
                  </a:cubicBezTo>
                  <a:close/>
                  <a:moveTo>
                    <a:pt x="294" y="82"/>
                  </a:moveTo>
                  <a:cubicBezTo>
                    <a:pt x="294" y="118"/>
                    <a:pt x="294" y="118"/>
                    <a:pt x="294" y="118"/>
                  </a:cubicBezTo>
                  <a:cubicBezTo>
                    <a:pt x="294" y="118"/>
                    <a:pt x="293" y="119"/>
                    <a:pt x="293" y="119"/>
                  </a:cubicBezTo>
                  <a:cubicBezTo>
                    <a:pt x="293" y="101"/>
                    <a:pt x="293" y="101"/>
                    <a:pt x="293" y="101"/>
                  </a:cubicBezTo>
                  <a:cubicBezTo>
                    <a:pt x="293" y="101"/>
                    <a:pt x="293" y="101"/>
                    <a:pt x="294" y="101"/>
                  </a:cubicBezTo>
                  <a:cubicBezTo>
                    <a:pt x="294" y="97"/>
                    <a:pt x="293" y="92"/>
                    <a:pt x="293" y="89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4"/>
                    <a:pt x="293" y="83"/>
                    <a:pt x="294" y="82"/>
                  </a:cubicBezTo>
                  <a:close/>
                  <a:moveTo>
                    <a:pt x="294" y="141"/>
                  </a:moveTo>
                  <a:cubicBezTo>
                    <a:pt x="294" y="164"/>
                    <a:pt x="294" y="164"/>
                    <a:pt x="294" y="164"/>
                  </a:cubicBezTo>
                  <a:cubicBezTo>
                    <a:pt x="294" y="164"/>
                    <a:pt x="293" y="164"/>
                    <a:pt x="293" y="164"/>
                  </a:cubicBezTo>
                  <a:cubicBezTo>
                    <a:pt x="293" y="142"/>
                    <a:pt x="293" y="142"/>
                    <a:pt x="293" y="142"/>
                  </a:cubicBezTo>
                  <a:cubicBezTo>
                    <a:pt x="293" y="142"/>
                    <a:pt x="294" y="141"/>
                    <a:pt x="294" y="141"/>
                  </a:cubicBezTo>
                  <a:close/>
                  <a:moveTo>
                    <a:pt x="294" y="187"/>
                  </a:moveTo>
                  <a:cubicBezTo>
                    <a:pt x="294" y="193"/>
                    <a:pt x="294" y="193"/>
                    <a:pt x="294" y="193"/>
                  </a:cubicBezTo>
                  <a:cubicBezTo>
                    <a:pt x="294" y="194"/>
                    <a:pt x="294" y="194"/>
                    <a:pt x="293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201"/>
                    <a:pt x="293" y="200"/>
                    <a:pt x="293" y="200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3" y="187"/>
                    <a:pt x="294" y="187"/>
                    <a:pt x="294" y="187"/>
                  </a:cubicBezTo>
                  <a:close/>
                  <a:moveTo>
                    <a:pt x="294" y="212"/>
                  </a:moveTo>
                  <a:cubicBezTo>
                    <a:pt x="294" y="217"/>
                    <a:pt x="294" y="217"/>
                    <a:pt x="294" y="217"/>
                  </a:cubicBezTo>
                  <a:cubicBezTo>
                    <a:pt x="294" y="218"/>
                    <a:pt x="293" y="218"/>
                    <a:pt x="293" y="219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4" y="212"/>
                    <a:pt x="294" y="212"/>
                    <a:pt x="294" y="212"/>
                  </a:cubicBezTo>
                  <a:close/>
                  <a:moveTo>
                    <a:pt x="294" y="282"/>
                  </a:moveTo>
                  <a:cubicBezTo>
                    <a:pt x="294" y="289"/>
                    <a:pt x="294" y="289"/>
                    <a:pt x="294" y="289"/>
                  </a:cubicBezTo>
                  <a:cubicBezTo>
                    <a:pt x="294" y="289"/>
                    <a:pt x="293" y="290"/>
                    <a:pt x="293" y="291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4" y="282"/>
                    <a:pt x="294" y="282"/>
                    <a:pt x="294" y="282"/>
                  </a:cubicBezTo>
                  <a:close/>
                  <a:moveTo>
                    <a:pt x="294" y="303"/>
                  </a:moveTo>
                  <a:cubicBezTo>
                    <a:pt x="294" y="318"/>
                    <a:pt x="294" y="318"/>
                    <a:pt x="294" y="318"/>
                  </a:cubicBezTo>
                  <a:cubicBezTo>
                    <a:pt x="294" y="317"/>
                    <a:pt x="293" y="317"/>
                    <a:pt x="293" y="316"/>
                  </a:cubicBezTo>
                  <a:cubicBezTo>
                    <a:pt x="293" y="305"/>
                    <a:pt x="293" y="305"/>
                    <a:pt x="293" y="305"/>
                  </a:cubicBezTo>
                  <a:cubicBezTo>
                    <a:pt x="293" y="304"/>
                    <a:pt x="294" y="304"/>
                    <a:pt x="294" y="303"/>
                  </a:cubicBezTo>
                  <a:close/>
                  <a:moveTo>
                    <a:pt x="294" y="332"/>
                  </a:moveTo>
                  <a:cubicBezTo>
                    <a:pt x="294" y="339"/>
                    <a:pt x="294" y="339"/>
                    <a:pt x="294" y="339"/>
                  </a:cubicBezTo>
                  <a:cubicBezTo>
                    <a:pt x="294" y="340"/>
                    <a:pt x="293" y="342"/>
                    <a:pt x="293" y="343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3" y="329"/>
                    <a:pt x="293" y="329"/>
                    <a:pt x="294" y="330"/>
                  </a:cubicBezTo>
                  <a:cubicBezTo>
                    <a:pt x="294" y="330"/>
                    <a:pt x="294" y="331"/>
                    <a:pt x="294" y="332"/>
                  </a:cubicBezTo>
                  <a:close/>
                  <a:moveTo>
                    <a:pt x="294" y="367"/>
                  </a:moveTo>
                  <a:cubicBezTo>
                    <a:pt x="294" y="381"/>
                    <a:pt x="294" y="381"/>
                    <a:pt x="294" y="381"/>
                  </a:cubicBezTo>
                  <a:cubicBezTo>
                    <a:pt x="294" y="383"/>
                    <a:pt x="293" y="386"/>
                    <a:pt x="293" y="388"/>
                  </a:cubicBezTo>
                  <a:cubicBezTo>
                    <a:pt x="293" y="372"/>
                    <a:pt x="293" y="372"/>
                    <a:pt x="293" y="372"/>
                  </a:cubicBezTo>
                  <a:cubicBezTo>
                    <a:pt x="293" y="370"/>
                    <a:pt x="294" y="369"/>
                    <a:pt x="294" y="367"/>
                  </a:cubicBezTo>
                  <a:close/>
                  <a:moveTo>
                    <a:pt x="294" y="388"/>
                  </a:moveTo>
                  <a:cubicBezTo>
                    <a:pt x="294" y="394"/>
                    <a:pt x="294" y="394"/>
                    <a:pt x="294" y="394"/>
                  </a:cubicBezTo>
                  <a:cubicBezTo>
                    <a:pt x="294" y="395"/>
                    <a:pt x="293" y="396"/>
                    <a:pt x="293" y="397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88"/>
                    <a:pt x="294" y="388"/>
                    <a:pt x="294" y="388"/>
                  </a:cubicBezTo>
                  <a:close/>
                  <a:moveTo>
                    <a:pt x="294" y="400"/>
                  </a:moveTo>
                  <a:cubicBezTo>
                    <a:pt x="294" y="405"/>
                    <a:pt x="294" y="405"/>
                    <a:pt x="294" y="405"/>
                  </a:cubicBezTo>
                  <a:cubicBezTo>
                    <a:pt x="293" y="405"/>
                    <a:pt x="293" y="405"/>
                    <a:pt x="293" y="405"/>
                  </a:cubicBezTo>
                  <a:cubicBezTo>
                    <a:pt x="293" y="408"/>
                    <a:pt x="293" y="410"/>
                    <a:pt x="293" y="413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0"/>
                    <a:pt x="294" y="400"/>
                  </a:cubicBezTo>
                  <a:close/>
                  <a:moveTo>
                    <a:pt x="294" y="414"/>
                  </a:moveTo>
                  <a:cubicBezTo>
                    <a:pt x="294" y="439"/>
                    <a:pt x="294" y="439"/>
                    <a:pt x="294" y="439"/>
                  </a:cubicBezTo>
                  <a:cubicBezTo>
                    <a:pt x="294" y="437"/>
                    <a:pt x="293" y="435"/>
                    <a:pt x="293" y="433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4" y="414"/>
                    <a:pt x="294" y="414"/>
                    <a:pt x="294" y="414"/>
                  </a:cubicBezTo>
                  <a:close/>
                  <a:moveTo>
                    <a:pt x="294" y="486"/>
                  </a:moveTo>
                  <a:cubicBezTo>
                    <a:pt x="294" y="492"/>
                    <a:pt x="294" y="492"/>
                    <a:pt x="294" y="492"/>
                  </a:cubicBezTo>
                  <a:cubicBezTo>
                    <a:pt x="294" y="492"/>
                    <a:pt x="293" y="493"/>
                    <a:pt x="293" y="493"/>
                  </a:cubicBezTo>
                  <a:cubicBezTo>
                    <a:pt x="293" y="488"/>
                    <a:pt x="293" y="488"/>
                    <a:pt x="293" y="488"/>
                  </a:cubicBezTo>
                  <a:cubicBezTo>
                    <a:pt x="293" y="487"/>
                    <a:pt x="294" y="487"/>
                    <a:pt x="294" y="486"/>
                  </a:cubicBezTo>
                  <a:close/>
                  <a:moveTo>
                    <a:pt x="294" y="497"/>
                  </a:moveTo>
                  <a:cubicBezTo>
                    <a:pt x="294" y="502"/>
                    <a:pt x="294" y="502"/>
                    <a:pt x="294" y="502"/>
                  </a:cubicBezTo>
                  <a:cubicBezTo>
                    <a:pt x="294" y="501"/>
                    <a:pt x="293" y="501"/>
                    <a:pt x="293" y="501"/>
                  </a:cubicBezTo>
                  <a:cubicBezTo>
                    <a:pt x="293" y="496"/>
                    <a:pt x="293" y="496"/>
                    <a:pt x="293" y="496"/>
                  </a:cubicBezTo>
                  <a:cubicBezTo>
                    <a:pt x="293" y="497"/>
                    <a:pt x="294" y="497"/>
                    <a:pt x="294" y="497"/>
                  </a:cubicBezTo>
                  <a:close/>
                  <a:moveTo>
                    <a:pt x="294" y="512"/>
                  </a:moveTo>
                  <a:cubicBezTo>
                    <a:pt x="294" y="516"/>
                    <a:pt x="294" y="516"/>
                    <a:pt x="294" y="516"/>
                  </a:cubicBezTo>
                  <a:cubicBezTo>
                    <a:pt x="294" y="516"/>
                    <a:pt x="293" y="515"/>
                    <a:pt x="293" y="515"/>
                  </a:cubicBezTo>
                  <a:cubicBezTo>
                    <a:pt x="293" y="511"/>
                    <a:pt x="293" y="511"/>
                    <a:pt x="293" y="511"/>
                  </a:cubicBezTo>
                  <a:cubicBezTo>
                    <a:pt x="294" y="512"/>
                    <a:pt x="294" y="512"/>
                    <a:pt x="294" y="512"/>
                  </a:cubicBezTo>
                  <a:close/>
                  <a:moveTo>
                    <a:pt x="294" y="516"/>
                  </a:moveTo>
                  <a:cubicBezTo>
                    <a:pt x="294" y="522"/>
                    <a:pt x="294" y="522"/>
                    <a:pt x="294" y="522"/>
                  </a:cubicBezTo>
                  <a:cubicBezTo>
                    <a:pt x="294" y="522"/>
                    <a:pt x="294" y="522"/>
                    <a:pt x="293" y="522"/>
                  </a:cubicBezTo>
                  <a:cubicBezTo>
                    <a:pt x="293" y="523"/>
                    <a:pt x="293" y="523"/>
                    <a:pt x="293" y="523"/>
                  </a:cubicBezTo>
                  <a:cubicBezTo>
                    <a:pt x="293" y="518"/>
                    <a:pt x="293" y="518"/>
                    <a:pt x="293" y="518"/>
                  </a:cubicBezTo>
                  <a:cubicBezTo>
                    <a:pt x="293" y="518"/>
                    <a:pt x="294" y="517"/>
                    <a:pt x="294" y="516"/>
                  </a:cubicBezTo>
                  <a:close/>
                  <a:moveTo>
                    <a:pt x="294" y="542"/>
                  </a:moveTo>
                  <a:cubicBezTo>
                    <a:pt x="294" y="545"/>
                    <a:pt x="294" y="545"/>
                    <a:pt x="294" y="545"/>
                  </a:cubicBezTo>
                  <a:cubicBezTo>
                    <a:pt x="294" y="544"/>
                    <a:pt x="294" y="543"/>
                    <a:pt x="294" y="543"/>
                  </a:cubicBezTo>
                  <a:cubicBezTo>
                    <a:pt x="294" y="542"/>
                    <a:pt x="294" y="542"/>
                    <a:pt x="294" y="542"/>
                  </a:cubicBezTo>
                  <a:close/>
                  <a:moveTo>
                    <a:pt x="294" y="586"/>
                  </a:moveTo>
                  <a:cubicBezTo>
                    <a:pt x="294" y="591"/>
                    <a:pt x="294" y="591"/>
                    <a:pt x="294" y="591"/>
                  </a:cubicBezTo>
                  <a:cubicBezTo>
                    <a:pt x="294" y="590"/>
                    <a:pt x="293" y="590"/>
                    <a:pt x="293" y="590"/>
                  </a:cubicBezTo>
                  <a:cubicBezTo>
                    <a:pt x="293" y="584"/>
                    <a:pt x="293" y="584"/>
                    <a:pt x="293" y="584"/>
                  </a:cubicBezTo>
                  <a:cubicBezTo>
                    <a:pt x="293" y="585"/>
                    <a:pt x="294" y="585"/>
                    <a:pt x="294" y="586"/>
                  </a:cubicBezTo>
                  <a:close/>
                  <a:moveTo>
                    <a:pt x="294" y="609"/>
                  </a:moveTo>
                  <a:cubicBezTo>
                    <a:pt x="294" y="617"/>
                    <a:pt x="294" y="617"/>
                    <a:pt x="294" y="617"/>
                  </a:cubicBezTo>
                  <a:cubicBezTo>
                    <a:pt x="294" y="617"/>
                    <a:pt x="293" y="617"/>
                    <a:pt x="293" y="616"/>
                  </a:cubicBezTo>
                  <a:cubicBezTo>
                    <a:pt x="293" y="607"/>
                    <a:pt x="293" y="607"/>
                    <a:pt x="293" y="607"/>
                  </a:cubicBezTo>
                  <a:cubicBezTo>
                    <a:pt x="293" y="608"/>
                    <a:pt x="294" y="609"/>
                    <a:pt x="294" y="609"/>
                  </a:cubicBezTo>
                  <a:close/>
                  <a:moveTo>
                    <a:pt x="294" y="668"/>
                  </a:moveTo>
                  <a:cubicBezTo>
                    <a:pt x="294" y="681"/>
                    <a:pt x="294" y="681"/>
                    <a:pt x="294" y="681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4" y="668"/>
                    <a:pt x="294" y="668"/>
                    <a:pt x="294" y="668"/>
                  </a:cubicBezTo>
                  <a:close/>
                  <a:moveTo>
                    <a:pt x="294" y="734"/>
                  </a:moveTo>
                  <a:cubicBezTo>
                    <a:pt x="294" y="746"/>
                    <a:pt x="294" y="746"/>
                    <a:pt x="294" y="746"/>
                  </a:cubicBezTo>
                  <a:cubicBezTo>
                    <a:pt x="294" y="745"/>
                    <a:pt x="293" y="745"/>
                    <a:pt x="293" y="744"/>
                  </a:cubicBezTo>
                  <a:cubicBezTo>
                    <a:pt x="293" y="733"/>
                    <a:pt x="293" y="733"/>
                    <a:pt x="293" y="733"/>
                  </a:cubicBezTo>
                  <a:cubicBezTo>
                    <a:pt x="293" y="733"/>
                    <a:pt x="294" y="734"/>
                    <a:pt x="294" y="734"/>
                  </a:cubicBezTo>
                  <a:close/>
                  <a:moveTo>
                    <a:pt x="293" y="468"/>
                  </a:moveTo>
                  <a:cubicBezTo>
                    <a:pt x="293" y="462"/>
                    <a:pt x="293" y="462"/>
                    <a:pt x="293" y="462"/>
                  </a:cubicBezTo>
                  <a:cubicBezTo>
                    <a:pt x="294" y="465"/>
                    <a:pt x="295" y="467"/>
                    <a:pt x="293" y="468"/>
                  </a:cubicBezTo>
                  <a:close/>
                  <a:moveTo>
                    <a:pt x="293" y="452"/>
                  </a:moveTo>
                  <a:cubicBezTo>
                    <a:pt x="293" y="448"/>
                    <a:pt x="293" y="448"/>
                    <a:pt x="293" y="448"/>
                  </a:cubicBezTo>
                  <a:cubicBezTo>
                    <a:pt x="293" y="450"/>
                    <a:pt x="293" y="451"/>
                    <a:pt x="293" y="452"/>
                  </a:cubicBezTo>
                  <a:close/>
                  <a:moveTo>
                    <a:pt x="290" y="15"/>
                  </a:moveTo>
                  <a:cubicBezTo>
                    <a:pt x="291" y="15"/>
                    <a:pt x="292" y="15"/>
                    <a:pt x="293" y="1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22"/>
                    <a:pt x="291" y="23"/>
                    <a:pt x="290" y="23"/>
                  </a:cubicBezTo>
                  <a:cubicBezTo>
                    <a:pt x="290" y="15"/>
                    <a:pt x="290" y="15"/>
                    <a:pt x="290" y="15"/>
                  </a:cubicBezTo>
                  <a:close/>
                  <a:moveTo>
                    <a:pt x="293" y="781"/>
                  </a:moveTo>
                  <a:cubicBezTo>
                    <a:pt x="290" y="780"/>
                    <a:pt x="290" y="780"/>
                    <a:pt x="290" y="780"/>
                  </a:cubicBezTo>
                  <a:cubicBezTo>
                    <a:pt x="290" y="771"/>
                    <a:pt x="290" y="771"/>
                    <a:pt x="290" y="771"/>
                  </a:cubicBezTo>
                  <a:cubicBezTo>
                    <a:pt x="291" y="771"/>
                    <a:pt x="292" y="772"/>
                    <a:pt x="293" y="772"/>
                  </a:cubicBezTo>
                  <a:cubicBezTo>
                    <a:pt x="293" y="781"/>
                    <a:pt x="293" y="781"/>
                    <a:pt x="293" y="781"/>
                  </a:cubicBezTo>
                  <a:close/>
                  <a:moveTo>
                    <a:pt x="293" y="29"/>
                  </a:moveTo>
                  <a:cubicBezTo>
                    <a:pt x="293" y="42"/>
                    <a:pt x="293" y="42"/>
                    <a:pt x="293" y="42"/>
                  </a:cubicBezTo>
                  <a:cubicBezTo>
                    <a:pt x="292" y="41"/>
                    <a:pt x="291" y="40"/>
                    <a:pt x="290" y="39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8"/>
                    <a:pt x="292" y="29"/>
                    <a:pt x="293" y="29"/>
                  </a:cubicBezTo>
                  <a:close/>
                  <a:moveTo>
                    <a:pt x="293" y="54"/>
                  </a:moveTo>
                  <a:cubicBezTo>
                    <a:pt x="293" y="62"/>
                    <a:pt x="293" y="62"/>
                    <a:pt x="293" y="62"/>
                  </a:cubicBezTo>
                  <a:cubicBezTo>
                    <a:pt x="292" y="62"/>
                    <a:pt x="291" y="62"/>
                    <a:pt x="290" y="63"/>
                  </a:cubicBezTo>
                  <a:cubicBezTo>
                    <a:pt x="290" y="54"/>
                    <a:pt x="290" y="54"/>
                    <a:pt x="290" y="54"/>
                  </a:cubicBezTo>
                  <a:cubicBezTo>
                    <a:pt x="291" y="54"/>
                    <a:pt x="292" y="54"/>
                    <a:pt x="293" y="54"/>
                  </a:cubicBezTo>
                  <a:close/>
                  <a:moveTo>
                    <a:pt x="293" y="86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3" y="88"/>
                    <a:pt x="293" y="86"/>
                    <a:pt x="293" y="86"/>
                  </a:cubicBezTo>
                  <a:close/>
                  <a:moveTo>
                    <a:pt x="293" y="101"/>
                  </a:moveTo>
                  <a:cubicBezTo>
                    <a:pt x="293" y="119"/>
                    <a:pt x="293" y="119"/>
                    <a:pt x="293" y="119"/>
                  </a:cubicBezTo>
                  <a:cubicBezTo>
                    <a:pt x="292" y="120"/>
                    <a:pt x="291" y="120"/>
                    <a:pt x="290" y="121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102"/>
                    <a:pt x="292" y="102"/>
                    <a:pt x="293" y="101"/>
                  </a:cubicBezTo>
                  <a:close/>
                  <a:moveTo>
                    <a:pt x="293" y="142"/>
                  </a:moveTo>
                  <a:cubicBezTo>
                    <a:pt x="293" y="164"/>
                    <a:pt x="293" y="164"/>
                    <a:pt x="293" y="164"/>
                  </a:cubicBezTo>
                  <a:cubicBezTo>
                    <a:pt x="292" y="164"/>
                    <a:pt x="291" y="164"/>
                    <a:pt x="290" y="16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3"/>
                    <a:pt x="292" y="143"/>
                    <a:pt x="293" y="142"/>
                  </a:cubicBezTo>
                  <a:close/>
                  <a:moveTo>
                    <a:pt x="293" y="188"/>
                  </a:moveTo>
                  <a:cubicBezTo>
                    <a:pt x="293" y="200"/>
                    <a:pt x="293" y="200"/>
                    <a:pt x="293" y="200"/>
                  </a:cubicBezTo>
                  <a:cubicBezTo>
                    <a:pt x="292" y="200"/>
                    <a:pt x="291" y="200"/>
                    <a:pt x="290" y="199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88"/>
                    <a:pt x="292" y="188"/>
                    <a:pt x="293" y="188"/>
                  </a:cubicBezTo>
                  <a:close/>
                  <a:moveTo>
                    <a:pt x="293" y="212"/>
                  </a:moveTo>
                  <a:cubicBezTo>
                    <a:pt x="293" y="219"/>
                    <a:pt x="293" y="219"/>
                    <a:pt x="293" y="219"/>
                  </a:cubicBezTo>
                  <a:cubicBezTo>
                    <a:pt x="292" y="219"/>
                    <a:pt x="291" y="220"/>
                    <a:pt x="290" y="220"/>
                  </a:cubicBezTo>
                  <a:cubicBezTo>
                    <a:pt x="290" y="211"/>
                    <a:pt x="290" y="211"/>
                    <a:pt x="290" y="211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93" y="280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2"/>
                    <a:pt x="291" y="293"/>
                    <a:pt x="290" y="294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293" y="280"/>
                    <a:pt x="293" y="280"/>
                    <a:pt x="293" y="280"/>
                  </a:cubicBezTo>
                  <a:close/>
                  <a:moveTo>
                    <a:pt x="293" y="305"/>
                  </a:moveTo>
                  <a:cubicBezTo>
                    <a:pt x="293" y="316"/>
                    <a:pt x="293" y="316"/>
                    <a:pt x="293" y="316"/>
                  </a:cubicBezTo>
                  <a:cubicBezTo>
                    <a:pt x="292" y="315"/>
                    <a:pt x="291" y="315"/>
                    <a:pt x="290" y="314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7"/>
                    <a:pt x="292" y="306"/>
                    <a:pt x="293" y="305"/>
                  </a:cubicBezTo>
                  <a:close/>
                  <a:moveTo>
                    <a:pt x="293" y="329"/>
                  </a:moveTo>
                  <a:cubicBezTo>
                    <a:pt x="293" y="343"/>
                    <a:pt x="293" y="343"/>
                    <a:pt x="293" y="343"/>
                  </a:cubicBezTo>
                  <a:cubicBezTo>
                    <a:pt x="292" y="344"/>
                    <a:pt x="291" y="346"/>
                    <a:pt x="290" y="346"/>
                  </a:cubicBezTo>
                  <a:cubicBezTo>
                    <a:pt x="290" y="326"/>
                    <a:pt x="290" y="326"/>
                    <a:pt x="290" y="326"/>
                  </a:cubicBezTo>
                  <a:cubicBezTo>
                    <a:pt x="291" y="327"/>
                    <a:pt x="292" y="328"/>
                    <a:pt x="293" y="329"/>
                  </a:cubicBezTo>
                  <a:close/>
                  <a:moveTo>
                    <a:pt x="293" y="372"/>
                  </a:moveTo>
                  <a:cubicBezTo>
                    <a:pt x="293" y="388"/>
                    <a:pt x="293" y="388"/>
                    <a:pt x="293" y="388"/>
                  </a:cubicBezTo>
                  <a:cubicBezTo>
                    <a:pt x="292" y="389"/>
                    <a:pt x="292" y="389"/>
                    <a:pt x="292" y="389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97"/>
                    <a:pt x="293" y="397"/>
                    <a:pt x="293" y="397"/>
                  </a:cubicBezTo>
                  <a:cubicBezTo>
                    <a:pt x="292" y="398"/>
                    <a:pt x="292" y="400"/>
                    <a:pt x="291" y="402"/>
                  </a:cubicBezTo>
                  <a:cubicBezTo>
                    <a:pt x="292" y="402"/>
                    <a:pt x="292" y="401"/>
                    <a:pt x="293" y="401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3" y="433"/>
                    <a:pt x="293" y="433"/>
                    <a:pt x="293" y="433"/>
                  </a:cubicBezTo>
                  <a:cubicBezTo>
                    <a:pt x="292" y="429"/>
                    <a:pt x="291" y="426"/>
                    <a:pt x="290" y="422"/>
                  </a:cubicBezTo>
                  <a:cubicBezTo>
                    <a:pt x="290" y="380"/>
                    <a:pt x="290" y="380"/>
                    <a:pt x="290" y="380"/>
                  </a:cubicBezTo>
                  <a:cubicBezTo>
                    <a:pt x="291" y="378"/>
                    <a:pt x="292" y="375"/>
                    <a:pt x="293" y="372"/>
                  </a:cubicBezTo>
                  <a:close/>
                  <a:moveTo>
                    <a:pt x="293" y="448"/>
                  </a:moveTo>
                  <a:cubicBezTo>
                    <a:pt x="293" y="452"/>
                    <a:pt x="293" y="452"/>
                    <a:pt x="293" y="452"/>
                  </a:cubicBezTo>
                  <a:cubicBezTo>
                    <a:pt x="293" y="453"/>
                    <a:pt x="292" y="454"/>
                    <a:pt x="290" y="457"/>
                  </a:cubicBezTo>
                  <a:cubicBezTo>
                    <a:pt x="290" y="447"/>
                    <a:pt x="290" y="447"/>
                    <a:pt x="290" y="447"/>
                  </a:cubicBezTo>
                  <a:cubicBezTo>
                    <a:pt x="291" y="447"/>
                    <a:pt x="292" y="447"/>
                    <a:pt x="293" y="447"/>
                  </a:cubicBezTo>
                  <a:cubicBezTo>
                    <a:pt x="293" y="448"/>
                    <a:pt x="293" y="448"/>
                    <a:pt x="293" y="448"/>
                  </a:cubicBezTo>
                  <a:close/>
                  <a:moveTo>
                    <a:pt x="293" y="462"/>
                  </a:moveTo>
                  <a:cubicBezTo>
                    <a:pt x="293" y="468"/>
                    <a:pt x="293" y="468"/>
                    <a:pt x="293" y="468"/>
                  </a:cubicBezTo>
                  <a:cubicBezTo>
                    <a:pt x="292" y="469"/>
                    <a:pt x="291" y="469"/>
                    <a:pt x="290" y="469"/>
                  </a:cubicBezTo>
                  <a:cubicBezTo>
                    <a:pt x="290" y="459"/>
                    <a:pt x="290" y="459"/>
                    <a:pt x="290" y="459"/>
                  </a:cubicBezTo>
                  <a:cubicBezTo>
                    <a:pt x="291" y="460"/>
                    <a:pt x="292" y="461"/>
                    <a:pt x="293" y="462"/>
                  </a:cubicBezTo>
                  <a:close/>
                  <a:moveTo>
                    <a:pt x="293" y="488"/>
                  </a:moveTo>
                  <a:cubicBezTo>
                    <a:pt x="293" y="493"/>
                    <a:pt x="293" y="493"/>
                    <a:pt x="293" y="493"/>
                  </a:cubicBezTo>
                  <a:cubicBezTo>
                    <a:pt x="292" y="494"/>
                    <a:pt x="292" y="495"/>
                    <a:pt x="291" y="496"/>
                  </a:cubicBezTo>
                  <a:cubicBezTo>
                    <a:pt x="292" y="496"/>
                    <a:pt x="292" y="496"/>
                    <a:pt x="293" y="496"/>
                  </a:cubicBezTo>
                  <a:cubicBezTo>
                    <a:pt x="293" y="501"/>
                    <a:pt x="293" y="501"/>
                    <a:pt x="293" y="501"/>
                  </a:cubicBezTo>
                  <a:cubicBezTo>
                    <a:pt x="292" y="501"/>
                    <a:pt x="291" y="500"/>
                    <a:pt x="290" y="500"/>
                  </a:cubicBezTo>
                  <a:cubicBezTo>
                    <a:pt x="290" y="490"/>
                    <a:pt x="290" y="490"/>
                    <a:pt x="290" y="490"/>
                  </a:cubicBezTo>
                  <a:cubicBezTo>
                    <a:pt x="291" y="489"/>
                    <a:pt x="292" y="488"/>
                    <a:pt x="293" y="488"/>
                  </a:cubicBezTo>
                  <a:close/>
                  <a:moveTo>
                    <a:pt x="293" y="511"/>
                  </a:moveTo>
                  <a:cubicBezTo>
                    <a:pt x="293" y="515"/>
                    <a:pt x="293" y="515"/>
                    <a:pt x="293" y="515"/>
                  </a:cubicBezTo>
                  <a:cubicBezTo>
                    <a:pt x="292" y="514"/>
                    <a:pt x="291" y="514"/>
                    <a:pt x="290" y="513"/>
                  </a:cubicBezTo>
                  <a:cubicBezTo>
                    <a:pt x="290" y="509"/>
                    <a:pt x="290" y="509"/>
                    <a:pt x="290" y="509"/>
                  </a:cubicBezTo>
                  <a:cubicBezTo>
                    <a:pt x="291" y="510"/>
                    <a:pt x="292" y="510"/>
                    <a:pt x="293" y="511"/>
                  </a:cubicBezTo>
                  <a:close/>
                  <a:moveTo>
                    <a:pt x="293" y="518"/>
                  </a:moveTo>
                  <a:cubicBezTo>
                    <a:pt x="293" y="523"/>
                    <a:pt x="293" y="523"/>
                    <a:pt x="293" y="523"/>
                  </a:cubicBezTo>
                  <a:cubicBezTo>
                    <a:pt x="290" y="526"/>
                    <a:pt x="290" y="526"/>
                    <a:pt x="290" y="526"/>
                  </a:cubicBezTo>
                  <a:cubicBezTo>
                    <a:pt x="290" y="519"/>
                    <a:pt x="290" y="519"/>
                    <a:pt x="290" y="519"/>
                  </a:cubicBezTo>
                  <a:cubicBezTo>
                    <a:pt x="291" y="519"/>
                    <a:pt x="292" y="518"/>
                    <a:pt x="293" y="518"/>
                  </a:cubicBezTo>
                  <a:close/>
                  <a:moveTo>
                    <a:pt x="293" y="584"/>
                  </a:moveTo>
                  <a:cubicBezTo>
                    <a:pt x="293" y="590"/>
                    <a:pt x="293" y="590"/>
                    <a:pt x="293" y="590"/>
                  </a:cubicBezTo>
                  <a:cubicBezTo>
                    <a:pt x="292" y="590"/>
                    <a:pt x="292" y="589"/>
                    <a:pt x="291" y="589"/>
                  </a:cubicBezTo>
                  <a:cubicBezTo>
                    <a:pt x="291" y="598"/>
                    <a:pt x="290" y="603"/>
                    <a:pt x="293" y="607"/>
                  </a:cubicBezTo>
                  <a:cubicBezTo>
                    <a:pt x="293" y="616"/>
                    <a:pt x="293" y="616"/>
                    <a:pt x="293" y="616"/>
                  </a:cubicBezTo>
                  <a:cubicBezTo>
                    <a:pt x="292" y="616"/>
                    <a:pt x="291" y="615"/>
                    <a:pt x="290" y="615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1" y="584"/>
                    <a:pt x="292" y="584"/>
                    <a:pt x="293" y="584"/>
                  </a:cubicBezTo>
                  <a:close/>
                  <a:moveTo>
                    <a:pt x="293" y="668"/>
                  </a:moveTo>
                  <a:cubicBezTo>
                    <a:pt x="293" y="680"/>
                    <a:pt x="293" y="680"/>
                    <a:pt x="293" y="680"/>
                  </a:cubicBezTo>
                  <a:cubicBezTo>
                    <a:pt x="290" y="679"/>
                    <a:pt x="290" y="679"/>
                    <a:pt x="290" y="679"/>
                  </a:cubicBezTo>
                  <a:cubicBezTo>
                    <a:pt x="290" y="667"/>
                    <a:pt x="290" y="667"/>
                    <a:pt x="290" y="667"/>
                  </a:cubicBezTo>
                  <a:cubicBezTo>
                    <a:pt x="293" y="668"/>
                    <a:pt x="293" y="668"/>
                    <a:pt x="293" y="668"/>
                  </a:cubicBezTo>
                  <a:close/>
                  <a:moveTo>
                    <a:pt x="293" y="733"/>
                  </a:moveTo>
                  <a:cubicBezTo>
                    <a:pt x="293" y="744"/>
                    <a:pt x="293" y="744"/>
                    <a:pt x="293" y="744"/>
                  </a:cubicBezTo>
                  <a:cubicBezTo>
                    <a:pt x="292" y="743"/>
                    <a:pt x="291" y="742"/>
                    <a:pt x="290" y="742"/>
                  </a:cubicBezTo>
                  <a:cubicBezTo>
                    <a:pt x="290" y="732"/>
                    <a:pt x="290" y="732"/>
                    <a:pt x="290" y="732"/>
                  </a:cubicBezTo>
                  <a:cubicBezTo>
                    <a:pt x="291" y="732"/>
                    <a:pt x="292" y="732"/>
                    <a:pt x="293" y="733"/>
                  </a:cubicBezTo>
                  <a:close/>
                  <a:moveTo>
                    <a:pt x="289" y="16"/>
                  </a:moveTo>
                  <a:cubicBezTo>
                    <a:pt x="290" y="15"/>
                    <a:pt x="290" y="15"/>
                    <a:pt x="290" y="15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89" y="23"/>
                    <a:pt x="289" y="23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90" y="780"/>
                  </a:moveTo>
                  <a:cubicBezTo>
                    <a:pt x="289" y="780"/>
                    <a:pt x="289" y="780"/>
                    <a:pt x="289" y="780"/>
                  </a:cubicBezTo>
                  <a:cubicBezTo>
                    <a:pt x="289" y="770"/>
                    <a:pt x="289" y="770"/>
                    <a:pt x="289" y="770"/>
                  </a:cubicBezTo>
                  <a:cubicBezTo>
                    <a:pt x="289" y="770"/>
                    <a:pt x="290" y="770"/>
                    <a:pt x="290" y="771"/>
                  </a:cubicBezTo>
                  <a:cubicBezTo>
                    <a:pt x="290" y="780"/>
                    <a:pt x="290" y="780"/>
                    <a:pt x="290" y="780"/>
                  </a:cubicBezTo>
                  <a:close/>
                  <a:moveTo>
                    <a:pt x="290" y="27"/>
                  </a:moveTo>
                  <a:cubicBezTo>
                    <a:pt x="290" y="39"/>
                    <a:pt x="290" y="39"/>
                    <a:pt x="290" y="39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7"/>
                    <a:pt x="290" y="27"/>
                    <a:pt x="290" y="27"/>
                  </a:cubicBezTo>
                  <a:close/>
                  <a:moveTo>
                    <a:pt x="290" y="54"/>
                  </a:moveTo>
                  <a:cubicBezTo>
                    <a:pt x="290" y="63"/>
                    <a:pt x="290" y="63"/>
                    <a:pt x="290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lose/>
                  <a:moveTo>
                    <a:pt x="290" y="102"/>
                  </a:moveTo>
                  <a:cubicBezTo>
                    <a:pt x="290" y="121"/>
                    <a:pt x="290" y="121"/>
                    <a:pt x="290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90" y="102"/>
                    <a:pt x="290" y="102"/>
                    <a:pt x="290" y="102"/>
                  </a:cubicBezTo>
                  <a:close/>
                  <a:moveTo>
                    <a:pt x="290" y="144"/>
                  </a:moveTo>
                  <a:cubicBezTo>
                    <a:pt x="290" y="164"/>
                    <a:pt x="290" y="164"/>
                    <a:pt x="290" y="164"/>
                  </a:cubicBezTo>
                  <a:cubicBezTo>
                    <a:pt x="290" y="164"/>
                    <a:pt x="289" y="164"/>
                    <a:pt x="289" y="16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45"/>
                    <a:pt x="290" y="145"/>
                    <a:pt x="290" y="144"/>
                  </a:cubicBezTo>
                  <a:close/>
                  <a:moveTo>
                    <a:pt x="290" y="189"/>
                  </a:moveTo>
                  <a:cubicBezTo>
                    <a:pt x="290" y="199"/>
                    <a:pt x="290" y="199"/>
                    <a:pt x="290" y="199"/>
                  </a:cubicBezTo>
                  <a:cubicBezTo>
                    <a:pt x="290" y="199"/>
                    <a:pt x="289" y="199"/>
                    <a:pt x="289" y="199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89"/>
                    <a:pt x="290" y="189"/>
                    <a:pt x="290" y="189"/>
                  </a:cubicBezTo>
                  <a:close/>
                  <a:moveTo>
                    <a:pt x="290" y="211"/>
                  </a:moveTo>
                  <a:cubicBezTo>
                    <a:pt x="290" y="220"/>
                    <a:pt x="290" y="220"/>
                    <a:pt x="290" y="220"/>
                  </a:cubicBezTo>
                  <a:cubicBezTo>
                    <a:pt x="290" y="221"/>
                    <a:pt x="289" y="221"/>
                    <a:pt x="289" y="222"/>
                  </a:cubicBezTo>
                  <a:cubicBezTo>
                    <a:pt x="289" y="210"/>
                    <a:pt x="289" y="210"/>
                    <a:pt x="289" y="210"/>
                  </a:cubicBezTo>
                  <a:cubicBezTo>
                    <a:pt x="290" y="211"/>
                    <a:pt x="290" y="211"/>
                    <a:pt x="290" y="211"/>
                  </a:cubicBezTo>
                  <a:close/>
                  <a:moveTo>
                    <a:pt x="290" y="278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89" y="295"/>
                    <a:pt x="289" y="296"/>
                    <a:pt x="289" y="297"/>
                  </a:cubicBezTo>
                  <a:cubicBezTo>
                    <a:pt x="289" y="290"/>
                    <a:pt x="289" y="290"/>
                    <a:pt x="289" y="290"/>
                  </a:cubicBezTo>
                  <a:cubicBezTo>
                    <a:pt x="290" y="287"/>
                    <a:pt x="291" y="283"/>
                    <a:pt x="289" y="281"/>
                  </a:cubicBezTo>
                  <a:cubicBezTo>
                    <a:pt x="289" y="276"/>
                    <a:pt x="289" y="276"/>
                    <a:pt x="289" y="276"/>
                  </a:cubicBezTo>
                  <a:cubicBezTo>
                    <a:pt x="290" y="278"/>
                    <a:pt x="290" y="278"/>
                    <a:pt x="290" y="278"/>
                  </a:cubicBezTo>
                  <a:close/>
                  <a:moveTo>
                    <a:pt x="290" y="308"/>
                  </a:moveTo>
                  <a:cubicBezTo>
                    <a:pt x="290" y="314"/>
                    <a:pt x="290" y="314"/>
                    <a:pt x="290" y="314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06"/>
                    <a:pt x="289" y="306"/>
                    <a:pt x="289" y="306"/>
                  </a:cubicBezTo>
                  <a:cubicBezTo>
                    <a:pt x="289" y="307"/>
                    <a:pt x="289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lose/>
                  <a:moveTo>
                    <a:pt x="290" y="326"/>
                  </a:moveTo>
                  <a:cubicBezTo>
                    <a:pt x="290" y="346"/>
                    <a:pt x="290" y="346"/>
                    <a:pt x="290" y="346"/>
                  </a:cubicBezTo>
                  <a:cubicBezTo>
                    <a:pt x="290" y="347"/>
                    <a:pt x="289" y="348"/>
                    <a:pt x="289" y="348"/>
                  </a:cubicBezTo>
                  <a:cubicBezTo>
                    <a:pt x="289" y="325"/>
                    <a:pt x="289" y="325"/>
                    <a:pt x="289" y="325"/>
                  </a:cubicBezTo>
                  <a:cubicBezTo>
                    <a:pt x="289" y="325"/>
                    <a:pt x="289" y="326"/>
                    <a:pt x="290" y="326"/>
                  </a:cubicBezTo>
                  <a:close/>
                  <a:moveTo>
                    <a:pt x="290" y="380"/>
                  </a:moveTo>
                  <a:cubicBezTo>
                    <a:pt x="290" y="422"/>
                    <a:pt x="290" y="422"/>
                    <a:pt x="290" y="422"/>
                  </a:cubicBezTo>
                  <a:cubicBezTo>
                    <a:pt x="290" y="420"/>
                    <a:pt x="289" y="417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04"/>
                    <a:pt x="289" y="399"/>
                    <a:pt x="289" y="393"/>
                  </a:cubicBezTo>
                  <a:cubicBezTo>
                    <a:pt x="289" y="393"/>
                    <a:pt x="289" y="393"/>
                    <a:pt x="289" y="393"/>
                  </a:cubicBezTo>
                  <a:cubicBezTo>
                    <a:pt x="289" y="387"/>
                    <a:pt x="289" y="387"/>
                    <a:pt x="289" y="387"/>
                  </a:cubicBezTo>
                  <a:cubicBezTo>
                    <a:pt x="289" y="385"/>
                    <a:pt x="290" y="383"/>
                    <a:pt x="290" y="380"/>
                  </a:cubicBezTo>
                  <a:close/>
                  <a:moveTo>
                    <a:pt x="290" y="447"/>
                  </a:moveTo>
                  <a:cubicBezTo>
                    <a:pt x="290" y="457"/>
                    <a:pt x="290" y="457"/>
                    <a:pt x="290" y="457"/>
                  </a:cubicBezTo>
                  <a:cubicBezTo>
                    <a:pt x="290" y="457"/>
                    <a:pt x="290" y="457"/>
                    <a:pt x="289" y="457"/>
                  </a:cubicBezTo>
                  <a:cubicBezTo>
                    <a:pt x="290" y="458"/>
                    <a:pt x="290" y="458"/>
                    <a:pt x="290" y="45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89" y="469"/>
                    <a:pt x="289" y="468"/>
                    <a:pt x="289" y="468"/>
                  </a:cubicBezTo>
                  <a:cubicBezTo>
                    <a:pt x="289" y="447"/>
                    <a:pt x="289" y="447"/>
                    <a:pt x="289" y="447"/>
                  </a:cubicBezTo>
                  <a:cubicBezTo>
                    <a:pt x="289" y="447"/>
                    <a:pt x="289" y="447"/>
                    <a:pt x="290" y="447"/>
                  </a:cubicBezTo>
                  <a:close/>
                  <a:moveTo>
                    <a:pt x="290" y="490"/>
                  </a:moveTo>
                  <a:cubicBezTo>
                    <a:pt x="290" y="500"/>
                    <a:pt x="290" y="500"/>
                    <a:pt x="290" y="500"/>
                  </a:cubicBezTo>
                  <a:cubicBezTo>
                    <a:pt x="290" y="500"/>
                    <a:pt x="289" y="500"/>
                    <a:pt x="289" y="500"/>
                  </a:cubicBezTo>
                  <a:cubicBezTo>
                    <a:pt x="289" y="492"/>
                    <a:pt x="289" y="492"/>
                    <a:pt x="289" y="492"/>
                  </a:cubicBezTo>
                  <a:cubicBezTo>
                    <a:pt x="289" y="492"/>
                    <a:pt x="289" y="491"/>
                    <a:pt x="290" y="490"/>
                  </a:cubicBezTo>
                  <a:close/>
                  <a:moveTo>
                    <a:pt x="290" y="509"/>
                  </a:moveTo>
                  <a:cubicBezTo>
                    <a:pt x="290" y="513"/>
                    <a:pt x="290" y="513"/>
                    <a:pt x="290" y="513"/>
                  </a:cubicBezTo>
                  <a:cubicBezTo>
                    <a:pt x="290" y="513"/>
                    <a:pt x="289" y="512"/>
                    <a:pt x="289" y="512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0" y="509"/>
                    <a:pt x="290" y="509"/>
                    <a:pt x="290" y="509"/>
                  </a:cubicBezTo>
                  <a:close/>
                  <a:moveTo>
                    <a:pt x="290" y="519"/>
                  </a:moveTo>
                  <a:cubicBezTo>
                    <a:pt x="290" y="526"/>
                    <a:pt x="290" y="526"/>
                    <a:pt x="290" y="526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89" y="520"/>
                    <a:pt x="290" y="519"/>
                    <a:pt x="290" y="519"/>
                  </a:cubicBezTo>
                  <a:close/>
                  <a:moveTo>
                    <a:pt x="290" y="583"/>
                  </a:moveTo>
                  <a:cubicBezTo>
                    <a:pt x="290" y="615"/>
                    <a:pt x="290" y="615"/>
                    <a:pt x="290" y="615"/>
                  </a:cubicBezTo>
                  <a:cubicBezTo>
                    <a:pt x="290" y="615"/>
                    <a:pt x="289" y="614"/>
                    <a:pt x="289" y="614"/>
                  </a:cubicBezTo>
                  <a:cubicBezTo>
                    <a:pt x="289" y="582"/>
                    <a:pt x="289" y="582"/>
                    <a:pt x="289" y="582"/>
                  </a:cubicBezTo>
                  <a:cubicBezTo>
                    <a:pt x="290" y="583"/>
                    <a:pt x="290" y="583"/>
                    <a:pt x="290" y="583"/>
                  </a:cubicBezTo>
                  <a:close/>
                  <a:moveTo>
                    <a:pt x="290" y="667"/>
                  </a:moveTo>
                  <a:cubicBezTo>
                    <a:pt x="290" y="679"/>
                    <a:pt x="290" y="679"/>
                    <a:pt x="290" y="679"/>
                  </a:cubicBezTo>
                  <a:cubicBezTo>
                    <a:pt x="289" y="679"/>
                    <a:pt x="289" y="679"/>
                    <a:pt x="289" y="679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90" y="667"/>
                    <a:pt x="290" y="667"/>
                    <a:pt x="290" y="667"/>
                  </a:cubicBezTo>
                  <a:close/>
                  <a:moveTo>
                    <a:pt x="290" y="732"/>
                  </a:moveTo>
                  <a:cubicBezTo>
                    <a:pt x="290" y="742"/>
                    <a:pt x="290" y="742"/>
                    <a:pt x="290" y="742"/>
                  </a:cubicBezTo>
                  <a:cubicBezTo>
                    <a:pt x="290" y="741"/>
                    <a:pt x="289" y="741"/>
                    <a:pt x="289" y="74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2"/>
                    <a:pt x="290" y="732"/>
                    <a:pt x="290" y="732"/>
                  </a:cubicBezTo>
                  <a:close/>
                  <a:moveTo>
                    <a:pt x="285" y="17"/>
                  </a:moveTo>
                  <a:cubicBezTo>
                    <a:pt x="286" y="17"/>
                    <a:pt x="287" y="16"/>
                    <a:pt x="289" y="16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8" y="25"/>
                    <a:pt x="288" y="25"/>
                    <a:pt x="288" y="26"/>
                  </a:cubicBezTo>
                  <a:cubicBezTo>
                    <a:pt x="288" y="26"/>
                    <a:pt x="288" y="27"/>
                    <a:pt x="289" y="27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5"/>
                    <a:pt x="286" y="35"/>
                    <a:pt x="285" y="35"/>
                  </a:cubicBezTo>
                  <a:cubicBezTo>
                    <a:pt x="285" y="17"/>
                    <a:pt x="285" y="17"/>
                    <a:pt x="285" y="17"/>
                  </a:cubicBezTo>
                  <a:close/>
                  <a:moveTo>
                    <a:pt x="289" y="780"/>
                  </a:moveTo>
                  <a:cubicBezTo>
                    <a:pt x="288" y="780"/>
                    <a:pt x="288" y="780"/>
                    <a:pt x="288" y="780"/>
                  </a:cubicBezTo>
                  <a:cubicBezTo>
                    <a:pt x="287" y="779"/>
                    <a:pt x="286" y="779"/>
                    <a:pt x="285" y="778"/>
                  </a:cubicBezTo>
                  <a:cubicBezTo>
                    <a:pt x="285" y="767"/>
                    <a:pt x="285" y="767"/>
                    <a:pt x="285" y="767"/>
                  </a:cubicBezTo>
                  <a:cubicBezTo>
                    <a:pt x="286" y="768"/>
                    <a:pt x="287" y="769"/>
                    <a:pt x="289" y="770"/>
                  </a:cubicBezTo>
                  <a:cubicBezTo>
                    <a:pt x="289" y="780"/>
                    <a:pt x="289" y="780"/>
                    <a:pt x="289" y="780"/>
                  </a:cubicBezTo>
                  <a:close/>
                  <a:moveTo>
                    <a:pt x="289" y="55"/>
                  </a:moveTo>
                  <a:cubicBezTo>
                    <a:pt x="289" y="63"/>
                    <a:pt x="289" y="63"/>
                    <a:pt x="289" y="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5"/>
                    <a:pt x="287" y="55"/>
                    <a:pt x="289" y="55"/>
                  </a:cubicBezTo>
                  <a:close/>
                  <a:moveTo>
                    <a:pt x="289" y="103"/>
                  </a:moveTo>
                  <a:cubicBezTo>
                    <a:pt x="289" y="122"/>
                    <a:pt x="289" y="122"/>
                    <a:pt x="289" y="122"/>
                  </a:cubicBezTo>
                  <a:cubicBezTo>
                    <a:pt x="287" y="123"/>
                    <a:pt x="286" y="124"/>
                    <a:pt x="285" y="124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7" y="103"/>
                    <a:pt x="289" y="103"/>
                  </a:cubicBezTo>
                  <a:close/>
                  <a:moveTo>
                    <a:pt x="289" y="145"/>
                  </a:moveTo>
                  <a:cubicBezTo>
                    <a:pt x="289" y="165"/>
                    <a:pt x="289" y="165"/>
                    <a:pt x="289" y="165"/>
                  </a:cubicBezTo>
                  <a:cubicBezTo>
                    <a:pt x="287" y="165"/>
                    <a:pt x="286" y="165"/>
                    <a:pt x="285" y="165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7" y="146"/>
                    <a:pt x="287" y="146"/>
                    <a:pt x="289" y="145"/>
                  </a:cubicBezTo>
                  <a:close/>
                  <a:moveTo>
                    <a:pt x="289" y="190"/>
                  </a:moveTo>
                  <a:cubicBezTo>
                    <a:pt x="289" y="199"/>
                    <a:pt x="289" y="199"/>
                    <a:pt x="289" y="199"/>
                  </a:cubicBezTo>
                  <a:cubicBezTo>
                    <a:pt x="287" y="199"/>
                    <a:pt x="287" y="199"/>
                    <a:pt x="285" y="199"/>
                  </a:cubicBezTo>
                  <a:cubicBezTo>
                    <a:pt x="285" y="191"/>
                    <a:pt x="285" y="191"/>
                    <a:pt x="285" y="191"/>
                  </a:cubicBezTo>
                  <a:cubicBezTo>
                    <a:pt x="286" y="190"/>
                    <a:pt x="287" y="190"/>
                    <a:pt x="289" y="190"/>
                  </a:cubicBezTo>
                  <a:close/>
                  <a:moveTo>
                    <a:pt x="289" y="210"/>
                  </a:moveTo>
                  <a:cubicBezTo>
                    <a:pt x="289" y="222"/>
                    <a:pt x="289" y="222"/>
                    <a:pt x="289" y="222"/>
                  </a:cubicBezTo>
                  <a:cubicBezTo>
                    <a:pt x="288" y="222"/>
                    <a:pt x="287" y="223"/>
                    <a:pt x="287" y="223"/>
                  </a:cubicBezTo>
                  <a:cubicBezTo>
                    <a:pt x="286" y="224"/>
                    <a:pt x="286" y="224"/>
                    <a:pt x="285" y="224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6" y="218"/>
                    <a:pt x="287" y="217"/>
                    <a:pt x="288" y="216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5" y="208"/>
                    <a:pt x="285" y="208"/>
                    <a:pt x="285" y="208"/>
                  </a:cubicBezTo>
                  <a:cubicBezTo>
                    <a:pt x="289" y="210"/>
                    <a:pt x="289" y="210"/>
                    <a:pt x="289" y="210"/>
                  </a:cubicBezTo>
                  <a:close/>
                  <a:moveTo>
                    <a:pt x="289" y="276"/>
                  </a:moveTo>
                  <a:cubicBezTo>
                    <a:pt x="289" y="281"/>
                    <a:pt x="289" y="281"/>
                    <a:pt x="289" y="281"/>
                  </a:cubicBezTo>
                  <a:cubicBezTo>
                    <a:pt x="288" y="280"/>
                    <a:pt x="287" y="280"/>
                    <a:pt x="285" y="279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9" y="276"/>
                    <a:pt x="289" y="276"/>
                    <a:pt x="289" y="276"/>
                  </a:cubicBezTo>
                  <a:close/>
                  <a:moveTo>
                    <a:pt x="289" y="290"/>
                  </a:moveTo>
                  <a:cubicBezTo>
                    <a:pt x="289" y="297"/>
                    <a:pt x="289" y="297"/>
                    <a:pt x="289" y="297"/>
                  </a:cubicBezTo>
                  <a:cubicBezTo>
                    <a:pt x="287" y="300"/>
                    <a:pt x="287" y="303"/>
                    <a:pt x="289" y="306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1"/>
                    <a:pt x="286" y="310"/>
                    <a:pt x="285" y="310"/>
                  </a:cubicBezTo>
                  <a:cubicBezTo>
                    <a:pt x="285" y="310"/>
                    <a:pt x="285" y="310"/>
                    <a:pt x="285" y="310"/>
                  </a:cubicBezTo>
                  <a:cubicBezTo>
                    <a:pt x="285" y="296"/>
                    <a:pt x="285" y="296"/>
                    <a:pt x="285" y="296"/>
                  </a:cubicBezTo>
                  <a:cubicBezTo>
                    <a:pt x="287" y="294"/>
                    <a:pt x="288" y="292"/>
                    <a:pt x="289" y="290"/>
                  </a:cubicBezTo>
                  <a:close/>
                  <a:moveTo>
                    <a:pt x="289" y="325"/>
                  </a:moveTo>
                  <a:cubicBezTo>
                    <a:pt x="289" y="348"/>
                    <a:pt x="289" y="348"/>
                    <a:pt x="289" y="348"/>
                  </a:cubicBezTo>
                  <a:cubicBezTo>
                    <a:pt x="287" y="349"/>
                    <a:pt x="287" y="349"/>
                    <a:pt x="285" y="350"/>
                  </a:cubicBezTo>
                  <a:cubicBezTo>
                    <a:pt x="285" y="338"/>
                    <a:pt x="285" y="338"/>
                    <a:pt x="285" y="338"/>
                  </a:cubicBezTo>
                  <a:cubicBezTo>
                    <a:pt x="286" y="336"/>
                    <a:pt x="286" y="334"/>
                    <a:pt x="286" y="332"/>
                  </a:cubicBezTo>
                  <a:cubicBezTo>
                    <a:pt x="285" y="332"/>
                    <a:pt x="285" y="332"/>
                    <a:pt x="285" y="33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2"/>
                    <a:pt x="287" y="323"/>
                    <a:pt x="289" y="325"/>
                  </a:cubicBezTo>
                  <a:close/>
                  <a:moveTo>
                    <a:pt x="289" y="387"/>
                  </a:moveTo>
                  <a:cubicBezTo>
                    <a:pt x="289" y="393"/>
                    <a:pt x="289" y="393"/>
                    <a:pt x="289" y="393"/>
                  </a:cubicBezTo>
                  <a:cubicBezTo>
                    <a:pt x="285" y="393"/>
                    <a:pt x="285" y="393"/>
                    <a:pt x="285" y="393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8" y="389"/>
                    <a:pt x="288" y="389"/>
                    <a:pt x="288" y="389"/>
                  </a:cubicBezTo>
                  <a:cubicBezTo>
                    <a:pt x="288" y="389"/>
                    <a:pt x="288" y="388"/>
                    <a:pt x="289" y="387"/>
                  </a:cubicBezTo>
                  <a:close/>
                  <a:moveTo>
                    <a:pt x="289" y="410"/>
                  </a:moveTo>
                  <a:cubicBezTo>
                    <a:pt x="289" y="414"/>
                    <a:pt x="289" y="414"/>
                    <a:pt x="289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9" y="410"/>
                    <a:pt x="289" y="410"/>
                    <a:pt x="289" y="410"/>
                  </a:cubicBezTo>
                  <a:close/>
                  <a:moveTo>
                    <a:pt x="289" y="447"/>
                  </a:moveTo>
                  <a:cubicBezTo>
                    <a:pt x="289" y="468"/>
                    <a:pt x="289" y="468"/>
                    <a:pt x="289" y="468"/>
                  </a:cubicBezTo>
                  <a:cubicBezTo>
                    <a:pt x="287" y="467"/>
                    <a:pt x="287" y="466"/>
                    <a:pt x="285" y="465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7" y="448"/>
                    <a:pt x="287" y="447"/>
                    <a:pt x="289" y="447"/>
                  </a:cubicBezTo>
                  <a:close/>
                  <a:moveTo>
                    <a:pt x="289" y="492"/>
                  </a:moveTo>
                  <a:cubicBezTo>
                    <a:pt x="289" y="500"/>
                    <a:pt x="289" y="500"/>
                    <a:pt x="289" y="500"/>
                  </a:cubicBezTo>
                  <a:cubicBezTo>
                    <a:pt x="287" y="499"/>
                    <a:pt x="286" y="499"/>
                    <a:pt x="285" y="500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7" y="496"/>
                    <a:pt x="287" y="496"/>
                    <a:pt x="287" y="496"/>
                  </a:cubicBezTo>
                  <a:cubicBezTo>
                    <a:pt x="287" y="495"/>
                    <a:pt x="288" y="493"/>
                    <a:pt x="289" y="492"/>
                  </a:cubicBezTo>
                  <a:close/>
                  <a:moveTo>
                    <a:pt x="289" y="507"/>
                  </a:moveTo>
                  <a:cubicBezTo>
                    <a:pt x="289" y="512"/>
                    <a:pt x="289" y="512"/>
                    <a:pt x="289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9" y="507"/>
                    <a:pt x="289" y="507"/>
                    <a:pt x="289" y="507"/>
                  </a:cubicBezTo>
                  <a:close/>
                  <a:moveTo>
                    <a:pt x="289" y="520"/>
                  </a:moveTo>
                  <a:cubicBezTo>
                    <a:pt x="289" y="527"/>
                    <a:pt x="289" y="527"/>
                    <a:pt x="289" y="527"/>
                  </a:cubicBezTo>
                  <a:cubicBezTo>
                    <a:pt x="285" y="530"/>
                    <a:pt x="285" y="530"/>
                    <a:pt x="285" y="530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0"/>
                    <a:pt x="285" y="520"/>
                    <a:pt x="285" y="520"/>
                  </a:cubicBezTo>
                  <a:cubicBezTo>
                    <a:pt x="287" y="520"/>
                    <a:pt x="288" y="520"/>
                    <a:pt x="289" y="520"/>
                  </a:cubicBezTo>
                  <a:close/>
                  <a:moveTo>
                    <a:pt x="289" y="582"/>
                  </a:moveTo>
                  <a:cubicBezTo>
                    <a:pt x="289" y="614"/>
                    <a:pt x="289" y="614"/>
                    <a:pt x="289" y="614"/>
                  </a:cubicBezTo>
                  <a:cubicBezTo>
                    <a:pt x="287" y="613"/>
                    <a:pt x="286" y="613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86" y="581"/>
                    <a:pt x="287" y="581"/>
                    <a:pt x="289" y="582"/>
                  </a:cubicBezTo>
                  <a:close/>
                  <a:moveTo>
                    <a:pt x="289" y="666"/>
                  </a:moveTo>
                  <a:cubicBezTo>
                    <a:pt x="289" y="679"/>
                    <a:pt x="289" y="679"/>
                    <a:pt x="289" y="679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9" y="666"/>
                    <a:pt x="289" y="666"/>
                    <a:pt x="289" y="666"/>
                  </a:cubicBezTo>
                  <a:close/>
                  <a:moveTo>
                    <a:pt x="289" y="731"/>
                  </a:moveTo>
                  <a:cubicBezTo>
                    <a:pt x="289" y="741"/>
                    <a:pt x="289" y="741"/>
                    <a:pt x="289" y="741"/>
                  </a:cubicBezTo>
                  <a:cubicBezTo>
                    <a:pt x="287" y="740"/>
                    <a:pt x="287" y="740"/>
                    <a:pt x="285" y="739"/>
                  </a:cubicBezTo>
                  <a:cubicBezTo>
                    <a:pt x="285" y="730"/>
                    <a:pt x="285" y="730"/>
                    <a:pt x="285" y="730"/>
                  </a:cubicBezTo>
                  <a:cubicBezTo>
                    <a:pt x="286" y="731"/>
                    <a:pt x="287" y="731"/>
                    <a:pt x="289" y="731"/>
                  </a:cubicBezTo>
                  <a:close/>
                  <a:moveTo>
                    <a:pt x="285" y="474"/>
                  </a:moveTo>
                  <a:cubicBezTo>
                    <a:pt x="285" y="470"/>
                    <a:pt x="285" y="470"/>
                    <a:pt x="285" y="470"/>
                  </a:cubicBezTo>
                  <a:cubicBezTo>
                    <a:pt x="286" y="471"/>
                    <a:pt x="286" y="472"/>
                    <a:pt x="286" y="474"/>
                  </a:cubicBezTo>
                  <a:lnTo>
                    <a:pt x="285" y="474"/>
                  </a:lnTo>
                  <a:close/>
                  <a:moveTo>
                    <a:pt x="280" y="19"/>
                  </a:moveTo>
                  <a:cubicBezTo>
                    <a:pt x="282" y="18"/>
                    <a:pt x="283" y="18"/>
                    <a:pt x="285" y="17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1" y="33"/>
                    <a:pt x="280" y="32"/>
                  </a:cubicBezTo>
                  <a:cubicBezTo>
                    <a:pt x="280" y="19"/>
                    <a:pt x="280" y="19"/>
                    <a:pt x="280" y="19"/>
                  </a:cubicBezTo>
                  <a:close/>
                  <a:moveTo>
                    <a:pt x="285" y="778"/>
                  </a:moveTo>
                  <a:cubicBezTo>
                    <a:pt x="283" y="777"/>
                    <a:pt x="282" y="777"/>
                    <a:pt x="280" y="776"/>
                  </a:cubicBezTo>
                  <a:cubicBezTo>
                    <a:pt x="280" y="757"/>
                    <a:pt x="280" y="757"/>
                    <a:pt x="280" y="757"/>
                  </a:cubicBezTo>
                  <a:cubicBezTo>
                    <a:pt x="280" y="759"/>
                    <a:pt x="281" y="761"/>
                    <a:pt x="281" y="763"/>
                  </a:cubicBezTo>
                  <a:cubicBezTo>
                    <a:pt x="283" y="764"/>
                    <a:pt x="284" y="766"/>
                    <a:pt x="285" y="767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5" y="55"/>
                  </a:moveTo>
                  <a:cubicBezTo>
                    <a:pt x="285" y="64"/>
                    <a:pt x="285" y="64"/>
                    <a:pt x="285" y="64"/>
                  </a:cubicBezTo>
                  <a:cubicBezTo>
                    <a:pt x="283" y="65"/>
                    <a:pt x="282" y="65"/>
                    <a:pt x="280" y="6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4"/>
                    <a:pt x="282" y="55"/>
                    <a:pt x="283" y="56"/>
                  </a:cubicBezTo>
                  <a:cubicBezTo>
                    <a:pt x="284" y="56"/>
                    <a:pt x="285" y="55"/>
                    <a:pt x="285" y="55"/>
                  </a:cubicBezTo>
                  <a:close/>
                  <a:moveTo>
                    <a:pt x="285" y="105"/>
                  </a:moveTo>
                  <a:cubicBezTo>
                    <a:pt x="285" y="124"/>
                    <a:pt x="285" y="124"/>
                    <a:pt x="285" y="124"/>
                  </a:cubicBezTo>
                  <a:cubicBezTo>
                    <a:pt x="283" y="126"/>
                    <a:pt x="282" y="127"/>
                    <a:pt x="280" y="12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2" y="106"/>
                    <a:pt x="283" y="105"/>
                    <a:pt x="285" y="105"/>
                  </a:cubicBezTo>
                  <a:close/>
                  <a:moveTo>
                    <a:pt x="285" y="147"/>
                  </a:moveTo>
                  <a:cubicBezTo>
                    <a:pt x="285" y="165"/>
                    <a:pt x="285" y="165"/>
                    <a:pt x="285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2" y="159"/>
                    <a:pt x="281" y="155"/>
                    <a:pt x="282" y="149"/>
                  </a:cubicBezTo>
                  <a:cubicBezTo>
                    <a:pt x="283" y="148"/>
                    <a:pt x="284" y="147"/>
                    <a:pt x="285" y="147"/>
                  </a:cubicBezTo>
                  <a:close/>
                  <a:moveTo>
                    <a:pt x="285" y="191"/>
                  </a:moveTo>
                  <a:cubicBezTo>
                    <a:pt x="285" y="199"/>
                    <a:pt x="285" y="199"/>
                    <a:pt x="285" y="199"/>
                  </a:cubicBezTo>
                  <a:cubicBezTo>
                    <a:pt x="284" y="200"/>
                    <a:pt x="282" y="200"/>
                    <a:pt x="280" y="201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82" y="193"/>
                    <a:pt x="283" y="192"/>
                    <a:pt x="285" y="191"/>
                  </a:cubicBezTo>
                  <a:close/>
                  <a:moveTo>
                    <a:pt x="285" y="208"/>
                  </a:moveTo>
                  <a:cubicBezTo>
                    <a:pt x="285" y="215"/>
                    <a:pt x="285" y="215"/>
                    <a:pt x="285" y="215"/>
                  </a:cubicBezTo>
                  <a:cubicBezTo>
                    <a:pt x="283" y="214"/>
                    <a:pt x="281" y="213"/>
                    <a:pt x="280" y="212"/>
                  </a:cubicBezTo>
                  <a:cubicBezTo>
                    <a:pt x="280" y="205"/>
                    <a:pt x="280" y="205"/>
                    <a:pt x="280" y="205"/>
                  </a:cubicBezTo>
                  <a:cubicBezTo>
                    <a:pt x="282" y="206"/>
                    <a:pt x="283" y="207"/>
                    <a:pt x="285" y="208"/>
                  </a:cubicBezTo>
                  <a:close/>
                  <a:moveTo>
                    <a:pt x="285" y="218"/>
                  </a:moveTo>
                  <a:cubicBezTo>
                    <a:pt x="285" y="224"/>
                    <a:pt x="285" y="224"/>
                    <a:pt x="285" y="224"/>
                  </a:cubicBezTo>
                  <a:cubicBezTo>
                    <a:pt x="284" y="225"/>
                    <a:pt x="282" y="226"/>
                    <a:pt x="280" y="227"/>
                  </a:cubicBezTo>
                  <a:cubicBezTo>
                    <a:pt x="280" y="221"/>
                    <a:pt x="280" y="221"/>
                    <a:pt x="280" y="221"/>
                  </a:cubicBezTo>
                  <a:cubicBezTo>
                    <a:pt x="282" y="220"/>
                    <a:pt x="284" y="219"/>
                    <a:pt x="285" y="218"/>
                  </a:cubicBezTo>
                  <a:close/>
                  <a:moveTo>
                    <a:pt x="285" y="273"/>
                  </a:moveTo>
                  <a:cubicBezTo>
                    <a:pt x="285" y="279"/>
                    <a:pt x="285" y="279"/>
                    <a:pt x="285" y="279"/>
                  </a:cubicBezTo>
                  <a:cubicBezTo>
                    <a:pt x="284" y="283"/>
                    <a:pt x="282" y="286"/>
                    <a:pt x="280" y="289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81" y="279"/>
                    <a:pt x="281" y="276"/>
                    <a:pt x="280" y="273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85" y="273"/>
                    <a:pt x="285" y="273"/>
                  </a:cubicBezTo>
                  <a:close/>
                  <a:moveTo>
                    <a:pt x="285" y="296"/>
                  </a:moveTo>
                  <a:cubicBezTo>
                    <a:pt x="285" y="310"/>
                    <a:pt x="285" y="310"/>
                    <a:pt x="285" y="310"/>
                  </a:cubicBezTo>
                  <a:cubicBezTo>
                    <a:pt x="284" y="307"/>
                    <a:pt x="282" y="305"/>
                    <a:pt x="280" y="302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1" y="298"/>
                    <a:pt x="281" y="300"/>
                    <a:pt x="282" y="300"/>
                  </a:cubicBezTo>
                  <a:cubicBezTo>
                    <a:pt x="283" y="299"/>
                    <a:pt x="284" y="298"/>
                    <a:pt x="285" y="296"/>
                  </a:cubicBezTo>
                  <a:close/>
                  <a:moveTo>
                    <a:pt x="285" y="320"/>
                  </a:moveTo>
                  <a:cubicBezTo>
                    <a:pt x="285" y="332"/>
                    <a:pt x="285" y="332"/>
                    <a:pt x="285" y="332"/>
                  </a:cubicBezTo>
                  <a:cubicBezTo>
                    <a:pt x="283" y="332"/>
                    <a:pt x="282" y="331"/>
                    <a:pt x="280" y="331"/>
                  </a:cubicBezTo>
                  <a:cubicBezTo>
                    <a:pt x="280" y="321"/>
                    <a:pt x="280" y="321"/>
                    <a:pt x="280" y="321"/>
                  </a:cubicBezTo>
                  <a:cubicBezTo>
                    <a:pt x="281" y="320"/>
                    <a:pt x="283" y="320"/>
                    <a:pt x="285" y="320"/>
                  </a:cubicBezTo>
                  <a:close/>
                  <a:moveTo>
                    <a:pt x="285" y="338"/>
                  </a:moveTo>
                  <a:cubicBezTo>
                    <a:pt x="285" y="350"/>
                    <a:pt x="285" y="350"/>
                    <a:pt x="285" y="350"/>
                  </a:cubicBezTo>
                  <a:cubicBezTo>
                    <a:pt x="284" y="351"/>
                    <a:pt x="282" y="352"/>
                    <a:pt x="280" y="353"/>
                  </a:cubicBezTo>
                  <a:cubicBezTo>
                    <a:pt x="280" y="344"/>
                    <a:pt x="280" y="344"/>
                    <a:pt x="280" y="344"/>
                  </a:cubicBezTo>
                  <a:cubicBezTo>
                    <a:pt x="281" y="343"/>
                    <a:pt x="282" y="343"/>
                    <a:pt x="283" y="343"/>
                  </a:cubicBezTo>
                  <a:cubicBezTo>
                    <a:pt x="284" y="341"/>
                    <a:pt x="285" y="339"/>
                    <a:pt x="285" y="338"/>
                  </a:cubicBezTo>
                  <a:close/>
                  <a:moveTo>
                    <a:pt x="285" y="389"/>
                  </a:moveTo>
                  <a:cubicBezTo>
                    <a:pt x="285" y="393"/>
                    <a:pt x="285" y="393"/>
                    <a:pt x="285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1" y="410"/>
                    <a:pt x="281" y="410"/>
                  </a:cubicBezTo>
                  <a:cubicBezTo>
                    <a:pt x="281" y="407"/>
                    <a:pt x="280" y="405"/>
                    <a:pt x="280" y="403"/>
                  </a:cubicBezTo>
                  <a:cubicBezTo>
                    <a:pt x="280" y="389"/>
                    <a:pt x="280" y="389"/>
                    <a:pt x="280" y="389"/>
                  </a:cubicBezTo>
                  <a:cubicBezTo>
                    <a:pt x="285" y="389"/>
                    <a:pt x="285" y="389"/>
                    <a:pt x="285" y="389"/>
                  </a:cubicBezTo>
                  <a:close/>
                  <a:moveTo>
                    <a:pt x="285" y="448"/>
                  </a:moveTo>
                  <a:cubicBezTo>
                    <a:pt x="285" y="465"/>
                    <a:pt x="285" y="465"/>
                    <a:pt x="285" y="465"/>
                  </a:cubicBezTo>
                  <a:cubicBezTo>
                    <a:pt x="285" y="465"/>
                    <a:pt x="284" y="465"/>
                    <a:pt x="283" y="465"/>
                  </a:cubicBezTo>
                  <a:cubicBezTo>
                    <a:pt x="284" y="467"/>
                    <a:pt x="285" y="469"/>
                    <a:pt x="285" y="470"/>
                  </a:cubicBezTo>
                  <a:cubicBezTo>
                    <a:pt x="285" y="474"/>
                    <a:pt x="285" y="474"/>
                    <a:pt x="285" y="474"/>
                  </a:cubicBezTo>
                  <a:cubicBezTo>
                    <a:pt x="285" y="474"/>
                    <a:pt x="284" y="474"/>
                    <a:pt x="283" y="475"/>
                  </a:cubicBezTo>
                  <a:cubicBezTo>
                    <a:pt x="283" y="475"/>
                    <a:pt x="283" y="476"/>
                    <a:pt x="283" y="477"/>
                  </a:cubicBezTo>
                  <a:cubicBezTo>
                    <a:pt x="282" y="477"/>
                    <a:pt x="281" y="477"/>
                    <a:pt x="281" y="477"/>
                  </a:cubicBezTo>
                  <a:cubicBezTo>
                    <a:pt x="281" y="478"/>
                    <a:pt x="281" y="478"/>
                    <a:pt x="281" y="479"/>
                  </a:cubicBezTo>
                  <a:cubicBezTo>
                    <a:pt x="280" y="479"/>
                    <a:pt x="280" y="479"/>
                    <a:pt x="280" y="479"/>
                  </a:cubicBezTo>
                  <a:cubicBezTo>
                    <a:pt x="280" y="447"/>
                    <a:pt x="280" y="447"/>
                    <a:pt x="280" y="447"/>
                  </a:cubicBezTo>
                  <a:cubicBezTo>
                    <a:pt x="281" y="448"/>
                    <a:pt x="282" y="449"/>
                    <a:pt x="284" y="449"/>
                  </a:cubicBezTo>
                  <a:cubicBezTo>
                    <a:pt x="285" y="449"/>
                    <a:pt x="285" y="449"/>
                    <a:pt x="285" y="448"/>
                  </a:cubicBezTo>
                  <a:close/>
                  <a:moveTo>
                    <a:pt x="285" y="497"/>
                  </a:moveTo>
                  <a:cubicBezTo>
                    <a:pt x="285" y="500"/>
                    <a:pt x="285" y="500"/>
                    <a:pt x="285" y="500"/>
                  </a:cubicBezTo>
                  <a:cubicBezTo>
                    <a:pt x="284" y="501"/>
                    <a:pt x="284" y="502"/>
                    <a:pt x="284" y="504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5" y="510"/>
                    <a:pt x="285" y="510"/>
                    <a:pt x="285" y="510"/>
                  </a:cubicBezTo>
                  <a:cubicBezTo>
                    <a:pt x="283" y="509"/>
                    <a:pt x="282" y="508"/>
                    <a:pt x="280" y="508"/>
                  </a:cubicBezTo>
                  <a:cubicBezTo>
                    <a:pt x="280" y="501"/>
                    <a:pt x="280" y="501"/>
                    <a:pt x="280" y="501"/>
                  </a:cubicBezTo>
                  <a:cubicBezTo>
                    <a:pt x="282" y="499"/>
                    <a:pt x="283" y="498"/>
                    <a:pt x="285" y="497"/>
                  </a:cubicBezTo>
                  <a:close/>
                  <a:moveTo>
                    <a:pt x="285" y="520"/>
                  </a:moveTo>
                  <a:cubicBezTo>
                    <a:pt x="285" y="524"/>
                    <a:pt x="285" y="524"/>
                    <a:pt x="285" y="524"/>
                  </a:cubicBezTo>
                  <a:cubicBezTo>
                    <a:pt x="283" y="523"/>
                    <a:pt x="281" y="523"/>
                    <a:pt x="280" y="522"/>
                  </a:cubicBezTo>
                  <a:cubicBezTo>
                    <a:pt x="280" y="517"/>
                    <a:pt x="280" y="517"/>
                    <a:pt x="280" y="517"/>
                  </a:cubicBezTo>
                  <a:cubicBezTo>
                    <a:pt x="281" y="518"/>
                    <a:pt x="282" y="519"/>
                    <a:pt x="284" y="520"/>
                  </a:cubicBezTo>
                  <a:cubicBezTo>
                    <a:pt x="285" y="520"/>
                    <a:pt x="285" y="520"/>
                    <a:pt x="285" y="520"/>
                  </a:cubicBezTo>
                  <a:close/>
                  <a:moveTo>
                    <a:pt x="285" y="524"/>
                  </a:moveTo>
                  <a:cubicBezTo>
                    <a:pt x="285" y="530"/>
                    <a:pt x="285" y="530"/>
                    <a:pt x="285" y="530"/>
                  </a:cubicBezTo>
                  <a:cubicBezTo>
                    <a:pt x="280" y="536"/>
                    <a:pt x="280" y="536"/>
                    <a:pt x="280" y="536"/>
                  </a:cubicBezTo>
                  <a:cubicBezTo>
                    <a:pt x="280" y="529"/>
                    <a:pt x="280" y="529"/>
                    <a:pt x="280" y="529"/>
                  </a:cubicBezTo>
                  <a:cubicBezTo>
                    <a:pt x="281" y="528"/>
                    <a:pt x="283" y="527"/>
                    <a:pt x="285" y="526"/>
                  </a:cubicBezTo>
                  <a:cubicBezTo>
                    <a:pt x="285" y="526"/>
                    <a:pt x="285" y="525"/>
                    <a:pt x="285" y="524"/>
                  </a:cubicBezTo>
                  <a:close/>
                  <a:moveTo>
                    <a:pt x="285" y="580"/>
                  </a:moveTo>
                  <a:cubicBezTo>
                    <a:pt x="285" y="605"/>
                    <a:pt x="285" y="605"/>
                    <a:pt x="285" y="605"/>
                  </a:cubicBezTo>
                  <a:cubicBezTo>
                    <a:pt x="284" y="593"/>
                    <a:pt x="286" y="588"/>
                    <a:pt x="280" y="583"/>
                  </a:cubicBezTo>
                  <a:cubicBezTo>
                    <a:pt x="280" y="577"/>
                    <a:pt x="280" y="577"/>
                    <a:pt x="280" y="577"/>
                  </a:cubicBezTo>
                  <a:cubicBezTo>
                    <a:pt x="282" y="578"/>
                    <a:pt x="283" y="579"/>
                    <a:pt x="285" y="580"/>
                  </a:cubicBezTo>
                  <a:close/>
                  <a:moveTo>
                    <a:pt x="285" y="605"/>
                  </a:moveTo>
                  <a:cubicBezTo>
                    <a:pt x="283" y="605"/>
                    <a:pt x="283" y="605"/>
                    <a:pt x="283" y="605"/>
                  </a:cubicBezTo>
                  <a:cubicBezTo>
                    <a:pt x="282" y="604"/>
                    <a:pt x="281" y="603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10"/>
                    <a:pt x="283" y="611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lose/>
                  <a:moveTo>
                    <a:pt x="285" y="665"/>
                  </a:moveTo>
                  <a:cubicBezTo>
                    <a:pt x="285" y="677"/>
                    <a:pt x="285" y="677"/>
                    <a:pt x="285" y="677"/>
                  </a:cubicBezTo>
                  <a:cubicBezTo>
                    <a:pt x="283" y="677"/>
                    <a:pt x="281" y="676"/>
                    <a:pt x="280" y="675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5" y="665"/>
                    <a:pt x="285" y="665"/>
                    <a:pt x="285" y="665"/>
                  </a:cubicBezTo>
                  <a:close/>
                  <a:moveTo>
                    <a:pt x="285" y="730"/>
                  </a:moveTo>
                  <a:cubicBezTo>
                    <a:pt x="285" y="739"/>
                    <a:pt x="285" y="739"/>
                    <a:pt x="285" y="739"/>
                  </a:cubicBezTo>
                  <a:cubicBezTo>
                    <a:pt x="284" y="738"/>
                    <a:pt x="282" y="738"/>
                    <a:pt x="280" y="737"/>
                  </a:cubicBezTo>
                  <a:cubicBezTo>
                    <a:pt x="280" y="729"/>
                    <a:pt x="280" y="729"/>
                    <a:pt x="280" y="729"/>
                  </a:cubicBezTo>
                  <a:cubicBezTo>
                    <a:pt x="282" y="730"/>
                    <a:pt x="283" y="730"/>
                    <a:pt x="285" y="730"/>
                  </a:cubicBezTo>
                  <a:close/>
                  <a:moveTo>
                    <a:pt x="280" y="339"/>
                  </a:moveTo>
                  <a:cubicBezTo>
                    <a:pt x="281" y="339"/>
                    <a:pt x="281" y="339"/>
                    <a:pt x="281" y="339"/>
                  </a:cubicBezTo>
                  <a:cubicBezTo>
                    <a:pt x="280" y="339"/>
                    <a:pt x="280" y="338"/>
                    <a:pt x="280" y="338"/>
                  </a:cubicBezTo>
                  <a:lnTo>
                    <a:pt x="280" y="339"/>
                  </a:lnTo>
                  <a:close/>
                  <a:moveTo>
                    <a:pt x="272" y="21"/>
                  </a:moveTo>
                  <a:cubicBezTo>
                    <a:pt x="275" y="20"/>
                    <a:pt x="277" y="20"/>
                    <a:pt x="28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1"/>
                    <a:pt x="274" y="31"/>
                    <a:pt x="272" y="3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280" y="776"/>
                  </a:moveTo>
                  <a:cubicBezTo>
                    <a:pt x="277" y="775"/>
                    <a:pt x="274" y="774"/>
                    <a:pt x="272" y="773"/>
                  </a:cubicBezTo>
                  <a:cubicBezTo>
                    <a:pt x="272" y="727"/>
                    <a:pt x="272" y="727"/>
                    <a:pt x="272" y="727"/>
                  </a:cubicBezTo>
                  <a:cubicBezTo>
                    <a:pt x="274" y="728"/>
                    <a:pt x="274" y="728"/>
                    <a:pt x="274" y="728"/>
                  </a:cubicBezTo>
                  <a:cubicBezTo>
                    <a:pt x="276" y="728"/>
                    <a:pt x="278" y="729"/>
                    <a:pt x="280" y="729"/>
                  </a:cubicBezTo>
                  <a:cubicBezTo>
                    <a:pt x="280" y="737"/>
                    <a:pt x="280" y="737"/>
                    <a:pt x="280" y="737"/>
                  </a:cubicBezTo>
                  <a:cubicBezTo>
                    <a:pt x="278" y="737"/>
                    <a:pt x="277" y="737"/>
                    <a:pt x="275" y="737"/>
                  </a:cubicBezTo>
                  <a:cubicBezTo>
                    <a:pt x="276" y="740"/>
                    <a:pt x="278" y="749"/>
                    <a:pt x="280" y="757"/>
                  </a:cubicBezTo>
                  <a:cubicBezTo>
                    <a:pt x="280" y="776"/>
                    <a:pt x="280" y="776"/>
                    <a:pt x="280" y="776"/>
                  </a:cubicBezTo>
                  <a:close/>
                  <a:moveTo>
                    <a:pt x="280" y="54"/>
                  </a:moveTo>
                  <a:cubicBezTo>
                    <a:pt x="280" y="66"/>
                    <a:pt x="280" y="66"/>
                    <a:pt x="280" y="66"/>
                  </a:cubicBezTo>
                  <a:cubicBezTo>
                    <a:pt x="277" y="67"/>
                    <a:pt x="274" y="68"/>
                    <a:pt x="272" y="6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4" y="50"/>
                    <a:pt x="277" y="52"/>
                    <a:pt x="280" y="54"/>
                  </a:cubicBezTo>
                  <a:close/>
                  <a:moveTo>
                    <a:pt x="280" y="107"/>
                  </a:moveTo>
                  <a:cubicBezTo>
                    <a:pt x="280" y="127"/>
                    <a:pt x="280" y="127"/>
                    <a:pt x="280" y="127"/>
                  </a:cubicBezTo>
                  <a:cubicBezTo>
                    <a:pt x="277" y="128"/>
                    <a:pt x="274" y="127"/>
                    <a:pt x="272" y="124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73" y="111"/>
                    <a:pt x="277" y="109"/>
                    <a:pt x="280" y="107"/>
                  </a:cubicBezTo>
                  <a:close/>
                  <a:moveTo>
                    <a:pt x="280" y="194"/>
                  </a:moveTo>
                  <a:cubicBezTo>
                    <a:pt x="280" y="201"/>
                    <a:pt x="280" y="201"/>
                    <a:pt x="280" y="201"/>
                  </a:cubicBezTo>
                  <a:cubicBezTo>
                    <a:pt x="279" y="202"/>
                    <a:pt x="277" y="202"/>
                    <a:pt x="276" y="203"/>
                  </a:cubicBezTo>
                  <a:cubicBezTo>
                    <a:pt x="277" y="204"/>
                    <a:pt x="279" y="205"/>
                    <a:pt x="280" y="205"/>
                  </a:cubicBezTo>
                  <a:cubicBezTo>
                    <a:pt x="280" y="212"/>
                    <a:pt x="280" y="212"/>
                    <a:pt x="280" y="212"/>
                  </a:cubicBezTo>
                  <a:cubicBezTo>
                    <a:pt x="277" y="211"/>
                    <a:pt x="274" y="209"/>
                    <a:pt x="272" y="209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4" y="198"/>
                    <a:pt x="277" y="196"/>
                    <a:pt x="280" y="194"/>
                  </a:cubicBezTo>
                  <a:close/>
                  <a:moveTo>
                    <a:pt x="280" y="221"/>
                  </a:moveTo>
                  <a:cubicBezTo>
                    <a:pt x="280" y="227"/>
                    <a:pt x="280" y="227"/>
                    <a:pt x="280" y="227"/>
                  </a:cubicBezTo>
                  <a:cubicBezTo>
                    <a:pt x="277" y="228"/>
                    <a:pt x="274" y="230"/>
                    <a:pt x="272" y="232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6"/>
                    <a:pt x="272" y="226"/>
                    <a:pt x="272" y="226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5" y="222"/>
                    <a:pt x="275" y="222"/>
                    <a:pt x="275" y="222"/>
                  </a:cubicBezTo>
                  <a:cubicBezTo>
                    <a:pt x="277" y="221"/>
                    <a:pt x="278" y="221"/>
                    <a:pt x="280" y="221"/>
                  </a:cubicBezTo>
                  <a:close/>
                  <a:moveTo>
                    <a:pt x="280" y="267"/>
                  </a:moveTo>
                  <a:cubicBezTo>
                    <a:pt x="280" y="273"/>
                    <a:pt x="280" y="273"/>
                    <a:pt x="280" y="273"/>
                  </a:cubicBezTo>
                  <a:cubicBezTo>
                    <a:pt x="279" y="272"/>
                    <a:pt x="279" y="271"/>
                    <a:pt x="278" y="270"/>
                  </a:cubicBezTo>
                  <a:cubicBezTo>
                    <a:pt x="276" y="273"/>
                    <a:pt x="273" y="276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ubicBezTo>
                    <a:pt x="272" y="268"/>
                    <a:pt x="272" y="266"/>
                    <a:pt x="272" y="264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74" y="263"/>
                    <a:pt x="277" y="265"/>
                    <a:pt x="280" y="267"/>
                  </a:cubicBezTo>
                  <a:close/>
                  <a:moveTo>
                    <a:pt x="280" y="281"/>
                  </a:moveTo>
                  <a:cubicBezTo>
                    <a:pt x="280" y="289"/>
                    <a:pt x="280" y="289"/>
                    <a:pt x="280" y="289"/>
                  </a:cubicBezTo>
                  <a:cubicBezTo>
                    <a:pt x="279" y="291"/>
                    <a:pt x="278" y="293"/>
                    <a:pt x="278" y="295"/>
                  </a:cubicBezTo>
                  <a:cubicBezTo>
                    <a:pt x="279" y="296"/>
                    <a:pt x="279" y="297"/>
                    <a:pt x="280" y="29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7" y="300"/>
                    <a:pt x="275" y="297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72" y="290"/>
                    <a:pt x="272" y="291"/>
                    <a:pt x="272" y="291"/>
                  </a:cubicBezTo>
                  <a:cubicBezTo>
                    <a:pt x="275" y="287"/>
                    <a:pt x="278" y="284"/>
                    <a:pt x="280" y="281"/>
                  </a:cubicBezTo>
                  <a:close/>
                  <a:moveTo>
                    <a:pt x="280" y="321"/>
                  </a:moveTo>
                  <a:cubicBezTo>
                    <a:pt x="280" y="331"/>
                    <a:pt x="280" y="331"/>
                    <a:pt x="280" y="331"/>
                  </a:cubicBezTo>
                  <a:cubicBezTo>
                    <a:pt x="278" y="331"/>
                    <a:pt x="278" y="331"/>
                    <a:pt x="278" y="331"/>
                  </a:cubicBezTo>
                  <a:cubicBezTo>
                    <a:pt x="277" y="328"/>
                    <a:pt x="277" y="326"/>
                    <a:pt x="277" y="322"/>
                  </a:cubicBezTo>
                  <a:cubicBezTo>
                    <a:pt x="278" y="322"/>
                    <a:pt x="279" y="321"/>
                    <a:pt x="280" y="321"/>
                  </a:cubicBezTo>
                  <a:close/>
                  <a:moveTo>
                    <a:pt x="280" y="338"/>
                  </a:moveTo>
                  <a:cubicBezTo>
                    <a:pt x="280" y="339"/>
                    <a:pt x="280" y="339"/>
                    <a:pt x="280" y="339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278" y="341"/>
                    <a:pt x="277" y="342"/>
                    <a:pt x="277" y="344"/>
                  </a:cubicBezTo>
                  <a:cubicBezTo>
                    <a:pt x="278" y="344"/>
                    <a:pt x="279" y="344"/>
                    <a:pt x="280" y="344"/>
                  </a:cubicBezTo>
                  <a:cubicBezTo>
                    <a:pt x="280" y="353"/>
                    <a:pt x="280" y="353"/>
                    <a:pt x="280" y="353"/>
                  </a:cubicBezTo>
                  <a:cubicBezTo>
                    <a:pt x="277" y="353"/>
                    <a:pt x="275" y="354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3" y="336"/>
                    <a:pt x="275" y="335"/>
                    <a:pt x="278" y="335"/>
                  </a:cubicBezTo>
                  <a:cubicBezTo>
                    <a:pt x="279" y="336"/>
                    <a:pt x="279" y="337"/>
                    <a:pt x="280" y="338"/>
                  </a:cubicBezTo>
                  <a:close/>
                  <a:moveTo>
                    <a:pt x="280" y="389"/>
                  </a:moveTo>
                  <a:cubicBezTo>
                    <a:pt x="280" y="403"/>
                    <a:pt x="280" y="403"/>
                    <a:pt x="280" y="403"/>
                  </a:cubicBezTo>
                  <a:cubicBezTo>
                    <a:pt x="279" y="399"/>
                    <a:pt x="278" y="398"/>
                    <a:pt x="276" y="394"/>
                  </a:cubicBezTo>
                  <a:cubicBezTo>
                    <a:pt x="272" y="394"/>
                    <a:pt x="272" y="394"/>
                    <a:pt x="272" y="394"/>
                  </a:cubicBezTo>
                  <a:cubicBezTo>
                    <a:pt x="272" y="390"/>
                    <a:pt x="272" y="390"/>
                    <a:pt x="272" y="390"/>
                  </a:cubicBezTo>
                  <a:cubicBezTo>
                    <a:pt x="280" y="389"/>
                    <a:pt x="280" y="389"/>
                    <a:pt x="280" y="389"/>
                  </a:cubicBezTo>
                  <a:close/>
                  <a:moveTo>
                    <a:pt x="280" y="410"/>
                  </a:moveTo>
                  <a:cubicBezTo>
                    <a:pt x="280" y="414"/>
                    <a:pt x="280" y="414"/>
                    <a:pt x="280" y="414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2" y="410"/>
                    <a:pt x="272" y="410"/>
                    <a:pt x="272" y="410"/>
                  </a:cubicBezTo>
                  <a:cubicBezTo>
                    <a:pt x="273" y="410"/>
                    <a:pt x="274" y="411"/>
                    <a:pt x="275" y="411"/>
                  </a:cubicBezTo>
                  <a:cubicBezTo>
                    <a:pt x="277" y="411"/>
                    <a:pt x="278" y="410"/>
                    <a:pt x="280" y="410"/>
                  </a:cubicBezTo>
                  <a:close/>
                  <a:moveTo>
                    <a:pt x="280" y="447"/>
                  </a:moveTo>
                  <a:cubicBezTo>
                    <a:pt x="280" y="479"/>
                    <a:pt x="280" y="479"/>
                    <a:pt x="280" y="479"/>
                  </a:cubicBezTo>
                  <a:cubicBezTo>
                    <a:pt x="278" y="479"/>
                    <a:pt x="278" y="479"/>
                    <a:pt x="278" y="479"/>
                  </a:cubicBezTo>
                  <a:cubicBezTo>
                    <a:pt x="277" y="482"/>
                    <a:pt x="275" y="484"/>
                    <a:pt x="274" y="486"/>
                  </a:cubicBezTo>
                  <a:cubicBezTo>
                    <a:pt x="273" y="487"/>
                    <a:pt x="272" y="487"/>
                    <a:pt x="272" y="487"/>
                  </a:cubicBezTo>
                  <a:cubicBezTo>
                    <a:pt x="272" y="454"/>
                    <a:pt x="272" y="454"/>
                    <a:pt x="272" y="454"/>
                  </a:cubicBezTo>
                  <a:cubicBezTo>
                    <a:pt x="272" y="454"/>
                    <a:pt x="274" y="454"/>
                    <a:pt x="275" y="454"/>
                  </a:cubicBezTo>
                  <a:cubicBezTo>
                    <a:pt x="275" y="454"/>
                    <a:pt x="274" y="453"/>
                    <a:pt x="274" y="452"/>
                  </a:cubicBezTo>
                  <a:cubicBezTo>
                    <a:pt x="273" y="452"/>
                    <a:pt x="272" y="451"/>
                    <a:pt x="272" y="451"/>
                  </a:cubicBezTo>
                  <a:cubicBezTo>
                    <a:pt x="272" y="449"/>
                    <a:pt x="272" y="449"/>
                    <a:pt x="272" y="449"/>
                  </a:cubicBezTo>
                  <a:cubicBezTo>
                    <a:pt x="272" y="449"/>
                    <a:pt x="272" y="448"/>
                    <a:pt x="272" y="447"/>
                  </a:cubicBezTo>
                  <a:cubicBezTo>
                    <a:pt x="276" y="445"/>
                    <a:pt x="277" y="446"/>
                    <a:pt x="280" y="447"/>
                  </a:cubicBezTo>
                  <a:close/>
                  <a:moveTo>
                    <a:pt x="280" y="501"/>
                  </a:moveTo>
                  <a:cubicBezTo>
                    <a:pt x="280" y="508"/>
                    <a:pt x="280" y="508"/>
                    <a:pt x="280" y="508"/>
                  </a:cubicBezTo>
                  <a:cubicBezTo>
                    <a:pt x="277" y="508"/>
                    <a:pt x="275" y="510"/>
                    <a:pt x="274" y="513"/>
                  </a:cubicBezTo>
                  <a:cubicBezTo>
                    <a:pt x="277" y="515"/>
                    <a:pt x="278" y="516"/>
                    <a:pt x="280" y="517"/>
                  </a:cubicBezTo>
                  <a:cubicBezTo>
                    <a:pt x="280" y="522"/>
                    <a:pt x="280" y="522"/>
                    <a:pt x="280" y="522"/>
                  </a:cubicBezTo>
                  <a:cubicBezTo>
                    <a:pt x="277" y="520"/>
                    <a:pt x="275" y="519"/>
                    <a:pt x="272" y="518"/>
                  </a:cubicBezTo>
                  <a:cubicBezTo>
                    <a:pt x="272" y="509"/>
                    <a:pt x="272" y="509"/>
                    <a:pt x="272" y="509"/>
                  </a:cubicBezTo>
                  <a:cubicBezTo>
                    <a:pt x="276" y="505"/>
                    <a:pt x="278" y="503"/>
                    <a:pt x="280" y="501"/>
                  </a:cubicBezTo>
                  <a:close/>
                  <a:moveTo>
                    <a:pt x="280" y="529"/>
                  </a:moveTo>
                  <a:cubicBezTo>
                    <a:pt x="280" y="536"/>
                    <a:pt x="280" y="536"/>
                    <a:pt x="280" y="536"/>
                  </a:cubicBezTo>
                  <a:cubicBezTo>
                    <a:pt x="272" y="544"/>
                    <a:pt x="272" y="544"/>
                    <a:pt x="272" y="544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73" y="537"/>
                    <a:pt x="275" y="536"/>
                    <a:pt x="277" y="534"/>
                  </a:cubicBezTo>
                  <a:cubicBezTo>
                    <a:pt x="275" y="533"/>
                    <a:pt x="273" y="531"/>
                    <a:pt x="272" y="530"/>
                  </a:cubicBezTo>
                  <a:cubicBezTo>
                    <a:pt x="272" y="526"/>
                    <a:pt x="272" y="526"/>
                    <a:pt x="272" y="526"/>
                  </a:cubicBezTo>
                  <a:cubicBezTo>
                    <a:pt x="273" y="527"/>
                    <a:pt x="275" y="529"/>
                    <a:pt x="277" y="530"/>
                  </a:cubicBezTo>
                  <a:cubicBezTo>
                    <a:pt x="278" y="529"/>
                    <a:pt x="279" y="529"/>
                    <a:pt x="280" y="529"/>
                  </a:cubicBezTo>
                  <a:close/>
                  <a:moveTo>
                    <a:pt x="280" y="577"/>
                  </a:moveTo>
                  <a:cubicBezTo>
                    <a:pt x="280" y="583"/>
                    <a:pt x="280" y="583"/>
                    <a:pt x="280" y="583"/>
                  </a:cubicBezTo>
                  <a:cubicBezTo>
                    <a:pt x="279" y="582"/>
                    <a:pt x="277" y="581"/>
                    <a:pt x="275" y="579"/>
                  </a:cubicBezTo>
                  <a:cubicBezTo>
                    <a:pt x="274" y="592"/>
                    <a:pt x="272" y="596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77" y="607"/>
                    <a:pt x="274" y="605"/>
                    <a:pt x="272" y="603"/>
                  </a:cubicBezTo>
                  <a:cubicBezTo>
                    <a:pt x="272" y="572"/>
                    <a:pt x="272" y="572"/>
                    <a:pt x="272" y="572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5" y="574"/>
                    <a:pt x="277" y="575"/>
                    <a:pt x="280" y="577"/>
                  </a:cubicBezTo>
                  <a:close/>
                  <a:moveTo>
                    <a:pt x="280" y="663"/>
                  </a:moveTo>
                  <a:cubicBezTo>
                    <a:pt x="280" y="675"/>
                    <a:pt x="280" y="675"/>
                    <a:pt x="280" y="675"/>
                  </a:cubicBezTo>
                  <a:cubicBezTo>
                    <a:pt x="273" y="673"/>
                    <a:pt x="273" y="672"/>
                    <a:pt x="273" y="671"/>
                  </a:cubicBezTo>
                  <a:cubicBezTo>
                    <a:pt x="274" y="668"/>
                    <a:pt x="275" y="665"/>
                    <a:pt x="276" y="662"/>
                  </a:cubicBezTo>
                  <a:cubicBezTo>
                    <a:pt x="280" y="663"/>
                    <a:pt x="280" y="663"/>
                    <a:pt x="280" y="663"/>
                  </a:cubicBezTo>
                  <a:close/>
                  <a:moveTo>
                    <a:pt x="272" y="442"/>
                  </a:moveTo>
                  <a:cubicBezTo>
                    <a:pt x="272" y="435"/>
                    <a:pt x="272" y="435"/>
                    <a:pt x="272" y="435"/>
                  </a:cubicBezTo>
                  <a:cubicBezTo>
                    <a:pt x="272" y="435"/>
                    <a:pt x="272" y="435"/>
                    <a:pt x="273" y="435"/>
                  </a:cubicBezTo>
                  <a:cubicBezTo>
                    <a:pt x="273" y="438"/>
                    <a:pt x="273" y="440"/>
                    <a:pt x="274" y="442"/>
                  </a:cubicBezTo>
                  <a:cubicBezTo>
                    <a:pt x="272" y="442"/>
                    <a:pt x="272" y="442"/>
                    <a:pt x="272" y="442"/>
                  </a:cubicBezTo>
                  <a:close/>
                  <a:moveTo>
                    <a:pt x="272" y="365"/>
                  </a:moveTo>
                  <a:cubicBezTo>
                    <a:pt x="272" y="361"/>
                    <a:pt x="272" y="361"/>
                    <a:pt x="272" y="361"/>
                  </a:cubicBezTo>
                  <a:cubicBezTo>
                    <a:pt x="272" y="362"/>
                    <a:pt x="272" y="363"/>
                    <a:pt x="272" y="365"/>
                  </a:cubicBezTo>
                  <a:cubicBezTo>
                    <a:pt x="272" y="365"/>
                    <a:pt x="272" y="365"/>
                    <a:pt x="272" y="365"/>
                  </a:cubicBezTo>
                  <a:close/>
                  <a:moveTo>
                    <a:pt x="272" y="324"/>
                  </a:move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3" y="317"/>
                  </a:cubicBezTo>
                  <a:cubicBezTo>
                    <a:pt x="273" y="319"/>
                    <a:pt x="272" y="321"/>
                    <a:pt x="272" y="324"/>
                  </a:cubicBezTo>
                  <a:close/>
                  <a:moveTo>
                    <a:pt x="262" y="24"/>
                  </a:moveTo>
                  <a:cubicBezTo>
                    <a:pt x="263" y="23"/>
                    <a:pt x="264" y="23"/>
                    <a:pt x="265" y="22"/>
                  </a:cubicBezTo>
                  <a:cubicBezTo>
                    <a:pt x="268" y="22"/>
                    <a:pt x="270" y="22"/>
                    <a:pt x="272" y="2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68" y="31"/>
                    <a:pt x="265" y="31"/>
                    <a:pt x="262" y="33"/>
                  </a:cubicBezTo>
                  <a:cubicBezTo>
                    <a:pt x="262" y="24"/>
                    <a:pt x="262" y="24"/>
                    <a:pt x="262" y="24"/>
                  </a:cubicBezTo>
                  <a:close/>
                  <a:moveTo>
                    <a:pt x="272" y="773"/>
                  </a:moveTo>
                  <a:cubicBezTo>
                    <a:pt x="268" y="772"/>
                    <a:pt x="265" y="772"/>
                    <a:pt x="262" y="770"/>
                  </a:cubicBezTo>
                  <a:cubicBezTo>
                    <a:pt x="262" y="762"/>
                    <a:pt x="262" y="762"/>
                    <a:pt x="262" y="762"/>
                  </a:cubicBezTo>
                  <a:cubicBezTo>
                    <a:pt x="264" y="764"/>
                    <a:pt x="268" y="765"/>
                    <a:pt x="271" y="766"/>
                  </a:cubicBezTo>
                  <a:cubicBezTo>
                    <a:pt x="272" y="764"/>
                    <a:pt x="272" y="764"/>
                    <a:pt x="266" y="737"/>
                  </a:cubicBezTo>
                  <a:cubicBezTo>
                    <a:pt x="265" y="735"/>
                    <a:pt x="263" y="733"/>
                    <a:pt x="262" y="731"/>
                  </a:cubicBezTo>
                  <a:cubicBezTo>
                    <a:pt x="262" y="722"/>
                    <a:pt x="262" y="722"/>
                    <a:pt x="262" y="722"/>
                  </a:cubicBezTo>
                  <a:cubicBezTo>
                    <a:pt x="265" y="723"/>
                    <a:pt x="268" y="725"/>
                    <a:pt x="272" y="727"/>
                  </a:cubicBezTo>
                  <a:cubicBezTo>
                    <a:pt x="272" y="773"/>
                    <a:pt x="272" y="773"/>
                    <a:pt x="272" y="773"/>
                  </a:cubicBezTo>
                  <a:close/>
                  <a:moveTo>
                    <a:pt x="272" y="48"/>
                  </a:moveTo>
                  <a:cubicBezTo>
                    <a:pt x="272" y="69"/>
                    <a:pt x="272" y="69"/>
                    <a:pt x="272" y="69"/>
                  </a:cubicBezTo>
                  <a:cubicBezTo>
                    <a:pt x="269" y="70"/>
                    <a:pt x="267" y="71"/>
                    <a:pt x="264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5" y="64"/>
                    <a:pt x="268" y="63"/>
                    <a:pt x="271" y="62"/>
                  </a:cubicBezTo>
                  <a:cubicBezTo>
                    <a:pt x="271" y="61"/>
                    <a:pt x="270" y="60"/>
                    <a:pt x="270" y="59"/>
                  </a:cubicBezTo>
                  <a:cubicBezTo>
                    <a:pt x="268" y="56"/>
                    <a:pt x="265" y="54"/>
                    <a:pt x="262" y="52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5" y="43"/>
                    <a:pt x="268" y="45"/>
                    <a:pt x="272" y="48"/>
                  </a:cubicBezTo>
                  <a:close/>
                  <a:moveTo>
                    <a:pt x="272" y="11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271" y="124"/>
                    <a:pt x="270" y="123"/>
                    <a:pt x="270" y="122"/>
                  </a:cubicBezTo>
                  <a:cubicBezTo>
                    <a:pt x="270" y="119"/>
                    <a:pt x="270" y="116"/>
                    <a:pt x="272" y="114"/>
                  </a:cubicBezTo>
                  <a:close/>
                  <a:moveTo>
                    <a:pt x="272" y="201"/>
                  </a:moveTo>
                  <a:cubicBezTo>
                    <a:pt x="272" y="209"/>
                    <a:pt x="272" y="209"/>
                    <a:pt x="272" y="209"/>
                  </a:cubicBezTo>
                  <a:cubicBezTo>
                    <a:pt x="269" y="209"/>
                    <a:pt x="266" y="210"/>
                    <a:pt x="262" y="213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264" y="205"/>
                    <a:pt x="267" y="203"/>
                    <a:pt x="270" y="202"/>
                  </a:cubicBezTo>
                  <a:cubicBezTo>
                    <a:pt x="270" y="202"/>
                    <a:pt x="271" y="201"/>
                    <a:pt x="272" y="201"/>
                  </a:cubicBezTo>
                  <a:close/>
                  <a:moveTo>
                    <a:pt x="272" y="220"/>
                  </a:moveTo>
                  <a:cubicBezTo>
                    <a:pt x="272" y="226"/>
                    <a:pt x="272" y="226"/>
                    <a:pt x="272" y="226"/>
                  </a:cubicBezTo>
                  <a:cubicBezTo>
                    <a:pt x="268" y="225"/>
                    <a:pt x="265" y="223"/>
                    <a:pt x="262" y="222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5" y="217"/>
                    <a:pt x="268" y="218"/>
                    <a:pt x="272" y="220"/>
                  </a:cubicBezTo>
                  <a:close/>
                  <a:moveTo>
                    <a:pt x="272" y="227"/>
                  </a:moveTo>
                  <a:cubicBezTo>
                    <a:pt x="272" y="232"/>
                    <a:pt x="272" y="232"/>
                    <a:pt x="272" y="232"/>
                  </a:cubicBezTo>
                  <a:cubicBezTo>
                    <a:pt x="268" y="235"/>
                    <a:pt x="264" y="238"/>
                    <a:pt x="262" y="241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65" y="231"/>
                    <a:pt x="268" y="230"/>
                    <a:pt x="272" y="227"/>
                  </a:cubicBezTo>
                  <a:close/>
                  <a:moveTo>
                    <a:pt x="272" y="260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71" y="263"/>
                    <a:pt x="270" y="262"/>
                    <a:pt x="268" y="262"/>
                  </a:cubicBezTo>
                  <a:cubicBezTo>
                    <a:pt x="266" y="266"/>
                    <a:pt x="264" y="269"/>
                    <a:pt x="262" y="272"/>
                  </a:cubicBezTo>
                  <a:cubicBezTo>
                    <a:pt x="262" y="264"/>
                    <a:pt x="262" y="264"/>
                    <a:pt x="262" y="264"/>
                  </a:cubicBezTo>
                  <a:cubicBezTo>
                    <a:pt x="264" y="261"/>
                    <a:pt x="264" y="259"/>
                    <a:pt x="262" y="254"/>
                  </a:cubicBezTo>
                  <a:cubicBezTo>
                    <a:pt x="262" y="250"/>
                    <a:pt x="262" y="250"/>
                    <a:pt x="262" y="250"/>
                  </a:cubicBezTo>
                  <a:cubicBezTo>
                    <a:pt x="266" y="253"/>
                    <a:pt x="268" y="257"/>
                    <a:pt x="272" y="260"/>
                  </a:cubicBezTo>
                  <a:close/>
                  <a:moveTo>
                    <a:pt x="272" y="271"/>
                  </a:moveTo>
                  <a:cubicBezTo>
                    <a:pt x="270" y="275"/>
                    <a:pt x="266" y="280"/>
                    <a:pt x="264" y="283"/>
                  </a:cubicBezTo>
                  <a:cubicBezTo>
                    <a:pt x="263" y="281"/>
                    <a:pt x="262" y="280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4" y="288"/>
                    <a:pt x="266" y="290"/>
                    <a:pt x="268" y="292"/>
                  </a:cubicBezTo>
                  <a:cubicBezTo>
                    <a:pt x="269" y="293"/>
                    <a:pt x="270" y="294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69" y="285"/>
                    <a:pt x="270" y="282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lose/>
                  <a:moveTo>
                    <a:pt x="272" y="317"/>
                  </a:moveTo>
                  <a:cubicBezTo>
                    <a:pt x="272" y="324"/>
                    <a:pt x="272" y="324"/>
                    <a:pt x="272" y="324"/>
                  </a:cubicBezTo>
                  <a:cubicBezTo>
                    <a:pt x="270" y="331"/>
                    <a:pt x="265" y="339"/>
                    <a:pt x="262" y="346"/>
                  </a:cubicBezTo>
                  <a:cubicBezTo>
                    <a:pt x="262" y="324"/>
                    <a:pt x="262" y="324"/>
                    <a:pt x="262" y="324"/>
                  </a:cubicBezTo>
                  <a:cubicBezTo>
                    <a:pt x="263" y="320"/>
                    <a:pt x="266" y="317"/>
                    <a:pt x="272" y="317"/>
                  </a:cubicBezTo>
                  <a:close/>
                  <a:moveTo>
                    <a:pt x="272" y="336"/>
                  </a:moveTo>
                  <a:cubicBezTo>
                    <a:pt x="269" y="338"/>
                    <a:pt x="269" y="341"/>
                    <a:pt x="269" y="347"/>
                  </a:cubicBezTo>
                  <a:cubicBezTo>
                    <a:pt x="267" y="347"/>
                    <a:pt x="266" y="347"/>
                    <a:pt x="264" y="347"/>
                  </a:cubicBezTo>
                  <a:cubicBezTo>
                    <a:pt x="264" y="351"/>
                    <a:pt x="262" y="353"/>
                    <a:pt x="262" y="355"/>
                  </a:cubicBezTo>
                  <a:cubicBezTo>
                    <a:pt x="262" y="381"/>
                    <a:pt x="262" y="381"/>
                    <a:pt x="262" y="381"/>
                  </a:cubicBezTo>
                  <a:cubicBezTo>
                    <a:pt x="262" y="382"/>
                    <a:pt x="262" y="382"/>
                    <a:pt x="262" y="382"/>
                  </a:cubicBezTo>
                  <a:cubicBezTo>
                    <a:pt x="264" y="381"/>
                    <a:pt x="266" y="381"/>
                    <a:pt x="268" y="381"/>
                  </a:cubicBezTo>
                  <a:cubicBezTo>
                    <a:pt x="270" y="376"/>
                    <a:pt x="270" y="373"/>
                    <a:pt x="268" y="368"/>
                  </a:cubicBezTo>
                  <a:cubicBezTo>
                    <a:pt x="269" y="367"/>
                    <a:pt x="270" y="366"/>
                    <a:pt x="272" y="365"/>
                  </a:cubicBezTo>
                  <a:cubicBezTo>
                    <a:pt x="272" y="361"/>
                    <a:pt x="272" y="361"/>
                    <a:pt x="272" y="361"/>
                  </a:cubicBezTo>
                  <a:cubicBezTo>
                    <a:pt x="271" y="359"/>
                    <a:pt x="271" y="357"/>
                    <a:pt x="271" y="355"/>
                  </a:cubicBezTo>
                  <a:cubicBezTo>
                    <a:pt x="272" y="355"/>
                    <a:pt x="272" y="355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lose/>
                  <a:moveTo>
                    <a:pt x="272" y="390"/>
                  </a:moveTo>
                  <a:cubicBezTo>
                    <a:pt x="272" y="394"/>
                    <a:pt x="272" y="394"/>
                    <a:pt x="272" y="394"/>
                  </a:cubicBezTo>
                  <a:cubicBezTo>
                    <a:pt x="269" y="394"/>
                    <a:pt x="269" y="394"/>
                    <a:pt x="269" y="394"/>
                  </a:cubicBezTo>
                  <a:cubicBezTo>
                    <a:pt x="270" y="398"/>
                    <a:pt x="271" y="402"/>
                    <a:pt x="272" y="406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4" y="411"/>
                    <a:pt x="266" y="411"/>
                    <a:pt x="269" y="411"/>
                  </a:cubicBezTo>
                  <a:cubicBezTo>
                    <a:pt x="266" y="397"/>
                    <a:pt x="266" y="397"/>
                    <a:pt x="264" y="394"/>
                  </a:cubicBezTo>
                  <a:cubicBezTo>
                    <a:pt x="264" y="394"/>
                    <a:pt x="263" y="394"/>
                    <a:pt x="262" y="394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72" y="390"/>
                    <a:pt x="272" y="390"/>
                    <a:pt x="272" y="390"/>
                  </a:cubicBezTo>
                  <a:close/>
                  <a:moveTo>
                    <a:pt x="272" y="435"/>
                  </a:moveTo>
                  <a:cubicBezTo>
                    <a:pt x="272" y="442"/>
                    <a:pt x="272" y="442"/>
                    <a:pt x="272" y="442"/>
                  </a:cubicBezTo>
                  <a:cubicBezTo>
                    <a:pt x="268" y="443"/>
                    <a:pt x="265" y="444"/>
                    <a:pt x="262" y="446"/>
                  </a:cubicBezTo>
                  <a:cubicBezTo>
                    <a:pt x="262" y="422"/>
                    <a:pt x="262" y="422"/>
                    <a:pt x="262" y="422"/>
                  </a:cubicBezTo>
                  <a:cubicBezTo>
                    <a:pt x="264" y="421"/>
                    <a:pt x="266" y="421"/>
                    <a:pt x="270" y="422"/>
                  </a:cubicBezTo>
                  <a:cubicBezTo>
                    <a:pt x="268" y="427"/>
                    <a:pt x="265" y="433"/>
                    <a:pt x="263" y="438"/>
                  </a:cubicBezTo>
                  <a:cubicBezTo>
                    <a:pt x="266" y="438"/>
                    <a:pt x="269" y="436"/>
                    <a:pt x="272" y="435"/>
                  </a:cubicBezTo>
                  <a:close/>
                  <a:moveTo>
                    <a:pt x="272" y="449"/>
                  </a:moveTo>
                  <a:cubicBezTo>
                    <a:pt x="272" y="451"/>
                    <a:pt x="272" y="451"/>
                    <a:pt x="272" y="451"/>
                  </a:cubicBezTo>
                  <a:cubicBezTo>
                    <a:pt x="271" y="451"/>
                    <a:pt x="271" y="451"/>
                    <a:pt x="271" y="451"/>
                  </a:cubicBezTo>
                  <a:cubicBezTo>
                    <a:pt x="271" y="450"/>
                    <a:pt x="271" y="450"/>
                    <a:pt x="272" y="449"/>
                  </a:cubicBezTo>
                  <a:close/>
                  <a:moveTo>
                    <a:pt x="272" y="454"/>
                  </a:moveTo>
                  <a:cubicBezTo>
                    <a:pt x="272" y="487"/>
                    <a:pt x="272" y="487"/>
                    <a:pt x="272" y="487"/>
                  </a:cubicBezTo>
                  <a:cubicBezTo>
                    <a:pt x="270" y="487"/>
                    <a:pt x="269" y="486"/>
                    <a:pt x="267" y="485"/>
                  </a:cubicBezTo>
                  <a:cubicBezTo>
                    <a:pt x="267" y="486"/>
                    <a:pt x="267" y="488"/>
                    <a:pt x="266" y="489"/>
                  </a:cubicBezTo>
                  <a:cubicBezTo>
                    <a:pt x="264" y="489"/>
                    <a:pt x="263" y="489"/>
                    <a:pt x="262" y="488"/>
                  </a:cubicBezTo>
                  <a:cubicBezTo>
                    <a:pt x="262" y="453"/>
                    <a:pt x="262" y="453"/>
                    <a:pt x="262" y="453"/>
                  </a:cubicBezTo>
                  <a:cubicBezTo>
                    <a:pt x="262" y="452"/>
                    <a:pt x="263" y="452"/>
                    <a:pt x="264" y="452"/>
                  </a:cubicBezTo>
                  <a:cubicBezTo>
                    <a:pt x="268" y="452"/>
                    <a:pt x="269" y="453"/>
                    <a:pt x="272" y="454"/>
                  </a:cubicBezTo>
                  <a:close/>
                  <a:moveTo>
                    <a:pt x="272" y="509"/>
                  </a:moveTo>
                  <a:cubicBezTo>
                    <a:pt x="272" y="518"/>
                    <a:pt x="272" y="518"/>
                    <a:pt x="272" y="518"/>
                  </a:cubicBezTo>
                  <a:cubicBezTo>
                    <a:pt x="270" y="518"/>
                    <a:pt x="269" y="518"/>
                    <a:pt x="267" y="518"/>
                  </a:cubicBezTo>
                  <a:cubicBezTo>
                    <a:pt x="266" y="519"/>
                    <a:pt x="266" y="519"/>
                    <a:pt x="266" y="522"/>
                  </a:cubicBezTo>
                  <a:cubicBezTo>
                    <a:pt x="268" y="523"/>
                    <a:pt x="270" y="524"/>
                    <a:pt x="272" y="526"/>
                  </a:cubicBezTo>
                  <a:cubicBezTo>
                    <a:pt x="272" y="530"/>
                    <a:pt x="272" y="530"/>
                    <a:pt x="272" y="530"/>
                  </a:cubicBezTo>
                  <a:cubicBezTo>
                    <a:pt x="268" y="528"/>
                    <a:pt x="265" y="525"/>
                    <a:pt x="262" y="526"/>
                  </a:cubicBezTo>
                  <a:cubicBezTo>
                    <a:pt x="262" y="521"/>
                    <a:pt x="262" y="521"/>
                    <a:pt x="262" y="521"/>
                  </a:cubicBezTo>
                  <a:cubicBezTo>
                    <a:pt x="266" y="517"/>
                    <a:pt x="269" y="513"/>
                    <a:pt x="270" y="511"/>
                  </a:cubicBezTo>
                  <a:cubicBezTo>
                    <a:pt x="272" y="509"/>
                    <a:pt x="272" y="509"/>
                    <a:pt x="272" y="509"/>
                  </a:cubicBezTo>
                  <a:close/>
                  <a:moveTo>
                    <a:pt x="272" y="537"/>
                  </a:moveTo>
                  <a:cubicBezTo>
                    <a:pt x="272" y="544"/>
                    <a:pt x="272" y="544"/>
                    <a:pt x="272" y="544"/>
                  </a:cubicBezTo>
                  <a:cubicBezTo>
                    <a:pt x="268" y="548"/>
                    <a:pt x="265" y="551"/>
                    <a:pt x="262" y="554"/>
                  </a:cubicBezTo>
                  <a:cubicBezTo>
                    <a:pt x="262" y="547"/>
                    <a:pt x="262" y="547"/>
                    <a:pt x="262" y="547"/>
                  </a:cubicBezTo>
                  <a:cubicBezTo>
                    <a:pt x="264" y="546"/>
                    <a:pt x="267" y="545"/>
                    <a:pt x="268" y="541"/>
                  </a:cubicBezTo>
                  <a:cubicBezTo>
                    <a:pt x="266" y="541"/>
                    <a:pt x="264" y="539"/>
                    <a:pt x="262" y="538"/>
                  </a:cubicBezTo>
                  <a:cubicBezTo>
                    <a:pt x="262" y="534"/>
                    <a:pt x="262" y="534"/>
                    <a:pt x="262" y="534"/>
                  </a:cubicBezTo>
                  <a:cubicBezTo>
                    <a:pt x="263" y="535"/>
                    <a:pt x="265" y="537"/>
                    <a:pt x="266" y="538"/>
                  </a:cubicBezTo>
                  <a:cubicBezTo>
                    <a:pt x="269" y="538"/>
                    <a:pt x="270" y="538"/>
                    <a:pt x="272" y="537"/>
                  </a:cubicBezTo>
                  <a:close/>
                  <a:moveTo>
                    <a:pt x="272" y="572"/>
                  </a:moveTo>
                  <a:cubicBezTo>
                    <a:pt x="272" y="603"/>
                    <a:pt x="272" y="603"/>
                    <a:pt x="272" y="603"/>
                  </a:cubicBezTo>
                  <a:cubicBezTo>
                    <a:pt x="271" y="602"/>
                    <a:pt x="271" y="602"/>
                    <a:pt x="271" y="602"/>
                  </a:cubicBezTo>
                  <a:cubicBezTo>
                    <a:pt x="268" y="601"/>
                    <a:pt x="265" y="599"/>
                    <a:pt x="262" y="597"/>
                  </a:cubicBezTo>
                  <a:cubicBezTo>
                    <a:pt x="262" y="591"/>
                    <a:pt x="262" y="591"/>
                    <a:pt x="262" y="591"/>
                  </a:cubicBezTo>
                  <a:cubicBezTo>
                    <a:pt x="263" y="592"/>
                    <a:pt x="264" y="593"/>
                    <a:pt x="265" y="594"/>
                  </a:cubicBezTo>
                  <a:cubicBezTo>
                    <a:pt x="266" y="594"/>
                    <a:pt x="267" y="594"/>
                    <a:pt x="268" y="594"/>
                  </a:cubicBezTo>
                  <a:cubicBezTo>
                    <a:pt x="268" y="582"/>
                    <a:pt x="270" y="577"/>
                    <a:pt x="262" y="569"/>
                  </a:cubicBezTo>
                  <a:cubicBezTo>
                    <a:pt x="262" y="563"/>
                    <a:pt x="262" y="563"/>
                    <a:pt x="262" y="563"/>
                  </a:cubicBezTo>
                  <a:cubicBezTo>
                    <a:pt x="266" y="566"/>
                    <a:pt x="268" y="568"/>
                    <a:pt x="272" y="572"/>
                  </a:cubicBezTo>
                  <a:close/>
                  <a:moveTo>
                    <a:pt x="262" y="506"/>
                  </a:moveTo>
                  <a:cubicBezTo>
                    <a:pt x="262" y="495"/>
                    <a:pt x="262" y="495"/>
                    <a:pt x="262" y="495"/>
                  </a:cubicBezTo>
                  <a:cubicBezTo>
                    <a:pt x="263" y="496"/>
                    <a:pt x="265" y="497"/>
                    <a:pt x="267" y="498"/>
                  </a:cubicBezTo>
                  <a:cubicBezTo>
                    <a:pt x="267" y="500"/>
                    <a:pt x="267" y="502"/>
                    <a:pt x="267" y="504"/>
                  </a:cubicBezTo>
                  <a:cubicBezTo>
                    <a:pt x="266" y="505"/>
                    <a:pt x="266" y="505"/>
                    <a:pt x="262" y="506"/>
                  </a:cubicBezTo>
                  <a:close/>
                  <a:moveTo>
                    <a:pt x="260" y="25"/>
                  </a:moveTo>
                  <a:cubicBezTo>
                    <a:pt x="260" y="25"/>
                    <a:pt x="261" y="24"/>
                    <a:pt x="262" y="24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1" y="33"/>
                    <a:pt x="260" y="33"/>
                    <a:pt x="260" y="33"/>
                  </a:cubicBezTo>
                  <a:cubicBezTo>
                    <a:pt x="260" y="25"/>
                    <a:pt x="260" y="25"/>
                    <a:pt x="260" y="25"/>
                  </a:cubicBezTo>
                  <a:close/>
                  <a:moveTo>
                    <a:pt x="262" y="770"/>
                  </a:moveTo>
                  <a:cubicBezTo>
                    <a:pt x="261" y="770"/>
                    <a:pt x="260" y="770"/>
                    <a:pt x="260" y="770"/>
                  </a:cubicBezTo>
                  <a:cubicBezTo>
                    <a:pt x="260" y="761"/>
                    <a:pt x="260" y="761"/>
                    <a:pt x="260" y="761"/>
                  </a:cubicBezTo>
                  <a:cubicBezTo>
                    <a:pt x="260" y="761"/>
                    <a:pt x="261" y="762"/>
                    <a:pt x="262" y="762"/>
                  </a:cubicBezTo>
                  <a:cubicBezTo>
                    <a:pt x="262" y="770"/>
                    <a:pt x="262" y="770"/>
                    <a:pt x="262" y="770"/>
                  </a:cubicBezTo>
                  <a:close/>
                  <a:moveTo>
                    <a:pt x="262" y="40"/>
                  </a:moveTo>
                  <a:cubicBezTo>
                    <a:pt x="262" y="52"/>
                    <a:pt x="262" y="52"/>
                    <a:pt x="262" y="52"/>
                  </a:cubicBezTo>
                  <a:cubicBezTo>
                    <a:pt x="261" y="51"/>
                    <a:pt x="260" y="50"/>
                    <a:pt x="260" y="50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2" y="40"/>
                    <a:pt x="262" y="40"/>
                    <a:pt x="262" y="40"/>
                  </a:cubicBezTo>
                  <a:close/>
                  <a:moveTo>
                    <a:pt x="262" y="65"/>
                  </a:moveTo>
                  <a:cubicBezTo>
                    <a:pt x="262" y="73"/>
                    <a:pt x="262" y="73"/>
                    <a:pt x="262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0" y="65"/>
                    <a:pt x="261" y="65"/>
                    <a:pt x="262" y="65"/>
                  </a:cubicBezTo>
                  <a:close/>
                  <a:moveTo>
                    <a:pt x="262" y="207"/>
                  </a:moveTo>
                  <a:cubicBezTo>
                    <a:pt x="262" y="213"/>
                    <a:pt x="262" y="213"/>
                    <a:pt x="262" y="213"/>
                  </a:cubicBezTo>
                  <a:cubicBezTo>
                    <a:pt x="261" y="213"/>
                    <a:pt x="260" y="213"/>
                    <a:pt x="260" y="214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1" y="222"/>
                    <a:pt x="260" y="222"/>
                    <a:pt x="260" y="222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1" y="207"/>
                    <a:pt x="262" y="207"/>
                  </a:cubicBezTo>
                  <a:close/>
                  <a:moveTo>
                    <a:pt x="262" y="232"/>
                  </a:moveTo>
                  <a:cubicBezTo>
                    <a:pt x="262" y="241"/>
                    <a:pt x="262" y="241"/>
                    <a:pt x="262" y="241"/>
                  </a:cubicBezTo>
                  <a:cubicBezTo>
                    <a:pt x="261" y="242"/>
                    <a:pt x="260" y="243"/>
                    <a:pt x="260" y="244"/>
                  </a:cubicBezTo>
                  <a:cubicBezTo>
                    <a:pt x="260" y="232"/>
                    <a:pt x="260" y="232"/>
                    <a:pt x="260" y="232"/>
                  </a:cubicBezTo>
                  <a:cubicBezTo>
                    <a:pt x="260" y="232"/>
                    <a:pt x="261" y="232"/>
                    <a:pt x="262" y="232"/>
                  </a:cubicBezTo>
                  <a:close/>
                  <a:moveTo>
                    <a:pt x="262" y="250"/>
                  </a:moveTo>
                  <a:cubicBezTo>
                    <a:pt x="262" y="254"/>
                    <a:pt x="262" y="254"/>
                    <a:pt x="262" y="254"/>
                  </a:cubicBezTo>
                  <a:cubicBezTo>
                    <a:pt x="261" y="254"/>
                    <a:pt x="261" y="253"/>
                    <a:pt x="260" y="252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49"/>
                    <a:pt x="261" y="249"/>
                    <a:pt x="262" y="250"/>
                  </a:cubicBezTo>
                  <a:close/>
                  <a:moveTo>
                    <a:pt x="262" y="264"/>
                  </a:moveTo>
                  <a:cubicBezTo>
                    <a:pt x="262" y="272"/>
                    <a:pt x="262" y="272"/>
                    <a:pt x="262" y="272"/>
                  </a:cubicBezTo>
                  <a:cubicBezTo>
                    <a:pt x="261" y="274"/>
                    <a:pt x="260" y="275"/>
                    <a:pt x="260" y="277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1" y="285"/>
                    <a:pt x="260" y="284"/>
                    <a:pt x="260" y="283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7"/>
                    <a:pt x="261" y="266"/>
                    <a:pt x="262" y="264"/>
                  </a:cubicBezTo>
                  <a:close/>
                  <a:moveTo>
                    <a:pt x="262" y="324"/>
                  </a:moveTo>
                  <a:cubicBezTo>
                    <a:pt x="262" y="346"/>
                    <a:pt x="262" y="346"/>
                    <a:pt x="262" y="346"/>
                  </a:cubicBezTo>
                  <a:cubicBezTo>
                    <a:pt x="261" y="347"/>
                    <a:pt x="260" y="349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29"/>
                    <a:pt x="261" y="326"/>
                    <a:pt x="262" y="324"/>
                  </a:cubicBezTo>
                  <a:close/>
                  <a:moveTo>
                    <a:pt x="262" y="355"/>
                  </a:moveTo>
                  <a:cubicBezTo>
                    <a:pt x="262" y="381"/>
                    <a:pt x="262" y="381"/>
                    <a:pt x="262" y="381"/>
                  </a:cubicBezTo>
                  <a:cubicBezTo>
                    <a:pt x="261" y="381"/>
                    <a:pt x="260" y="380"/>
                    <a:pt x="260" y="380"/>
                  </a:cubicBezTo>
                  <a:cubicBezTo>
                    <a:pt x="260" y="363"/>
                    <a:pt x="260" y="363"/>
                    <a:pt x="260" y="363"/>
                  </a:cubicBezTo>
                  <a:cubicBezTo>
                    <a:pt x="260" y="363"/>
                    <a:pt x="260" y="363"/>
                    <a:pt x="261" y="363"/>
                  </a:cubicBezTo>
                  <a:cubicBezTo>
                    <a:pt x="260" y="360"/>
                    <a:pt x="261" y="357"/>
                    <a:pt x="262" y="355"/>
                  </a:cubicBezTo>
                  <a:close/>
                  <a:moveTo>
                    <a:pt x="262" y="390"/>
                  </a:moveTo>
                  <a:cubicBezTo>
                    <a:pt x="262" y="394"/>
                    <a:pt x="262" y="394"/>
                    <a:pt x="262" y="394"/>
                  </a:cubicBezTo>
                  <a:cubicBezTo>
                    <a:pt x="261" y="394"/>
                    <a:pt x="260" y="394"/>
                    <a:pt x="260" y="393"/>
                  </a:cubicBezTo>
                  <a:cubicBezTo>
                    <a:pt x="260" y="390"/>
                    <a:pt x="260" y="390"/>
                    <a:pt x="260" y="390"/>
                  </a:cubicBezTo>
                  <a:cubicBezTo>
                    <a:pt x="262" y="390"/>
                    <a:pt x="262" y="390"/>
                    <a:pt x="262" y="390"/>
                  </a:cubicBezTo>
                  <a:close/>
                  <a:moveTo>
                    <a:pt x="262" y="411"/>
                  </a:moveTo>
                  <a:cubicBezTo>
                    <a:pt x="262" y="414"/>
                    <a:pt x="262" y="414"/>
                    <a:pt x="262" y="414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60" y="406"/>
                    <a:pt x="260" y="406"/>
                    <a:pt x="260" y="406"/>
                  </a:cubicBezTo>
                  <a:cubicBezTo>
                    <a:pt x="260" y="408"/>
                    <a:pt x="261" y="410"/>
                    <a:pt x="262" y="411"/>
                  </a:cubicBezTo>
                  <a:close/>
                  <a:moveTo>
                    <a:pt x="262" y="422"/>
                  </a:moveTo>
                  <a:cubicBezTo>
                    <a:pt x="262" y="446"/>
                    <a:pt x="262" y="446"/>
                    <a:pt x="262" y="446"/>
                  </a:cubicBezTo>
                  <a:cubicBezTo>
                    <a:pt x="260" y="446"/>
                    <a:pt x="260" y="446"/>
                    <a:pt x="260" y="446"/>
                  </a:cubicBezTo>
                  <a:cubicBezTo>
                    <a:pt x="260" y="423"/>
                    <a:pt x="260" y="423"/>
                    <a:pt x="260" y="423"/>
                  </a:cubicBezTo>
                  <a:cubicBezTo>
                    <a:pt x="260" y="423"/>
                    <a:pt x="261" y="422"/>
                    <a:pt x="262" y="422"/>
                  </a:cubicBezTo>
                  <a:close/>
                  <a:moveTo>
                    <a:pt x="262" y="453"/>
                  </a:moveTo>
                  <a:cubicBezTo>
                    <a:pt x="262" y="488"/>
                    <a:pt x="262" y="488"/>
                    <a:pt x="262" y="488"/>
                  </a:cubicBezTo>
                  <a:cubicBezTo>
                    <a:pt x="261" y="488"/>
                    <a:pt x="260" y="488"/>
                    <a:pt x="260" y="488"/>
                  </a:cubicBezTo>
                  <a:cubicBezTo>
                    <a:pt x="260" y="454"/>
                    <a:pt x="260" y="454"/>
                    <a:pt x="260" y="454"/>
                  </a:cubicBezTo>
                  <a:cubicBezTo>
                    <a:pt x="260" y="454"/>
                    <a:pt x="261" y="453"/>
                    <a:pt x="262" y="453"/>
                  </a:cubicBezTo>
                  <a:close/>
                  <a:moveTo>
                    <a:pt x="262" y="495"/>
                  </a:moveTo>
                  <a:cubicBezTo>
                    <a:pt x="262" y="506"/>
                    <a:pt x="262" y="506"/>
                    <a:pt x="262" y="506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0" y="506"/>
                    <a:pt x="260" y="505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ubicBezTo>
                    <a:pt x="260" y="494"/>
                    <a:pt x="261" y="494"/>
                    <a:pt x="262" y="495"/>
                  </a:cubicBezTo>
                  <a:close/>
                  <a:moveTo>
                    <a:pt x="262" y="521"/>
                  </a:moveTo>
                  <a:cubicBezTo>
                    <a:pt x="262" y="526"/>
                    <a:pt x="262" y="526"/>
                    <a:pt x="262" y="526"/>
                  </a:cubicBezTo>
                  <a:cubicBezTo>
                    <a:pt x="261" y="526"/>
                    <a:pt x="260" y="526"/>
                    <a:pt x="260" y="527"/>
                  </a:cubicBezTo>
                  <a:cubicBezTo>
                    <a:pt x="260" y="523"/>
                    <a:pt x="260" y="523"/>
                    <a:pt x="260" y="523"/>
                  </a:cubicBezTo>
                  <a:cubicBezTo>
                    <a:pt x="260" y="522"/>
                    <a:pt x="261" y="522"/>
                    <a:pt x="262" y="521"/>
                  </a:cubicBezTo>
                  <a:close/>
                  <a:moveTo>
                    <a:pt x="262" y="534"/>
                  </a:moveTo>
                  <a:cubicBezTo>
                    <a:pt x="262" y="538"/>
                    <a:pt x="262" y="538"/>
                    <a:pt x="262" y="538"/>
                  </a:cubicBezTo>
                  <a:cubicBezTo>
                    <a:pt x="261" y="538"/>
                    <a:pt x="260" y="537"/>
                    <a:pt x="260" y="537"/>
                  </a:cubicBezTo>
                  <a:cubicBezTo>
                    <a:pt x="260" y="533"/>
                    <a:pt x="260" y="533"/>
                    <a:pt x="260" y="533"/>
                  </a:cubicBezTo>
                  <a:cubicBezTo>
                    <a:pt x="260" y="533"/>
                    <a:pt x="261" y="533"/>
                    <a:pt x="262" y="534"/>
                  </a:cubicBezTo>
                  <a:close/>
                  <a:moveTo>
                    <a:pt x="262" y="547"/>
                  </a:moveTo>
                  <a:cubicBezTo>
                    <a:pt x="262" y="554"/>
                    <a:pt x="262" y="554"/>
                    <a:pt x="262" y="554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47"/>
                    <a:pt x="260" y="547"/>
                    <a:pt x="260" y="547"/>
                  </a:cubicBezTo>
                  <a:cubicBezTo>
                    <a:pt x="261" y="548"/>
                    <a:pt x="261" y="548"/>
                    <a:pt x="261" y="548"/>
                  </a:cubicBezTo>
                  <a:cubicBezTo>
                    <a:pt x="261" y="547"/>
                    <a:pt x="261" y="547"/>
                    <a:pt x="262" y="547"/>
                  </a:cubicBezTo>
                  <a:close/>
                  <a:moveTo>
                    <a:pt x="262" y="563"/>
                  </a:moveTo>
                  <a:cubicBezTo>
                    <a:pt x="262" y="569"/>
                    <a:pt x="262" y="569"/>
                    <a:pt x="262" y="569"/>
                  </a:cubicBezTo>
                  <a:cubicBezTo>
                    <a:pt x="261" y="569"/>
                    <a:pt x="261" y="568"/>
                    <a:pt x="260" y="568"/>
                  </a:cubicBezTo>
                  <a:cubicBezTo>
                    <a:pt x="260" y="569"/>
                    <a:pt x="260" y="570"/>
                    <a:pt x="260" y="57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62"/>
                    <a:pt x="261" y="563"/>
                    <a:pt x="262" y="563"/>
                  </a:cubicBezTo>
                  <a:close/>
                  <a:moveTo>
                    <a:pt x="262" y="591"/>
                  </a:moveTo>
                  <a:cubicBezTo>
                    <a:pt x="262" y="597"/>
                    <a:pt x="262" y="597"/>
                    <a:pt x="262" y="597"/>
                  </a:cubicBezTo>
                  <a:cubicBezTo>
                    <a:pt x="261" y="596"/>
                    <a:pt x="260" y="596"/>
                    <a:pt x="260" y="595"/>
                  </a:cubicBezTo>
                  <a:cubicBezTo>
                    <a:pt x="260" y="588"/>
                    <a:pt x="260" y="588"/>
                    <a:pt x="260" y="588"/>
                  </a:cubicBezTo>
                  <a:cubicBezTo>
                    <a:pt x="260" y="589"/>
                    <a:pt x="261" y="590"/>
                    <a:pt x="262" y="591"/>
                  </a:cubicBezTo>
                  <a:close/>
                  <a:moveTo>
                    <a:pt x="262" y="722"/>
                  </a:moveTo>
                  <a:cubicBezTo>
                    <a:pt x="262" y="731"/>
                    <a:pt x="262" y="731"/>
                    <a:pt x="262" y="731"/>
                  </a:cubicBezTo>
                  <a:cubicBezTo>
                    <a:pt x="261" y="731"/>
                    <a:pt x="260" y="730"/>
                    <a:pt x="260" y="729"/>
                  </a:cubicBezTo>
                  <a:cubicBezTo>
                    <a:pt x="260" y="721"/>
                    <a:pt x="260" y="721"/>
                    <a:pt x="260" y="721"/>
                  </a:cubicBezTo>
                  <a:cubicBezTo>
                    <a:pt x="260" y="721"/>
                    <a:pt x="261" y="722"/>
                    <a:pt x="262" y="722"/>
                  </a:cubicBezTo>
                  <a:close/>
                  <a:moveTo>
                    <a:pt x="260" y="322"/>
                  </a:moveTo>
                  <a:cubicBezTo>
                    <a:pt x="260" y="309"/>
                    <a:pt x="260" y="309"/>
                    <a:pt x="260" y="309"/>
                  </a:cubicBezTo>
                  <a:cubicBezTo>
                    <a:pt x="261" y="310"/>
                    <a:pt x="261" y="310"/>
                    <a:pt x="261" y="310"/>
                  </a:cubicBezTo>
                  <a:cubicBezTo>
                    <a:pt x="261" y="315"/>
                    <a:pt x="260" y="319"/>
                    <a:pt x="260" y="322"/>
                  </a:cubicBezTo>
                  <a:close/>
                  <a:moveTo>
                    <a:pt x="253" y="27"/>
                  </a:moveTo>
                  <a:cubicBezTo>
                    <a:pt x="255" y="27"/>
                    <a:pt x="257" y="26"/>
                    <a:pt x="260" y="25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8" y="34"/>
                    <a:pt x="256" y="34"/>
                    <a:pt x="255" y="35"/>
                  </a:cubicBezTo>
                  <a:cubicBezTo>
                    <a:pt x="256" y="36"/>
                    <a:pt x="258" y="37"/>
                    <a:pt x="260" y="3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57" y="48"/>
                    <a:pt x="255" y="47"/>
                    <a:pt x="253" y="46"/>
                  </a:cubicBezTo>
                  <a:cubicBezTo>
                    <a:pt x="253" y="27"/>
                    <a:pt x="253" y="27"/>
                    <a:pt x="253" y="27"/>
                  </a:cubicBezTo>
                  <a:close/>
                  <a:moveTo>
                    <a:pt x="260" y="770"/>
                  </a:moveTo>
                  <a:cubicBezTo>
                    <a:pt x="257" y="769"/>
                    <a:pt x="255" y="768"/>
                    <a:pt x="253" y="767"/>
                  </a:cubicBezTo>
                  <a:cubicBezTo>
                    <a:pt x="253" y="755"/>
                    <a:pt x="253" y="755"/>
                    <a:pt x="253" y="755"/>
                  </a:cubicBezTo>
                  <a:cubicBezTo>
                    <a:pt x="255" y="757"/>
                    <a:pt x="257" y="759"/>
                    <a:pt x="260" y="761"/>
                  </a:cubicBezTo>
                  <a:cubicBezTo>
                    <a:pt x="260" y="770"/>
                    <a:pt x="260" y="770"/>
                    <a:pt x="260" y="770"/>
                  </a:cubicBezTo>
                  <a:close/>
                  <a:moveTo>
                    <a:pt x="260" y="65"/>
                  </a:moveTo>
                  <a:cubicBezTo>
                    <a:pt x="260" y="73"/>
                    <a:pt x="260" y="73"/>
                    <a:pt x="260" y="73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5" y="66"/>
                    <a:pt x="258" y="65"/>
                    <a:pt x="260" y="65"/>
                  </a:cubicBezTo>
                  <a:close/>
                  <a:moveTo>
                    <a:pt x="260" y="20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1"/>
                    <a:pt x="255" y="221"/>
                    <a:pt x="253" y="221"/>
                  </a:cubicBezTo>
                  <a:cubicBezTo>
                    <a:pt x="253" y="213"/>
                    <a:pt x="253" y="213"/>
                    <a:pt x="253" y="213"/>
                  </a:cubicBezTo>
                  <a:cubicBezTo>
                    <a:pt x="255" y="211"/>
                    <a:pt x="257" y="210"/>
                    <a:pt x="260" y="208"/>
                  </a:cubicBezTo>
                  <a:close/>
                  <a:moveTo>
                    <a:pt x="260" y="232"/>
                  </a:moveTo>
                  <a:cubicBezTo>
                    <a:pt x="260" y="244"/>
                    <a:pt x="260" y="244"/>
                    <a:pt x="260" y="244"/>
                  </a:cubicBezTo>
                  <a:cubicBezTo>
                    <a:pt x="259" y="245"/>
                    <a:pt x="258" y="246"/>
                    <a:pt x="258" y="247"/>
                  </a:cubicBezTo>
                  <a:cubicBezTo>
                    <a:pt x="259" y="248"/>
                    <a:pt x="259" y="248"/>
                    <a:pt x="260" y="248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57" y="257"/>
                    <a:pt x="254" y="260"/>
                    <a:pt x="253" y="263"/>
                  </a:cubicBezTo>
                  <a:cubicBezTo>
                    <a:pt x="253" y="255"/>
                    <a:pt x="253" y="255"/>
                    <a:pt x="253" y="255"/>
                  </a:cubicBezTo>
                  <a:cubicBezTo>
                    <a:pt x="254" y="253"/>
                    <a:pt x="254" y="251"/>
                    <a:pt x="254" y="248"/>
                  </a:cubicBezTo>
                  <a:cubicBezTo>
                    <a:pt x="253" y="248"/>
                    <a:pt x="253" y="248"/>
                    <a:pt x="253" y="249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54" y="241"/>
                    <a:pt x="256" y="240"/>
                    <a:pt x="257" y="238"/>
                  </a:cubicBezTo>
                  <a:cubicBezTo>
                    <a:pt x="256" y="238"/>
                    <a:pt x="254" y="237"/>
                    <a:pt x="253" y="237"/>
                  </a:cubicBezTo>
                  <a:cubicBezTo>
                    <a:pt x="253" y="231"/>
                    <a:pt x="253" y="231"/>
                    <a:pt x="253" y="231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7" y="232"/>
                    <a:pt x="258" y="232"/>
                    <a:pt x="260" y="232"/>
                  </a:cubicBezTo>
                  <a:close/>
                  <a:moveTo>
                    <a:pt x="260" y="268"/>
                  </a:moveTo>
                  <a:cubicBezTo>
                    <a:pt x="260" y="283"/>
                    <a:pt x="260" y="283"/>
                    <a:pt x="260" y="283"/>
                  </a:cubicBezTo>
                  <a:cubicBezTo>
                    <a:pt x="257" y="282"/>
                    <a:pt x="255" y="280"/>
                    <a:pt x="253" y="278"/>
                  </a:cubicBezTo>
                  <a:cubicBezTo>
                    <a:pt x="253" y="271"/>
                    <a:pt x="253" y="271"/>
                    <a:pt x="253" y="271"/>
                  </a:cubicBezTo>
                  <a:cubicBezTo>
                    <a:pt x="253" y="272"/>
                    <a:pt x="254" y="272"/>
                    <a:pt x="255" y="273"/>
                  </a:cubicBezTo>
                  <a:cubicBezTo>
                    <a:pt x="256" y="273"/>
                    <a:pt x="256" y="273"/>
                    <a:pt x="257" y="273"/>
                  </a:cubicBezTo>
                  <a:cubicBezTo>
                    <a:pt x="258" y="271"/>
                    <a:pt x="259" y="270"/>
                    <a:pt x="260" y="268"/>
                  </a:cubicBezTo>
                  <a:close/>
                  <a:moveTo>
                    <a:pt x="260" y="309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58" y="327"/>
                    <a:pt x="255" y="332"/>
                    <a:pt x="253" y="338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5" y="305"/>
                    <a:pt x="257" y="307"/>
                    <a:pt x="260" y="309"/>
                  </a:cubicBezTo>
                  <a:close/>
                  <a:moveTo>
                    <a:pt x="260" y="331"/>
                  </a:moveTo>
                  <a:cubicBezTo>
                    <a:pt x="258" y="335"/>
                    <a:pt x="257" y="339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4" y="352"/>
                    <a:pt x="255" y="352"/>
                  </a:cubicBezTo>
                  <a:cubicBezTo>
                    <a:pt x="256" y="352"/>
                    <a:pt x="257" y="352"/>
                    <a:pt x="258" y="352"/>
                  </a:cubicBezTo>
                  <a:cubicBezTo>
                    <a:pt x="259" y="351"/>
                    <a:pt x="259" y="351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lose/>
                  <a:moveTo>
                    <a:pt x="260" y="363"/>
                  </a:moveTo>
                  <a:cubicBezTo>
                    <a:pt x="260" y="380"/>
                    <a:pt x="260" y="380"/>
                    <a:pt x="260" y="380"/>
                  </a:cubicBezTo>
                  <a:cubicBezTo>
                    <a:pt x="257" y="377"/>
                    <a:pt x="255" y="375"/>
                    <a:pt x="253" y="374"/>
                  </a:cubicBezTo>
                  <a:cubicBezTo>
                    <a:pt x="253" y="363"/>
                    <a:pt x="253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lose/>
                  <a:moveTo>
                    <a:pt x="260" y="390"/>
                  </a:moveTo>
                  <a:cubicBezTo>
                    <a:pt x="260" y="393"/>
                    <a:pt x="260" y="393"/>
                    <a:pt x="260" y="393"/>
                  </a:cubicBezTo>
                  <a:cubicBezTo>
                    <a:pt x="257" y="393"/>
                    <a:pt x="257" y="393"/>
                    <a:pt x="257" y="393"/>
                  </a:cubicBezTo>
                  <a:cubicBezTo>
                    <a:pt x="258" y="397"/>
                    <a:pt x="258" y="402"/>
                    <a:pt x="260" y="406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53" y="414"/>
                    <a:pt x="253" y="414"/>
                    <a:pt x="253" y="414"/>
                  </a:cubicBezTo>
                  <a:cubicBezTo>
                    <a:pt x="253" y="411"/>
                    <a:pt x="253" y="411"/>
                    <a:pt x="253" y="411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5" y="404"/>
                    <a:pt x="255" y="400"/>
                    <a:pt x="253" y="397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60" y="390"/>
                    <a:pt x="260" y="390"/>
                    <a:pt x="260" y="390"/>
                  </a:cubicBezTo>
                  <a:close/>
                  <a:moveTo>
                    <a:pt x="260" y="423"/>
                  </a:moveTo>
                  <a:cubicBezTo>
                    <a:pt x="260" y="446"/>
                    <a:pt x="260" y="446"/>
                    <a:pt x="260" y="446"/>
                  </a:cubicBezTo>
                  <a:cubicBezTo>
                    <a:pt x="258" y="447"/>
                    <a:pt x="255" y="448"/>
                    <a:pt x="253" y="448"/>
                  </a:cubicBezTo>
                  <a:cubicBezTo>
                    <a:pt x="253" y="449"/>
                    <a:pt x="253" y="449"/>
                    <a:pt x="253" y="449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5" y="434"/>
                    <a:pt x="256" y="430"/>
                    <a:pt x="258" y="424"/>
                  </a:cubicBezTo>
                  <a:cubicBezTo>
                    <a:pt x="258" y="423"/>
                    <a:pt x="259" y="423"/>
                    <a:pt x="260" y="423"/>
                  </a:cubicBezTo>
                  <a:close/>
                  <a:moveTo>
                    <a:pt x="260" y="454"/>
                  </a:moveTo>
                  <a:cubicBezTo>
                    <a:pt x="260" y="488"/>
                    <a:pt x="260" y="488"/>
                    <a:pt x="260" y="488"/>
                  </a:cubicBezTo>
                  <a:cubicBezTo>
                    <a:pt x="258" y="487"/>
                    <a:pt x="257" y="486"/>
                    <a:pt x="255" y="485"/>
                  </a:cubicBezTo>
                  <a:cubicBezTo>
                    <a:pt x="255" y="484"/>
                    <a:pt x="255" y="484"/>
                    <a:pt x="255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57"/>
                    <a:pt x="253" y="457"/>
                    <a:pt x="253" y="457"/>
                  </a:cubicBezTo>
                  <a:cubicBezTo>
                    <a:pt x="255" y="456"/>
                    <a:pt x="257" y="455"/>
                    <a:pt x="260" y="454"/>
                  </a:cubicBezTo>
                  <a:close/>
                  <a:moveTo>
                    <a:pt x="260" y="493"/>
                  </a:moveTo>
                  <a:cubicBezTo>
                    <a:pt x="258" y="492"/>
                    <a:pt x="256" y="490"/>
                    <a:pt x="256" y="489"/>
                  </a:cubicBezTo>
                  <a:cubicBezTo>
                    <a:pt x="255" y="488"/>
                    <a:pt x="254" y="488"/>
                    <a:pt x="253" y="488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3" y="497"/>
                    <a:pt x="253" y="497"/>
                    <a:pt x="253" y="497"/>
                  </a:cubicBezTo>
                  <a:cubicBezTo>
                    <a:pt x="255" y="499"/>
                    <a:pt x="257" y="502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lose/>
                  <a:moveTo>
                    <a:pt x="260" y="523"/>
                  </a:moveTo>
                  <a:cubicBezTo>
                    <a:pt x="260" y="527"/>
                    <a:pt x="260" y="527"/>
                    <a:pt x="260" y="527"/>
                  </a:cubicBezTo>
                  <a:cubicBezTo>
                    <a:pt x="258" y="528"/>
                    <a:pt x="257" y="529"/>
                    <a:pt x="256" y="531"/>
                  </a:cubicBezTo>
                  <a:cubicBezTo>
                    <a:pt x="257" y="531"/>
                    <a:pt x="258" y="532"/>
                    <a:pt x="260" y="533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58" y="536"/>
                    <a:pt x="256" y="535"/>
                    <a:pt x="253" y="534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5" y="527"/>
                    <a:pt x="258" y="525"/>
                    <a:pt x="260" y="523"/>
                  </a:cubicBezTo>
                  <a:close/>
                  <a:moveTo>
                    <a:pt x="260" y="547"/>
                  </a:moveTo>
                  <a:cubicBezTo>
                    <a:pt x="260" y="552"/>
                    <a:pt x="260" y="552"/>
                    <a:pt x="260" y="552"/>
                  </a:cubicBezTo>
                  <a:cubicBezTo>
                    <a:pt x="257" y="550"/>
                    <a:pt x="255" y="548"/>
                    <a:pt x="253" y="547"/>
                  </a:cubicBezTo>
                  <a:cubicBezTo>
                    <a:pt x="253" y="543"/>
                    <a:pt x="253" y="543"/>
                    <a:pt x="253" y="543"/>
                  </a:cubicBezTo>
                  <a:cubicBezTo>
                    <a:pt x="255" y="544"/>
                    <a:pt x="257" y="545"/>
                    <a:pt x="260" y="547"/>
                  </a:cubicBezTo>
                  <a:close/>
                  <a:moveTo>
                    <a:pt x="260" y="552"/>
                  </a:moveTo>
                  <a:cubicBezTo>
                    <a:pt x="260" y="556"/>
                    <a:pt x="260" y="556"/>
                    <a:pt x="260" y="556"/>
                  </a:cubicBezTo>
                  <a:cubicBezTo>
                    <a:pt x="258" y="558"/>
                    <a:pt x="258" y="558"/>
                    <a:pt x="258" y="558"/>
                  </a:cubicBezTo>
                  <a:cubicBezTo>
                    <a:pt x="258" y="559"/>
                    <a:pt x="258" y="560"/>
                    <a:pt x="258" y="56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71"/>
                    <a:pt x="260" y="571"/>
                    <a:pt x="260" y="571"/>
                  </a:cubicBezTo>
                  <a:cubicBezTo>
                    <a:pt x="258" y="578"/>
                    <a:pt x="257" y="583"/>
                    <a:pt x="260" y="588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7" y="594"/>
                    <a:pt x="255" y="592"/>
                    <a:pt x="253" y="591"/>
                  </a:cubicBezTo>
                  <a:cubicBezTo>
                    <a:pt x="253" y="555"/>
                    <a:pt x="253" y="555"/>
                    <a:pt x="253" y="555"/>
                  </a:cubicBezTo>
                  <a:cubicBezTo>
                    <a:pt x="254" y="556"/>
                    <a:pt x="254" y="556"/>
                    <a:pt x="254" y="556"/>
                  </a:cubicBezTo>
                  <a:cubicBezTo>
                    <a:pt x="256" y="554"/>
                    <a:pt x="258" y="553"/>
                    <a:pt x="260" y="552"/>
                  </a:cubicBezTo>
                  <a:close/>
                  <a:moveTo>
                    <a:pt x="260" y="721"/>
                  </a:moveTo>
                  <a:cubicBezTo>
                    <a:pt x="260" y="729"/>
                    <a:pt x="260" y="729"/>
                    <a:pt x="260" y="729"/>
                  </a:cubicBezTo>
                  <a:cubicBezTo>
                    <a:pt x="258" y="728"/>
                    <a:pt x="256" y="727"/>
                    <a:pt x="253" y="726"/>
                  </a:cubicBezTo>
                  <a:cubicBezTo>
                    <a:pt x="253" y="719"/>
                    <a:pt x="253" y="719"/>
                    <a:pt x="253" y="719"/>
                  </a:cubicBezTo>
                  <a:cubicBezTo>
                    <a:pt x="255" y="719"/>
                    <a:pt x="257" y="720"/>
                    <a:pt x="260" y="721"/>
                  </a:cubicBezTo>
                  <a:close/>
                  <a:moveTo>
                    <a:pt x="248" y="29"/>
                  </a:moveTo>
                  <a:cubicBezTo>
                    <a:pt x="249" y="29"/>
                    <a:pt x="251" y="28"/>
                    <a:pt x="253" y="2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1" y="45"/>
                    <a:pt x="249" y="44"/>
                    <a:pt x="248" y="43"/>
                  </a:cubicBezTo>
                  <a:cubicBezTo>
                    <a:pt x="248" y="29"/>
                    <a:pt x="248" y="29"/>
                    <a:pt x="248" y="29"/>
                  </a:cubicBezTo>
                  <a:close/>
                  <a:moveTo>
                    <a:pt x="253" y="767"/>
                  </a:moveTo>
                  <a:cubicBezTo>
                    <a:pt x="251" y="766"/>
                    <a:pt x="249" y="764"/>
                    <a:pt x="248" y="763"/>
                  </a:cubicBezTo>
                  <a:cubicBezTo>
                    <a:pt x="248" y="733"/>
                    <a:pt x="248" y="733"/>
                    <a:pt x="248" y="733"/>
                  </a:cubicBezTo>
                  <a:cubicBezTo>
                    <a:pt x="248" y="742"/>
                    <a:pt x="249" y="749"/>
                    <a:pt x="253" y="755"/>
                  </a:cubicBezTo>
                  <a:cubicBezTo>
                    <a:pt x="253" y="767"/>
                    <a:pt x="253" y="767"/>
                    <a:pt x="253" y="767"/>
                  </a:cubicBezTo>
                  <a:close/>
                  <a:moveTo>
                    <a:pt x="253" y="66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0" y="76"/>
                    <a:pt x="249" y="77"/>
                    <a:pt x="248" y="78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2" y="66"/>
                    <a:pt x="252" y="66"/>
                    <a:pt x="253" y="66"/>
                  </a:cubicBezTo>
                  <a:close/>
                  <a:moveTo>
                    <a:pt x="253" y="213"/>
                  </a:moveTo>
                  <a:cubicBezTo>
                    <a:pt x="253" y="221"/>
                    <a:pt x="253" y="221"/>
                    <a:pt x="253" y="221"/>
                  </a:cubicBezTo>
                  <a:cubicBezTo>
                    <a:pt x="251" y="222"/>
                    <a:pt x="249" y="222"/>
                    <a:pt x="248" y="224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9" y="216"/>
                    <a:pt x="251" y="214"/>
                    <a:pt x="253" y="213"/>
                  </a:cubicBezTo>
                  <a:close/>
                  <a:moveTo>
                    <a:pt x="253" y="231"/>
                  </a:moveTo>
                  <a:cubicBezTo>
                    <a:pt x="253" y="237"/>
                    <a:pt x="253" y="237"/>
                    <a:pt x="253" y="237"/>
                  </a:cubicBezTo>
                  <a:cubicBezTo>
                    <a:pt x="251" y="236"/>
                    <a:pt x="249" y="236"/>
                    <a:pt x="248" y="235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9" y="229"/>
                    <a:pt x="251" y="230"/>
                    <a:pt x="253" y="231"/>
                  </a:cubicBezTo>
                  <a:close/>
                  <a:moveTo>
                    <a:pt x="253" y="242"/>
                  </a:moveTo>
                  <a:cubicBezTo>
                    <a:pt x="253" y="249"/>
                    <a:pt x="253" y="249"/>
                    <a:pt x="253" y="249"/>
                  </a:cubicBezTo>
                  <a:cubicBezTo>
                    <a:pt x="252" y="249"/>
                    <a:pt x="251" y="249"/>
                    <a:pt x="249" y="250"/>
                  </a:cubicBezTo>
                  <a:cubicBezTo>
                    <a:pt x="249" y="251"/>
                    <a:pt x="248" y="252"/>
                    <a:pt x="248" y="253"/>
                  </a:cubicBezTo>
                  <a:cubicBezTo>
                    <a:pt x="248" y="245"/>
                    <a:pt x="248" y="245"/>
                    <a:pt x="248" y="245"/>
                  </a:cubicBezTo>
                  <a:cubicBezTo>
                    <a:pt x="250" y="244"/>
                    <a:pt x="251" y="244"/>
                    <a:pt x="253" y="242"/>
                  </a:cubicBezTo>
                  <a:close/>
                  <a:moveTo>
                    <a:pt x="253" y="255"/>
                  </a:moveTo>
                  <a:cubicBezTo>
                    <a:pt x="253" y="263"/>
                    <a:pt x="253" y="263"/>
                    <a:pt x="253" y="263"/>
                  </a:cubicBezTo>
                  <a:cubicBezTo>
                    <a:pt x="252" y="265"/>
                    <a:pt x="252" y="268"/>
                    <a:pt x="253" y="271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1" y="276"/>
                    <a:pt x="249" y="274"/>
                    <a:pt x="248" y="273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50" y="260"/>
                    <a:pt x="252" y="258"/>
                    <a:pt x="253" y="255"/>
                  </a:cubicBezTo>
                  <a:close/>
                  <a:moveTo>
                    <a:pt x="253" y="304"/>
                  </a:moveTo>
                  <a:cubicBezTo>
                    <a:pt x="253" y="338"/>
                    <a:pt x="253" y="338"/>
                    <a:pt x="253" y="338"/>
                  </a:cubicBezTo>
                  <a:cubicBezTo>
                    <a:pt x="253" y="339"/>
                    <a:pt x="253" y="340"/>
                    <a:pt x="252" y="340"/>
                  </a:cubicBezTo>
                  <a:cubicBezTo>
                    <a:pt x="253" y="340"/>
                    <a:pt x="253" y="340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3" y="351"/>
                    <a:pt x="252" y="351"/>
                  </a:cubicBezTo>
                  <a:cubicBezTo>
                    <a:pt x="252" y="348"/>
                    <a:pt x="251" y="345"/>
                    <a:pt x="251" y="343"/>
                  </a:cubicBezTo>
                  <a:cubicBezTo>
                    <a:pt x="250" y="343"/>
                    <a:pt x="249" y="343"/>
                    <a:pt x="249" y="344"/>
                  </a:cubicBezTo>
                  <a:cubicBezTo>
                    <a:pt x="248" y="345"/>
                    <a:pt x="248" y="346"/>
                    <a:pt x="248" y="347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9" y="328"/>
                    <a:pt x="251" y="323"/>
                    <a:pt x="250" y="319"/>
                  </a:cubicBezTo>
                  <a:cubicBezTo>
                    <a:pt x="249" y="320"/>
                    <a:pt x="249" y="321"/>
                    <a:pt x="248" y="321"/>
                  </a:cubicBezTo>
                  <a:cubicBezTo>
                    <a:pt x="248" y="302"/>
                    <a:pt x="248" y="302"/>
                    <a:pt x="248" y="302"/>
                  </a:cubicBezTo>
                  <a:cubicBezTo>
                    <a:pt x="249" y="302"/>
                    <a:pt x="251" y="303"/>
                    <a:pt x="253" y="304"/>
                  </a:cubicBezTo>
                  <a:close/>
                  <a:moveTo>
                    <a:pt x="253" y="363"/>
                  </a:moveTo>
                  <a:cubicBezTo>
                    <a:pt x="253" y="374"/>
                    <a:pt x="253" y="374"/>
                    <a:pt x="253" y="374"/>
                  </a:cubicBezTo>
                  <a:cubicBezTo>
                    <a:pt x="251" y="372"/>
                    <a:pt x="250" y="371"/>
                    <a:pt x="248" y="370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9" y="362"/>
                    <a:pt x="251" y="363"/>
                    <a:pt x="253" y="363"/>
                  </a:cubicBezTo>
                  <a:close/>
                  <a:moveTo>
                    <a:pt x="253" y="390"/>
                  </a:moveTo>
                  <a:cubicBezTo>
                    <a:pt x="253" y="397"/>
                    <a:pt x="253" y="397"/>
                    <a:pt x="253" y="397"/>
                  </a:cubicBezTo>
                  <a:cubicBezTo>
                    <a:pt x="252" y="395"/>
                    <a:pt x="251" y="394"/>
                    <a:pt x="248" y="394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53" y="390"/>
                    <a:pt x="253" y="390"/>
                    <a:pt x="253" y="390"/>
                  </a:cubicBezTo>
                  <a:close/>
                  <a:moveTo>
                    <a:pt x="253" y="411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10"/>
                    <a:pt x="249" y="411"/>
                    <a:pt x="250" y="411"/>
                  </a:cubicBezTo>
                  <a:cubicBezTo>
                    <a:pt x="253" y="411"/>
                    <a:pt x="253" y="411"/>
                    <a:pt x="253" y="411"/>
                  </a:cubicBezTo>
                  <a:close/>
                  <a:moveTo>
                    <a:pt x="253" y="436"/>
                  </a:moveTo>
                  <a:cubicBezTo>
                    <a:pt x="253" y="449"/>
                    <a:pt x="253" y="449"/>
                    <a:pt x="253" y="449"/>
                  </a:cubicBezTo>
                  <a:cubicBezTo>
                    <a:pt x="251" y="452"/>
                    <a:pt x="249" y="454"/>
                    <a:pt x="248" y="456"/>
                  </a:cubicBezTo>
                  <a:cubicBezTo>
                    <a:pt x="248" y="439"/>
                    <a:pt x="248" y="439"/>
                    <a:pt x="248" y="439"/>
                  </a:cubicBezTo>
                  <a:cubicBezTo>
                    <a:pt x="250" y="438"/>
                    <a:pt x="252" y="438"/>
                    <a:pt x="253" y="436"/>
                  </a:cubicBezTo>
                  <a:close/>
                  <a:moveTo>
                    <a:pt x="253" y="457"/>
                  </a:moveTo>
                  <a:cubicBezTo>
                    <a:pt x="253" y="470"/>
                    <a:pt x="253" y="470"/>
                    <a:pt x="253" y="470"/>
                  </a:cubicBezTo>
                  <a:cubicBezTo>
                    <a:pt x="247" y="462"/>
                    <a:pt x="248" y="459"/>
                    <a:pt x="253" y="457"/>
                  </a:cubicBezTo>
                  <a:close/>
                  <a:moveTo>
                    <a:pt x="253" y="470"/>
                  </a:moveTo>
                  <a:cubicBezTo>
                    <a:pt x="252" y="470"/>
                    <a:pt x="251" y="470"/>
                    <a:pt x="250" y="470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50" y="494"/>
                    <a:pt x="251" y="496"/>
                    <a:pt x="253" y="497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2" y="486"/>
                    <a:pt x="252" y="484"/>
                    <a:pt x="251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lose/>
                  <a:moveTo>
                    <a:pt x="253" y="529"/>
                  </a:moveTo>
                  <a:cubicBezTo>
                    <a:pt x="253" y="534"/>
                    <a:pt x="253" y="534"/>
                    <a:pt x="253" y="534"/>
                  </a:cubicBezTo>
                  <a:cubicBezTo>
                    <a:pt x="253" y="534"/>
                    <a:pt x="253" y="534"/>
                    <a:pt x="252" y="534"/>
                  </a:cubicBezTo>
                  <a:cubicBezTo>
                    <a:pt x="251" y="535"/>
                    <a:pt x="250" y="536"/>
                    <a:pt x="248" y="537"/>
                  </a:cubicBezTo>
                  <a:cubicBezTo>
                    <a:pt x="248" y="538"/>
                    <a:pt x="249" y="539"/>
                    <a:pt x="249" y="539"/>
                  </a:cubicBezTo>
                  <a:cubicBezTo>
                    <a:pt x="250" y="541"/>
                    <a:pt x="251" y="541"/>
                    <a:pt x="253" y="543"/>
                  </a:cubicBezTo>
                  <a:cubicBezTo>
                    <a:pt x="253" y="547"/>
                    <a:pt x="253" y="547"/>
                    <a:pt x="253" y="547"/>
                  </a:cubicBezTo>
                  <a:cubicBezTo>
                    <a:pt x="251" y="546"/>
                    <a:pt x="250" y="545"/>
                    <a:pt x="248" y="544"/>
                  </a:cubicBezTo>
                  <a:cubicBezTo>
                    <a:pt x="248" y="534"/>
                    <a:pt x="248" y="534"/>
                    <a:pt x="248" y="534"/>
                  </a:cubicBezTo>
                  <a:cubicBezTo>
                    <a:pt x="249" y="532"/>
                    <a:pt x="251" y="531"/>
                    <a:pt x="253" y="529"/>
                  </a:cubicBezTo>
                  <a:close/>
                  <a:moveTo>
                    <a:pt x="253" y="555"/>
                  </a:moveTo>
                  <a:cubicBezTo>
                    <a:pt x="253" y="591"/>
                    <a:pt x="253" y="591"/>
                    <a:pt x="253" y="591"/>
                  </a:cubicBezTo>
                  <a:cubicBezTo>
                    <a:pt x="251" y="589"/>
                    <a:pt x="249" y="588"/>
                    <a:pt x="248" y="586"/>
                  </a:cubicBezTo>
                  <a:cubicBezTo>
                    <a:pt x="248" y="580"/>
                    <a:pt x="248" y="580"/>
                    <a:pt x="248" y="580"/>
                  </a:cubicBezTo>
                  <a:cubicBezTo>
                    <a:pt x="248" y="581"/>
                    <a:pt x="249" y="582"/>
                    <a:pt x="250" y="583"/>
                  </a:cubicBezTo>
                  <a:cubicBezTo>
                    <a:pt x="253" y="570"/>
                    <a:pt x="255" y="566"/>
                    <a:pt x="248" y="557"/>
                  </a:cubicBezTo>
                  <a:cubicBezTo>
                    <a:pt x="248" y="551"/>
                    <a:pt x="248" y="551"/>
                    <a:pt x="248" y="551"/>
                  </a:cubicBezTo>
                  <a:cubicBezTo>
                    <a:pt x="249" y="552"/>
                    <a:pt x="251" y="553"/>
                    <a:pt x="253" y="555"/>
                  </a:cubicBezTo>
                  <a:close/>
                  <a:moveTo>
                    <a:pt x="253" y="719"/>
                  </a:moveTo>
                  <a:cubicBezTo>
                    <a:pt x="253" y="726"/>
                    <a:pt x="253" y="726"/>
                    <a:pt x="253" y="726"/>
                  </a:cubicBezTo>
                  <a:cubicBezTo>
                    <a:pt x="251" y="726"/>
                    <a:pt x="250" y="725"/>
                    <a:pt x="248" y="724"/>
                  </a:cubicBezTo>
                  <a:cubicBezTo>
                    <a:pt x="248" y="717"/>
                    <a:pt x="248" y="717"/>
                    <a:pt x="248" y="717"/>
                  </a:cubicBezTo>
                  <a:cubicBezTo>
                    <a:pt x="249" y="717"/>
                    <a:pt x="251" y="718"/>
                    <a:pt x="253" y="719"/>
                  </a:cubicBezTo>
                  <a:close/>
                  <a:moveTo>
                    <a:pt x="248" y="503"/>
                  </a:moveTo>
                  <a:cubicBezTo>
                    <a:pt x="248" y="497"/>
                    <a:pt x="248" y="497"/>
                    <a:pt x="248" y="497"/>
                  </a:cubicBezTo>
                  <a:cubicBezTo>
                    <a:pt x="248" y="497"/>
                    <a:pt x="249" y="497"/>
                    <a:pt x="249" y="497"/>
                  </a:cubicBezTo>
                  <a:cubicBezTo>
                    <a:pt x="249" y="499"/>
                    <a:pt x="249" y="500"/>
                    <a:pt x="249" y="502"/>
                  </a:cubicBezTo>
                  <a:cubicBezTo>
                    <a:pt x="249" y="502"/>
                    <a:pt x="248" y="503"/>
                    <a:pt x="248" y="503"/>
                  </a:cubicBezTo>
                  <a:close/>
                  <a:moveTo>
                    <a:pt x="238" y="33"/>
                  </a:moveTo>
                  <a:cubicBezTo>
                    <a:pt x="241" y="32"/>
                    <a:pt x="244" y="31"/>
                    <a:pt x="248" y="29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5" y="42"/>
                    <a:pt x="241" y="42"/>
                    <a:pt x="238" y="42"/>
                  </a:cubicBezTo>
                  <a:cubicBezTo>
                    <a:pt x="238" y="33"/>
                    <a:pt x="238" y="33"/>
                    <a:pt x="238" y="33"/>
                  </a:cubicBezTo>
                  <a:close/>
                  <a:moveTo>
                    <a:pt x="248" y="763"/>
                  </a:moveTo>
                  <a:cubicBezTo>
                    <a:pt x="248" y="763"/>
                    <a:pt x="248" y="763"/>
                    <a:pt x="248" y="763"/>
                  </a:cubicBezTo>
                  <a:cubicBezTo>
                    <a:pt x="244" y="762"/>
                    <a:pt x="241" y="762"/>
                    <a:pt x="238" y="760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40" y="745"/>
                    <a:pt x="240" y="737"/>
                    <a:pt x="238" y="729"/>
                  </a:cubicBezTo>
                  <a:cubicBezTo>
                    <a:pt x="238" y="711"/>
                    <a:pt x="238" y="711"/>
                    <a:pt x="238" y="711"/>
                  </a:cubicBezTo>
                  <a:cubicBezTo>
                    <a:pt x="239" y="713"/>
                    <a:pt x="241" y="714"/>
                    <a:pt x="242" y="715"/>
                  </a:cubicBezTo>
                  <a:cubicBezTo>
                    <a:pt x="244" y="716"/>
                    <a:pt x="246" y="716"/>
                    <a:pt x="248" y="717"/>
                  </a:cubicBezTo>
                  <a:cubicBezTo>
                    <a:pt x="248" y="724"/>
                    <a:pt x="248" y="724"/>
                    <a:pt x="248" y="724"/>
                  </a:cubicBezTo>
                  <a:cubicBezTo>
                    <a:pt x="247" y="724"/>
                    <a:pt x="247" y="724"/>
                    <a:pt x="247" y="724"/>
                  </a:cubicBezTo>
                  <a:cubicBezTo>
                    <a:pt x="247" y="727"/>
                    <a:pt x="248" y="730"/>
                    <a:pt x="248" y="733"/>
                  </a:cubicBezTo>
                  <a:cubicBezTo>
                    <a:pt x="248" y="763"/>
                    <a:pt x="248" y="763"/>
                    <a:pt x="248" y="763"/>
                  </a:cubicBezTo>
                  <a:close/>
                  <a:moveTo>
                    <a:pt x="248" y="64"/>
                  </a:moveTo>
                  <a:cubicBezTo>
                    <a:pt x="248" y="78"/>
                    <a:pt x="248" y="78"/>
                    <a:pt x="248" y="78"/>
                  </a:cubicBezTo>
                  <a:cubicBezTo>
                    <a:pt x="244" y="80"/>
                    <a:pt x="241" y="83"/>
                    <a:pt x="238" y="84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9" y="75"/>
                    <a:pt x="241" y="74"/>
                    <a:pt x="243" y="73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48" y="64"/>
                    <a:pt x="248" y="64"/>
                    <a:pt x="248" y="64"/>
                  </a:cubicBezTo>
                  <a:close/>
                  <a:moveTo>
                    <a:pt x="248" y="217"/>
                  </a:moveTo>
                  <a:cubicBezTo>
                    <a:pt x="248" y="224"/>
                    <a:pt x="248" y="224"/>
                    <a:pt x="248" y="224"/>
                  </a:cubicBezTo>
                  <a:cubicBezTo>
                    <a:pt x="247" y="225"/>
                    <a:pt x="245" y="226"/>
                    <a:pt x="244" y="227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244" y="234"/>
                    <a:pt x="241" y="234"/>
                    <a:pt x="238" y="235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41" y="223"/>
                    <a:pt x="244" y="220"/>
                    <a:pt x="248" y="217"/>
                  </a:cubicBezTo>
                  <a:close/>
                  <a:moveTo>
                    <a:pt x="248" y="245"/>
                  </a:moveTo>
                  <a:cubicBezTo>
                    <a:pt x="248" y="253"/>
                    <a:pt x="248" y="253"/>
                    <a:pt x="248" y="253"/>
                  </a:cubicBezTo>
                  <a:cubicBezTo>
                    <a:pt x="245" y="258"/>
                    <a:pt x="241" y="259"/>
                    <a:pt x="247" y="265"/>
                  </a:cubicBezTo>
                  <a:cubicBezTo>
                    <a:pt x="247" y="264"/>
                    <a:pt x="247" y="264"/>
                    <a:pt x="248" y="263"/>
                  </a:cubicBezTo>
                  <a:cubicBezTo>
                    <a:pt x="248" y="273"/>
                    <a:pt x="248" y="273"/>
                    <a:pt x="248" y="273"/>
                  </a:cubicBezTo>
                  <a:cubicBezTo>
                    <a:pt x="244" y="269"/>
                    <a:pt x="242" y="266"/>
                    <a:pt x="241" y="263"/>
                  </a:cubicBezTo>
                  <a:cubicBezTo>
                    <a:pt x="240" y="263"/>
                    <a:pt x="239" y="263"/>
                    <a:pt x="238" y="263"/>
                  </a:cubicBezTo>
                  <a:cubicBezTo>
                    <a:pt x="238" y="257"/>
                    <a:pt x="238" y="257"/>
                    <a:pt x="238" y="257"/>
                  </a:cubicBezTo>
                  <a:cubicBezTo>
                    <a:pt x="239" y="255"/>
                    <a:pt x="241" y="254"/>
                    <a:pt x="243" y="252"/>
                  </a:cubicBezTo>
                  <a:cubicBezTo>
                    <a:pt x="241" y="251"/>
                    <a:pt x="239" y="251"/>
                    <a:pt x="238" y="250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5" y="245"/>
                    <a:pt x="247" y="245"/>
                    <a:pt x="248" y="245"/>
                  </a:cubicBezTo>
                  <a:close/>
                  <a:moveTo>
                    <a:pt x="248" y="302"/>
                  </a:moveTo>
                  <a:cubicBezTo>
                    <a:pt x="248" y="321"/>
                    <a:pt x="248" y="321"/>
                    <a:pt x="248" y="321"/>
                  </a:cubicBezTo>
                  <a:cubicBezTo>
                    <a:pt x="245" y="323"/>
                    <a:pt x="243" y="323"/>
                    <a:pt x="238" y="323"/>
                  </a:cubicBezTo>
                  <a:cubicBezTo>
                    <a:pt x="238" y="327"/>
                    <a:pt x="239" y="328"/>
                    <a:pt x="241" y="331"/>
                  </a:cubicBezTo>
                  <a:cubicBezTo>
                    <a:pt x="241" y="334"/>
                    <a:pt x="242" y="337"/>
                    <a:pt x="242" y="340"/>
                  </a:cubicBezTo>
                  <a:cubicBezTo>
                    <a:pt x="244" y="339"/>
                    <a:pt x="246" y="336"/>
                    <a:pt x="248" y="332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5" y="348"/>
                    <a:pt x="241" y="349"/>
                    <a:pt x="238" y="349"/>
                  </a:cubicBezTo>
                  <a:cubicBezTo>
                    <a:pt x="238" y="310"/>
                    <a:pt x="238" y="310"/>
                    <a:pt x="238" y="310"/>
                  </a:cubicBezTo>
                  <a:cubicBezTo>
                    <a:pt x="241" y="304"/>
                    <a:pt x="244" y="301"/>
                    <a:pt x="248" y="302"/>
                  </a:cubicBezTo>
                  <a:close/>
                  <a:moveTo>
                    <a:pt x="248" y="362"/>
                  </a:moveTo>
                  <a:cubicBezTo>
                    <a:pt x="248" y="370"/>
                    <a:pt x="248" y="370"/>
                    <a:pt x="248" y="370"/>
                  </a:cubicBezTo>
                  <a:cubicBezTo>
                    <a:pt x="245" y="370"/>
                    <a:pt x="243" y="370"/>
                    <a:pt x="238" y="370"/>
                  </a:cubicBezTo>
                  <a:cubicBezTo>
                    <a:pt x="238" y="360"/>
                    <a:pt x="238" y="360"/>
                    <a:pt x="238" y="360"/>
                  </a:cubicBezTo>
                  <a:cubicBezTo>
                    <a:pt x="241" y="360"/>
                    <a:pt x="244" y="361"/>
                    <a:pt x="248" y="362"/>
                  </a:cubicBezTo>
                  <a:close/>
                  <a:moveTo>
                    <a:pt x="248" y="390"/>
                  </a:moveTo>
                  <a:cubicBezTo>
                    <a:pt x="248" y="394"/>
                    <a:pt x="248" y="394"/>
                    <a:pt x="248" y="394"/>
                  </a:cubicBezTo>
                  <a:cubicBezTo>
                    <a:pt x="247" y="393"/>
                    <a:pt x="245" y="393"/>
                    <a:pt x="244" y="393"/>
                  </a:cubicBezTo>
                  <a:cubicBezTo>
                    <a:pt x="245" y="399"/>
                    <a:pt x="247" y="404"/>
                    <a:pt x="248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40" y="411"/>
                    <a:pt x="242" y="410"/>
                    <a:pt x="244" y="410"/>
                  </a:cubicBezTo>
                  <a:cubicBezTo>
                    <a:pt x="243" y="405"/>
                    <a:pt x="242" y="400"/>
                    <a:pt x="241" y="395"/>
                  </a:cubicBezTo>
                  <a:cubicBezTo>
                    <a:pt x="240" y="395"/>
                    <a:pt x="239" y="394"/>
                    <a:pt x="238" y="394"/>
                  </a:cubicBezTo>
                  <a:cubicBezTo>
                    <a:pt x="238" y="390"/>
                    <a:pt x="238" y="390"/>
                    <a:pt x="238" y="390"/>
                  </a:cubicBezTo>
                  <a:cubicBezTo>
                    <a:pt x="248" y="390"/>
                    <a:pt x="248" y="390"/>
                    <a:pt x="248" y="390"/>
                  </a:cubicBezTo>
                  <a:close/>
                  <a:moveTo>
                    <a:pt x="248" y="439"/>
                  </a:moveTo>
                  <a:cubicBezTo>
                    <a:pt x="248" y="456"/>
                    <a:pt x="248" y="456"/>
                    <a:pt x="248" y="456"/>
                  </a:cubicBezTo>
                  <a:cubicBezTo>
                    <a:pt x="246" y="458"/>
                    <a:pt x="243" y="461"/>
                    <a:pt x="238" y="467"/>
                  </a:cubicBezTo>
                  <a:cubicBezTo>
                    <a:pt x="241" y="471"/>
                    <a:pt x="243" y="476"/>
                    <a:pt x="248" y="478"/>
                  </a:cubicBezTo>
                  <a:cubicBezTo>
                    <a:pt x="246" y="476"/>
                    <a:pt x="245" y="473"/>
                    <a:pt x="243" y="470"/>
                  </a:cubicBezTo>
                  <a:cubicBezTo>
                    <a:pt x="244" y="470"/>
                    <a:pt x="245" y="469"/>
                    <a:pt x="245" y="468"/>
                  </a:cubicBezTo>
                  <a:cubicBezTo>
                    <a:pt x="246" y="468"/>
                    <a:pt x="247" y="468"/>
                    <a:pt x="248" y="468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47" y="493"/>
                    <a:pt x="245" y="493"/>
                    <a:pt x="244" y="492"/>
                  </a:cubicBezTo>
                  <a:cubicBezTo>
                    <a:pt x="245" y="495"/>
                    <a:pt x="246" y="496"/>
                    <a:pt x="248" y="497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6" y="503"/>
                    <a:pt x="244" y="503"/>
                  </a:cubicBezTo>
                  <a:cubicBezTo>
                    <a:pt x="242" y="501"/>
                    <a:pt x="240" y="500"/>
                    <a:pt x="238" y="500"/>
                  </a:cubicBezTo>
                  <a:cubicBezTo>
                    <a:pt x="238" y="486"/>
                    <a:pt x="238" y="486"/>
                    <a:pt x="238" y="486"/>
                  </a:cubicBezTo>
                  <a:cubicBezTo>
                    <a:pt x="239" y="486"/>
                    <a:pt x="239" y="486"/>
                    <a:pt x="241" y="486"/>
                  </a:cubicBezTo>
                  <a:cubicBezTo>
                    <a:pt x="240" y="484"/>
                    <a:pt x="240" y="482"/>
                    <a:pt x="239" y="480"/>
                  </a:cubicBezTo>
                  <a:cubicBezTo>
                    <a:pt x="238" y="480"/>
                    <a:pt x="238" y="480"/>
                    <a:pt x="238" y="480"/>
                  </a:cubicBezTo>
                  <a:cubicBezTo>
                    <a:pt x="238" y="455"/>
                    <a:pt x="238" y="455"/>
                    <a:pt x="238" y="455"/>
                  </a:cubicBezTo>
                  <a:cubicBezTo>
                    <a:pt x="240" y="453"/>
                    <a:pt x="241" y="451"/>
                    <a:pt x="244" y="447"/>
                  </a:cubicBezTo>
                  <a:cubicBezTo>
                    <a:pt x="242" y="447"/>
                    <a:pt x="240" y="446"/>
                    <a:pt x="238" y="446"/>
                  </a:cubicBezTo>
                  <a:cubicBezTo>
                    <a:pt x="238" y="439"/>
                    <a:pt x="238" y="439"/>
                    <a:pt x="238" y="439"/>
                  </a:cubicBezTo>
                  <a:cubicBezTo>
                    <a:pt x="242" y="439"/>
                    <a:pt x="245" y="439"/>
                    <a:pt x="248" y="439"/>
                  </a:cubicBezTo>
                  <a:close/>
                  <a:moveTo>
                    <a:pt x="248" y="534"/>
                  </a:moveTo>
                  <a:cubicBezTo>
                    <a:pt x="248" y="544"/>
                    <a:pt x="248" y="544"/>
                    <a:pt x="248" y="544"/>
                  </a:cubicBezTo>
                  <a:cubicBezTo>
                    <a:pt x="246" y="543"/>
                    <a:pt x="245" y="543"/>
                    <a:pt x="243" y="543"/>
                  </a:cubicBezTo>
                  <a:cubicBezTo>
                    <a:pt x="245" y="548"/>
                    <a:pt x="246" y="549"/>
                    <a:pt x="248" y="551"/>
                  </a:cubicBezTo>
                  <a:cubicBezTo>
                    <a:pt x="248" y="557"/>
                    <a:pt x="248" y="557"/>
                    <a:pt x="248" y="557"/>
                  </a:cubicBezTo>
                  <a:cubicBezTo>
                    <a:pt x="247" y="556"/>
                    <a:pt x="247" y="555"/>
                    <a:pt x="246" y="554"/>
                  </a:cubicBezTo>
                  <a:cubicBezTo>
                    <a:pt x="243" y="567"/>
                    <a:pt x="240" y="572"/>
                    <a:pt x="248" y="580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44" y="584"/>
                    <a:pt x="241" y="580"/>
                    <a:pt x="238" y="577"/>
                  </a:cubicBezTo>
                  <a:cubicBezTo>
                    <a:pt x="238" y="562"/>
                    <a:pt x="238" y="562"/>
                    <a:pt x="238" y="562"/>
                  </a:cubicBezTo>
                  <a:cubicBezTo>
                    <a:pt x="239" y="557"/>
                    <a:pt x="240" y="551"/>
                    <a:pt x="238" y="547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8" y="539"/>
                    <a:pt x="239" y="540"/>
                    <a:pt x="239" y="540"/>
                  </a:cubicBezTo>
                  <a:cubicBezTo>
                    <a:pt x="241" y="539"/>
                    <a:pt x="244" y="537"/>
                    <a:pt x="248" y="534"/>
                  </a:cubicBezTo>
                  <a:close/>
                  <a:moveTo>
                    <a:pt x="230" y="37"/>
                  </a:moveTo>
                  <a:cubicBezTo>
                    <a:pt x="232" y="36"/>
                    <a:pt x="235" y="35"/>
                    <a:pt x="238" y="33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5" y="42"/>
                    <a:pt x="232" y="43"/>
                    <a:pt x="230" y="45"/>
                  </a:cubicBezTo>
                  <a:cubicBezTo>
                    <a:pt x="230" y="37"/>
                    <a:pt x="230" y="37"/>
                    <a:pt x="230" y="37"/>
                  </a:cubicBezTo>
                  <a:close/>
                  <a:moveTo>
                    <a:pt x="238" y="760"/>
                  </a:moveTo>
                  <a:cubicBezTo>
                    <a:pt x="235" y="759"/>
                    <a:pt x="232" y="759"/>
                    <a:pt x="230" y="757"/>
                  </a:cubicBezTo>
                  <a:cubicBezTo>
                    <a:pt x="230" y="749"/>
                    <a:pt x="230" y="749"/>
                    <a:pt x="230" y="749"/>
                  </a:cubicBezTo>
                  <a:cubicBezTo>
                    <a:pt x="232" y="750"/>
                    <a:pt x="234" y="751"/>
                    <a:pt x="237" y="753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8" y="760"/>
                    <a:pt x="238" y="760"/>
                    <a:pt x="238" y="760"/>
                  </a:cubicBezTo>
                  <a:close/>
                  <a:moveTo>
                    <a:pt x="238" y="58"/>
                  </a:moveTo>
                  <a:cubicBezTo>
                    <a:pt x="238" y="69"/>
                    <a:pt x="238" y="69"/>
                    <a:pt x="238" y="69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8" y="58"/>
                    <a:pt x="238" y="58"/>
                    <a:pt x="238" y="58"/>
                  </a:cubicBezTo>
                  <a:close/>
                  <a:moveTo>
                    <a:pt x="238" y="75"/>
                  </a:moveTo>
                  <a:cubicBezTo>
                    <a:pt x="238" y="84"/>
                    <a:pt x="238" y="84"/>
                    <a:pt x="238" y="84"/>
                  </a:cubicBezTo>
                  <a:cubicBezTo>
                    <a:pt x="235" y="86"/>
                    <a:pt x="232" y="87"/>
                    <a:pt x="230" y="88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2" y="78"/>
                    <a:pt x="235" y="77"/>
                    <a:pt x="238" y="75"/>
                  </a:cubicBezTo>
                  <a:close/>
                  <a:moveTo>
                    <a:pt x="238" y="226"/>
                  </a:moveTo>
                  <a:cubicBezTo>
                    <a:pt x="238" y="235"/>
                    <a:pt x="238" y="235"/>
                    <a:pt x="238" y="235"/>
                  </a:cubicBezTo>
                  <a:cubicBezTo>
                    <a:pt x="235" y="236"/>
                    <a:pt x="233" y="238"/>
                    <a:pt x="230" y="241"/>
                  </a:cubicBezTo>
                  <a:cubicBezTo>
                    <a:pt x="230" y="232"/>
                    <a:pt x="230" y="232"/>
                    <a:pt x="230" y="232"/>
                  </a:cubicBezTo>
                  <a:cubicBezTo>
                    <a:pt x="232" y="230"/>
                    <a:pt x="235" y="228"/>
                    <a:pt x="238" y="226"/>
                  </a:cubicBezTo>
                  <a:close/>
                  <a:moveTo>
                    <a:pt x="238" y="243"/>
                  </a:moveTo>
                  <a:cubicBezTo>
                    <a:pt x="238" y="250"/>
                    <a:pt x="238" y="250"/>
                    <a:pt x="238" y="250"/>
                  </a:cubicBezTo>
                  <a:cubicBezTo>
                    <a:pt x="235" y="249"/>
                    <a:pt x="232" y="248"/>
                    <a:pt x="230" y="248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2" y="242"/>
                    <a:pt x="235" y="243"/>
                    <a:pt x="238" y="243"/>
                  </a:cubicBezTo>
                  <a:close/>
                  <a:moveTo>
                    <a:pt x="238" y="257"/>
                  </a:moveTo>
                  <a:cubicBezTo>
                    <a:pt x="238" y="263"/>
                    <a:pt x="238" y="263"/>
                    <a:pt x="238" y="263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236" y="266"/>
                    <a:pt x="233" y="270"/>
                    <a:pt x="230" y="276"/>
                  </a:cubicBezTo>
                  <a:cubicBezTo>
                    <a:pt x="230" y="266"/>
                    <a:pt x="230" y="266"/>
                    <a:pt x="230" y="266"/>
                  </a:cubicBezTo>
                  <a:cubicBezTo>
                    <a:pt x="230" y="266"/>
                    <a:pt x="230" y="266"/>
                    <a:pt x="230" y="265"/>
                  </a:cubicBezTo>
                  <a:cubicBezTo>
                    <a:pt x="230" y="265"/>
                    <a:pt x="230" y="265"/>
                    <a:pt x="230" y="265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4" y="258"/>
                    <a:pt x="236" y="258"/>
                    <a:pt x="238" y="257"/>
                  </a:cubicBezTo>
                  <a:close/>
                  <a:moveTo>
                    <a:pt x="238" y="310"/>
                  </a:moveTo>
                  <a:cubicBezTo>
                    <a:pt x="238" y="349"/>
                    <a:pt x="238" y="349"/>
                    <a:pt x="238" y="349"/>
                  </a:cubicBezTo>
                  <a:cubicBezTo>
                    <a:pt x="235" y="349"/>
                    <a:pt x="232" y="349"/>
                    <a:pt x="230" y="348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1" y="299"/>
                    <a:pt x="233" y="299"/>
                    <a:pt x="235" y="299"/>
                  </a:cubicBezTo>
                  <a:cubicBezTo>
                    <a:pt x="234" y="304"/>
                    <a:pt x="229" y="312"/>
                    <a:pt x="230" y="316"/>
                  </a:cubicBezTo>
                  <a:cubicBezTo>
                    <a:pt x="231" y="316"/>
                    <a:pt x="233" y="316"/>
                    <a:pt x="235" y="316"/>
                  </a:cubicBezTo>
                  <a:cubicBezTo>
                    <a:pt x="236" y="314"/>
                    <a:pt x="237" y="312"/>
                    <a:pt x="238" y="310"/>
                  </a:cubicBezTo>
                  <a:close/>
                  <a:moveTo>
                    <a:pt x="238" y="360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37" y="370"/>
                    <a:pt x="236" y="370"/>
                    <a:pt x="236" y="370"/>
                  </a:cubicBezTo>
                  <a:cubicBezTo>
                    <a:pt x="236" y="373"/>
                    <a:pt x="236" y="375"/>
                    <a:pt x="236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58"/>
                    <a:pt x="230" y="358"/>
                    <a:pt x="230" y="358"/>
                  </a:cubicBezTo>
                  <a:cubicBezTo>
                    <a:pt x="232" y="359"/>
                    <a:pt x="235" y="359"/>
                    <a:pt x="238" y="360"/>
                  </a:cubicBezTo>
                  <a:close/>
                  <a:moveTo>
                    <a:pt x="238" y="390"/>
                  </a:moveTo>
                  <a:cubicBezTo>
                    <a:pt x="238" y="394"/>
                    <a:pt x="238" y="394"/>
                    <a:pt x="238" y="394"/>
                  </a:cubicBezTo>
                  <a:cubicBezTo>
                    <a:pt x="236" y="394"/>
                    <a:pt x="234" y="394"/>
                    <a:pt x="232" y="394"/>
                  </a:cubicBezTo>
                  <a:cubicBezTo>
                    <a:pt x="235" y="409"/>
                    <a:pt x="235" y="409"/>
                    <a:pt x="237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0" y="414"/>
                    <a:pt x="230" y="414"/>
                    <a:pt x="230" y="414"/>
                  </a:cubicBezTo>
                  <a:cubicBezTo>
                    <a:pt x="230" y="411"/>
                    <a:pt x="230" y="411"/>
                    <a:pt x="230" y="411"/>
                  </a:cubicBezTo>
                  <a:cubicBezTo>
                    <a:pt x="231" y="411"/>
                    <a:pt x="231" y="411"/>
                    <a:pt x="231" y="411"/>
                  </a:cubicBezTo>
                  <a:cubicBezTo>
                    <a:pt x="230" y="406"/>
                    <a:pt x="230" y="403"/>
                    <a:pt x="230" y="400"/>
                  </a:cubicBezTo>
                  <a:cubicBezTo>
                    <a:pt x="230" y="390"/>
                    <a:pt x="230" y="390"/>
                    <a:pt x="230" y="390"/>
                  </a:cubicBezTo>
                  <a:cubicBezTo>
                    <a:pt x="238" y="390"/>
                    <a:pt x="238" y="390"/>
                    <a:pt x="238" y="390"/>
                  </a:cubicBezTo>
                  <a:close/>
                  <a:moveTo>
                    <a:pt x="238" y="439"/>
                  </a:moveTo>
                  <a:cubicBezTo>
                    <a:pt x="238" y="446"/>
                    <a:pt x="238" y="446"/>
                    <a:pt x="238" y="446"/>
                  </a:cubicBezTo>
                  <a:cubicBezTo>
                    <a:pt x="236" y="445"/>
                    <a:pt x="234" y="445"/>
                    <a:pt x="232" y="444"/>
                  </a:cubicBezTo>
                  <a:cubicBezTo>
                    <a:pt x="232" y="440"/>
                    <a:pt x="232" y="440"/>
                    <a:pt x="233" y="439"/>
                  </a:cubicBezTo>
                  <a:cubicBezTo>
                    <a:pt x="235" y="439"/>
                    <a:pt x="236" y="439"/>
                    <a:pt x="238" y="439"/>
                  </a:cubicBezTo>
                  <a:close/>
                  <a:moveTo>
                    <a:pt x="238" y="455"/>
                  </a:moveTo>
                  <a:cubicBezTo>
                    <a:pt x="238" y="480"/>
                    <a:pt x="238" y="480"/>
                    <a:pt x="238" y="480"/>
                  </a:cubicBezTo>
                  <a:cubicBezTo>
                    <a:pt x="237" y="480"/>
                    <a:pt x="237" y="480"/>
                    <a:pt x="237" y="480"/>
                  </a:cubicBezTo>
                  <a:cubicBezTo>
                    <a:pt x="235" y="477"/>
                    <a:pt x="235" y="477"/>
                    <a:pt x="232" y="474"/>
                  </a:cubicBezTo>
                  <a:cubicBezTo>
                    <a:pt x="231" y="474"/>
                    <a:pt x="230" y="474"/>
                    <a:pt x="230" y="47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7"/>
                    <a:pt x="231" y="458"/>
                    <a:pt x="231" y="459"/>
                  </a:cubicBezTo>
                  <a:cubicBezTo>
                    <a:pt x="234" y="457"/>
                    <a:pt x="236" y="456"/>
                    <a:pt x="238" y="455"/>
                  </a:cubicBezTo>
                  <a:close/>
                  <a:moveTo>
                    <a:pt x="238" y="486"/>
                  </a:moveTo>
                  <a:cubicBezTo>
                    <a:pt x="238" y="500"/>
                    <a:pt x="238" y="500"/>
                    <a:pt x="238" y="500"/>
                  </a:cubicBezTo>
                  <a:cubicBezTo>
                    <a:pt x="235" y="499"/>
                    <a:pt x="232" y="499"/>
                    <a:pt x="230" y="499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0" y="484"/>
                    <a:pt x="231" y="483"/>
                    <a:pt x="232" y="483"/>
                  </a:cubicBezTo>
                  <a:cubicBezTo>
                    <a:pt x="234" y="485"/>
                    <a:pt x="236" y="486"/>
                    <a:pt x="238" y="486"/>
                  </a:cubicBezTo>
                  <a:close/>
                  <a:moveTo>
                    <a:pt x="238" y="539"/>
                  </a:moveTo>
                  <a:cubicBezTo>
                    <a:pt x="238" y="547"/>
                    <a:pt x="238" y="547"/>
                    <a:pt x="238" y="547"/>
                  </a:cubicBezTo>
                  <a:cubicBezTo>
                    <a:pt x="236" y="545"/>
                    <a:pt x="235" y="543"/>
                    <a:pt x="232" y="541"/>
                  </a:cubicBezTo>
                  <a:cubicBezTo>
                    <a:pt x="231" y="546"/>
                    <a:pt x="230" y="548"/>
                    <a:pt x="230" y="551"/>
                  </a:cubicBezTo>
                  <a:cubicBezTo>
                    <a:pt x="230" y="529"/>
                    <a:pt x="230" y="529"/>
                    <a:pt x="230" y="529"/>
                  </a:cubicBezTo>
                  <a:cubicBezTo>
                    <a:pt x="230" y="529"/>
                    <a:pt x="230" y="529"/>
                    <a:pt x="231" y="530"/>
                  </a:cubicBezTo>
                  <a:cubicBezTo>
                    <a:pt x="232" y="536"/>
                    <a:pt x="234" y="536"/>
                    <a:pt x="238" y="539"/>
                  </a:cubicBezTo>
                  <a:close/>
                  <a:moveTo>
                    <a:pt x="238" y="562"/>
                  </a:moveTo>
                  <a:cubicBezTo>
                    <a:pt x="238" y="577"/>
                    <a:pt x="238" y="577"/>
                    <a:pt x="238" y="577"/>
                  </a:cubicBezTo>
                  <a:cubicBezTo>
                    <a:pt x="235" y="575"/>
                    <a:pt x="232" y="572"/>
                    <a:pt x="230" y="569"/>
                  </a:cubicBezTo>
                  <a:cubicBezTo>
                    <a:pt x="230" y="561"/>
                    <a:pt x="230" y="561"/>
                    <a:pt x="230" y="561"/>
                  </a:cubicBezTo>
                  <a:cubicBezTo>
                    <a:pt x="230" y="563"/>
                    <a:pt x="232" y="565"/>
                    <a:pt x="234" y="569"/>
                  </a:cubicBezTo>
                  <a:cubicBezTo>
                    <a:pt x="234" y="568"/>
                    <a:pt x="235" y="568"/>
                    <a:pt x="236" y="568"/>
                  </a:cubicBezTo>
                  <a:cubicBezTo>
                    <a:pt x="237" y="566"/>
                    <a:pt x="237" y="565"/>
                    <a:pt x="238" y="562"/>
                  </a:cubicBezTo>
                  <a:close/>
                  <a:moveTo>
                    <a:pt x="238" y="711"/>
                  </a:moveTo>
                  <a:cubicBezTo>
                    <a:pt x="238" y="729"/>
                    <a:pt x="238" y="729"/>
                    <a:pt x="238" y="729"/>
                  </a:cubicBezTo>
                  <a:cubicBezTo>
                    <a:pt x="236" y="724"/>
                    <a:pt x="235" y="720"/>
                    <a:pt x="232" y="716"/>
                  </a:cubicBezTo>
                  <a:cubicBezTo>
                    <a:pt x="231" y="716"/>
                    <a:pt x="230" y="715"/>
                    <a:pt x="230" y="715"/>
                  </a:cubicBezTo>
                  <a:cubicBezTo>
                    <a:pt x="230" y="706"/>
                    <a:pt x="230" y="706"/>
                    <a:pt x="230" y="706"/>
                  </a:cubicBezTo>
                  <a:cubicBezTo>
                    <a:pt x="232" y="707"/>
                    <a:pt x="235" y="709"/>
                    <a:pt x="238" y="711"/>
                  </a:cubicBezTo>
                  <a:close/>
                  <a:moveTo>
                    <a:pt x="230" y="173"/>
                  </a:moveTo>
                  <a:cubicBezTo>
                    <a:pt x="230" y="167"/>
                    <a:pt x="230" y="167"/>
                    <a:pt x="230" y="167"/>
                  </a:cubicBezTo>
                  <a:cubicBezTo>
                    <a:pt x="230" y="169"/>
                    <a:pt x="231" y="170"/>
                    <a:pt x="231" y="172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221" y="42"/>
                  </a:moveTo>
                  <a:cubicBezTo>
                    <a:pt x="224" y="40"/>
                    <a:pt x="227" y="39"/>
                    <a:pt x="230" y="37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28" y="46"/>
                    <a:pt x="226" y="47"/>
                    <a:pt x="224" y="49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4" y="60"/>
                    <a:pt x="221" y="59"/>
                  </a:cubicBezTo>
                  <a:cubicBezTo>
                    <a:pt x="221" y="42"/>
                    <a:pt x="221" y="42"/>
                    <a:pt x="221" y="42"/>
                  </a:cubicBezTo>
                  <a:close/>
                  <a:moveTo>
                    <a:pt x="230" y="757"/>
                  </a:moveTo>
                  <a:cubicBezTo>
                    <a:pt x="227" y="756"/>
                    <a:pt x="224" y="755"/>
                    <a:pt x="221" y="753"/>
                  </a:cubicBezTo>
                  <a:cubicBezTo>
                    <a:pt x="221" y="740"/>
                    <a:pt x="221" y="740"/>
                    <a:pt x="221" y="740"/>
                  </a:cubicBezTo>
                  <a:cubicBezTo>
                    <a:pt x="223" y="743"/>
                    <a:pt x="226" y="745"/>
                    <a:pt x="230" y="749"/>
                  </a:cubicBezTo>
                  <a:cubicBezTo>
                    <a:pt x="230" y="757"/>
                    <a:pt x="230" y="757"/>
                    <a:pt x="230" y="757"/>
                  </a:cubicBezTo>
                  <a:close/>
                  <a:moveTo>
                    <a:pt x="230" y="79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28" y="88"/>
                    <a:pt x="226" y="89"/>
                    <a:pt x="224" y="89"/>
                  </a:cubicBezTo>
                  <a:cubicBezTo>
                    <a:pt x="223" y="90"/>
                    <a:pt x="222" y="91"/>
                    <a:pt x="221" y="92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5" y="80"/>
                    <a:pt x="228" y="80"/>
                    <a:pt x="230" y="79"/>
                  </a:cubicBezTo>
                  <a:close/>
                  <a:moveTo>
                    <a:pt x="230" y="167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28" y="175"/>
                    <a:pt x="226" y="175"/>
                    <a:pt x="223" y="175"/>
                  </a:cubicBezTo>
                  <a:cubicBezTo>
                    <a:pt x="222" y="174"/>
                    <a:pt x="222" y="174"/>
                    <a:pt x="221" y="173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4" y="159"/>
                    <a:pt x="228" y="163"/>
                    <a:pt x="230" y="167"/>
                  </a:cubicBezTo>
                  <a:close/>
                  <a:moveTo>
                    <a:pt x="230" y="232"/>
                  </a:moveTo>
                  <a:cubicBezTo>
                    <a:pt x="230" y="241"/>
                    <a:pt x="230" y="241"/>
                    <a:pt x="230" y="241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8"/>
                    <a:pt x="230" y="248"/>
                    <a:pt x="230" y="248"/>
                  </a:cubicBezTo>
                  <a:cubicBezTo>
                    <a:pt x="226" y="248"/>
                    <a:pt x="224" y="248"/>
                    <a:pt x="221" y="250"/>
                  </a:cubicBezTo>
                  <a:cubicBezTo>
                    <a:pt x="221" y="243"/>
                    <a:pt x="221" y="243"/>
                    <a:pt x="221" y="243"/>
                  </a:cubicBezTo>
                  <a:cubicBezTo>
                    <a:pt x="224" y="238"/>
                    <a:pt x="227" y="235"/>
                    <a:pt x="228" y="233"/>
                  </a:cubicBezTo>
                  <a:cubicBezTo>
                    <a:pt x="230" y="232"/>
                    <a:pt x="230" y="232"/>
                    <a:pt x="230" y="232"/>
                  </a:cubicBezTo>
                  <a:close/>
                  <a:moveTo>
                    <a:pt x="230" y="259"/>
                  </a:moveTo>
                  <a:cubicBezTo>
                    <a:pt x="230" y="265"/>
                    <a:pt x="230" y="265"/>
                    <a:pt x="230" y="265"/>
                  </a:cubicBezTo>
                  <a:cubicBezTo>
                    <a:pt x="226" y="264"/>
                    <a:pt x="224" y="264"/>
                    <a:pt x="221" y="264"/>
                  </a:cubicBezTo>
                  <a:cubicBezTo>
                    <a:pt x="221" y="258"/>
                    <a:pt x="221" y="258"/>
                    <a:pt x="221" y="258"/>
                  </a:cubicBezTo>
                  <a:cubicBezTo>
                    <a:pt x="224" y="258"/>
                    <a:pt x="227" y="258"/>
                    <a:pt x="230" y="259"/>
                  </a:cubicBezTo>
                  <a:close/>
                  <a:moveTo>
                    <a:pt x="230" y="266"/>
                  </a:moveTo>
                  <a:cubicBezTo>
                    <a:pt x="230" y="276"/>
                    <a:pt x="230" y="276"/>
                    <a:pt x="230" y="276"/>
                  </a:cubicBezTo>
                  <a:cubicBezTo>
                    <a:pt x="227" y="280"/>
                    <a:pt x="224" y="284"/>
                    <a:pt x="221" y="287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5" y="272"/>
                    <a:pt x="228" y="271"/>
                    <a:pt x="230" y="266"/>
                  </a:cubicBezTo>
                  <a:close/>
                  <a:moveTo>
                    <a:pt x="230" y="299"/>
                  </a:moveTo>
                  <a:cubicBezTo>
                    <a:pt x="230" y="348"/>
                    <a:pt x="230" y="348"/>
                    <a:pt x="230" y="348"/>
                  </a:cubicBezTo>
                  <a:cubicBezTo>
                    <a:pt x="228" y="347"/>
                    <a:pt x="226" y="346"/>
                    <a:pt x="225" y="345"/>
                  </a:cubicBezTo>
                  <a:cubicBezTo>
                    <a:pt x="225" y="341"/>
                    <a:pt x="225" y="337"/>
                    <a:pt x="225" y="332"/>
                  </a:cubicBezTo>
                  <a:cubicBezTo>
                    <a:pt x="224" y="335"/>
                    <a:pt x="223" y="339"/>
                    <a:pt x="221" y="342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22" y="313"/>
                    <a:pt x="222" y="313"/>
                    <a:pt x="222" y="312"/>
                  </a:cubicBezTo>
                  <a:cubicBezTo>
                    <a:pt x="224" y="307"/>
                    <a:pt x="225" y="303"/>
                    <a:pt x="228" y="299"/>
                  </a:cubicBezTo>
                  <a:cubicBezTo>
                    <a:pt x="230" y="299"/>
                    <a:pt x="230" y="299"/>
                    <a:pt x="230" y="299"/>
                  </a:cubicBezTo>
                  <a:close/>
                  <a:moveTo>
                    <a:pt x="230" y="358"/>
                  </a:moveTo>
                  <a:cubicBezTo>
                    <a:pt x="230" y="378"/>
                    <a:pt x="230" y="378"/>
                    <a:pt x="230" y="378"/>
                  </a:cubicBezTo>
                  <a:cubicBezTo>
                    <a:pt x="227" y="378"/>
                    <a:pt x="227" y="378"/>
                    <a:pt x="227" y="378"/>
                  </a:cubicBezTo>
                  <a:cubicBezTo>
                    <a:pt x="224" y="371"/>
                    <a:pt x="225" y="366"/>
                    <a:pt x="228" y="358"/>
                  </a:cubicBezTo>
                  <a:cubicBezTo>
                    <a:pt x="228" y="358"/>
                    <a:pt x="229" y="358"/>
                    <a:pt x="230" y="358"/>
                  </a:cubicBezTo>
                  <a:close/>
                  <a:moveTo>
                    <a:pt x="230" y="390"/>
                  </a:moveTo>
                  <a:cubicBezTo>
                    <a:pt x="230" y="400"/>
                    <a:pt x="230" y="400"/>
                    <a:pt x="230" y="400"/>
                  </a:cubicBezTo>
                  <a:cubicBezTo>
                    <a:pt x="229" y="396"/>
                    <a:pt x="227" y="394"/>
                    <a:pt x="221" y="393"/>
                  </a:cubicBezTo>
                  <a:cubicBezTo>
                    <a:pt x="221" y="390"/>
                    <a:pt x="221" y="390"/>
                    <a:pt x="221" y="390"/>
                  </a:cubicBezTo>
                  <a:cubicBezTo>
                    <a:pt x="230" y="390"/>
                    <a:pt x="230" y="390"/>
                    <a:pt x="230" y="390"/>
                  </a:cubicBezTo>
                  <a:close/>
                  <a:moveTo>
                    <a:pt x="230" y="411"/>
                  </a:moveTo>
                  <a:cubicBezTo>
                    <a:pt x="230" y="414"/>
                    <a:pt x="230" y="414"/>
                    <a:pt x="230" y="414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02"/>
                    <a:pt x="221" y="402"/>
                    <a:pt x="221" y="402"/>
                  </a:cubicBezTo>
                  <a:cubicBezTo>
                    <a:pt x="222" y="404"/>
                    <a:pt x="222" y="407"/>
                    <a:pt x="223" y="410"/>
                  </a:cubicBezTo>
                  <a:cubicBezTo>
                    <a:pt x="224" y="410"/>
                    <a:pt x="224" y="411"/>
                    <a:pt x="225" y="411"/>
                  </a:cubicBezTo>
                  <a:cubicBezTo>
                    <a:pt x="230" y="411"/>
                    <a:pt x="230" y="411"/>
                    <a:pt x="230" y="411"/>
                  </a:cubicBezTo>
                  <a:close/>
                  <a:moveTo>
                    <a:pt x="230" y="455"/>
                  </a:moveTo>
                  <a:cubicBezTo>
                    <a:pt x="230" y="475"/>
                    <a:pt x="230" y="475"/>
                    <a:pt x="230" y="475"/>
                  </a:cubicBezTo>
                  <a:cubicBezTo>
                    <a:pt x="226" y="477"/>
                    <a:pt x="224" y="479"/>
                    <a:pt x="221" y="481"/>
                  </a:cubicBezTo>
                  <a:cubicBezTo>
                    <a:pt x="221" y="472"/>
                    <a:pt x="221" y="472"/>
                    <a:pt x="221" y="472"/>
                  </a:cubicBezTo>
                  <a:cubicBezTo>
                    <a:pt x="225" y="467"/>
                    <a:pt x="224" y="463"/>
                    <a:pt x="221" y="458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5" y="446"/>
                    <a:pt x="228" y="450"/>
                    <a:pt x="230" y="455"/>
                  </a:cubicBezTo>
                  <a:close/>
                  <a:moveTo>
                    <a:pt x="230" y="484"/>
                  </a:moveTo>
                  <a:cubicBezTo>
                    <a:pt x="230" y="499"/>
                    <a:pt x="230" y="499"/>
                    <a:pt x="230" y="499"/>
                  </a:cubicBezTo>
                  <a:cubicBezTo>
                    <a:pt x="228" y="499"/>
                    <a:pt x="227" y="499"/>
                    <a:pt x="226" y="499"/>
                  </a:cubicBezTo>
                  <a:cubicBezTo>
                    <a:pt x="224" y="492"/>
                    <a:pt x="224" y="492"/>
                    <a:pt x="224" y="487"/>
                  </a:cubicBezTo>
                  <a:cubicBezTo>
                    <a:pt x="226" y="485"/>
                    <a:pt x="227" y="484"/>
                    <a:pt x="230" y="484"/>
                  </a:cubicBezTo>
                  <a:close/>
                  <a:moveTo>
                    <a:pt x="230" y="529"/>
                  </a:moveTo>
                  <a:cubicBezTo>
                    <a:pt x="230" y="551"/>
                    <a:pt x="230" y="551"/>
                    <a:pt x="230" y="551"/>
                  </a:cubicBezTo>
                  <a:cubicBezTo>
                    <a:pt x="228" y="554"/>
                    <a:pt x="228" y="557"/>
                    <a:pt x="230" y="561"/>
                  </a:cubicBezTo>
                  <a:cubicBezTo>
                    <a:pt x="230" y="569"/>
                    <a:pt x="230" y="569"/>
                    <a:pt x="230" y="569"/>
                  </a:cubicBezTo>
                  <a:cubicBezTo>
                    <a:pt x="227" y="566"/>
                    <a:pt x="224" y="564"/>
                    <a:pt x="221" y="561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22" y="554"/>
                    <a:pt x="222" y="554"/>
                    <a:pt x="222" y="553"/>
                  </a:cubicBezTo>
                  <a:cubicBezTo>
                    <a:pt x="227" y="539"/>
                    <a:pt x="230" y="538"/>
                    <a:pt x="221" y="526"/>
                  </a:cubicBezTo>
                  <a:cubicBezTo>
                    <a:pt x="221" y="526"/>
                    <a:pt x="221" y="526"/>
                    <a:pt x="221" y="526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4" y="522"/>
                    <a:pt x="227" y="525"/>
                    <a:pt x="230" y="529"/>
                  </a:cubicBezTo>
                  <a:close/>
                  <a:moveTo>
                    <a:pt x="230" y="706"/>
                  </a:moveTo>
                  <a:cubicBezTo>
                    <a:pt x="230" y="715"/>
                    <a:pt x="230" y="715"/>
                    <a:pt x="230" y="715"/>
                  </a:cubicBezTo>
                  <a:cubicBezTo>
                    <a:pt x="228" y="714"/>
                    <a:pt x="226" y="713"/>
                    <a:pt x="221" y="711"/>
                  </a:cubicBezTo>
                  <a:cubicBezTo>
                    <a:pt x="221" y="703"/>
                    <a:pt x="221" y="703"/>
                    <a:pt x="221" y="703"/>
                  </a:cubicBezTo>
                  <a:cubicBezTo>
                    <a:pt x="224" y="704"/>
                    <a:pt x="227" y="705"/>
                    <a:pt x="230" y="706"/>
                  </a:cubicBezTo>
                  <a:close/>
                  <a:moveTo>
                    <a:pt x="221" y="217"/>
                  </a:moveTo>
                  <a:cubicBezTo>
                    <a:pt x="221" y="179"/>
                    <a:pt x="221" y="179"/>
                    <a:pt x="221" y="179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4" y="177"/>
                    <a:pt x="226" y="178"/>
                    <a:pt x="229" y="178"/>
                  </a:cubicBezTo>
                  <a:cubicBezTo>
                    <a:pt x="230" y="191"/>
                    <a:pt x="218" y="190"/>
                    <a:pt x="226" y="204"/>
                  </a:cubicBezTo>
                  <a:cubicBezTo>
                    <a:pt x="225" y="209"/>
                    <a:pt x="224" y="213"/>
                    <a:pt x="221" y="217"/>
                  </a:cubicBezTo>
                  <a:close/>
                  <a:moveTo>
                    <a:pt x="217" y="45"/>
                  </a:moveTo>
                  <a:cubicBezTo>
                    <a:pt x="218" y="44"/>
                    <a:pt x="220" y="43"/>
                    <a:pt x="221" y="4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8"/>
                    <a:pt x="218" y="58"/>
                    <a:pt x="217" y="58"/>
                  </a:cubicBezTo>
                  <a:cubicBezTo>
                    <a:pt x="217" y="45"/>
                    <a:pt x="217" y="45"/>
                    <a:pt x="217" y="45"/>
                  </a:cubicBezTo>
                  <a:close/>
                  <a:moveTo>
                    <a:pt x="221" y="753"/>
                  </a:moveTo>
                  <a:cubicBezTo>
                    <a:pt x="220" y="752"/>
                    <a:pt x="218" y="751"/>
                    <a:pt x="217" y="750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8" y="702"/>
                    <a:pt x="220" y="703"/>
                    <a:pt x="221" y="703"/>
                  </a:cubicBezTo>
                  <a:cubicBezTo>
                    <a:pt x="221" y="711"/>
                    <a:pt x="221" y="711"/>
                    <a:pt x="221" y="711"/>
                  </a:cubicBezTo>
                  <a:cubicBezTo>
                    <a:pt x="218" y="710"/>
                    <a:pt x="218" y="710"/>
                    <a:pt x="218" y="710"/>
                  </a:cubicBezTo>
                  <a:cubicBezTo>
                    <a:pt x="219" y="724"/>
                    <a:pt x="218" y="733"/>
                    <a:pt x="221" y="740"/>
                  </a:cubicBezTo>
                  <a:cubicBezTo>
                    <a:pt x="221" y="753"/>
                    <a:pt x="221" y="753"/>
                    <a:pt x="221" y="753"/>
                  </a:cubicBezTo>
                  <a:close/>
                  <a:moveTo>
                    <a:pt x="221" y="80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20" y="93"/>
                    <a:pt x="219" y="94"/>
                    <a:pt x="217" y="95"/>
                  </a:cubicBezTo>
                  <a:cubicBezTo>
                    <a:pt x="217" y="77"/>
                    <a:pt x="217" y="77"/>
                    <a:pt x="217" y="77"/>
                  </a:cubicBezTo>
                  <a:cubicBezTo>
                    <a:pt x="221" y="80"/>
                    <a:pt x="221" y="80"/>
                    <a:pt x="221" y="80"/>
                  </a:cubicBezTo>
                  <a:close/>
                  <a:moveTo>
                    <a:pt x="221" y="155"/>
                  </a:moveTo>
                  <a:cubicBezTo>
                    <a:pt x="221" y="173"/>
                    <a:pt x="221" y="173"/>
                    <a:pt x="221" y="173"/>
                  </a:cubicBezTo>
                  <a:cubicBezTo>
                    <a:pt x="220" y="172"/>
                    <a:pt x="220" y="172"/>
                    <a:pt x="220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9" y="152"/>
                    <a:pt x="220" y="152"/>
                  </a:cubicBezTo>
                  <a:cubicBezTo>
                    <a:pt x="220" y="153"/>
                    <a:pt x="221" y="154"/>
                    <a:pt x="221" y="155"/>
                  </a:cubicBezTo>
                  <a:close/>
                  <a:moveTo>
                    <a:pt x="221" y="179"/>
                  </a:moveTo>
                  <a:cubicBezTo>
                    <a:pt x="221" y="217"/>
                    <a:pt x="221" y="217"/>
                    <a:pt x="221" y="217"/>
                  </a:cubicBezTo>
                  <a:cubicBezTo>
                    <a:pt x="220" y="219"/>
                    <a:pt x="219" y="220"/>
                    <a:pt x="217" y="222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1" y="179"/>
                    <a:pt x="221" y="179"/>
                    <a:pt x="221" y="179"/>
                  </a:cubicBezTo>
                  <a:close/>
                  <a:moveTo>
                    <a:pt x="221" y="243"/>
                  </a:moveTo>
                  <a:cubicBezTo>
                    <a:pt x="221" y="250"/>
                    <a:pt x="221" y="250"/>
                    <a:pt x="221" y="250"/>
                  </a:cubicBezTo>
                  <a:cubicBezTo>
                    <a:pt x="220" y="251"/>
                    <a:pt x="218" y="252"/>
                    <a:pt x="217" y="255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8" y="247"/>
                    <a:pt x="220" y="245"/>
                    <a:pt x="221" y="243"/>
                  </a:cubicBezTo>
                  <a:close/>
                  <a:moveTo>
                    <a:pt x="221" y="258"/>
                  </a:moveTo>
                  <a:cubicBezTo>
                    <a:pt x="221" y="264"/>
                    <a:pt x="221" y="264"/>
                    <a:pt x="221" y="264"/>
                  </a:cubicBezTo>
                  <a:cubicBezTo>
                    <a:pt x="220" y="263"/>
                    <a:pt x="218" y="263"/>
                    <a:pt x="217" y="263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21" y="258"/>
                    <a:pt x="221" y="258"/>
                    <a:pt x="221" y="258"/>
                  </a:cubicBezTo>
                  <a:close/>
                  <a:moveTo>
                    <a:pt x="221" y="273"/>
                  </a:moveTo>
                  <a:cubicBezTo>
                    <a:pt x="221" y="287"/>
                    <a:pt x="221" y="287"/>
                    <a:pt x="221" y="287"/>
                  </a:cubicBezTo>
                  <a:cubicBezTo>
                    <a:pt x="220" y="289"/>
                    <a:pt x="218" y="291"/>
                    <a:pt x="217" y="292"/>
                  </a:cubicBezTo>
                  <a:cubicBezTo>
                    <a:pt x="217" y="284"/>
                    <a:pt x="217" y="284"/>
                    <a:pt x="217" y="284"/>
                  </a:cubicBezTo>
                  <a:cubicBezTo>
                    <a:pt x="218" y="283"/>
                    <a:pt x="219" y="281"/>
                    <a:pt x="220" y="279"/>
                  </a:cubicBezTo>
                  <a:cubicBezTo>
                    <a:pt x="219" y="279"/>
                    <a:pt x="218" y="279"/>
                    <a:pt x="217" y="279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4"/>
                    <a:pt x="220" y="274"/>
                    <a:pt x="221" y="273"/>
                  </a:cubicBezTo>
                  <a:close/>
                  <a:moveTo>
                    <a:pt x="221" y="313"/>
                  </a:moveTo>
                  <a:cubicBezTo>
                    <a:pt x="221" y="342"/>
                    <a:pt x="221" y="342"/>
                    <a:pt x="221" y="342"/>
                  </a:cubicBezTo>
                  <a:cubicBezTo>
                    <a:pt x="220" y="344"/>
                    <a:pt x="219" y="346"/>
                    <a:pt x="217" y="347"/>
                  </a:cubicBezTo>
                  <a:cubicBezTo>
                    <a:pt x="217" y="320"/>
                    <a:pt x="217" y="320"/>
                    <a:pt x="217" y="320"/>
                  </a:cubicBezTo>
                  <a:cubicBezTo>
                    <a:pt x="218" y="318"/>
                    <a:pt x="220" y="316"/>
                    <a:pt x="221" y="313"/>
                  </a:cubicBezTo>
                  <a:close/>
                  <a:moveTo>
                    <a:pt x="221" y="390"/>
                  </a:moveTo>
                  <a:cubicBezTo>
                    <a:pt x="221" y="393"/>
                    <a:pt x="221" y="393"/>
                    <a:pt x="221" y="393"/>
                  </a:cubicBezTo>
                  <a:cubicBezTo>
                    <a:pt x="221" y="393"/>
                    <a:pt x="220" y="393"/>
                    <a:pt x="220" y="393"/>
                  </a:cubicBezTo>
                  <a:cubicBezTo>
                    <a:pt x="220" y="396"/>
                    <a:pt x="221" y="399"/>
                    <a:pt x="221" y="402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7" y="410"/>
                    <a:pt x="218" y="410"/>
                    <a:pt x="219" y="410"/>
                  </a:cubicBezTo>
                  <a:cubicBezTo>
                    <a:pt x="218" y="407"/>
                    <a:pt x="217" y="404"/>
                    <a:pt x="217" y="402"/>
                  </a:cubicBezTo>
                  <a:cubicBezTo>
                    <a:pt x="217" y="390"/>
                    <a:pt x="217" y="390"/>
                    <a:pt x="217" y="390"/>
                  </a:cubicBezTo>
                  <a:cubicBezTo>
                    <a:pt x="221" y="390"/>
                    <a:pt x="221" y="390"/>
                    <a:pt x="221" y="390"/>
                  </a:cubicBezTo>
                  <a:close/>
                  <a:moveTo>
                    <a:pt x="221" y="444"/>
                  </a:moveTo>
                  <a:cubicBezTo>
                    <a:pt x="221" y="458"/>
                    <a:pt x="221" y="458"/>
                    <a:pt x="221" y="458"/>
                  </a:cubicBezTo>
                  <a:cubicBezTo>
                    <a:pt x="220" y="455"/>
                    <a:pt x="218" y="453"/>
                    <a:pt x="217" y="450"/>
                  </a:cubicBezTo>
                  <a:cubicBezTo>
                    <a:pt x="217" y="443"/>
                    <a:pt x="217" y="443"/>
                    <a:pt x="217" y="443"/>
                  </a:cubicBezTo>
                  <a:cubicBezTo>
                    <a:pt x="218" y="443"/>
                    <a:pt x="220" y="443"/>
                    <a:pt x="221" y="444"/>
                  </a:cubicBezTo>
                  <a:close/>
                  <a:moveTo>
                    <a:pt x="221" y="472"/>
                  </a:moveTo>
                  <a:cubicBezTo>
                    <a:pt x="221" y="481"/>
                    <a:pt x="221" y="481"/>
                    <a:pt x="221" y="481"/>
                  </a:cubicBezTo>
                  <a:cubicBezTo>
                    <a:pt x="220" y="481"/>
                    <a:pt x="220" y="481"/>
                    <a:pt x="218" y="482"/>
                  </a:cubicBezTo>
                  <a:cubicBezTo>
                    <a:pt x="218" y="479"/>
                    <a:pt x="219" y="477"/>
                    <a:pt x="219" y="475"/>
                  </a:cubicBezTo>
                  <a:cubicBezTo>
                    <a:pt x="220" y="474"/>
                    <a:pt x="221" y="473"/>
                    <a:pt x="221" y="472"/>
                  </a:cubicBezTo>
                  <a:close/>
                  <a:moveTo>
                    <a:pt x="221" y="518"/>
                  </a:moveTo>
                  <a:cubicBezTo>
                    <a:pt x="221" y="526"/>
                    <a:pt x="221" y="526"/>
                    <a:pt x="221" y="526"/>
                  </a:cubicBezTo>
                  <a:cubicBezTo>
                    <a:pt x="219" y="531"/>
                    <a:pt x="218" y="534"/>
                    <a:pt x="217" y="537"/>
                  </a:cubicBezTo>
                  <a:cubicBezTo>
                    <a:pt x="217" y="511"/>
                    <a:pt x="217" y="511"/>
                    <a:pt x="217" y="511"/>
                  </a:cubicBezTo>
                  <a:cubicBezTo>
                    <a:pt x="218" y="514"/>
                    <a:pt x="220" y="516"/>
                    <a:pt x="221" y="518"/>
                  </a:cubicBezTo>
                  <a:close/>
                  <a:moveTo>
                    <a:pt x="221" y="554"/>
                  </a:moveTo>
                  <a:cubicBezTo>
                    <a:pt x="221" y="561"/>
                    <a:pt x="221" y="561"/>
                    <a:pt x="221" y="561"/>
                  </a:cubicBezTo>
                  <a:cubicBezTo>
                    <a:pt x="220" y="560"/>
                    <a:pt x="218" y="558"/>
                    <a:pt x="217" y="557"/>
                  </a:cubicBezTo>
                  <a:cubicBezTo>
                    <a:pt x="217" y="548"/>
                    <a:pt x="217" y="548"/>
                    <a:pt x="217" y="548"/>
                  </a:cubicBezTo>
                  <a:cubicBezTo>
                    <a:pt x="217" y="550"/>
                    <a:pt x="219" y="552"/>
                    <a:pt x="221" y="554"/>
                  </a:cubicBezTo>
                  <a:cubicBezTo>
                    <a:pt x="221" y="554"/>
                    <a:pt x="221" y="554"/>
                    <a:pt x="221" y="554"/>
                  </a:cubicBezTo>
                  <a:close/>
                  <a:moveTo>
                    <a:pt x="217" y="613"/>
                  </a:moveTo>
                  <a:cubicBezTo>
                    <a:pt x="217" y="605"/>
                    <a:pt x="217" y="605"/>
                    <a:pt x="217" y="605"/>
                  </a:cubicBezTo>
                  <a:cubicBezTo>
                    <a:pt x="218" y="605"/>
                    <a:pt x="218" y="606"/>
                    <a:pt x="219" y="607"/>
                  </a:cubicBezTo>
                  <a:cubicBezTo>
                    <a:pt x="217" y="613"/>
                    <a:pt x="217" y="613"/>
                    <a:pt x="217" y="613"/>
                  </a:cubicBezTo>
                  <a:close/>
                  <a:moveTo>
                    <a:pt x="217" y="469"/>
                  </a:moveTo>
                  <a:cubicBezTo>
                    <a:pt x="217" y="461"/>
                    <a:pt x="217" y="461"/>
                    <a:pt x="217" y="461"/>
                  </a:cubicBezTo>
                  <a:cubicBezTo>
                    <a:pt x="218" y="463"/>
                    <a:pt x="218" y="464"/>
                    <a:pt x="219" y="465"/>
                  </a:cubicBezTo>
                  <a:cubicBezTo>
                    <a:pt x="218" y="466"/>
                    <a:pt x="218" y="467"/>
                    <a:pt x="217" y="469"/>
                  </a:cubicBezTo>
                  <a:cubicBezTo>
                    <a:pt x="217" y="469"/>
                    <a:pt x="217" y="469"/>
                    <a:pt x="217" y="469"/>
                  </a:cubicBezTo>
                  <a:close/>
                  <a:moveTo>
                    <a:pt x="217" y="366"/>
                  </a:moveTo>
                  <a:cubicBezTo>
                    <a:pt x="217" y="354"/>
                    <a:pt x="217" y="354"/>
                    <a:pt x="217" y="354"/>
                  </a:cubicBezTo>
                  <a:cubicBezTo>
                    <a:pt x="217" y="354"/>
                    <a:pt x="217" y="354"/>
                    <a:pt x="217" y="354"/>
                  </a:cubicBezTo>
                  <a:cubicBezTo>
                    <a:pt x="217" y="358"/>
                    <a:pt x="218" y="362"/>
                    <a:pt x="217" y="366"/>
                  </a:cubicBezTo>
                  <a:close/>
                  <a:moveTo>
                    <a:pt x="209" y="48"/>
                  </a:moveTo>
                  <a:cubicBezTo>
                    <a:pt x="211" y="47"/>
                    <a:pt x="214" y="46"/>
                    <a:pt x="216" y="46"/>
                  </a:cubicBezTo>
                  <a:cubicBezTo>
                    <a:pt x="216" y="45"/>
                    <a:pt x="217" y="45"/>
                    <a:pt x="217" y="45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14" y="57"/>
                    <a:pt x="212" y="58"/>
                    <a:pt x="209" y="58"/>
                  </a:cubicBezTo>
                  <a:cubicBezTo>
                    <a:pt x="209" y="48"/>
                    <a:pt x="209" y="48"/>
                    <a:pt x="209" y="48"/>
                  </a:cubicBezTo>
                  <a:close/>
                  <a:moveTo>
                    <a:pt x="217" y="750"/>
                  </a:moveTo>
                  <a:cubicBezTo>
                    <a:pt x="217" y="749"/>
                    <a:pt x="216" y="749"/>
                    <a:pt x="216" y="749"/>
                  </a:cubicBezTo>
                  <a:cubicBezTo>
                    <a:pt x="214" y="748"/>
                    <a:pt x="212" y="747"/>
                    <a:pt x="209" y="747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0" y="738"/>
                    <a:pt x="210" y="738"/>
                  </a:cubicBezTo>
                  <a:cubicBezTo>
                    <a:pt x="210" y="734"/>
                    <a:pt x="210" y="726"/>
                    <a:pt x="209" y="717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11" y="697"/>
                    <a:pt x="213" y="699"/>
                    <a:pt x="215" y="702"/>
                  </a:cubicBezTo>
                  <a:cubicBezTo>
                    <a:pt x="215" y="702"/>
                    <a:pt x="216" y="702"/>
                    <a:pt x="217" y="702"/>
                  </a:cubicBezTo>
                  <a:cubicBezTo>
                    <a:pt x="217" y="750"/>
                    <a:pt x="217" y="750"/>
                    <a:pt x="217" y="750"/>
                  </a:cubicBezTo>
                  <a:close/>
                  <a:moveTo>
                    <a:pt x="217" y="77"/>
                  </a:moveTo>
                  <a:cubicBezTo>
                    <a:pt x="217" y="95"/>
                    <a:pt x="217" y="95"/>
                    <a:pt x="217" y="95"/>
                  </a:cubicBezTo>
                  <a:cubicBezTo>
                    <a:pt x="215" y="97"/>
                    <a:pt x="213" y="99"/>
                    <a:pt x="209" y="10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2" y="90"/>
                    <a:pt x="214" y="88"/>
                    <a:pt x="216" y="87"/>
                  </a:cubicBezTo>
                  <a:cubicBezTo>
                    <a:pt x="214" y="86"/>
                    <a:pt x="212" y="85"/>
                    <a:pt x="209" y="84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17" y="153"/>
                  </a:moveTo>
                  <a:cubicBezTo>
                    <a:pt x="217" y="170"/>
                    <a:pt x="217" y="170"/>
                    <a:pt x="217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4"/>
                    <a:pt x="214" y="153"/>
                    <a:pt x="217" y="153"/>
                  </a:cubicBezTo>
                  <a:close/>
                  <a:moveTo>
                    <a:pt x="217" y="186"/>
                  </a:moveTo>
                  <a:cubicBezTo>
                    <a:pt x="217" y="222"/>
                    <a:pt x="217" y="222"/>
                    <a:pt x="217" y="222"/>
                  </a:cubicBezTo>
                  <a:cubicBezTo>
                    <a:pt x="215" y="223"/>
                    <a:pt x="212" y="224"/>
                    <a:pt x="209" y="225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2" y="211"/>
                    <a:pt x="215" y="208"/>
                    <a:pt x="216" y="204"/>
                  </a:cubicBezTo>
                  <a:cubicBezTo>
                    <a:pt x="213" y="204"/>
                    <a:pt x="211" y="205"/>
                    <a:pt x="209" y="207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211" y="178"/>
                    <a:pt x="211" y="178"/>
                    <a:pt x="213" y="178"/>
                  </a:cubicBezTo>
                  <a:cubicBezTo>
                    <a:pt x="214" y="181"/>
                    <a:pt x="215" y="183"/>
                    <a:pt x="216" y="186"/>
                  </a:cubicBezTo>
                  <a:cubicBezTo>
                    <a:pt x="217" y="186"/>
                    <a:pt x="217" y="186"/>
                    <a:pt x="217" y="186"/>
                  </a:cubicBezTo>
                  <a:close/>
                  <a:moveTo>
                    <a:pt x="217" y="249"/>
                  </a:moveTo>
                  <a:cubicBezTo>
                    <a:pt x="217" y="255"/>
                    <a:pt x="217" y="255"/>
                    <a:pt x="217" y="255"/>
                  </a:cubicBezTo>
                  <a:cubicBezTo>
                    <a:pt x="217" y="255"/>
                    <a:pt x="216" y="256"/>
                    <a:pt x="216" y="257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4" y="263"/>
                    <a:pt x="212" y="264"/>
                    <a:pt x="209" y="266"/>
                  </a:cubicBezTo>
                  <a:cubicBezTo>
                    <a:pt x="209" y="257"/>
                    <a:pt x="209" y="257"/>
                    <a:pt x="209" y="257"/>
                  </a:cubicBezTo>
                  <a:cubicBezTo>
                    <a:pt x="211" y="255"/>
                    <a:pt x="214" y="252"/>
                    <a:pt x="217" y="249"/>
                  </a:cubicBezTo>
                  <a:close/>
                  <a:moveTo>
                    <a:pt x="217" y="274"/>
                  </a:moveTo>
                  <a:cubicBezTo>
                    <a:pt x="217" y="279"/>
                    <a:pt x="217" y="279"/>
                    <a:pt x="217" y="279"/>
                  </a:cubicBezTo>
                  <a:cubicBezTo>
                    <a:pt x="214" y="279"/>
                    <a:pt x="211" y="279"/>
                    <a:pt x="209" y="279"/>
                  </a:cubicBezTo>
                  <a:cubicBezTo>
                    <a:pt x="209" y="273"/>
                    <a:pt x="209" y="273"/>
                    <a:pt x="209" y="273"/>
                  </a:cubicBezTo>
                  <a:cubicBezTo>
                    <a:pt x="212" y="274"/>
                    <a:pt x="215" y="274"/>
                    <a:pt x="217" y="274"/>
                  </a:cubicBezTo>
                  <a:close/>
                  <a:moveTo>
                    <a:pt x="217" y="284"/>
                  </a:moveTo>
                  <a:cubicBezTo>
                    <a:pt x="217" y="292"/>
                    <a:pt x="217" y="292"/>
                    <a:pt x="217" y="292"/>
                  </a:cubicBezTo>
                  <a:cubicBezTo>
                    <a:pt x="216" y="293"/>
                    <a:pt x="216" y="293"/>
                    <a:pt x="215" y="293"/>
                  </a:cubicBezTo>
                  <a:cubicBezTo>
                    <a:pt x="214" y="298"/>
                    <a:pt x="213" y="302"/>
                    <a:pt x="209" y="306"/>
                  </a:cubicBezTo>
                  <a:cubicBezTo>
                    <a:pt x="209" y="289"/>
                    <a:pt x="209" y="289"/>
                    <a:pt x="209" y="289"/>
                  </a:cubicBezTo>
                  <a:cubicBezTo>
                    <a:pt x="212" y="288"/>
                    <a:pt x="215" y="287"/>
                    <a:pt x="217" y="284"/>
                  </a:cubicBezTo>
                  <a:close/>
                  <a:moveTo>
                    <a:pt x="217" y="320"/>
                  </a:moveTo>
                  <a:cubicBezTo>
                    <a:pt x="217" y="347"/>
                    <a:pt x="217" y="347"/>
                    <a:pt x="217" y="347"/>
                  </a:cubicBezTo>
                  <a:cubicBezTo>
                    <a:pt x="217" y="347"/>
                    <a:pt x="217" y="347"/>
                    <a:pt x="217" y="347"/>
                  </a:cubicBezTo>
                  <a:cubicBezTo>
                    <a:pt x="215" y="346"/>
                    <a:pt x="213" y="345"/>
                    <a:pt x="212" y="344"/>
                  </a:cubicBezTo>
                  <a:cubicBezTo>
                    <a:pt x="211" y="335"/>
                    <a:pt x="213" y="327"/>
                    <a:pt x="217" y="320"/>
                  </a:cubicBezTo>
                  <a:close/>
                  <a:moveTo>
                    <a:pt x="217" y="354"/>
                  </a:moveTo>
                  <a:cubicBezTo>
                    <a:pt x="217" y="366"/>
                    <a:pt x="217" y="366"/>
                    <a:pt x="217" y="366"/>
                  </a:cubicBezTo>
                  <a:cubicBezTo>
                    <a:pt x="216" y="369"/>
                    <a:pt x="214" y="371"/>
                    <a:pt x="211" y="373"/>
                  </a:cubicBezTo>
                  <a:cubicBezTo>
                    <a:pt x="211" y="373"/>
                    <a:pt x="210" y="373"/>
                    <a:pt x="209" y="372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2" y="353"/>
                    <a:pt x="214" y="353"/>
                    <a:pt x="217" y="354"/>
                  </a:cubicBezTo>
                  <a:close/>
                  <a:moveTo>
                    <a:pt x="217" y="390"/>
                  </a:moveTo>
                  <a:cubicBezTo>
                    <a:pt x="217" y="402"/>
                    <a:pt x="217" y="402"/>
                    <a:pt x="217" y="402"/>
                  </a:cubicBezTo>
                  <a:cubicBezTo>
                    <a:pt x="216" y="399"/>
                    <a:pt x="215" y="397"/>
                    <a:pt x="213" y="394"/>
                  </a:cubicBezTo>
                  <a:cubicBezTo>
                    <a:pt x="209" y="394"/>
                    <a:pt x="209" y="394"/>
                    <a:pt x="209" y="394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17" y="390"/>
                    <a:pt x="217" y="390"/>
                    <a:pt x="217" y="390"/>
                  </a:cubicBezTo>
                  <a:close/>
                  <a:moveTo>
                    <a:pt x="217" y="410"/>
                  </a:moveTo>
                  <a:cubicBezTo>
                    <a:pt x="217" y="414"/>
                    <a:pt x="217" y="414"/>
                    <a:pt x="217" y="414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9" y="407"/>
                    <a:pt x="209" y="407"/>
                    <a:pt x="209" y="407"/>
                  </a:cubicBezTo>
                  <a:cubicBezTo>
                    <a:pt x="210" y="410"/>
                    <a:pt x="210" y="410"/>
                    <a:pt x="210" y="410"/>
                  </a:cubicBezTo>
                  <a:cubicBezTo>
                    <a:pt x="211" y="410"/>
                    <a:pt x="212" y="411"/>
                    <a:pt x="212" y="411"/>
                  </a:cubicBezTo>
                  <a:cubicBezTo>
                    <a:pt x="214" y="411"/>
                    <a:pt x="215" y="411"/>
                    <a:pt x="217" y="410"/>
                  </a:cubicBezTo>
                  <a:close/>
                  <a:moveTo>
                    <a:pt x="217" y="443"/>
                  </a:moveTo>
                  <a:cubicBezTo>
                    <a:pt x="217" y="450"/>
                    <a:pt x="217" y="450"/>
                    <a:pt x="217" y="450"/>
                  </a:cubicBezTo>
                  <a:cubicBezTo>
                    <a:pt x="216" y="448"/>
                    <a:pt x="215" y="445"/>
                    <a:pt x="215" y="443"/>
                  </a:cubicBezTo>
                  <a:cubicBezTo>
                    <a:pt x="215" y="443"/>
                    <a:pt x="216" y="443"/>
                    <a:pt x="217" y="443"/>
                  </a:cubicBezTo>
                  <a:close/>
                  <a:moveTo>
                    <a:pt x="217" y="461"/>
                  </a:moveTo>
                  <a:cubicBezTo>
                    <a:pt x="217" y="469"/>
                    <a:pt x="217" y="469"/>
                    <a:pt x="217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12" y="458"/>
                    <a:pt x="215" y="459"/>
                    <a:pt x="217" y="461"/>
                  </a:cubicBezTo>
                  <a:close/>
                  <a:moveTo>
                    <a:pt x="217" y="511"/>
                  </a:moveTo>
                  <a:cubicBezTo>
                    <a:pt x="217" y="537"/>
                    <a:pt x="217" y="537"/>
                    <a:pt x="217" y="537"/>
                  </a:cubicBezTo>
                  <a:cubicBezTo>
                    <a:pt x="215" y="541"/>
                    <a:pt x="215" y="543"/>
                    <a:pt x="217" y="548"/>
                  </a:cubicBezTo>
                  <a:cubicBezTo>
                    <a:pt x="217" y="557"/>
                    <a:pt x="217" y="557"/>
                    <a:pt x="217" y="557"/>
                  </a:cubicBezTo>
                  <a:cubicBezTo>
                    <a:pt x="216" y="556"/>
                    <a:pt x="214" y="555"/>
                    <a:pt x="213" y="554"/>
                  </a:cubicBezTo>
                  <a:cubicBezTo>
                    <a:pt x="212" y="552"/>
                    <a:pt x="211" y="549"/>
                    <a:pt x="209" y="547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14" y="527"/>
                    <a:pt x="217" y="522"/>
                    <a:pt x="212" y="511"/>
                  </a:cubicBezTo>
                  <a:cubicBezTo>
                    <a:pt x="212" y="511"/>
                    <a:pt x="211" y="511"/>
                    <a:pt x="210" y="511"/>
                  </a:cubicBezTo>
                  <a:cubicBezTo>
                    <a:pt x="209" y="512"/>
                    <a:pt x="209" y="512"/>
                    <a:pt x="209" y="512"/>
                  </a:cubicBezTo>
                  <a:cubicBezTo>
                    <a:pt x="209" y="499"/>
                    <a:pt x="209" y="499"/>
                    <a:pt x="209" y="499"/>
                  </a:cubicBezTo>
                  <a:cubicBezTo>
                    <a:pt x="212" y="503"/>
                    <a:pt x="214" y="507"/>
                    <a:pt x="217" y="511"/>
                  </a:cubicBezTo>
                  <a:close/>
                  <a:moveTo>
                    <a:pt x="217" y="605"/>
                  </a:moveTo>
                  <a:cubicBezTo>
                    <a:pt x="217" y="613"/>
                    <a:pt x="217" y="613"/>
                    <a:pt x="217" y="613"/>
                  </a:cubicBezTo>
                  <a:cubicBezTo>
                    <a:pt x="214" y="619"/>
                    <a:pt x="212" y="625"/>
                    <a:pt x="209" y="631"/>
                  </a:cubicBezTo>
                  <a:cubicBezTo>
                    <a:pt x="209" y="598"/>
                    <a:pt x="209" y="598"/>
                    <a:pt x="209" y="598"/>
                  </a:cubicBezTo>
                  <a:cubicBezTo>
                    <a:pt x="211" y="600"/>
                    <a:pt x="214" y="602"/>
                    <a:pt x="217" y="605"/>
                  </a:cubicBezTo>
                  <a:close/>
                  <a:moveTo>
                    <a:pt x="205" y="50"/>
                  </a:moveTo>
                  <a:cubicBezTo>
                    <a:pt x="206" y="50"/>
                    <a:pt x="208" y="49"/>
                    <a:pt x="209" y="4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8"/>
                    <a:pt x="207" y="59"/>
                    <a:pt x="205" y="59"/>
                  </a:cubicBezTo>
                  <a:cubicBezTo>
                    <a:pt x="205" y="50"/>
                    <a:pt x="205" y="50"/>
                    <a:pt x="205" y="50"/>
                  </a:cubicBezTo>
                  <a:close/>
                  <a:moveTo>
                    <a:pt x="209" y="747"/>
                  </a:moveTo>
                  <a:cubicBezTo>
                    <a:pt x="208" y="746"/>
                    <a:pt x="207" y="745"/>
                    <a:pt x="205" y="745"/>
                  </a:cubicBezTo>
                  <a:cubicBezTo>
                    <a:pt x="205" y="737"/>
                    <a:pt x="205" y="737"/>
                    <a:pt x="205" y="737"/>
                  </a:cubicBezTo>
                  <a:cubicBezTo>
                    <a:pt x="205" y="738"/>
                    <a:pt x="206" y="738"/>
                    <a:pt x="207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09" y="747"/>
                    <a:pt x="209" y="747"/>
                    <a:pt x="209" y="747"/>
                  </a:cubicBezTo>
                  <a:close/>
                  <a:moveTo>
                    <a:pt x="209" y="73"/>
                  </a:moveTo>
                  <a:cubicBezTo>
                    <a:pt x="209" y="84"/>
                    <a:pt x="209" y="84"/>
                    <a:pt x="209" y="84"/>
                  </a:cubicBezTo>
                  <a:cubicBezTo>
                    <a:pt x="208" y="83"/>
                    <a:pt x="207" y="82"/>
                    <a:pt x="205" y="82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9" y="91"/>
                  </a:moveTo>
                  <a:cubicBezTo>
                    <a:pt x="209" y="101"/>
                    <a:pt x="209" y="101"/>
                    <a:pt x="209" y="101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07" y="103"/>
                    <a:pt x="206" y="103"/>
                    <a:pt x="205" y="10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7" y="93"/>
                    <a:pt x="208" y="92"/>
                    <a:pt x="209" y="91"/>
                  </a:cubicBezTo>
                  <a:close/>
                  <a:moveTo>
                    <a:pt x="209" y="156"/>
                  </a:moveTo>
                  <a:cubicBezTo>
                    <a:pt x="209" y="170"/>
                    <a:pt x="209" y="170"/>
                    <a:pt x="209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7" y="158"/>
                    <a:pt x="208" y="157"/>
                    <a:pt x="209" y="156"/>
                  </a:cubicBezTo>
                  <a:close/>
                  <a:moveTo>
                    <a:pt x="209" y="178"/>
                  </a:moveTo>
                  <a:cubicBezTo>
                    <a:pt x="209" y="207"/>
                    <a:pt x="209" y="207"/>
                    <a:pt x="209" y="207"/>
                  </a:cubicBezTo>
                  <a:cubicBezTo>
                    <a:pt x="208" y="208"/>
                    <a:pt x="206" y="210"/>
                    <a:pt x="205" y="21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07" y="193"/>
                    <a:pt x="207" y="192"/>
                    <a:pt x="208" y="191"/>
                  </a:cubicBezTo>
                  <a:cubicBezTo>
                    <a:pt x="207" y="191"/>
                    <a:pt x="206" y="191"/>
                    <a:pt x="205" y="191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6" y="179"/>
                    <a:pt x="208" y="178"/>
                    <a:pt x="209" y="178"/>
                  </a:cubicBezTo>
                  <a:close/>
                  <a:moveTo>
                    <a:pt x="209" y="214"/>
                  </a:moveTo>
                  <a:cubicBezTo>
                    <a:pt x="209" y="225"/>
                    <a:pt x="209" y="225"/>
                    <a:pt x="209" y="225"/>
                  </a:cubicBezTo>
                  <a:cubicBezTo>
                    <a:pt x="208" y="225"/>
                    <a:pt x="207" y="225"/>
                    <a:pt x="205" y="225"/>
                  </a:cubicBezTo>
                  <a:cubicBezTo>
                    <a:pt x="205" y="219"/>
                    <a:pt x="205" y="219"/>
                    <a:pt x="205" y="219"/>
                  </a:cubicBezTo>
                  <a:cubicBezTo>
                    <a:pt x="206" y="217"/>
                    <a:pt x="208" y="216"/>
                    <a:pt x="209" y="214"/>
                  </a:cubicBezTo>
                  <a:close/>
                  <a:moveTo>
                    <a:pt x="209" y="257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208" y="267"/>
                    <a:pt x="207" y="268"/>
                    <a:pt x="205" y="270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1"/>
                    <a:pt x="206" y="261"/>
                    <a:pt x="206" y="260"/>
                  </a:cubicBezTo>
                  <a:cubicBezTo>
                    <a:pt x="207" y="260"/>
                    <a:pt x="208" y="259"/>
                    <a:pt x="209" y="257"/>
                  </a:cubicBezTo>
                  <a:close/>
                  <a:moveTo>
                    <a:pt x="209" y="273"/>
                  </a:moveTo>
                  <a:cubicBezTo>
                    <a:pt x="209" y="279"/>
                    <a:pt x="209" y="279"/>
                    <a:pt x="209" y="279"/>
                  </a:cubicBezTo>
                  <a:cubicBezTo>
                    <a:pt x="208" y="279"/>
                    <a:pt x="206" y="279"/>
                    <a:pt x="205" y="279"/>
                  </a:cubicBezTo>
                  <a:cubicBezTo>
                    <a:pt x="205" y="273"/>
                    <a:pt x="205" y="273"/>
                    <a:pt x="205" y="273"/>
                  </a:cubicBezTo>
                  <a:cubicBezTo>
                    <a:pt x="207" y="273"/>
                    <a:pt x="208" y="273"/>
                    <a:pt x="209" y="273"/>
                  </a:cubicBezTo>
                  <a:close/>
                  <a:moveTo>
                    <a:pt x="209" y="289"/>
                  </a:moveTo>
                  <a:cubicBezTo>
                    <a:pt x="209" y="306"/>
                    <a:pt x="209" y="306"/>
                    <a:pt x="209" y="306"/>
                  </a:cubicBezTo>
                  <a:cubicBezTo>
                    <a:pt x="209" y="307"/>
                    <a:pt x="208" y="308"/>
                    <a:pt x="207" y="308"/>
                  </a:cubicBezTo>
                  <a:cubicBezTo>
                    <a:pt x="207" y="311"/>
                    <a:pt x="206" y="313"/>
                    <a:pt x="205" y="315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7" y="301"/>
                    <a:pt x="208" y="299"/>
                    <a:pt x="209" y="296"/>
                  </a:cubicBezTo>
                  <a:cubicBezTo>
                    <a:pt x="207" y="296"/>
                    <a:pt x="206" y="296"/>
                    <a:pt x="205" y="296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7" y="289"/>
                    <a:pt x="208" y="289"/>
                    <a:pt x="209" y="289"/>
                  </a:cubicBezTo>
                  <a:close/>
                  <a:moveTo>
                    <a:pt x="209" y="353"/>
                  </a:moveTo>
                  <a:cubicBezTo>
                    <a:pt x="209" y="372"/>
                    <a:pt x="209" y="372"/>
                    <a:pt x="209" y="372"/>
                  </a:cubicBezTo>
                  <a:cubicBezTo>
                    <a:pt x="207" y="370"/>
                    <a:pt x="205" y="367"/>
                    <a:pt x="205" y="364"/>
                  </a:cubicBezTo>
                  <a:cubicBezTo>
                    <a:pt x="205" y="361"/>
                    <a:pt x="205" y="361"/>
                    <a:pt x="205" y="361"/>
                  </a:cubicBezTo>
                  <a:cubicBezTo>
                    <a:pt x="207" y="359"/>
                    <a:pt x="208" y="357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lose/>
                  <a:moveTo>
                    <a:pt x="209" y="390"/>
                  </a:moveTo>
                  <a:cubicBezTo>
                    <a:pt x="209" y="394"/>
                    <a:pt x="209" y="394"/>
                    <a:pt x="209" y="394"/>
                  </a:cubicBezTo>
                  <a:cubicBezTo>
                    <a:pt x="207" y="394"/>
                    <a:pt x="207" y="394"/>
                    <a:pt x="207" y="394"/>
                  </a:cubicBezTo>
                  <a:cubicBezTo>
                    <a:pt x="208" y="399"/>
                    <a:pt x="209" y="403"/>
                    <a:pt x="209" y="407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05" y="411"/>
                    <a:pt x="205" y="411"/>
                    <a:pt x="205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6" y="408"/>
                    <a:pt x="205" y="405"/>
                    <a:pt x="205" y="404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9" y="390"/>
                    <a:pt x="209" y="390"/>
                    <a:pt x="209" y="390"/>
                  </a:cubicBezTo>
                  <a:close/>
                  <a:moveTo>
                    <a:pt x="209" y="457"/>
                  </a:moveTo>
                  <a:cubicBezTo>
                    <a:pt x="209" y="468"/>
                    <a:pt x="209" y="468"/>
                    <a:pt x="209" y="468"/>
                  </a:cubicBezTo>
                  <a:cubicBezTo>
                    <a:pt x="206" y="465"/>
                    <a:pt x="205" y="465"/>
                    <a:pt x="205" y="461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6" y="458"/>
                    <a:pt x="208" y="457"/>
                    <a:pt x="209" y="457"/>
                  </a:cubicBezTo>
                  <a:close/>
                  <a:moveTo>
                    <a:pt x="209" y="499"/>
                  </a:moveTo>
                  <a:cubicBezTo>
                    <a:pt x="209" y="512"/>
                    <a:pt x="209" y="512"/>
                    <a:pt x="209" y="512"/>
                  </a:cubicBezTo>
                  <a:cubicBezTo>
                    <a:pt x="207" y="516"/>
                    <a:pt x="206" y="520"/>
                    <a:pt x="205" y="522"/>
                  </a:cubicBezTo>
                  <a:cubicBezTo>
                    <a:pt x="205" y="512"/>
                    <a:pt x="205" y="512"/>
                    <a:pt x="205" y="512"/>
                  </a:cubicBezTo>
                  <a:cubicBezTo>
                    <a:pt x="206" y="508"/>
                    <a:pt x="206" y="504"/>
                    <a:pt x="205" y="500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06" y="492"/>
                    <a:pt x="208" y="495"/>
                    <a:pt x="209" y="499"/>
                  </a:cubicBezTo>
                  <a:close/>
                  <a:moveTo>
                    <a:pt x="209" y="538"/>
                  </a:moveTo>
                  <a:cubicBezTo>
                    <a:pt x="209" y="547"/>
                    <a:pt x="209" y="547"/>
                    <a:pt x="209" y="547"/>
                  </a:cubicBezTo>
                  <a:cubicBezTo>
                    <a:pt x="208" y="545"/>
                    <a:pt x="207" y="543"/>
                    <a:pt x="205" y="541"/>
                  </a:cubicBezTo>
                  <a:cubicBezTo>
                    <a:pt x="205" y="532"/>
                    <a:pt x="205" y="532"/>
                    <a:pt x="205" y="532"/>
                  </a:cubicBezTo>
                  <a:cubicBezTo>
                    <a:pt x="206" y="534"/>
                    <a:pt x="207" y="536"/>
                    <a:pt x="209" y="539"/>
                  </a:cubicBezTo>
                  <a:cubicBezTo>
                    <a:pt x="209" y="538"/>
                    <a:pt x="209" y="538"/>
                    <a:pt x="209" y="538"/>
                  </a:cubicBezTo>
                  <a:close/>
                  <a:moveTo>
                    <a:pt x="209" y="598"/>
                  </a:moveTo>
                  <a:cubicBezTo>
                    <a:pt x="209" y="631"/>
                    <a:pt x="209" y="631"/>
                    <a:pt x="209" y="631"/>
                  </a:cubicBezTo>
                  <a:cubicBezTo>
                    <a:pt x="208" y="635"/>
                    <a:pt x="207" y="639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599"/>
                    <a:pt x="205" y="599"/>
                    <a:pt x="205" y="599"/>
                  </a:cubicBezTo>
                  <a:cubicBezTo>
                    <a:pt x="209" y="597"/>
                    <a:pt x="209" y="597"/>
                    <a:pt x="209" y="597"/>
                  </a:cubicBezTo>
                  <a:cubicBezTo>
                    <a:pt x="209" y="597"/>
                    <a:pt x="209" y="598"/>
                    <a:pt x="209" y="598"/>
                  </a:cubicBezTo>
                  <a:close/>
                  <a:moveTo>
                    <a:pt x="209" y="695"/>
                  </a:moveTo>
                  <a:cubicBezTo>
                    <a:pt x="209" y="717"/>
                    <a:pt x="209" y="717"/>
                    <a:pt x="209" y="717"/>
                  </a:cubicBezTo>
                  <a:cubicBezTo>
                    <a:pt x="209" y="711"/>
                    <a:pt x="208" y="705"/>
                    <a:pt x="205" y="701"/>
                  </a:cubicBezTo>
                  <a:cubicBezTo>
                    <a:pt x="205" y="692"/>
                    <a:pt x="205" y="692"/>
                    <a:pt x="205" y="692"/>
                  </a:cubicBezTo>
                  <a:cubicBezTo>
                    <a:pt x="207" y="693"/>
                    <a:pt x="208" y="694"/>
                    <a:pt x="209" y="695"/>
                  </a:cubicBezTo>
                  <a:close/>
                  <a:moveTo>
                    <a:pt x="200" y="52"/>
                  </a:moveTo>
                  <a:cubicBezTo>
                    <a:pt x="202" y="52"/>
                    <a:pt x="203" y="51"/>
                    <a:pt x="205" y="50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60"/>
                    <a:pt x="202" y="61"/>
                    <a:pt x="200" y="61"/>
                  </a:cubicBezTo>
                  <a:cubicBezTo>
                    <a:pt x="200" y="52"/>
                    <a:pt x="200" y="52"/>
                    <a:pt x="200" y="52"/>
                  </a:cubicBezTo>
                  <a:close/>
                  <a:moveTo>
                    <a:pt x="205" y="745"/>
                  </a:moveTo>
                  <a:cubicBezTo>
                    <a:pt x="203" y="744"/>
                    <a:pt x="202" y="743"/>
                    <a:pt x="200" y="743"/>
                  </a:cubicBezTo>
                  <a:cubicBezTo>
                    <a:pt x="200" y="734"/>
                    <a:pt x="200" y="734"/>
                    <a:pt x="200" y="734"/>
                  </a:cubicBezTo>
                  <a:cubicBezTo>
                    <a:pt x="202" y="735"/>
                    <a:pt x="203" y="736"/>
                    <a:pt x="205" y="737"/>
                  </a:cubicBezTo>
                  <a:cubicBezTo>
                    <a:pt x="205" y="745"/>
                    <a:pt x="205" y="745"/>
                    <a:pt x="205" y="745"/>
                  </a:cubicBezTo>
                  <a:close/>
                  <a:moveTo>
                    <a:pt x="205" y="71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3" y="81"/>
                    <a:pt x="202" y="80"/>
                    <a:pt x="200" y="79"/>
                  </a:cubicBezTo>
                  <a:cubicBezTo>
                    <a:pt x="200" y="69"/>
                    <a:pt x="200" y="69"/>
                    <a:pt x="200" y="69"/>
                  </a:cubicBezTo>
                  <a:cubicBezTo>
                    <a:pt x="205" y="71"/>
                    <a:pt x="205" y="71"/>
                    <a:pt x="205" y="71"/>
                  </a:cubicBezTo>
                  <a:close/>
                  <a:moveTo>
                    <a:pt x="205" y="93"/>
                  </a:moveTo>
                  <a:cubicBezTo>
                    <a:pt x="205" y="103"/>
                    <a:pt x="205" y="103"/>
                    <a:pt x="205" y="103"/>
                  </a:cubicBezTo>
                  <a:cubicBezTo>
                    <a:pt x="203" y="104"/>
                    <a:pt x="202" y="105"/>
                    <a:pt x="200" y="10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2" y="95"/>
                    <a:pt x="203" y="94"/>
                    <a:pt x="205" y="93"/>
                  </a:cubicBezTo>
                  <a:close/>
                  <a:moveTo>
                    <a:pt x="205" y="160"/>
                  </a:moveTo>
                  <a:cubicBezTo>
                    <a:pt x="205" y="173"/>
                    <a:pt x="205" y="173"/>
                    <a:pt x="205" y="173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2"/>
                    <a:pt x="202" y="163"/>
                    <a:pt x="202" y="164"/>
                  </a:cubicBezTo>
                  <a:cubicBezTo>
                    <a:pt x="203" y="163"/>
                    <a:pt x="204" y="162"/>
                    <a:pt x="205" y="160"/>
                  </a:cubicBezTo>
                  <a:close/>
                  <a:moveTo>
                    <a:pt x="205" y="179"/>
                  </a:moveTo>
                  <a:cubicBezTo>
                    <a:pt x="205" y="191"/>
                    <a:pt x="205" y="191"/>
                    <a:pt x="205" y="191"/>
                  </a:cubicBezTo>
                  <a:cubicBezTo>
                    <a:pt x="203" y="192"/>
                    <a:pt x="201" y="192"/>
                    <a:pt x="201" y="196"/>
                  </a:cubicBezTo>
                  <a:cubicBezTo>
                    <a:pt x="202" y="195"/>
                    <a:pt x="203" y="195"/>
                    <a:pt x="205" y="194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03" y="214"/>
                    <a:pt x="202" y="216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2" y="181"/>
                    <a:pt x="203" y="180"/>
                    <a:pt x="205" y="179"/>
                  </a:cubicBezTo>
                  <a:close/>
                  <a:moveTo>
                    <a:pt x="205" y="219"/>
                  </a:moveTo>
                  <a:cubicBezTo>
                    <a:pt x="205" y="225"/>
                    <a:pt x="205" y="225"/>
                    <a:pt x="205" y="225"/>
                  </a:cubicBezTo>
                  <a:cubicBezTo>
                    <a:pt x="204" y="225"/>
                    <a:pt x="204" y="225"/>
                    <a:pt x="203" y="225"/>
                  </a:cubicBezTo>
                  <a:cubicBezTo>
                    <a:pt x="203" y="223"/>
                    <a:pt x="204" y="221"/>
                    <a:pt x="205" y="219"/>
                  </a:cubicBezTo>
                  <a:close/>
                  <a:moveTo>
                    <a:pt x="205" y="262"/>
                  </a:moveTo>
                  <a:cubicBezTo>
                    <a:pt x="205" y="270"/>
                    <a:pt x="205" y="270"/>
                    <a:pt x="205" y="270"/>
                  </a:cubicBezTo>
                  <a:cubicBezTo>
                    <a:pt x="204" y="271"/>
                    <a:pt x="204" y="272"/>
                    <a:pt x="203" y="273"/>
                  </a:cubicBezTo>
                  <a:cubicBezTo>
                    <a:pt x="204" y="273"/>
                    <a:pt x="204" y="273"/>
                    <a:pt x="205" y="273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03" y="279"/>
                    <a:pt x="202" y="280"/>
                    <a:pt x="200" y="281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2" y="266"/>
                    <a:pt x="203" y="264"/>
                    <a:pt x="205" y="262"/>
                  </a:cubicBezTo>
                  <a:close/>
                  <a:moveTo>
                    <a:pt x="205" y="289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6"/>
                    <a:pt x="202" y="296"/>
                    <a:pt x="200" y="296"/>
                  </a:cubicBezTo>
                  <a:cubicBezTo>
                    <a:pt x="200" y="290"/>
                    <a:pt x="200" y="290"/>
                    <a:pt x="200" y="290"/>
                  </a:cubicBezTo>
                  <a:cubicBezTo>
                    <a:pt x="202" y="290"/>
                    <a:pt x="203" y="290"/>
                    <a:pt x="205" y="289"/>
                  </a:cubicBezTo>
                  <a:close/>
                  <a:moveTo>
                    <a:pt x="205" y="303"/>
                  </a:moveTo>
                  <a:cubicBezTo>
                    <a:pt x="205" y="315"/>
                    <a:pt x="205" y="315"/>
                    <a:pt x="205" y="315"/>
                  </a:cubicBezTo>
                  <a:cubicBezTo>
                    <a:pt x="203" y="320"/>
                    <a:pt x="202" y="324"/>
                    <a:pt x="200" y="328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200" y="313"/>
                    <a:pt x="200" y="313"/>
                    <a:pt x="201" y="312"/>
                  </a:cubicBezTo>
                  <a:cubicBezTo>
                    <a:pt x="200" y="312"/>
                    <a:pt x="200" y="312"/>
                    <a:pt x="200" y="312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2" y="305"/>
                    <a:pt x="204" y="304"/>
                    <a:pt x="205" y="303"/>
                  </a:cubicBezTo>
                  <a:close/>
                  <a:moveTo>
                    <a:pt x="205" y="361"/>
                  </a:moveTo>
                  <a:cubicBezTo>
                    <a:pt x="205" y="364"/>
                    <a:pt x="205" y="364"/>
                    <a:pt x="205" y="364"/>
                  </a:cubicBezTo>
                  <a:cubicBezTo>
                    <a:pt x="205" y="363"/>
                    <a:pt x="205" y="362"/>
                    <a:pt x="205" y="361"/>
                  </a:cubicBezTo>
                  <a:cubicBezTo>
                    <a:pt x="205" y="361"/>
                    <a:pt x="205" y="361"/>
                    <a:pt x="205" y="361"/>
                  </a:cubicBezTo>
                  <a:close/>
                  <a:moveTo>
                    <a:pt x="205" y="390"/>
                  </a:moveTo>
                  <a:cubicBezTo>
                    <a:pt x="205" y="404"/>
                    <a:pt x="205" y="404"/>
                    <a:pt x="205" y="404"/>
                  </a:cubicBezTo>
                  <a:cubicBezTo>
                    <a:pt x="203" y="397"/>
                    <a:pt x="203" y="396"/>
                    <a:pt x="202" y="394"/>
                  </a:cubicBezTo>
                  <a:cubicBezTo>
                    <a:pt x="201" y="394"/>
                    <a:pt x="201" y="394"/>
                    <a:pt x="200" y="394"/>
                  </a:cubicBezTo>
                  <a:cubicBezTo>
                    <a:pt x="200" y="390"/>
                    <a:pt x="200" y="390"/>
                    <a:pt x="200" y="390"/>
                  </a:cubicBezTo>
                  <a:cubicBezTo>
                    <a:pt x="205" y="390"/>
                    <a:pt x="205" y="390"/>
                    <a:pt x="205" y="390"/>
                  </a:cubicBezTo>
                  <a:close/>
                  <a:moveTo>
                    <a:pt x="205" y="411"/>
                  </a:moveTo>
                  <a:cubicBezTo>
                    <a:pt x="205" y="414"/>
                    <a:pt x="205" y="414"/>
                    <a:pt x="205" y="414"/>
                  </a:cubicBezTo>
                  <a:cubicBezTo>
                    <a:pt x="200" y="414"/>
                    <a:pt x="200" y="414"/>
                    <a:pt x="200" y="414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00" y="411"/>
                    <a:pt x="200" y="411"/>
                    <a:pt x="201" y="411"/>
                  </a:cubicBezTo>
                  <a:cubicBezTo>
                    <a:pt x="205" y="411"/>
                    <a:pt x="205" y="411"/>
                    <a:pt x="205" y="411"/>
                  </a:cubicBezTo>
                  <a:close/>
                  <a:moveTo>
                    <a:pt x="205" y="459"/>
                  </a:moveTo>
                  <a:cubicBezTo>
                    <a:pt x="205" y="461"/>
                    <a:pt x="205" y="461"/>
                    <a:pt x="205" y="461"/>
                  </a:cubicBezTo>
                  <a:cubicBezTo>
                    <a:pt x="205" y="461"/>
                    <a:pt x="205" y="460"/>
                    <a:pt x="205" y="459"/>
                  </a:cubicBezTo>
                  <a:cubicBezTo>
                    <a:pt x="205" y="459"/>
                    <a:pt x="205" y="459"/>
                    <a:pt x="205" y="459"/>
                  </a:cubicBezTo>
                  <a:close/>
                  <a:moveTo>
                    <a:pt x="205" y="488"/>
                  </a:moveTo>
                  <a:cubicBezTo>
                    <a:pt x="205" y="500"/>
                    <a:pt x="205" y="500"/>
                    <a:pt x="205" y="500"/>
                  </a:cubicBezTo>
                  <a:cubicBezTo>
                    <a:pt x="204" y="498"/>
                    <a:pt x="203" y="496"/>
                    <a:pt x="202" y="495"/>
                  </a:cubicBezTo>
                  <a:cubicBezTo>
                    <a:pt x="200" y="497"/>
                    <a:pt x="200" y="497"/>
                    <a:pt x="200" y="497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1" y="478"/>
                    <a:pt x="202" y="479"/>
                    <a:pt x="202" y="480"/>
                  </a:cubicBezTo>
                  <a:cubicBezTo>
                    <a:pt x="203" y="483"/>
                    <a:pt x="204" y="486"/>
                    <a:pt x="205" y="488"/>
                  </a:cubicBezTo>
                  <a:close/>
                  <a:moveTo>
                    <a:pt x="205" y="512"/>
                  </a:moveTo>
                  <a:cubicBezTo>
                    <a:pt x="205" y="522"/>
                    <a:pt x="205" y="522"/>
                    <a:pt x="205" y="522"/>
                  </a:cubicBezTo>
                  <a:cubicBezTo>
                    <a:pt x="204" y="526"/>
                    <a:pt x="204" y="529"/>
                    <a:pt x="205" y="532"/>
                  </a:cubicBezTo>
                  <a:cubicBezTo>
                    <a:pt x="205" y="541"/>
                    <a:pt x="205" y="541"/>
                    <a:pt x="205" y="541"/>
                  </a:cubicBezTo>
                  <a:cubicBezTo>
                    <a:pt x="203" y="539"/>
                    <a:pt x="202" y="537"/>
                    <a:pt x="200" y="535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203" y="517"/>
                    <a:pt x="204" y="514"/>
                    <a:pt x="205" y="512"/>
                  </a:cubicBezTo>
                  <a:close/>
                  <a:moveTo>
                    <a:pt x="205" y="599"/>
                  </a:moveTo>
                  <a:cubicBezTo>
                    <a:pt x="205" y="611"/>
                    <a:pt x="205" y="611"/>
                    <a:pt x="205" y="611"/>
                  </a:cubicBezTo>
                  <a:cubicBezTo>
                    <a:pt x="203" y="612"/>
                    <a:pt x="202" y="613"/>
                    <a:pt x="200" y="613"/>
                  </a:cubicBezTo>
                  <a:cubicBezTo>
                    <a:pt x="200" y="602"/>
                    <a:pt x="200" y="602"/>
                    <a:pt x="200" y="602"/>
                  </a:cubicBezTo>
                  <a:cubicBezTo>
                    <a:pt x="205" y="599"/>
                    <a:pt x="205" y="599"/>
                    <a:pt x="205" y="599"/>
                  </a:cubicBezTo>
                  <a:close/>
                  <a:moveTo>
                    <a:pt x="205" y="612"/>
                  </a:moveTo>
                  <a:cubicBezTo>
                    <a:pt x="202" y="620"/>
                    <a:pt x="201" y="621"/>
                    <a:pt x="200" y="622"/>
                  </a:cubicBezTo>
                  <a:cubicBezTo>
                    <a:pt x="200" y="647"/>
                    <a:pt x="200" y="647"/>
                    <a:pt x="200" y="647"/>
                  </a:cubicBezTo>
                  <a:cubicBezTo>
                    <a:pt x="201" y="647"/>
                    <a:pt x="201" y="647"/>
                    <a:pt x="201" y="647"/>
                  </a:cubicBezTo>
                  <a:cubicBezTo>
                    <a:pt x="201" y="647"/>
                    <a:pt x="202" y="647"/>
                    <a:pt x="203" y="647"/>
                  </a:cubicBezTo>
                  <a:cubicBezTo>
                    <a:pt x="205" y="643"/>
                    <a:pt x="205" y="643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lose/>
                  <a:moveTo>
                    <a:pt x="205" y="692"/>
                  </a:moveTo>
                  <a:cubicBezTo>
                    <a:pt x="205" y="701"/>
                    <a:pt x="205" y="701"/>
                    <a:pt x="205" y="701"/>
                  </a:cubicBezTo>
                  <a:cubicBezTo>
                    <a:pt x="204" y="699"/>
                    <a:pt x="202" y="697"/>
                    <a:pt x="200" y="696"/>
                  </a:cubicBezTo>
                  <a:cubicBezTo>
                    <a:pt x="200" y="689"/>
                    <a:pt x="200" y="689"/>
                    <a:pt x="200" y="689"/>
                  </a:cubicBezTo>
                  <a:cubicBezTo>
                    <a:pt x="202" y="690"/>
                    <a:pt x="203" y="690"/>
                    <a:pt x="205" y="692"/>
                  </a:cubicBezTo>
                  <a:close/>
                  <a:moveTo>
                    <a:pt x="196" y="55"/>
                  </a:moveTo>
                  <a:cubicBezTo>
                    <a:pt x="197" y="54"/>
                    <a:pt x="199" y="53"/>
                    <a:pt x="200" y="5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9" y="62"/>
                    <a:pt x="197" y="63"/>
                    <a:pt x="196" y="63"/>
                  </a:cubicBezTo>
                  <a:cubicBezTo>
                    <a:pt x="196" y="55"/>
                    <a:pt x="196" y="55"/>
                    <a:pt x="196" y="55"/>
                  </a:cubicBezTo>
                  <a:close/>
                  <a:moveTo>
                    <a:pt x="200" y="743"/>
                  </a:moveTo>
                  <a:cubicBezTo>
                    <a:pt x="199" y="742"/>
                    <a:pt x="197" y="741"/>
                    <a:pt x="196" y="740"/>
                  </a:cubicBezTo>
                  <a:cubicBezTo>
                    <a:pt x="196" y="730"/>
                    <a:pt x="196" y="730"/>
                    <a:pt x="196" y="730"/>
                  </a:cubicBezTo>
                  <a:cubicBezTo>
                    <a:pt x="197" y="731"/>
                    <a:pt x="198" y="733"/>
                    <a:pt x="200" y="734"/>
                  </a:cubicBezTo>
                  <a:cubicBezTo>
                    <a:pt x="200" y="743"/>
                    <a:pt x="200" y="743"/>
                    <a:pt x="200" y="743"/>
                  </a:cubicBezTo>
                  <a:close/>
                  <a:moveTo>
                    <a:pt x="200" y="69"/>
                  </a:moveTo>
                  <a:cubicBezTo>
                    <a:pt x="200" y="79"/>
                    <a:pt x="200" y="79"/>
                    <a:pt x="200" y="79"/>
                  </a:cubicBezTo>
                  <a:cubicBezTo>
                    <a:pt x="199" y="78"/>
                    <a:pt x="197" y="78"/>
                    <a:pt x="196" y="77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200" y="95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198" y="96"/>
                    <a:pt x="199" y="96"/>
                    <a:pt x="200" y="95"/>
                  </a:cubicBezTo>
                  <a:close/>
                  <a:moveTo>
                    <a:pt x="200" y="161"/>
                  </a:moveTo>
                  <a:cubicBezTo>
                    <a:pt x="200" y="179"/>
                    <a:pt x="200" y="179"/>
                    <a:pt x="200" y="17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7" y="157"/>
                    <a:pt x="199" y="159"/>
                    <a:pt x="200" y="161"/>
                  </a:cubicBezTo>
                  <a:close/>
                  <a:moveTo>
                    <a:pt x="200" y="182"/>
                  </a:moveTo>
                  <a:cubicBezTo>
                    <a:pt x="199" y="184"/>
                    <a:pt x="197" y="186"/>
                    <a:pt x="196" y="18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7" y="201"/>
                    <a:pt x="198" y="200"/>
                    <a:pt x="199" y="199"/>
                  </a:cubicBezTo>
                  <a:cubicBezTo>
                    <a:pt x="199" y="204"/>
                    <a:pt x="198" y="207"/>
                    <a:pt x="196" y="209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199" y="220"/>
                    <a:pt x="200" y="219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lose/>
                  <a:moveTo>
                    <a:pt x="200" y="268"/>
                  </a:moveTo>
                  <a:cubicBezTo>
                    <a:pt x="200" y="281"/>
                    <a:pt x="200" y="281"/>
                    <a:pt x="200" y="281"/>
                  </a:cubicBezTo>
                  <a:cubicBezTo>
                    <a:pt x="199" y="282"/>
                    <a:pt x="197" y="283"/>
                    <a:pt x="196" y="286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7" y="272"/>
                    <a:pt x="199" y="270"/>
                    <a:pt x="200" y="268"/>
                  </a:cubicBezTo>
                  <a:close/>
                  <a:moveTo>
                    <a:pt x="200" y="290"/>
                  </a:moveTo>
                  <a:cubicBezTo>
                    <a:pt x="200" y="296"/>
                    <a:pt x="200" y="296"/>
                    <a:pt x="200" y="296"/>
                  </a:cubicBezTo>
                  <a:cubicBezTo>
                    <a:pt x="199" y="296"/>
                    <a:pt x="197" y="296"/>
                    <a:pt x="196" y="296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197" y="290"/>
                    <a:pt x="199" y="290"/>
                    <a:pt x="200" y="290"/>
                  </a:cubicBezTo>
                  <a:close/>
                  <a:moveTo>
                    <a:pt x="200" y="306"/>
                  </a:moveTo>
                  <a:cubicBezTo>
                    <a:pt x="200" y="312"/>
                    <a:pt x="200" y="312"/>
                    <a:pt x="200" y="312"/>
                  </a:cubicBezTo>
                  <a:cubicBezTo>
                    <a:pt x="199" y="313"/>
                    <a:pt x="197" y="313"/>
                    <a:pt x="196" y="313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9" y="306"/>
                    <a:pt x="200" y="306"/>
                  </a:cubicBezTo>
                  <a:close/>
                  <a:moveTo>
                    <a:pt x="200" y="313"/>
                  </a:moveTo>
                  <a:cubicBezTo>
                    <a:pt x="200" y="328"/>
                    <a:pt x="200" y="328"/>
                    <a:pt x="200" y="328"/>
                  </a:cubicBezTo>
                  <a:cubicBezTo>
                    <a:pt x="199" y="333"/>
                    <a:pt x="197" y="337"/>
                    <a:pt x="196" y="341"/>
                  </a:cubicBezTo>
                  <a:cubicBezTo>
                    <a:pt x="196" y="321"/>
                    <a:pt x="196" y="321"/>
                    <a:pt x="196" y="321"/>
                  </a:cubicBezTo>
                  <a:cubicBezTo>
                    <a:pt x="198" y="319"/>
                    <a:pt x="199" y="317"/>
                    <a:pt x="200" y="313"/>
                  </a:cubicBezTo>
                  <a:close/>
                  <a:moveTo>
                    <a:pt x="200" y="390"/>
                  </a:moveTo>
                  <a:cubicBezTo>
                    <a:pt x="200" y="394"/>
                    <a:pt x="200" y="394"/>
                    <a:pt x="200" y="394"/>
                  </a:cubicBezTo>
                  <a:cubicBezTo>
                    <a:pt x="199" y="394"/>
                    <a:pt x="197" y="394"/>
                    <a:pt x="196" y="393"/>
                  </a:cubicBezTo>
                  <a:cubicBezTo>
                    <a:pt x="196" y="390"/>
                    <a:pt x="196" y="390"/>
                    <a:pt x="196" y="390"/>
                  </a:cubicBezTo>
                  <a:cubicBezTo>
                    <a:pt x="200" y="390"/>
                    <a:pt x="200" y="390"/>
                    <a:pt x="200" y="390"/>
                  </a:cubicBezTo>
                  <a:close/>
                  <a:moveTo>
                    <a:pt x="200" y="411"/>
                  </a:moveTo>
                  <a:cubicBezTo>
                    <a:pt x="200" y="414"/>
                    <a:pt x="200" y="414"/>
                    <a:pt x="200" y="414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96" y="405"/>
                    <a:pt x="198" y="408"/>
                    <a:pt x="200" y="411"/>
                  </a:cubicBezTo>
                  <a:close/>
                  <a:moveTo>
                    <a:pt x="200" y="476"/>
                  </a:moveTo>
                  <a:cubicBezTo>
                    <a:pt x="200" y="497"/>
                    <a:pt x="200" y="497"/>
                    <a:pt x="200" y="497"/>
                  </a:cubicBezTo>
                  <a:cubicBezTo>
                    <a:pt x="198" y="500"/>
                    <a:pt x="197" y="502"/>
                    <a:pt x="196" y="505"/>
                  </a:cubicBezTo>
                  <a:cubicBezTo>
                    <a:pt x="196" y="492"/>
                    <a:pt x="196" y="492"/>
                    <a:pt x="196" y="492"/>
                  </a:cubicBezTo>
                  <a:cubicBezTo>
                    <a:pt x="198" y="488"/>
                    <a:pt x="198" y="484"/>
                    <a:pt x="196" y="478"/>
                  </a:cubicBezTo>
                  <a:cubicBezTo>
                    <a:pt x="196" y="465"/>
                    <a:pt x="196" y="465"/>
                    <a:pt x="196" y="465"/>
                  </a:cubicBezTo>
                  <a:cubicBezTo>
                    <a:pt x="197" y="469"/>
                    <a:pt x="198" y="473"/>
                    <a:pt x="200" y="476"/>
                  </a:cubicBezTo>
                  <a:close/>
                  <a:moveTo>
                    <a:pt x="200" y="519"/>
                  </a:moveTo>
                  <a:cubicBezTo>
                    <a:pt x="200" y="535"/>
                    <a:pt x="200" y="535"/>
                    <a:pt x="200" y="535"/>
                  </a:cubicBezTo>
                  <a:cubicBezTo>
                    <a:pt x="199" y="533"/>
                    <a:pt x="197" y="531"/>
                    <a:pt x="196" y="529"/>
                  </a:cubicBezTo>
                  <a:cubicBezTo>
                    <a:pt x="196" y="519"/>
                    <a:pt x="196" y="519"/>
                    <a:pt x="196" y="519"/>
                  </a:cubicBezTo>
                  <a:cubicBezTo>
                    <a:pt x="196" y="520"/>
                    <a:pt x="197" y="521"/>
                    <a:pt x="197" y="522"/>
                  </a:cubicBezTo>
                  <a:cubicBezTo>
                    <a:pt x="198" y="521"/>
                    <a:pt x="199" y="520"/>
                    <a:pt x="200" y="519"/>
                  </a:cubicBezTo>
                  <a:close/>
                  <a:moveTo>
                    <a:pt x="200" y="602"/>
                  </a:moveTo>
                  <a:cubicBezTo>
                    <a:pt x="200" y="613"/>
                    <a:pt x="200" y="613"/>
                    <a:pt x="200" y="613"/>
                  </a:cubicBezTo>
                  <a:cubicBezTo>
                    <a:pt x="199" y="614"/>
                    <a:pt x="197" y="615"/>
                    <a:pt x="196" y="615"/>
                  </a:cubicBezTo>
                  <a:cubicBezTo>
                    <a:pt x="196" y="604"/>
                    <a:pt x="196" y="604"/>
                    <a:pt x="196" y="604"/>
                  </a:cubicBezTo>
                  <a:cubicBezTo>
                    <a:pt x="200" y="602"/>
                    <a:pt x="200" y="602"/>
                    <a:pt x="200" y="602"/>
                  </a:cubicBezTo>
                  <a:close/>
                  <a:moveTo>
                    <a:pt x="200" y="622"/>
                  </a:moveTo>
                  <a:cubicBezTo>
                    <a:pt x="200" y="647"/>
                    <a:pt x="200" y="647"/>
                    <a:pt x="200" y="647"/>
                  </a:cubicBezTo>
                  <a:cubicBezTo>
                    <a:pt x="198" y="645"/>
                    <a:pt x="197" y="644"/>
                    <a:pt x="196" y="642"/>
                  </a:cubicBezTo>
                  <a:cubicBezTo>
                    <a:pt x="196" y="633"/>
                    <a:pt x="196" y="633"/>
                    <a:pt x="196" y="633"/>
                  </a:cubicBezTo>
                  <a:cubicBezTo>
                    <a:pt x="196" y="632"/>
                    <a:pt x="196" y="632"/>
                    <a:pt x="196" y="632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20"/>
                    <a:pt x="198" y="621"/>
                    <a:pt x="199" y="623"/>
                  </a:cubicBezTo>
                  <a:cubicBezTo>
                    <a:pt x="200" y="623"/>
                    <a:pt x="200" y="622"/>
                    <a:pt x="200" y="622"/>
                  </a:cubicBezTo>
                  <a:close/>
                  <a:moveTo>
                    <a:pt x="200" y="689"/>
                  </a:moveTo>
                  <a:cubicBezTo>
                    <a:pt x="200" y="696"/>
                    <a:pt x="200" y="696"/>
                    <a:pt x="200" y="696"/>
                  </a:cubicBezTo>
                  <a:cubicBezTo>
                    <a:pt x="199" y="695"/>
                    <a:pt x="198" y="695"/>
                    <a:pt x="196" y="694"/>
                  </a:cubicBezTo>
                  <a:cubicBezTo>
                    <a:pt x="196" y="687"/>
                    <a:pt x="196" y="687"/>
                    <a:pt x="196" y="687"/>
                  </a:cubicBezTo>
                  <a:cubicBezTo>
                    <a:pt x="197" y="687"/>
                    <a:pt x="199" y="688"/>
                    <a:pt x="200" y="689"/>
                  </a:cubicBezTo>
                  <a:close/>
                  <a:moveTo>
                    <a:pt x="191" y="58"/>
                  </a:moveTo>
                  <a:cubicBezTo>
                    <a:pt x="193" y="57"/>
                    <a:pt x="194" y="56"/>
                    <a:pt x="196" y="55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5"/>
                    <a:pt x="195" y="65"/>
                    <a:pt x="195" y="66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4" y="77"/>
                    <a:pt x="193" y="76"/>
                    <a:pt x="191" y="75"/>
                  </a:cubicBezTo>
                  <a:cubicBezTo>
                    <a:pt x="191" y="58"/>
                    <a:pt x="191" y="58"/>
                    <a:pt x="191" y="58"/>
                  </a:cubicBezTo>
                  <a:close/>
                  <a:moveTo>
                    <a:pt x="196" y="740"/>
                  </a:moveTo>
                  <a:cubicBezTo>
                    <a:pt x="194" y="739"/>
                    <a:pt x="193" y="738"/>
                    <a:pt x="191" y="737"/>
                  </a:cubicBezTo>
                  <a:cubicBezTo>
                    <a:pt x="191" y="721"/>
                    <a:pt x="191" y="721"/>
                    <a:pt x="191" y="721"/>
                  </a:cubicBezTo>
                  <a:cubicBezTo>
                    <a:pt x="192" y="724"/>
                    <a:pt x="194" y="727"/>
                    <a:pt x="196" y="730"/>
                  </a:cubicBezTo>
                  <a:cubicBezTo>
                    <a:pt x="196" y="740"/>
                    <a:pt x="196" y="740"/>
                    <a:pt x="196" y="740"/>
                  </a:cubicBezTo>
                  <a:close/>
                  <a:moveTo>
                    <a:pt x="196" y="96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4" y="109"/>
                    <a:pt x="193" y="110"/>
                    <a:pt x="191" y="111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6" y="156"/>
                  </a:moveTo>
                  <a:cubicBezTo>
                    <a:pt x="196" y="185"/>
                    <a:pt x="196" y="185"/>
                    <a:pt x="196" y="18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3"/>
                    <a:pt x="192" y="171"/>
                    <a:pt x="191" y="169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3" y="152"/>
                    <a:pt x="194" y="154"/>
                    <a:pt x="196" y="156"/>
                  </a:cubicBezTo>
                  <a:close/>
                  <a:moveTo>
                    <a:pt x="196" y="187"/>
                  </a:moveTo>
                  <a:cubicBezTo>
                    <a:pt x="194" y="189"/>
                    <a:pt x="193" y="192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2" y="207"/>
                    <a:pt x="192" y="207"/>
                    <a:pt x="193" y="207"/>
                  </a:cubicBezTo>
                  <a:cubicBezTo>
                    <a:pt x="194" y="204"/>
                    <a:pt x="195" y="203"/>
                    <a:pt x="196" y="202"/>
                  </a:cubicBezTo>
                  <a:cubicBezTo>
                    <a:pt x="196" y="187"/>
                    <a:pt x="196" y="187"/>
                    <a:pt x="196" y="187"/>
                  </a:cubicBezTo>
                  <a:close/>
                  <a:moveTo>
                    <a:pt x="196" y="209"/>
                  </a:moveTo>
                  <a:cubicBezTo>
                    <a:pt x="196" y="221"/>
                    <a:pt x="196" y="221"/>
                    <a:pt x="196" y="221"/>
                  </a:cubicBezTo>
                  <a:cubicBezTo>
                    <a:pt x="194" y="221"/>
                    <a:pt x="193" y="221"/>
                    <a:pt x="191" y="221"/>
                  </a:cubicBezTo>
                  <a:cubicBezTo>
                    <a:pt x="191" y="214"/>
                    <a:pt x="191" y="214"/>
                    <a:pt x="191" y="214"/>
                  </a:cubicBezTo>
                  <a:cubicBezTo>
                    <a:pt x="193" y="212"/>
                    <a:pt x="195" y="211"/>
                    <a:pt x="196" y="209"/>
                  </a:cubicBezTo>
                  <a:close/>
                  <a:moveTo>
                    <a:pt x="196" y="274"/>
                  </a:moveTo>
                  <a:cubicBezTo>
                    <a:pt x="196" y="286"/>
                    <a:pt x="196" y="286"/>
                    <a:pt x="196" y="286"/>
                  </a:cubicBezTo>
                  <a:cubicBezTo>
                    <a:pt x="195" y="287"/>
                    <a:pt x="194" y="288"/>
                    <a:pt x="194" y="290"/>
                  </a:cubicBezTo>
                  <a:cubicBezTo>
                    <a:pt x="194" y="290"/>
                    <a:pt x="195" y="290"/>
                    <a:pt x="196" y="290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94" y="296"/>
                    <a:pt x="193" y="297"/>
                    <a:pt x="191" y="298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3" y="279"/>
                    <a:pt x="194" y="277"/>
                    <a:pt x="196" y="274"/>
                  </a:cubicBezTo>
                  <a:close/>
                  <a:moveTo>
                    <a:pt x="196" y="307"/>
                  </a:moveTo>
                  <a:cubicBezTo>
                    <a:pt x="196" y="313"/>
                    <a:pt x="196" y="313"/>
                    <a:pt x="196" y="313"/>
                  </a:cubicBezTo>
                  <a:cubicBezTo>
                    <a:pt x="194" y="313"/>
                    <a:pt x="193" y="313"/>
                    <a:pt x="191" y="313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3" y="307"/>
                    <a:pt x="194" y="307"/>
                    <a:pt x="196" y="307"/>
                  </a:cubicBezTo>
                  <a:close/>
                  <a:moveTo>
                    <a:pt x="196" y="321"/>
                  </a:moveTo>
                  <a:cubicBezTo>
                    <a:pt x="196" y="341"/>
                    <a:pt x="196" y="341"/>
                    <a:pt x="196" y="341"/>
                  </a:cubicBezTo>
                  <a:cubicBezTo>
                    <a:pt x="194" y="346"/>
                    <a:pt x="193" y="351"/>
                    <a:pt x="191" y="356"/>
                  </a:cubicBezTo>
                  <a:cubicBezTo>
                    <a:pt x="191" y="336"/>
                    <a:pt x="191" y="336"/>
                    <a:pt x="191" y="336"/>
                  </a:cubicBezTo>
                  <a:cubicBezTo>
                    <a:pt x="192" y="334"/>
                    <a:pt x="193" y="332"/>
                    <a:pt x="194" y="330"/>
                  </a:cubicBezTo>
                  <a:cubicBezTo>
                    <a:pt x="191" y="330"/>
                    <a:pt x="191" y="330"/>
                    <a:pt x="191" y="330"/>
                  </a:cubicBezTo>
                  <a:cubicBezTo>
                    <a:pt x="191" y="324"/>
                    <a:pt x="191" y="324"/>
                    <a:pt x="191" y="324"/>
                  </a:cubicBezTo>
                  <a:cubicBezTo>
                    <a:pt x="193" y="323"/>
                    <a:pt x="194" y="322"/>
                    <a:pt x="196" y="321"/>
                  </a:cubicBezTo>
                  <a:close/>
                  <a:moveTo>
                    <a:pt x="196" y="390"/>
                  </a:moveTo>
                  <a:cubicBezTo>
                    <a:pt x="196" y="393"/>
                    <a:pt x="196" y="393"/>
                    <a:pt x="196" y="393"/>
                  </a:cubicBezTo>
                  <a:cubicBezTo>
                    <a:pt x="195" y="393"/>
                    <a:pt x="195" y="393"/>
                    <a:pt x="195" y="393"/>
                  </a:cubicBezTo>
                  <a:cubicBezTo>
                    <a:pt x="195" y="396"/>
                    <a:pt x="196" y="398"/>
                    <a:pt x="196" y="401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0"/>
                    <a:pt x="191" y="410"/>
                    <a:pt x="191" y="410"/>
                  </a:cubicBezTo>
                  <a:cubicBezTo>
                    <a:pt x="192" y="410"/>
                    <a:pt x="193" y="410"/>
                    <a:pt x="194" y="410"/>
                  </a:cubicBezTo>
                  <a:cubicBezTo>
                    <a:pt x="192" y="406"/>
                    <a:pt x="192" y="402"/>
                    <a:pt x="191" y="399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6" y="390"/>
                    <a:pt x="196" y="390"/>
                    <a:pt x="196" y="390"/>
                  </a:cubicBezTo>
                  <a:close/>
                  <a:moveTo>
                    <a:pt x="196" y="465"/>
                  </a:move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7"/>
                    <a:pt x="195" y="477"/>
                  </a:cubicBezTo>
                  <a:cubicBezTo>
                    <a:pt x="194" y="478"/>
                    <a:pt x="192" y="480"/>
                    <a:pt x="191" y="481"/>
                  </a:cubicBezTo>
                  <a:cubicBezTo>
                    <a:pt x="191" y="446"/>
                    <a:pt x="191" y="446"/>
                    <a:pt x="191" y="446"/>
                  </a:cubicBezTo>
                  <a:cubicBezTo>
                    <a:pt x="192" y="452"/>
                    <a:pt x="194" y="459"/>
                    <a:pt x="196" y="465"/>
                  </a:cubicBezTo>
                  <a:close/>
                  <a:moveTo>
                    <a:pt x="196" y="492"/>
                  </a:moveTo>
                  <a:cubicBezTo>
                    <a:pt x="196" y="505"/>
                    <a:pt x="196" y="505"/>
                    <a:pt x="196" y="505"/>
                  </a:cubicBezTo>
                  <a:cubicBezTo>
                    <a:pt x="194" y="509"/>
                    <a:pt x="194" y="513"/>
                    <a:pt x="196" y="519"/>
                  </a:cubicBezTo>
                  <a:cubicBezTo>
                    <a:pt x="196" y="529"/>
                    <a:pt x="196" y="529"/>
                    <a:pt x="196" y="529"/>
                  </a:cubicBezTo>
                  <a:cubicBezTo>
                    <a:pt x="194" y="526"/>
                    <a:pt x="193" y="524"/>
                    <a:pt x="191" y="522"/>
                  </a:cubicBezTo>
                  <a:cubicBezTo>
                    <a:pt x="191" y="500"/>
                    <a:pt x="191" y="500"/>
                    <a:pt x="191" y="500"/>
                  </a:cubicBezTo>
                  <a:cubicBezTo>
                    <a:pt x="193" y="497"/>
                    <a:pt x="195" y="495"/>
                    <a:pt x="196" y="492"/>
                  </a:cubicBezTo>
                  <a:close/>
                  <a:moveTo>
                    <a:pt x="196" y="604"/>
                  </a:moveTo>
                  <a:cubicBezTo>
                    <a:pt x="196" y="615"/>
                    <a:pt x="196" y="615"/>
                    <a:pt x="196" y="615"/>
                  </a:cubicBezTo>
                  <a:cubicBezTo>
                    <a:pt x="195" y="616"/>
                    <a:pt x="195" y="616"/>
                    <a:pt x="195" y="616"/>
                  </a:cubicBezTo>
                  <a:cubicBezTo>
                    <a:pt x="195" y="617"/>
                    <a:pt x="195" y="618"/>
                    <a:pt x="196" y="619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1" y="606"/>
                    <a:pt x="191" y="606"/>
                    <a:pt x="191" y="606"/>
                  </a:cubicBezTo>
                  <a:cubicBezTo>
                    <a:pt x="196" y="604"/>
                    <a:pt x="196" y="604"/>
                    <a:pt x="196" y="604"/>
                  </a:cubicBezTo>
                  <a:close/>
                  <a:moveTo>
                    <a:pt x="196" y="633"/>
                  </a:moveTo>
                  <a:cubicBezTo>
                    <a:pt x="196" y="642"/>
                    <a:pt x="196" y="642"/>
                    <a:pt x="196" y="642"/>
                  </a:cubicBezTo>
                  <a:cubicBezTo>
                    <a:pt x="194" y="640"/>
                    <a:pt x="194" y="638"/>
                    <a:pt x="196" y="633"/>
                  </a:cubicBezTo>
                  <a:close/>
                  <a:moveTo>
                    <a:pt x="196" y="687"/>
                  </a:moveTo>
                  <a:cubicBezTo>
                    <a:pt x="196" y="694"/>
                    <a:pt x="196" y="694"/>
                    <a:pt x="196" y="694"/>
                  </a:cubicBezTo>
                  <a:cubicBezTo>
                    <a:pt x="194" y="694"/>
                    <a:pt x="193" y="694"/>
                    <a:pt x="191" y="694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93" y="685"/>
                    <a:pt x="194" y="686"/>
                    <a:pt x="196" y="687"/>
                  </a:cubicBezTo>
                  <a:close/>
                  <a:moveTo>
                    <a:pt x="191" y="588"/>
                  </a:moveTo>
                  <a:cubicBezTo>
                    <a:pt x="191" y="579"/>
                    <a:pt x="191" y="579"/>
                    <a:pt x="191" y="579"/>
                  </a:cubicBezTo>
                  <a:cubicBezTo>
                    <a:pt x="193" y="581"/>
                    <a:pt x="194" y="583"/>
                    <a:pt x="194" y="585"/>
                  </a:cubicBezTo>
                  <a:cubicBezTo>
                    <a:pt x="193" y="586"/>
                    <a:pt x="192" y="587"/>
                    <a:pt x="191" y="588"/>
                  </a:cubicBezTo>
                  <a:close/>
                  <a:moveTo>
                    <a:pt x="189" y="61"/>
                  </a:moveTo>
                  <a:cubicBezTo>
                    <a:pt x="190" y="60"/>
                    <a:pt x="190" y="59"/>
                    <a:pt x="191" y="58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89" y="75"/>
                  </a:cubicBezTo>
                  <a:cubicBezTo>
                    <a:pt x="189" y="61"/>
                    <a:pt x="189" y="61"/>
                    <a:pt x="189" y="61"/>
                  </a:cubicBezTo>
                  <a:close/>
                  <a:moveTo>
                    <a:pt x="191" y="737"/>
                  </a:moveTo>
                  <a:cubicBezTo>
                    <a:pt x="190" y="736"/>
                    <a:pt x="190" y="736"/>
                    <a:pt x="189" y="735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90" y="684"/>
                    <a:pt x="190" y="685"/>
                    <a:pt x="191" y="685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707"/>
                    <a:pt x="190" y="715"/>
                    <a:pt x="191" y="721"/>
                  </a:cubicBezTo>
                  <a:cubicBezTo>
                    <a:pt x="191" y="737"/>
                    <a:pt x="191" y="737"/>
                    <a:pt x="191" y="737"/>
                  </a:cubicBezTo>
                  <a:close/>
                  <a:moveTo>
                    <a:pt x="191" y="94"/>
                  </a:moveTo>
                  <a:cubicBezTo>
                    <a:pt x="191" y="111"/>
                    <a:pt x="191" y="111"/>
                    <a:pt x="191" y="111"/>
                  </a:cubicBezTo>
                  <a:cubicBezTo>
                    <a:pt x="190" y="112"/>
                    <a:pt x="190" y="113"/>
                    <a:pt x="189" y="114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1" y="94"/>
                    <a:pt x="191" y="94"/>
                    <a:pt x="191" y="94"/>
                  </a:cubicBezTo>
                  <a:close/>
                  <a:moveTo>
                    <a:pt x="191" y="151"/>
                  </a:move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7"/>
                    <a:pt x="190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9" y="147"/>
                    <a:pt x="189" y="147"/>
                    <a:pt x="189" y="147"/>
                  </a:cubicBezTo>
                  <a:cubicBezTo>
                    <a:pt x="190" y="148"/>
                    <a:pt x="190" y="150"/>
                    <a:pt x="191" y="151"/>
                  </a:cubicBezTo>
                  <a:close/>
                  <a:moveTo>
                    <a:pt x="191" y="175"/>
                  </a:moveTo>
                  <a:cubicBezTo>
                    <a:pt x="191" y="191"/>
                    <a:pt x="191" y="191"/>
                    <a:pt x="191" y="191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0" y="207"/>
                    <a:pt x="190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0" y="177"/>
                    <a:pt x="191" y="176"/>
                    <a:pt x="191" y="175"/>
                  </a:cubicBezTo>
                  <a:close/>
                  <a:moveTo>
                    <a:pt x="191" y="214"/>
                  </a:move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0" y="219"/>
                    <a:pt x="190" y="219"/>
                    <a:pt x="190" y="216"/>
                  </a:cubicBezTo>
                  <a:cubicBezTo>
                    <a:pt x="190" y="215"/>
                    <a:pt x="191" y="214"/>
                    <a:pt x="191" y="214"/>
                  </a:cubicBezTo>
                  <a:close/>
                  <a:moveTo>
                    <a:pt x="191" y="282"/>
                  </a:moveTo>
                  <a:cubicBezTo>
                    <a:pt x="191" y="298"/>
                    <a:pt x="191" y="298"/>
                    <a:pt x="191" y="298"/>
                  </a:cubicBezTo>
                  <a:cubicBezTo>
                    <a:pt x="190" y="298"/>
                    <a:pt x="190" y="299"/>
                    <a:pt x="189" y="300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0" y="285"/>
                    <a:pt x="190" y="283"/>
                    <a:pt x="191" y="282"/>
                  </a:cubicBezTo>
                  <a:close/>
                  <a:moveTo>
                    <a:pt x="191" y="308"/>
                  </a:moveTo>
                  <a:cubicBezTo>
                    <a:pt x="191" y="313"/>
                    <a:pt x="191" y="313"/>
                    <a:pt x="191" y="313"/>
                  </a:cubicBezTo>
                  <a:cubicBezTo>
                    <a:pt x="190" y="313"/>
                    <a:pt x="190" y="314"/>
                    <a:pt x="189" y="314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91" y="308"/>
                    <a:pt x="191" y="308"/>
                    <a:pt x="191" y="308"/>
                  </a:cubicBezTo>
                  <a:close/>
                  <a:moveTo>
                    <a:pt x="191" y="324"/>
                  </a:moveTo>
                  <a:cubicBezTo>
                    <a:pt x="191" y="330"/>
                    <a:pt x="191" y="330"/>
                    <a:pt x="191" y="330"/>
                  </a:cubicBezTo>
                  <a:cubicBezTo>
                    <a:pt x="189" y="331"/>
                    <a:pt x="189" y="331"/>
                    <a:pt x="189" y="331"/>
                  </a:cubicBezTo>
                  <a:cubicBezTo>
                    <a:pt x="189" y="325"/>
                    <a:pt x="189" y="325"/>
                    <a:pt x="189" y="325"/>
                  </a:cubicBezTo>
                  <a:cubicBezTo>
                    <a:pt x="190" y="325"/>
                    <a:pt x="190" y="324"/>
                    <a:pt x="191" y="324"/>
                  </a:cubicBezTo>
                  <a:close/>
                  <a:moveTo>
                    <a:pt x="191" y="336"/>
                  </a:moveTo>
                  <a:cubicBezTo>
                    <a:pt x="191" y="356"/>
                    <a:pt x="191" y="356"/>
                    <a:pt x="191" y="356"/>
                  </a:cubicBezTo>
                  <a:cubicBezTo>
                    <a:pt x="190" y="360"/>
                    <a:pt x="189" y="364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7"/>
                    <a:pt x="189" y="347"/>
                    <a:pt x="189" y="347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0"/>
                    <a:pt x="189" y="340"/>
                    <a:pt x="189" y="340"/>
                  </a:cubicBezTo>
                  <a:cubicBezTo>
                    <a:pt x="190" y="338"/>
                    <a:pt x="191" y="337"/>
                    <a:pt x="191" y="336"/>
                  </a:cubicBezTo>
                  <a:close/>
                  <a:moveTo>
                    <a:pt x="191" y="390"/>
                  </a:moveTo>
                  <a:cubicBezTo>
                    <a:pt x="191" y="399"/>
                    <a:pt x="191" y="399"/>
                    <a:pt x="191" y="399"/>
                  </a:cubicBezTo>
                  <a:cubicBezTo>
                    <a:pt x="191" y="397"/>
                    <a:pt x="190" y="395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9" y="390"/>
                    <a:pt x="189" y="390"/>
                    <a:pt x="189" y="390"/>
                  </a:cubicBezTo>
                  <a:cubicBezTo>
                    <a:pt x="191" y="390"/>
                    <a:pt x="191" y="390"/>
                    <a:pt x="191" y="390"/>
                  </a:cubicBezTo>
                  <a:close/>
                  <a:moveTo>
                    <a:pt x="191" y="410"/>
                  </a:moveTo>
                  <a:cubicBezTo>
                    <a:pt x="191" y="414"/>
                    <a:pt x="191" y="414"/>
                    <a:pt x="191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9" y="411"/>
                    <a:pt x="189" y="411"/>
                    <a:pt x="189" y="411"/>
                  </a:cubicBezTo>
                  <a:cubicBezTo>
                    <a:pt x="190" y="411"/>
                    <a:pt x="190" y="411"/>
                    <a:pt x="191" y="410"/>
                  </a:cubicBezTo>
                  <a:close/>
                  <a:moveTo>
                    <a:pt x="191" y="446"/>
                  </a:moveTo>
                  <a:cubicBezTo>
                    <a:pt x="191" y="481"/>
                    <a:pt x="191" y="481"/>
                    <a:pt x="191" y="481"/>
                  </a:cubicBezTo>
                  <a:cubicBezTo>
                    <a:pt x="190" y="482"/>
                    <a:pt x="190" y="483"/>
                    <a:pt x="189" y="484"/>
                  </a:cubicBezTo>
                  <a:cubicBezTo>
                    <a:pt x="189" y="475"/>
                    <a:pt x="189" y="475"/>
                    <a:pt x="189" y="475"/>
                  </a:cubicBezTo>
                  <a:cubicBezTo>
                    <a:pt x="191" y="471"/>
                    <a:pt x="192" y="467"/>
                    <a:pt x="189" y="459"/>
                  </a:cubicBezTo>
                  <a:cubicBezTo>
                    <a:pt x="189" y="460"/>
                    <a:pt x="189" y="460"/>
                    <a:pt x="189" y="460"/>
                  </a:cubicBezTo>
                  <a:cubicBezTo>
                    <a:pt x="189" y="428"/>
                    <a:pt x="189" y="428"/>
                    <a:pt x="189" y="428"/>
                  </a:cubicBezTo>
                  <a:cubicBezTo>
                    <a:pt x="190" y="434"/>
                    <a:pt x="190" y="440"/>
                    <a:pt x="191" y="446"/>
                  </a:cubicBezTo>
                  <a:close/>
                  <a:moveTo>
                    <a:pt x="191" y="500"/>
                  </a:moveTo>
                  <a:cubicBezTo>
                    <a:pt x="191" y="522"/>
                    <a:pt x="191" y="522"/>
                    <a:pt x="191" y="522"/>
                  </a:cubicBezTo>
                  <a:cubicBezTo>
                    <a:pt x="190" y="520"/>
                    <a:pt x="190" y="518"/>
                    <a:pt x="189" y="516"/>
                  </a:cubicBezTo>
                  <a:cubicBezTo>
                    <a:pt x="189" y="503"/>
                    <a:pt x="189" y="503"/>
                    <a:pt x="189" y="503"/>
                  </a:cubicBezTo>
                  <a:cubicBezTo>
                    <a:pt x="190" y="502"/>
                    <a:pt x="190" y="501"/>
                    <a:pt x="191" y="500"/>
                  </a:cubicBezTo>
                  <a:close/>
                  <a:moveTo>
                    <a:pt x="191" y="579"/>
                  </a:moveTo>
                  <a:cubicBezTo>
                    <a:pt x="191" y="588"/>
                    <a:pt x="191" y="588"/>
                    <a:pt x="191" y="588"/>
                  </a:cubicBezTo>
                  <a:cubicBezTo>
                    <a:pt x="190" y="588"/>
                    <a:pt x="190" y="589"/>
                    <a:pt x="189" y="590"/>
                  </a:cubicBezTo>
                  <a:cubicBezTo>
                    <a:pt x="189" y="577"/>
                    <a:pt x="189" y="577"/>
                    <a:pt x="189" y="577"/>
                  </a:cubicBezTo>
                  <a:cubicBezTo>
                    <a:pt x="190" y="578"/>
                    <a:pt x="190" y="579"/>
                    <a:pt x="191" y="579"/>
                  </a:cubicBezTo>
                  <a:close/>
                  <a:moveTo>
                    <a:pt x="191" y="606"/>
                  </a:moveTo>
                  <a:cubicBezTo>
                    <a:pt x="191" y="626"/>
                    <a:pt x="191" y="626"/>
                    <a:pt x="191" y="62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9" y="607"/>
                    <a:pt x="189" y="607"/>
                    <a:pt x="189" y="607"/>
                  </a:cubicBezTo>
                  <a:cubicBezTo>
                    <a:pt x="191" y="606"/>
                    <a:pt x="191" y="606"/>
                    <a:pt x="191" y="606"/>
                  </a:cubicBezTo>
                  <a:close/>
                  <a:moveTo>
                    <a:pt x="189" y="235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189" y="231"/>
                    <a:pt x="190" y="232"/>
                    <a:pt x="190" y="234"/>
                  </a:cubicBezTo>
                  <a:cubicBezTo>
                    <a:pt x="189" y="235"/>
                    <a:pt x="189" y="235"/>
                    <a:pt x="189" y="235"/>
                  </a:cubicBezTo>
                  <a:close/>
                  <a:moveTo>
                    <a:pt x="189" y="178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6"/>
                    <a:pt x="189" y="173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7" y="62"/>
                  </a:moveTo>
                  <a:cubicBezTo>
                    <a:pt x="187" y="62"/>
                    <a:pt x="188" y="61"/>
                    <a:pt x="189" y="61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7" y="75"/>
                    <a:pt x="187" y="74"/>
                  </a:cubicBezTo>
                  <a:cubicBezTo>
                    <a:pt x="187" y="62"/>
                    <a:pt x="187" y="62"/>
                    <a:pt x="187" y="62"/>
                  </a:cubicBezTo>
                  <a:close/>
                  <a:moveTo>
                    <a:pt x="189" y="735"/>
                  </a:moveTo>
                  <a:cubicBezTo>
                    <a:pt x="188" y="734"/>
                    <a:pt x="187" y="734"/>
                    <a:pt x="187" y="733"/>
                  </a:cubicBezTo>
                  <a:cubicBezTo>
                    <a:pt x="187" y="681"/>
                    <a:pt x="187" y="681"/>
                    <a:pt x="187" y="681"/>
                  </a:cubicBezTo>
                  <a:cubicBezTo>
                    <a:pt x="187" y="682"/>
                    <a:pt x="188" y="683"/>
                    <a:pt x="189" y="684"/>
                  </a:cubicBezTo>
                  <a:cubicBezTo>
                    <a:pt x="189" y="735"/>
                    <a:pt x="189" y="735"/>
                    <a:pt x="189" y="735"/>
                  </a:cubicBezTo>
                  <a:close/>
                  <a:moveTo>
                    <a:pt x="189" y="94"/>
                  </a:moveTo>
                  <a:cubicBezTo>
                    <a:pt x="189" y="104"/>
                    <a:pt x="189" y="104"/>
                    <a:pt x="189" y="104"/>
                  </a:cubicBezTo>
                  <a:cubicBezTo>
                    <a:pt x="188" y="104"/>
                    <a:pt x="188" y="104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9" y="94"/>
                    <a:pt x="189" y="94"/>
                    <a:pt x="189" y="94"/>
                  </a:cubicBezTo>
                  <a:close/>
                  <a:moveTo>
                    <a:pt x="189" y="105"/>
                  </a:moveTo>
                  <a:cubicBezTo>
                    <a:pt x="189" y="114"/>
                    <a:pt x="189" y="114"/>
                    <a:pt x="189" y="114"/>
                  </a:cubicBezTo>
                  <a:cubicBezTo>
                    <a:pt x="188" y="114"/>
                    <a:pt x="187" y="115"/>
                    <a:pt x="187" y="11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8" y="105"/>
                    <a:pt x="189" y="105"/>
                  </a:cubicBezTo>
                  <a:close/>
                  <a:moveTo>
                    <a:pt x="189" y="147"/>
                  </a:moveTo>
                  <a:cubicBezTo>
                    <a:pt x="189" y="166"/>
                    <a:pt x="189" y="166"/>
                    <a:pt x="189" y="166"/>
                  </a:cubicBezTo>
                  <a:cubicBezTo>
                    <a:pt x="188" y="165"/>
                    <a:pt x="187" y="165"/>
                    <a:pt x="187" y="165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8" y="145"/>
                    <a:pt x="188" y="145"/>
                    <a:pt x="188" y="145"/>
                  </a:cubicBezTo>
                  <a:cubicBezTo>
                    <a:pt x="188" y="146"/>
                    <a:pt x="188" y="147"/>
                    <a:pt x="189" y="147"/>
                  </a:cubicBezTo>
                  <a:close/>
                  <a:moveTo>
                    <a:pt x="189" y="171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8" y="178"/>
                    <a:pt x="187" y="178"/>
                    <a:pt x="187" y="178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9" y="171"/>
                    <a:pt x="189" y="171"/>
                    <a:pt x="189" y="17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8"/>
                    <a:pt x="187" y="178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178"/>
                  </a:moveTo>
                  <a:cubicBezTo>
                    <a:pt x="187" y="181"/>
                    <a:pt x="187" y="181"/>
                    <a:pt x="187" y="181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8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229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88" y="236"/>
                    <a:pt x="187" y="236"/>
                    <a:pt x="187" y="236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8" y="226"/>
                    <a:pt x="188" y="228"/>
                    <a:pt x="189" y="229"/>
                  </a:cubicBezTo>
                  <a:close/>
                  <a:moveTo>
                    <a:pt x="189" y="286"/>
                  </a:moveTo>
                  <a:cubicBezTo>
                    <a:pt x="189" y="300"/>
                    <a:pt x="189" y="300"/>
                    <a:pt x="189" y="300"/>
                  </a:cubicBezTo>
                  <a:cubicBezTo>
                    <a:pt x="188" y="300"/>
                    <a:pt x="187" y="301"/>
                    <a:pt x="187" y="303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7" y="289"/>
                    <a:pt x="188" y="287"/>
                    <a:pt x="189" y="286"/>
                  </a:cubicBezTo>
                  <a:close/>
                  <a:moveTo>
                    <a:pt x="189" y="308"/>
                  </a:moveTo>
                  <a:cubicBezTo>
                    <a:pt x="189" y="314"/>
                    <a:pt x="189" y="314"/>
                    <a:pt x="189" y="314"/>
                  </a:cubicBezTo>
                  <a:cubicBezTo>
                    <a:pt x="188" y="314"/>
                    <a:pt x="187" y="314"/>
                    <a:pt x="187" y="314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8" y="308"/>
                    <a:pt x="189" y="308"/>
                  </a:cubicBezTo>
                  <a:close/>
                  <a:moveTo>
                    <a:pt x="189" y="325"/>
                  </a:moveTo>
                  <a:cubicBezTo>
                    <a:pt x="189" y="331"/>
                    <a:pt x="189" y="331"/>
                    <a:pt x="189" y="331"/>
                  </a:cubicBezTo>
                  <a:cubicBezTo>
                    <a:pt x="188" y="331"/>
                    <a:pt x="187" y="331"/>
                    <a:pt x="187" y="331"/>
                  </a:cubicBezTo>
                  <a:cubicBezTo>
                    <a:pt x="187" y="325"/>
                    <a:pt x="187" y="325"/>
                    <a:pt x="187" y="325"/>
                  </a:cubicBezTo>
                  <a:cubicBezTo>
                    <a:pt x="187" y="325"/>
                    <a:pt x="188" y="325"/>
                    <a:pt x="189" y="325"/>
                  </a:cubicBezTo>
                  <a:close/>
                  <a:moveTo>
                    <a:pt x="189" y="340"/>
                  </a:moveTo>
                  <a:cubicBezTo>
                    <a:pt x="189" y="348"/>
                    <a:pt x="189" y="348"/>
                    <a:pt x="189" y="348"/>
                  </a:cubicBezTo>
                  <a:cubicBezTo>
                    <a:pt x="188" y="348"/>
                    <a:pt x="187" y="348"/>
                    <a:pt x="187" y="348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7" y="341"/>
                    <a:pt x="188" y="340"/>
                    <a:pt x="189" y="340"/>
                  </a:cubicBezTo>
                  <a:close/>
                  <a:moveTo>
                    <a:pt x="189" y="348"/>
                  </a:moveTo>
                  <a:cubicBezTo>
                    <a:pt x="188" y="350"/>
                    <a:pt x="187" y="353"/>
                    <a:pt x="187" y="355"/>
                  </a:cubicBezTo>
                  <a:cubicBezTo>
                    <a:pt x="187" y="396"/>
                    <a:pt x="187" y="396"/>
                    <a:pt x="187" y="396"/>
                  </a:cubicBezTo>
                  <a:cubicBezTo>
                    <a:pt x="187" y="395"/>
                    <a:pt x="188" y="394"/>
                    <a:pt x="188" y="39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8" y="382"/>
                    <a:pt x="188" y="376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lose/>
                  <a:moveTo>
                    <a:pt x="189" y="411"/>
                  </a:moveTo>
                  <a:cubicBezTo>
                    <a:pt x="189" y="414"/>
                    <a:pt x="189" y="414"/>
                    <a:pt x="189" y="414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7" y="405"/>
                    <a:pt x="187" y="405"/>
                    <a:pt x="187" y="405"/>
                  </a:cubicBezTo>
                  <a:cubicBezTo>
                    <a:pt x="187" y="407"/>
                    <a:pt x="188" y="409"/>
                    <a:pt x="188" y="411"/>
                  </a:cubicBezTo>
                  <a:cubicBezTo>
                    <a:pt x="189" y="411"/>
                    <a:pt x="189" y="411"/>
                    <a:pt x="189" y="411"/>
                  </a:cubicBezTo>
                  <a:close/>
                  <a:moveTo>
                    <a:pt x="189" y="428"/>
                  </a:moveTo>
                  <a:cubicBezTo>
                    <a:pt x="189" y="460"/>
                    <a:pt x="189" y="460"/>
                    <a:pt x="189" y="460"/>
                  </a:cubicBezTo>
                  <a:cubicBezTo>
                    <a:pt x="188" y="461"/>
                    <a:pt x="187" y="461"/>
                    <a:pt x="187" y="462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7" y="448"/>
                    <a:pt x="187" y="447"/>
                    <a:pt x="187" y="446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19"/>
                    <a:pt x="188" y="424"/>
                    <a:pt x="189" y="428"/>
                  </a:cubicBezTo>
                  <a:close/>
                  <a:moveTo>
                    <a:pt x="189" y="475"/>
                  </a:moveTo>
                  <a:cubicBezTo>
                    <a:pt x="189" y="484"/>
                    <a:pt x="189" y="484"/>
                    <a:pt x="189" y="484"/>
                  </a:cubicBezTo>
                  <a:cubicBezTo>
                    <a:pt x="188" y="485"/>
                    <a:pt x="187" y="486"/>
                    <a:pt x="187" y="48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7"/>
                    <a:pt x="188" y="476"/>
                    <a:pt x="189" y="475"/>
                  </a:cubicBezTo>
                  <a:close/>
                  <a:moveTo>
                    <a:pt x="189" y="503"/>
                  </a:moveTo>
                  <a:cubicBezTo>
                    <a:pt x="189" y="516"/>
                    <a:pt x="189" y="516"/>
                    <a:pt x="189" y="516"/>
                  </a:cubicBezTo>
                  <a:cubicBezTo>
                    <a:pt x="188" y="514"/>
                    <a:pt x="188" y="513"/>
                    <a:pt x="187" y="511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7" y="502"/>
                    <a:pt x="187" y="502"/>
                    <a:pt x="187" y="502"/>
                  </a:cubicBezTo>
                  <a:cubicBezTo>
                    <a:pt x="187" y="503"/>
                    <a:pt x="187" y="504"/>
                    <a:pt x="188" y="505"/>
                  </a:cubicBezTo>
                  <a:cubicBezTo>
                    <a:pt x="188" y="505"/>
                    <a:pt x="188" y="504"/>
                    <a:pt x="189" y="503"/>
                  </a:cubicBezTo>
                  <a:close/>
                  <a:moveTo>
                    <a:pt x="189" y="577"/>
                  </a:moveTo>
                  <a:cubicBezTo>
                    <a:pt x="189" y="590"/>
                    <a:pt x="189" y="590"/>
                    <a:pt x="189" y="590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7" y="578"/>
                    <a:pt x="187" y="578"/>
                    <a:pt x="187" y="578"/>
                  </a:cubicBezTo>
                  <a:cubicBezTo>
                    <a:pt x="188" y="576"/>
                    <a:pt x="188" y="576"/>
                    <a:pt x="188" y="576"/>
                  </a:cubicBezTo>
                  <a:cubicBezTo>
                    <a:pt x="188" y="577"/>
                    <a:pt x="189" y="577"/>
                    <a:pt x="189" y="577"/>
                  </a:cubicBezTo>
                  <a:close/>
                  <a:moveTo>
                    <a:pt x="189" y="607"/>
                  </a:moveTo>
                  <a:cubicBezTo>
                    <a:pt x="189" y="624"/>
                    <a:pt x="189" y="624"/>
                    <a:pt x="189" y="624"/>
                  </a:cubicBezTo>
                  <a:cubicBezTo>
                    <a:pt x="187" y="622"/>
                    <a:pt x="187" y="622"/>
                    <a:pt x="187" y="622"/>
                  </a:cubicBezTo>
                  <a:cubicBezTo>
                    <a:pt x="187" y="609"/>
                    <a:pt x="187" y="609"/>
                    <a:pt x="187" y="609"/>
                  </a:cubicBezTo>
                  <a:lnTo>
                    <a:pt x="189" y="607"/>
                  </a:lnTo>
                  <a:close/>
                  <a:moveTo>
                    <a:pt x="184" y="64"/>
                  </a:moveTo>
                  <a:cubicBezTo>
                    <a:pt x="185" y="64"/>
                    <a:pt x="186" y="63"/>
                    <a:pt x="187" y="62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4"/>
                    <a:pt x="185" y="74"/>
                    <a:pt x="184" y="74"/>
                  </a:cubicBezTo>
                  <a:cubicBezTo>
                    <a:pt x="184" y="64"/>
                    <a:pt x="184" y="64"/>
                    <a:pt x="184" y="64"/>
                  </a:cubicBezTo>
                  <a:close/>
                  <a:moveTo>
                    <a:pt x="187" y="733"/>
                  </a:moveTo>
                  <a:cubicBezTo>
                    <a:pt x="186" y="733"/>
                    <a:pt x="186" y="733"/>
                    <a:pt x="186" y="733"/>
                  </a:cubicBezTo>
                  <a:cubicBezTo>
                    <a:pt x="184" y="732"/>
                    <a:pt x="184" y="732"/>
                    <a:pt x="184" y="732"/>
                  </a:cubicBezTo>
                  <a:cubicBezTo>
                    <a:pt x="184" y="678"/>
                    <a:pt x="184" y="678"/>
                    <a:pt x="184" y="678"/>
                  </a:cubicBezTo>
                  <a:cubicBezTo>
                    <a:pt x="185" y="679"/>
                    <a:pt x="186" y="680"/>
                    <a:pt x="187" y="681"/>
                  </a:cubicBezTo>
                  <a:cubicBezTo>
                    <a:pt x="187" y="733"/>
                    <a:pt x="187" y="733"/>
                    <a:pt x="187" y="733"/>
                  </a:cubicBezTo>
                  <a:close/>
                  <a:moveTo>
                    <a:pt x="187" y="9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03"/>
                    <a:pt x="185" y="102"/>
                    <a:pt x="184" y="102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7" y="93"/>
                    <a:pt x="187" y="93"/>
                    <a:pt x="187" y="93"/>
                  </a:cubicBezTo>
                  <a:close/>
                  <a:moveTo>
                    <a:pt x="187" y="106"/>
                  </a:moveTo>
                  <a:cubicBezTo>
                    <a:pt x="187" y="115"/>
                    <a:pt x="187" y="115"/>
                    <a:pt x="187" y="115"/>
                  </a:cubicBezTo>
                  <a:cubicBezTo>
                    <a:pt x="186" y="116"/>
                    <a:pt x="185" y="116"/>
                    <a:pt x="184" y="117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85" y="108"/>
                    <a:pt x="186" y="107"/>
                    <a:pt x="187" y="106"/>
                  </a:cubicBezTo>
                  <a:close/>
                  <a:moveTo>
                    <a:pt x="187" y="145"/>
                  </a:moveTo>
                  <a:cubicBezTo>
                    <a:pt x="187" y="165"/>
                    <a:pt x="187" y="165"/>
                    <a:pt x="187" y="165"/>
                  </a:cubicBezTo>
                  <a:cubicBezTo>
                    <a:pt x="186" y="165"/>
                    <a:pt x="185" y="164"/>
                    <a:pt x="184" y="164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7" y="145"/>
                    <a:pt x="187" y="145"/>
                    <a:pt x="187" y="145"/>
                  </a:cubicBezTo>
                  <a:close/>
                  <a:moveTo>
                    <a:pt x="187" y="171"/>
                  </a:moveTo>
                  <a:cubicBezTo>
                    <a:pt x="187" y="178"/>
                    <a:pt x="187" y="178"/>
                    <a:pt x="187" y="178"/>
                  </a:cubicBezTo>
                  <a:cubicBezTo>
                    <a:pt x="186" y="179"/>
                    <a:pt x="185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7" y="171"/>
                    <a:pt x="187" y="171"/>
                    <a:pt x="187" y="171"/>
                  </a:cubicBezTo>
                  <a:close/>
                  <a:moveTo>
                    <a:pt x="187" y="178"/>
                  </a:moveTo>
                  <a:cubicBezTo>
                    <a:pt x="186" y="179"/>
                    <a:pt x="185" y="179"/>
                    <a:pt x="184" y="17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7" y="178"/>
                    <a:pt x="187" y="178"/>
                    <a:pt x="187" y="178"/>
                  </a:cubicBezTo>
                  <a:close/>
                  <a:moveTo>
                    <a:pt x="187" y="181"/>
                  </a:moveTo>
                  <a:cubicBezTo>
                    <a:pt x="187" y="207"/>
                    <a:pt x="187" y="207"/>
                    <a:pt x="187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5" y="205"/>
                    <a:pt x="185" y="202"/>
                    <a:pt x="185" y="199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lose/>
                  <a:moveTo>
                    <a:pt x="187" y="225"/>
                  </a:moveTo>
                  <a:cubicBezTo>
                    <a:pt x="187" y="236"/>
                    <a:pt x="187" y="236"/>
                    <a:pt x="187" y="236"/>
                  </a:cubicBezTo>
                  <a:cubicBezTo>
                    <a:pt x="186" y="236"/>
                    <a:pt x="185" y="236"/>
                    <a:pt x="184" y="236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3"/>
                    <a:pt x="186" y="224"/>
                    <a:pt x="187" y="225"/>
                  </a:cubicBezTo>
                  <a:close/>
                  <a:moveTo>
                    <a:pt x="187" y="290"/>
                  </a:moveTo>
                  <a:cubicBezTo>
                    <a:pt x="187" y="303"/>
                    <a:pt x="187" y="303"/>
                    <a:pt x="187" y="303"/>
                  </a:cubicBezTo>
                  <a:cubicBezTo>
                    <a:pt x="186" y="304"/>
                    <a:pt x="185" y="306"/>
                    <a:pt x="184" y="308"/>
                  </a:cubicBezTo>
                  <a:cubicBezTo>
                    <a:pt x="184" y="294"/>
                    <a:pt x="184" y="294"/>
                    <a:pt x="184" y="294"/>
                  </a:cubicBezTo>
                  <a:cubicBezTo>
                    <a:pt x="185" y="293"/>
                    <a:pt x="186" y="291"/>
                    <a:pt x="187" y="290"/>
                  </a:cubicBezTo>
                  <a:close/>
                  <a:moveTo>
                    <a:pt x="187" y="308"/>
                  </a:moveTo>
                  <a:cubicBezTo>
                    <a:pt x="187" y="314"/>
                    <a:pt x="187" y="314"/>
                    <a:pt x="187" y="314"/>
                  </a:cubicBezTo>
                  <a:cubicBezTo>
                    <a:pt x="186" y="315"/>
                    <a:pt x="185" y="315"/>
                    <a:pt x="184" y="315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5" y="308"/>
                    <a:pt x="186" y="308"/>
                    <a:pt x="187" y="308"/>
                  </a:cubicBezTo>
                  <a:close/>
                  <a:moveTo>
                    <a:pt x="187" y="325"/>
                  </a:moveTo>
                  <a:cubicBezTo>
                    <a:pt x="187" y="331"/>
                    <a:pt x="187" y="331"/>
                    <a:pt x="187" y="331"/>
                  </a:cubicBezTo>
                  <a:cubicBezTo>
                    <a:pt x="186" y="331"/>
                    <a:pt x="185" y="331"/>
                    <a:pt x="184" y="332"/>
                  </a:cubicBezTo>
                  <a:cubicBezTo>
                    <a:pt x="184" y="326"/>
                    <a:pt x="184" y="326"/>
                    <a:pt x="184" y="326"/>
                  </a:cubicBezTo>
                  <a:cubicBezTo>
                    <a:pt x="185" y="326"/>
                    <a:pt x="186" y="325"/>
                    <a:pt x="187" y="325"/>
                  </a:cubicBezTo>
                  <a:close/>
                  <a:moveTo>
                    <a:pt x="187" y="341"/>
                  </a:moveTo>
                  <a:cubicBezTo>
                    <a:pt x="187" y="348"/>
                    <a:pt x="187" y="348"/>
                    <a:pt x="187" y="348"/>
                  </a:cubicBezTo>
                  <a:cubicBezTo>
                    <a:pt x="184" y="349"/>
                    <a:pt x="184" y="349"/>
                    <a:pt x="184" y="349"/>
                  </a:cubicBezTo>
                  <a:cubicBezTo>
                    <a:pt x="184" y="342"/>
                    <a:pt x="184" y="342"/>
                    <a:pt x="184" y="342"/>
                  </a:cubicBezTo>
                  <a:cubicBezTo>
                    <a:pt x="185" y="342"/>
                    <a:pt x="186" y="342"/>
                    <a:pt x="187" y="341"/>
                  </a:cubicBezTo>
                  <a:close/>
                  <a:moveTo>
                    <a:pt x="187" y="355"/>
                  </a:moveTo>
                  <a:cubicBezTo>
                    <a:pt x="187" y="396"/>
                    <a:pt x="187" y="396"/>
                    <a:pt x="187" y="396"/>
                  </a:cubicBezTo>
                  <a:cubicBezTo>
                    <a:pt x="186" y="399"/>
                    <a:pt x="186" y="402"/>
                    <a:pt x="187" y="40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6" y="414"/>
                    <a:pt x="186" y="414"/>
                    <a:pt x="186" y="414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46"/>
                    <a:pt x="187" y="446"/>
                    <a:pt x="187" y="446"/>
                  </a:cubicBezTo>
                  <a:cubicBezTo>
                    <a:pt x="186" y="444"/>
                    <a:pt x="186" y="442"/>
                    <a:pt x="184" y="441"/>
                  </a:cubicBezTo>
                  <a:cubicBezTo>
                    <a:pt x="184" y="441"/>
                    <a:pt x="184" y="441"/>
                    <a:pt x="184" y="441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186" y="358"/>
                    <a:pt x="186" y="358"/>
                    <a:pt x="186" y="358"/>
                  </a:cubicBezTo>
                  <a:cubicBezTo>
                    <a:pt x="187" y="355"/>
                    <a:pt x="187" y="355"/>
                    <a:pt x="187" y="355"/>
                  </a:cubicBezTo>
                  <a:close/>
                  <a:moveTo>
                    <a:pt x="187" y="448"/>
                  </a:moveTo>
                  <a:cubicBezTo>
                    <a:pt x="187" y="462"/>
                    <a:pt x="187" y="462"/>
                    <a:pt x="187" y="462"/>
                  </a:cubicBezTo>
                  <a:cubicBezTo>
                    <a:pt x="186" y="462"/>
                    <a:pt x="185" y="463"/>
                    <a:pt x="184" y="464"/>
                  </a:cubicBezTo>
                  <a:cubicBezTo>
                    <a:pt x="184" y="454"/>
                    <a:pt x="184" y="454"/>
                    <a:pt x="184" y="454"/>
                  </a:cubicBezTo>
                  <a:cubicBezTo>
                    <a:pt x="186" y="452"/>
                    <a:pt x="186" y="450"/>
                    <a:pt x="187" y="448"/>
                  </a:cubicBezTo>
                  <a:close/>
                  <a:moveTo>
                    <a:pt x="187" y="478"/>
                  </a:moveTo>
                  <a:cubicBezTo>
                    <a:pt x="187" y="488"/>
                    <a:pt x="187" y="488"/>
                    <a:pt x="187" y="488"/>
                  </a:cubicBezTo>
                  <a:cubicBezTo>
                    <a:pt x="185" y="492"/>
                    <a:pt x="185" y="495"/>
                    <a:pt x="187" y="502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6" y="510"/>
                    <a:pt x="185" y="508"/>
                    <a:pt x="184" y="507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85" y="480"/>
                    <a:pt x="186" y="479"/>
                    <a:pt x="187" y="478"/>
                  </a:cubicBezTo>
                  <a:close/>
                  <a:moveTo>
                    <a:pt x="187" y="578"/>
                  </a:moveTo>
                  <a:cubicBezTo>
                    <a:pt x="187" y="592"/>
                    <a:pt x="187" y="592"/>
                    <a:pt x="187" y="592"/>
                  </a:cubicBezTo>
                  <a:cubicBezTo>
                    <a:pt x="186" y="592"/>
                    <a:pt x="185" y="593"/>
                    <a:pt x="184" y="593"/>
                  </a:cubicBezTo>
                  <a:cubicBezTo>
                    <a:pt x="184" y="579"/>
                    <a:pt x="184" y="579"/>
                    <a:pt x="184" y="579"/>
                  </a:cubicBezTo>
                  <a:cubicBezTo>
                    <a:pt x="187" y="578"/>
                    <a:pt x="187" y="578"/>
                    <a:pt x="187" y="578"/>
                  </a:cubicBezTo>
                  <a:close/>
                  <a:moveTo>
                    <a:pt x="187" y="609"/>
                  </a:moveTo>
                  <a:cubicBezTo>
                    <a:pt x="187" y="622"/>
                    <a:pt x="187" y="622"/>
                    <a:pt x="187" y="622"/>
                  </a:cubicBezTo>
                  <a:cubicBezTo>
                    <a:pt x="186" y="621"/>
                    <a:pt x="186" y="621"/>
                    <a:pt x="186" y="621"/>
                  </a:cubicBezTo>
                  <a:cubicBezTo>
                    <a:pt x="184" y="621"/>
                    <a:pt x="184" y="621"/>
                    <a:pt x="184" y="621"/>
                  </a:cubicBezTo>
                  <a:cubicBezTo>
                    <a:pt x="184" y="610"/>
                    <a:pt x="184" y="610"/>
                    <a:pt x="184" y="610"/>
                  </a:cubicBezTo>
                  <a:lnTo>
                    <a:pt x="187" y="609"/>
                  </a:lnTo>
                  <a:close/>
                  <a:moveTo>
                    <a:pt x="173" y="69"/>
                  </a:moveTo>
                  <a:cubicBezTo>
                    <a:pt x="177" y="67"/>
                    <a:pt x="179" y="66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0" y="74"/>
                    <a:pt x="177" y="75"/>
                    <a:pt x="173" y="77"/>
                  </a:cubicBezTo>
                  <a:cubicBezTo>
                    <a:pt x="173" y="69"/>
                    <a:pt x="173" y="69"/>
                    <a:pt x="173" y="69"/>
                  </a:cubicBezTo>
                  <a:close/>
                  <a:moveTo>
                    <a:pt x="184" y="732"/>
                  </a:moveTo>
                  <a:cubicBezTo>
                    <a:pt x="180" y="730"/>
                    <a:pt x="177" y="728"/>
                    <a:pt x="173" y="726"/>
                  </a:cubicBezTo>
                  <a:cubicBezTo>
                    <a:pt x="173" y="716"/>
                    <a:pt x="173" y="716"/>
                    <a:pt x="173" y="716"/>
                  </a:cubicBezTo>
                  <a:cubicBezTo>
                    <a:pt x="176" y="718"/>
                    <a:pt x="178" y="720"/>
                    <a:pt x="181" y="722"/>
                  </a:cubicBezTo>
                  <a:cubicBezTo>
                    <a:pt x="182" y="702"/>
                    <a:pt x="186" y="689"/>
                    <a:pt x="173" y="679"/>
                  </a:cubicBezTo>
                  <a:cubicBezTo>
                    <a:pt x="173" y="669"/>
                    <a:pt x="173" y="669"/>
                    <a:pt x="173" y="669"/>
                  </a:cubicBezTo>
                  <a:cubicBezTo>
                    <a:pt x="177" y="671"/>
                    <a:pt x="181" y="675"/>
                    <a:pt x="184" y="678"/>
                  </a:cubicBezTo>
                  <a:cubicBezTo>
                    <a:pt x="184" y="732"/>
                    <a:pt x="184" y="732"/>
                    <a:pt x="184" y="732"/>
                  </a:cubicBezTo>
                  <a:close/>
                  <a:moveTo>
                    <a:pt x="184" y="9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2" y="101"/>
                    <a:pt x="179" y="100"/>
                    <a:pt x="173" y="9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84" y="92"/>
                    <a:pt x="184" y="92"/>
                    <a:pt x="184" y="92"/>
                  </a:cubicBezTo>
                  <a:close/>
                  <a:moveTo>
                    <a:pt x="184" y="108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1" y="119"/>
                    <a:pt x="177" y="122"/>
                    <a:pt x="173" y="124"/>
                  </a:cubicBezTo>
                  <a:cubicBezTo>
                    <a:pt x="173" y="124"/>
                    <a:pt x="173" y="124"/>
                    <a:pt x="173" y="12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7" y="113"/>
                    <a:pt x="180" y="111"/>
                    <a:pt x="184" y="108"/>
                  </a:cubicBezTo>
                  <a:close/>
                  <a:moveTo>
                    <a:pt x="184" y="145"/>
                  </a:moveTo>
                  <a:cubicBezTo>
                    <a:pt x="184" y="164"/>
                    <a:pt x="184" y="164"/>
                    <a:pt x="184" y="164"/>
                  </a:cubicBezTo>
                  <a:cubicBezTo>
                    <a:pt x="183" y="163"/>
                    <a:pt x="183" y="162"/>
                    <a:pt x="182" y="159"/>
                  </a:cubicBezTo>
                  <a:cubicBezTo>
                    <a:pt x="171" y="158"/>
                    <a:pt x="174" y="153"/>
                    <a:pt x="178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  <a:moveTo>
                    <a:pt x="184" y="17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79" y="167"/>
                    <a:pt x="179" y="167"/>
                    <a:pt x="174" y="165"/>
                  </a:cubicBezTo>
                  <a:cubicBezTo>
                    <a:pt x="174" y="163"/>
                    <a:pt x="174" y="161"/>
                    <a:pt x="173" y="159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3" y="184"/>
                    <a:pt x="173" y="184"/>
                    <a:pt x="173" y="184"/>
                  </a:cubicBezTo>
                  <a:cubicBezTo>
                    <a:pt x="174" y="185"/>
                    <a:pt x="175" y="186"/>
                    <a:pt x="176" y="188"/>
                  </a:cubicBezTo>
                  <a:cubicBezTo>
                    <a:pt x="178" y="187"/>
                    <a:pt x="180" y="187"/>
                    <a:pt x="182" y="186"/>
                  </a:cubicBezTo>
                  <a:cubicBezTo>
                    <a:pt x="182" y="184"/>
                    <a:pt x="182" y="181"/>
                    <a:pt x="182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lose/>
                  <a:moveTo>
                    <a:pt x="184" y="179"/>
                  </a:moveTo>
                  <a:cubicBezTo>
                    <a:pt x="182" y="179"/>
                    <a:pt x="182" y="179"/>
                    <a:pt x="182" y="179"/>
                  </a:cubicBezTo>
                  <a:cubicBezTo>
                    <a:pt x="182" y="181"/>
                    <a:pt x="182" y="184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79" y="205"/>
                    <a:pt x="174" y="209"/>
                    <a:pt x="174" y="216"/>
                  </a:cubicBezTo>
                  <a:cubicBezTo>
                    <a:pt x="178" y="218"/>
                    <a:pt x="182" y="220"/>
                    <a:pt x="184" y="222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3" y="236"/>
                    <a:pt x="183" y="236"/>
                  </a:cubicBezTo>
                  <a:cubicBezTo>
                    <a:pt x="180" y="231"/>
                    <a:pt x="177" y="228"/>
                    <a:pt x="173" y="226"/>
                  </a:cubicBezTo>
                  <a:cubicBezTo>
                    <a:pt x="173" y="198"/>
                    <a:pt x="173" y="198"/>
                    <a:pt x="173" y="198"/>
                  </a:cubicBezTo>
                  <a:cubicBezTo>
                    <a:pt x="181" y="189"/>
                    <a:pt x="181" y="188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184" y="294"/>
                  </a:move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15"/>
                    <a:pt x="184" y="315"/>
                    <a:pt x="184" y="315"/>
                  </a:cubicBezTo>
                  <a:cubicBezTo>
                    <a:pt x="181" y="317"/>
                    <a:pt x="179" y="320"/>
                    <a:pt x="177" y="327"/>
                  </a:cubicBezTo>
                  <a:cubicBezTo>
                    <a:pt x="180" y="327"/>
                    <a:pt x="182" y="326"/>
                    <a:pt x="184" y="326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79" y="333"/>
                    <a:pt x="175" y="334"/>
                    <a:pt x="173" y="340"/>
                  </a:cubicBezTo>
                  <a:cubicBezTo>
                    <a:pt x="173" y="321"/>
                    <a:pt x="173" y="321"/>
                    <a:pt x="173" y="321"/>
                  </a:cubicBezTo>
                  <a:cubicBezTo>
                    <a:pt x="176" y="312"/>
                    <a:pt x="180" y="303"/>
                    <a:pt x="184" y="294"/>
                  </a:cubicBezTo>
                  <a:close/>
                  <a:moveTo>
                    <a:pt x="184" y="342"/>
                  </a:moveTo>
                  <a:cubicBezTo>
                    <a:pt x="184" y="349"/>
                    <a:pt x="184" y="349"/>
                    <a:pt x="184" y="349"/>
                  </a:cubicBezTo>
                  <a:cubicBezTo>
                    <a:pt x="179" y="350"/>
                    <a:pt x="176" y="351"/>
                    <a:pt x="173" y="353"/>
                  </a:cubicBezTo>
                  <a:cubicBezTo>
                    <a:pt x="173" y="346"/>
                    <a:pt x="173" y="346"/>
                    <a:pt x="173" y="346"/>
                  </a:cubicBezTo>
                  <a:cubicBezTo>
                    <a:pt x="178" y="344"/>
                    <a:pt x="181" y="344"/>
                    <a:pt x="184" y="342"/>
                  </a:cubicBezTo>
                  <a:close/>
                  <a:moveTo>
                    <a:pt x="184" y="359"/>
                  </a:moveTo>
                  <a:cubicBezTo>
                    <a:pt x="184" y="441"/>
                    <a:pt x="184" y="441"/>
                    <a:pt x="184" y="441"/>
                  </a:cubicBezTo>
                  <a:cubicBezTo>
                    <a:pt x="179" y="445"/>
                    <a:pt x="175" y="448"/>
                    <a:pt x="173" y="452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81" y="436"/>
                    <a:pt x="184" y="434"/>
                    <a:pt x="182" y="422"/>
                  </a:cubicBezTo>
                  <a:cubicBezTo>
                    <a:pt x="178" y="425"/>
                    <a:pt x="175" y="427"/>
                    <a:pt x="173" y="429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177" y="419"/>
                    <a:pt x="178" y="418"/>
                    <a:pt x="181" y="414"/>
                  </a:cubicBezTo>
                  <a:cubicBezTo>
                    <a:pt x="181" y="411"/>
                    <a:pt x="181" y="407"/>
                    <a:pt x="181" y="403"/>
                  </a:cubicBezTo>
                  <a:cubicBezTo>
                    <a:pt x="178" y="405"/>
                    <a:pt x="175" y="407"/>
                    <a:pt x="173" y="408"/>
                  </a:cubicBezTo>
                  <a:cubicBezTo>
                    <a:pt x="173" y="402"/>
                    <a:pt x="173" y="402"/>
                    <a:pt x="173" y="402"/>
                  </a:cubicBezTo>
                  <a:cubicBezTo>
                    <a:pt x="179" y="397"/>
                    <a:pt x="186" y="392"/>
                    <a:pt x="181" y="385"/>
                  </a:cubicBezTo>
                  <a:cubicBezTo>
                    <a:pt x="178" y="387"/>
                    <a:pt x="175" y="388"/>
                    <a:pt x="173" y="389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80" y="379"/>
                    <a:pt x="184" y="377"/>
                    <a:pt x="183" y="367"/>
                  </a:cubicBezTo>
                  <a:cubicBezTo>
                    <a:pt x="179" y="368"/>
                    <a:pt x="176" y="369"/>
                    <a:pt x="173" y="370"/>
                  </a:cubicBezTo>
                  <a:cubicBezTo>
                    <a:pt x="173" y="364"/>
                    <a:pt x="173" y="364"/>
                    <a:pt x="173" y="364"/>
                  </a:cubicBezTo>
                  <a:cubicBezTo>
                    <a:pt x="177" y="362"/>
                    <a:pt x="181" y="361"/>
                    <a:pt x="184" y="359"/>
                  </a:cubicBezTo>
                  <a:close/>
                  <a:moveTo>
                    <a:pt x="184" y="454"/>
                  </a:moveTo>
                  <a:cubicBezTo>
                    <a:pt x="184" y="464"/>
                    <a:pt x="184" y="464"/>
                    <a:pt x="184" y="464"/>
                  </a:cubicBezTo>
                  <a:cubicBezTo>
                    <a:pt x="178" y="470"/>
                    <a:pt x="176" y="475"/>
                    <a:pt x="179" y="486"/>
                  </a:cubicBezTo>
                  <a:cubicBezTo>
                    <a:pt x="181" y="484"/>
                    <a:pt x="183" y="482"/>
                    <a:pt x="184" y="481"/>
                  </a:cubicBezTo>
                  <a:cubicBezTo>
                    <a:pt x="184" y="507"/>
                    <a:pt x="184" y="507"/>
                    <a:pt x="184" y="507"/>
                  </a:cubicBezTo>
                  <a:cubicBezTo>
                    <a:pt x="180" y="501"/>
                    <a:pt x="176" y="493"/>
                    <a:pt x="173" y="484"/>
                  </a:cubicBezTo>
                  <a:cubicBezTo>
                    <a:pt x="173" y="465"/>
                    <a:pt x="173" y="465"/>
                    <a:pt x="173" y="465"/>
                  </a:cubicBezTo>
                  <a:cubicBezTo>
                    <a:pt x="173" y="465"/>
                    <a:pt x="173" y="466"/>
                    <a:pt x="173" y="466"/>
                  </a:cubicBezTo>
                  <a:cubicBezTo>
                    <a:pt x="177" y="463"/>
                    <a:pt x="181" y="459"/>
                    <a:pt x="184" y="454"/>
                  </a:cubicBezTo>
                  <a:close/>
                  <a:moveTo>
                    <a:pt x="184" y="579"/>
                  </a:moveTo>
                  <a:cubicBezTo>
                    <a:pt x="184" y="593"/>
                    <a:pt x="184" y="593"/>
                    <a:pt x="184" y="593"/>
                  </a:cubicBezTo>
                  <a:cubicBezTo>
                    <a:pt x="181" y="596"/>
                    <a:pt x="177" y="599"/>
                    <a:pt x="173" y="601"/>
                  </a:cubicBezTo>
                  <a:cubicBezTo>
                    <a:pt x="173" y="588"/>
                    <a:pt x="173" y="588"/>
                    <a:pt x="173" y="588"/>
                  </a:cubicBezTo>
                  <a:cubicBezTo>
                    <a:pt x="177" y="585"/>
                    <a:pt x="181" y="582"/>
                    <a:pt x="184" y="579"/>
                  </a:cubicBezTo>
                  <a:close/>
                  <a:moveTo>
                    <a:pt x="184" y="610"/>
                  </a:moveTo>
                  <a:cubicBezTo>
                    <a:pt x="184" y="621"/>
                    <a:pt x="184" y="621"/>
                    <a:pt x="184" y="621"/>
                  </a:cubicBezTo>
                  <a:cubicBezTo>
                    <a:pt x="178" y="624"/>
                    <a:pt x="178" y="624"/>
                    <a:pt x="178" y="624"/>
                  </a:cubicBezTo>
                  <a:cubicBezTo>
                    <a:pt x="173" y="621"/>
                    <a:pt x="173" y="621"/>
                    <a:pt x="173" y="621"/>
                  </a:cubicBezTo>
                  <a:cubicBezTo>
                    <a:pt x="173" y="615"/>
                    <a:pt x="173" y="615"/>
                    <a:pt x="173" y="615"/>
                  </a:cubicBezTo>
                  <a:cubicBezTo>
                    <a:pt x="184" y="610"/>
                    <a:pt x="184" y="610"/>
                    <a:pt x="184" y="610"/>
                  </a:cubicBezTo>
                  <a:close/>
                  <a:moveTo>
                    <a:pt x="173" y="571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3" y="558"/>
                    <a:pt x="173" y="558"/>
                    <a:pt x="173" y="558"/>
                  </a:cubicBezTo>
                  <a:cubicBezTo>
                    <a:pt x="179" y="564"/>
                    <a:pt x="179" y="564"/>
                    <a:pt x="180" y="567"/>
                  </a:cubicBezTo>
                  <a:cubicBezTo>
                    <a:pt x="178" y="568"/>
                    <a:pt x="176" y="569"/>
                    <a:pt x="173" y="571"/>
                  </a:cubicBezTo>
                  <a:close/>
                  <a:moveTo>
                    <a:pt x="162" y="77"/>
                  </a:moveTo>
                  <a:cubicBezTo>
                    <a:pt x="164" y="75"/>
                    <a:pt x="167" y="73"/>
                    <a:pt x="169" y="71"/>
                  </a:cubicBezTo>
                  <a:cubicBezTo>
                    <a:pt x="171" y="71"/>
                    <a:pt x="172" y="70"/>
                    <a:pt x="173" y="69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1" y="79"/>
                    <a:pt x="169" y="81"/>
                    <a:pt x="167" y="8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3" y="94"/>
                    <a:pt x="162" y="94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73" y="726"/>
                  </a:moveTo>
                  <a:cubicBezTo>
                    <a:pt x="169" y="723"/>
                    <a:pt x="166" y="721"/>
                    <a:pt x="162" y="717"/>
                  </a:cubicBezTo>
                  <a:cubicBezTo>
                    <a:pt x="162" y="660"/>
                    <a:pt x="162" y="660"/>
                    <a:pt x="162" y="660"/>
                  </a:cubicBezTo>
                  <a:cubicBezTo>
                    <a:pt x="164" y="662"/>
                    <a:pt x="165" y="664"/>
                    <a:pt x="167" y="666"/>
                  </a:cubicBezTo>
                  <a:cubicBezTo>
                    <a:pt x="169" y="667"/>
                    <a:pt x="171" y="668"/>
                    <a:pt x="173" y="669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77"/>
                    <a:pt x="169" y="676"/>
                    <a:pt x="167" y="675"/>
                  </a:cubicBezTo>
                  <a:cubicBezTo>
                    <a:pt x="166" y="687"/>
                    <a:pt x="161" y="698"/>
                    <a:pt x="166" y="710"/>
                  </a:cubicBezTo>
                  <a:cubicBezTo>
                    <a:pt x="169" y="712"/>
                    <a:pt x="171" y="714"/>
                    <a:pt x="173" y="716"/>
                  </a:cubicBezTo>
                  <a:cubicBezTo>
                    <a:pt x="173" y="726"/>
                    <a:pt x="173" y="726"/>
                    <a:pt x="173" y="726"/>
                  </a:cubicBezTo>
                  <a:close/>
                  <a:moveTo>
                    <a:pt x="173" y="114"/>
                  </a:moveTo>
                  <a:cubicBezTo>
                    <a:pt x="173" y="124"/>
                    <a:pt x="173" y="124"/>
                    <a:pt x="173" y="124"/>
                  </a:cubicBezTo>
                  <a:cubicBezTo>
                    <a:pt x="169" y="128"/>
                    <a:pt x="166" y="132"/>
                    <a:pt x="162" y="13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3" y="125"/>
                    <a:pt x="164" y="124"/>
                    <a:pt x="164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9" y="114"/>
                    <a:pt x="171" y="114"/>
                    <a:pt x="173" y="114"/>
                  </a:cubicBezTo>
                  <a:close/>
                  <a:moveTo>
                    <a:pt x="173" y="159"/>
                  </a:moveTo>
                  <a:cubicBezTo>
                    <a:pt x="173" y="184"/>
                    <a:pt x="173" y="184"/>
                    <a:pt x="173" y="184"/>
                  </a:cubicBezTo>
                  <a:cubicBezTo>
                    <a:pt x="170" y="181"/>
                    <a:pt x="167" y="181"/>
                    <a:pt x="165" y="176"/>
                  </a:cubicBezTo>
                  <a:cubicBezTo>
                    <a:pt x="164" y="175"/>
                    <a:pt x="163" y="175"/>
                    <a:pt x="162" y="17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66"/>
                    <a:pt x="164" y="166"/>
                    <a:pt x="164" y="166"/>
                  </a:cubicBezTo>
                  <a:cubicBezTo>
                    <a:pt x="165" y="160"/>
                    <a:pt x="165" y="160"/>
                    <a:pt x="166" y="159"/>
                  </a:cubicBezTo>
                  <a:cubicBezTo>
                    <a:pt x="169" y="159"/>
                    <a:pt x="171" y="159"/>
                    <a:pt x="173" y="159"/>
                  </a:cubicBezTo>
                  <a:close/>
                  <a:moveTo>
                    <a:pt x="173" y="198"/>
                  </a:moveTo>
                  <a:cubicBezTo>
                    <a:pt x="173" y="226"/>
                    <a:pt x="173" y="226"/>
                    <a:pt x="173" y="226"/>
                  </a:cubicBezTo>
                  <a:cubicBezTo>
                    <a:pt x="170" y="225"/>
                    <a:pt x="167" y="224"/>
                    <a:pt x="162" y="223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4" y="209"/>
                    <a:pt x="165" y="207"/>
                    <a:pt x="167" y="205"/>
                  </a:cubicBezTo>
                  <a:cubicBezTo>
                    <a:pt x="165" y="205"/>
                    <a:pt x="164" y="205"/>
                    <a:pt x="162" y="204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2"/>
                    <a:pt x="164" y="192"/>
                    <a:pt x="164" y="192"/>
                  </a:cubicBezTo>
                  <a:cubicBezTo>
                    <a:pt x="164" y="190"/>
                    <a:pt x="165" y="189"/>
                    <a:pt x="165" y="188"/>
                  </a:cubicBezTo>
                  <a:cubicBezTo>
                    <a:pt x="167" y="187"/>
                    <a:pt x="169" y="187"/>
                    <a:pt x="170" y="187"/>
                  </a:cubicBezTo>
                  <a:cubicBezTo>
                    <a:pt x="173" y="191"/>
                    <a:pt x="171" y="197"/>
                    <a:pt x="171" y="202"/>
                  </a:cubicBezTo>
                  <a:cubicBezTo>
                    <a:pt x="173" y="198"/>
                    <a:pt x="173" y="198"/>
                    <a:pt x="173" y="198"/>
                  </a:cubicBezTo>
                  <a:close/>
                  <a:moveTo>
                    <a:pt x="173" y="321"/>
                  </a:moveTo>
                  <a:cubicBezTo>
                    <a:pt x="173" y="340"/>
                    <a:pt x="173" y="340"/>
                    <a:pt x="173" y="340"/>
                  </a:cubicBezTo>
                  <a:cubicBezTo>
                    <a:pt x="172" y="342"/>
                    <a:pt x="172" y="344"/>
                    <a:pt x="171" y="346"/>
                  </a:cubicBezTo>
                  <a:cubicBezTo>
                    <a:pt x="172" y="346"/>
                    <a:pt x="173" y="346"/>
                    <a:pt x="173" y="346"/>
                  </a:cubicBezTo>
                  <a:cubicBezTo>
                    <a:pt x="173" y="353"/>
                    <a:pt x="173" y="353"/>
                    <a:pt x="173" y="353"/>
                  </a:cubicBezTo>
                  <a:cubicBezTo>
                    <a:pt x="170" y="355"/>
                    <a:pt x="168" y="359"/>
                    <a:pt x="168" y="366"/>
                  </a:cubicBezTo>
                  <a:cubicBezTo>
                    <a:pt x="169" y="366"/>
                    <a:pt x="171" y="365"/>
                    <a:pt x="173" y="364"/>
                  </a:cubicBezTo>
                  <a:cubicBezTo>
                    <a:pt x="173" y="370"/>
                    <a:pt x="173" y="370"/>
                    <a:pt x="173" y="370"/>
                  </a:cubicBezTo>
                  <a:cubicBezTo>
                    <a:pt x="168" y="373"/>
                    <a:pt x="166" y="377"/>
                    <a:pt x="165" y="386"/>
                  </a:cubicBezTo>
                  <a:cubicBezTo>
                    <a:pt x="168" y="385"/>
                    <a:pt x="171" y="384"/>
                    <a:pt x="173" y="382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66" y="393"/>
                    <a:pt x="165" y="395"/>
                    <a:pt x="164" y="408"/>
                  </a:cubicBezTo>
                  <a:cubicBezTo>
                    <a:pt x="166" y="406"/>
                    <a:pt x="170" y="404"/>
                    <a:pt x="173" y="402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167" y="413"/>
                    <a:pt x="164" y="416"/>
                    <a:pt x="165" y="427"/>
                  </a:cubicBezTo>
                  <a:cubicBezTo>
                    <a:pt x="169" y="425"/>
                    <a:pt x="171" y="423"/>
                    <a:pt x="173" y="422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69" y="433"/>
                    <a:pt x="169" y="437"/>
                    <a:pt x="169" y="446"/>
                  </a:cubicBezTo>
                  <a:cubicBezTo>
                    <a:pt x="171" y="445"/>
                    <a:pt x="172" y="444"/>
                    <a:pt x="173" y="443"/>
                  </a:cubicBezTo>
                  <a:cubicBezTo>
                    <a:pt x="173" y="452"/>
                    <a:pt x="173" y="452"/>
                    <a:pt x="173" y="452"/>
                  </a:cubicBezTo>
                  <a:cubicBezTo>
                    <a:pt x="171" y="456"/>
                    <a:pt x="171" y="459"/>
                    <a:pt x="173" y="465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68" y="471"/>
                    <a:pt x="165" y="456"/>
                    <a:pt x="162" y="444"/>
                  </a:cubicBezTo>
                  <a:cubicBezTo>
                    <a:pt x="162" y="363"/>
                    <a:pt x="162" y="363"/>
                    <a:pt x="162" y="363"/>
                  </a:cubicBezTo>
                  <a:cubicBezTo>
                    <a:pt x="165" y="349"/>
                    <a:pt x="169" y="335"/>
                    <a:pt x="173" y="321"/>
                  </a:cubicBezTo>
                  <a:close/>
                  <a:moveTo>
                    <a:pt x="173" y="558"/>
                  </a:moveTo>
                  <a:cubicBezTo>
                    <a:pt x="173" y="571"/>
                    <a:pt x="173" y="571"/>
                    <a:pt x="173" y="571"/>
                  </a:cubicBezTo>
                  <a:cubicBezTo>
                    <a:pt x="170" y="574"/>
                    <a:pt x="166" y="577"/>
                    <a:pt x="162" y="580"/>
                  </a:cubicBezTo>
                  <a:cubicBezTo>
                    <a:pt x="162" y="565"/>
                    <a:pt x="162" y="565"/>
                    <a:pt x="162" y="565"/>
                  </a:cubicBezTo>
                  <a:cubicBezTo>
                    <a:pt x="165" y="562"/>
                    <a:pt x="168" y="560"/>
                    <a:pt x="171" y="558"/>
                  </a:cubicBezTo>
                  <a:cubicBezTo>
                    <a:pt x="173" y="558"/>
                    <a:pt x="173" y="558"/>
                    <a:pt x="173" y="558"/>
                  </a:cubicBezTo>
                  <a:close/>
                  <a:moveTo>
                    <a:pt x="173" y="588"/>
                  </a:moveTo>
                  <a:cubicBezTo>
                    <a:pt x="173" y="601"/>
                    <a:pt x="173" y="601"/>
                    <a:pt x="173" y="601"/>
                  </a:cubicBezTo>
                  <a:cubicBezTo>
                    <a:pt x="170" y="603"/>
                    <a:pt x="167" y="604"/>
                    <a:pt x="162" y="605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4" y="593"/>
                    <a:pt x="165" y="593"/>
                    <a:pt x="167" y="593"/>
                  </a:cubicBezTo>
                  <a:cubicBezTo>
                    <a:pt x="169" y="591"/>
                    <a:pt x="171" y="589"/>
                    <a:pt x="173" y="588"/>
                  </a:cubicBezTo>
                  <a:close/>
                  <a:moveTo>
                    <a:pt x="173" y="615"/>
                  </a:moveTo>
                  <a:cubicBezTo>
                    <a:pt x="173" y="621"/>
                    <a:pt x="173" y="621"/>
                    <a:pt x="173" y="621"/>
                  </a:cubicBezTo>
                  <a:cubicBezTo>
                    <a:pt x="169" y="618"/>
                    <a:pt x="169" y="618"/>
                    <a:pt x="169" y="618"/>
                  </a:cubicBezTo>
                  <a:cubicBezTo>
                    <a:pt x="173" y="615"/>
                    <a:pt x="173" y="615"/>
                    <a:pt x="173" y="615"/>
                  </a:cubicBezTo>
                  <a:close/>
                  <a:moveTo>
                    <a:pt x="162" y="549"/>
                  </a:moveTo>
                  <a:cubicBezTo>
                    <a:pt x="162" y="541"/>
                    <a:pt x="162" y="541"/>
                    <a:pt x="162" y="541"/>
                  </a:cubicBezTo>
                  <a:cubicBezTo>
                    <a:pt x="164" y="543"/>
                    <a:pt x="165" y="545"/>
                    <a:pt x="166" y="547"/>
                  </a:cubicBezTo>
                  <a:cubicBezTo>
                    <a:pt x="162" y="549"/>
                    <a:pt x="162" y="549"/>
                    <a:pt x="162" y="549"/>
                  </a:cubicBezTo>
                  <a:close/>
                  <a:moveTo>
                    <a:pt x="162" y="190"/>
                  </a:moveTo>
                  <a:cubicBezTo>
                    <a:pt x="164" y="188"/>
                    <a:pt x="163" y="187"/>
                    <a:pt x="163" y="183"/>
                  </a:cubicBezTo>
                  <a:cubicBezTo>
                    <a:pt x="163" y="183"/>
                    <a:pt x="163" y="183"/>
                    <a:pt x="162" y="183"/>
                  </a:cubicBezTo>
                  <a:lnTo>
                    <a:pt x="162" y="190"/>
                  </a:lnTo>
                  <a:close/>
                  <a:moveTo>
                    <a:pt x="148" y="89"/>
                  </a:moveTo>
                  <a:cubicBezTo>
                    <a:pt x="152" y="85"/>
                    <a:pt x="158" y="81"/>
                    <a:pt x="162" y="77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55" y="94"/>
                    <a:pt x="152" y="95"/>
                    <a:pt x="148" y="99"/>
                  </a:cubicBezTo>
                  <a:cubicBezTo>
                    <a:pt x="148" y="89"/>
                    <a:pt x="148" y="89"/>
                    <a:pt x="148" y="89"/>
                  </a:cubicBezTo>
                  <a:close/>
                  <a:moveTo>
                    <a:pt x="162" y="717"/>
                  </a:moveTo>
                  <a:cubicBezTo>
                    <a:pt x="161" y="716"/>
                    <a:pt x="159" y="714"/>
                    <a:pt x="157" y="712"/>
                  </a:cubicBezTo>
                  <a:cubicBezTo>
                    <a:pt x="153" y="710"/>
                    <a:pt x="151" y="709"/>
                    <a:pt x="148" y="706"/>
                  </a:cubicBezTo>
                  <a:cubicBezTo>
                    <a:pt x="148" y="697"/>
                    <a:pt x="148" y="697"/>
                    <a:pt x="148" y="697"/>
                  </a:cubicBezTo>
                  <a:cubicBezTo>
                    <a:pt x="149" y="698"/>
                    <a:pt x="151" y="700"/>
                    <a:pt x="154" y="702"/>
                  </a:cubicBezTo>
                  <a:cubicBezTo>
                    <a:pt x="154" y="695"/>
                    <a:pt x="156" y="689"/>
                    <a:pt x="156" y="683"/>
                  </a:cubicBezTo>
                  <a:cubicBezTo>
                    <a:pt x="156" y="668"/>
                    <a:pt x="157" y="663"/>
                    <a:pt x="148" y="656"/>
                  </a:cubicBezTo>
                  <a:cubicBezTo>
                    <a:pt x="148" y="647"/>
                    <a:pt x="148" y="647"/>
                    <a:pt x="148" y="647"/>
                  </a:cubicBezTo>
                  <a:cubicBezTo>
                    <a:pt x="153" y="651"/>
                    <a:pt x="158" y="655"/>
                    <a:pt x="162" y="660"/>
                  </a:cubicBezTo>
                  <a:cubicBezTo>
                    <a:pt x="162" y="717"/>
                    <a:pt x="162" y="717"/>
                    <a:pt x="162" y="717"/>
                  </a:cubicBezTo>
                  <a:close/>
                  <a:moveTo>
                    <a:pt x="162" y="114"/>
                  </a:moveTo>
                  <a:cubicBezTo>
                    <a:pt x="162" y="123"/>
                    <a:pt x="162" y="123"/>
                    <a:pt x="162" y="123"/>
                  </a:cubicBezTo>
                  <a:cubicBezTo>
                    <a:pt x="157" y="121"/>
                    <a:pt x="152" y="119"/>
                    <a:pt x="148" y="11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2" y="114"/>
                    <a:pt x="162" y="114"/>
                    <a:pt x="162" y="114"/>
                  </a:cubicBezTo>
                  <a:close/>
                  <a:moveTo>
                    <a:pt x="162" y="125"/>
                  </a:moveTo>
                  <a:cubicBezTo>
                    <a:pt x="162" y="135"/>
                    <a:pt x="162" y="135"/>
                    <a:pt x="162" y="135"/>
                  </a:cubicBezTo>
                  <a:cubicBezTo>
                    <a:pt x="159" y="138"/>
                    <a:pt x="155" y="141"/>
                    <a:pt x="151" y="143"/>
                  </a:cubicBezTo>
                  <a:cubicBezTo>
                    <a:pt x="150" y="145"/>
                    <a:pt x="149" y="147"/>
                    <a:pt x="148" y="148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54" y="133"/>
                    <a:pt x="158" y="130"/>
                    <a:pt x="162" y="125"/>
                  </a:cubicBezTo>
                  <a:close/>
                  <a:moveTo>
                    <a:pt x="162" y="166"/>
                  </a:moveTo>
                  <a:cubicBezTo>
                    <a:pt x="162" y="175"/>
                    <a:pt x="162" y="175"/>
                    <a:pt x="162" y="175"/>
                  </a:cubicBezTo>
                  <a:cubicBezTo>
                    <a:pt x="160" y="175"/>
                    <a:pt x="159" y="174"/>
                    <a:pt x="157" y="173"/>
                  </a:cubicBezTo>
                  <a:cubicBezTo>
                    <a:pt x="157" y="171"/>
                    <a:pt x="157" y="169"/>
                    <a:pt x="157" y="167"/>
                  </a:cubicBezTo>
                  <a:cubicBezTo>
                    <a:pt x="159" y="167"/>
                    <a:pt x="161" y="167"/>
                    <a:pt x="162" y="166"/>
                  </a:cubicBezTo>
                  <a:close/>
                  <a:moveTo>
                    <a:pt x="162" y="183"/>
                  </a:moveTo>
                  <a:cubicBezTo>
                    <a:pt x="162" y="190"/>
                    <a:pt x="162" y="190"/>
                    <a:pt x="162" y="190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8" y="203"/>
                    <a:pt x="152" y="199"/>
                    <a:pt x="148" y="196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50" y="176"/>
                    <a:pt x="151" y="177"/>
                    <a:pt x="154" y="178"/>
                  </a:cubicBezTo>
                  <a:cubicBezTo>
                    <a:pt x="154" y="180"/>
                    <a:pt x="154" y="182"/>
                    <a:pt x="155" y="184"/>
                  </a:cubicBezTo>
                  <a:cubicBezTo>
                    <a:pt x="158" y="183"/>
                    <a:pt x="159" y="182"/>
                    <a:pt x="162" y="183"/>
                  </a:cubicBezTo>
                  <a:close/>
                  <a:moveTo>
                    <a:pt x="162" y="210"/>
                  </a:moveTo>
                  <a:cubicBezTo>
                    <a:pt x="162" y="223"/>
                    <a:pt x="162" y="223"/>
                    <a:pt x="162" y="223"/>
                  </a:cubicBezTo>
                  <a:cubicBezTo>
                    <a:pt x="161" y="223"/>
                    <a:pt x="160" y="223"/>
                    <a:pt x="158" y="223"/>
                  </a:cubicBezTo>
                  <a:cubicBezTo>
                    <a:pt x="158" y="220"/>
                    <a:pt x="158" y="217"/>
                    <a:pt x="158" y="215"/>
                  </a:cubicBezTo>
                  <a:cubicBezTo>
                    <a:pt x="160" y="213"/>
                    <a:pt x="161" y="212"/>
                    <a:pt x="162" y="210"/>
                  </a:cubicBezTo>
                  <a:close/>
                  <a:moveTo>
                    <a:pt x="162" y="363"/>
                  </a:moveTo>
                  <a:cubicBezTo>
                    <a:pt x="162" y="444"/>
                    <a:pt x="162" y="444"/>
                    <a:pt x="162" y="44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60" y="425"/>
                    <a:pt x="160" y="412"/>
                    <a:pt x="159" y="405"/>
                  </a:cubicBezTo>
                  <a:cubicBezTo>
                    <a:pt x="159" y="391"/>
                    <a:pt x="160" y="377"/>
                    <a:pt x="162" y="363"/>
                  </a:cubicBezTo>
                  <a:close/>
                  <a:moveTo>
                    <a:pt x="162" y="541"/>
                  </a:moveTo>
                  <a:cubicBezTo>
                    <a:pt x="162" y="549"/>
                    <a:pt x="162" y="549"/>
                    <a:pt x="162" y="549"/>
                  </a:cubicBezTo>
                  <a:cubicBezTo>
                    <a:pt x="158" y="552"/>
                    <a:pt x="152" y="554"/>
                    <a:pt x="148" y="557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52" y="541"/>
                    <a:pt x="156" y="537"/>
                    <a:pt x="161" y="538"/>
                  </a:cubicBezTo>
                  <a:cubicBezTo>
                    <a:pt x="161" y="539"/>
                    <a:pt x="162" y="539"/>
                    <a:pt x="162" y="541"/>
                  </a:cubicBezTo>
                  <a:close/>
                  <a:moveTo>
                    <a:pt x="162" y="565"/>
                  </a:moveTo>
                  <a:cubicBezTo>
                    <a:pt x="162" y="580"/>
                    <a:pt x="162" y="580"/>
                    <a:pt x="162" y="580"/>
                  </a:cubicBezTo>
                  <a:cubicBezTo>
                    <a:pt x="157" y="586"/>
                    <a:pt x="154" y="591"/>
                    <a:pt x="162" y="592"/>
                  </a:cubicBezTo>
                  <a:cubicBezTo>
                    <a:pt x="162" y="605"/>
                    <a:pt x="162" y="605"/>
                    <a:pt x="162" y="605"/>
                  </a:cubicBezTo>
                  <a:cubicBezTo>
                    <a:pt x="162" y="605"/>
                    <a:pt x="161" y="605"/>
                    <a:pt x="160" y="605"/>
                  </a:cubicBezTo>
                  <a:cubicBezTo>
                    <a:pt x="153" y="600"/>
                    <a:pt x="149" y="595"/>
                    <a:pt x="148" y="591"/>
                  </a:cubicBezTo>
                  <a:cubicBezTo>
                    <a:pt x="148" y="582"/>
                    <a:pt x="148" y="582"/>
                    <a:pt x="148" y="582"/>
                  </a:cubicBezTo>
                  <a:cubicBezTo>
                    <a:pt x="150" y="576"/>
                    <a:pt x="156" y="571"/>
                    <a:pt x="162" y="565"/>
                  </a:cubicBezTo>
                  <a:close/>
                  <a:moveTo>
                    <a:pt x="148" y="530"/>
                  </a:moveTo>
                  <a:cubicBezTo>
                    <a:pt x="148" y="517"/>
                    <a:pt x="148" y="517"/>
                    <a:pt x="148" y="517"/>
                  </a:cubicBezTo>
                  <a:cubicBezTo>
                    <a:pt x="149" y="517"/>
                    <a:pt x="149" y="517"/>
                    <a:pt x="149" y="517"/>
                  </a:cubicBezTo>
                  <a:cubicBezTo>
                    <a:pt x="151" y="520"/>
                    <a:pt x="152" y="523"/>
                    <a:pt x="154" y="526"/>
                  </a:cubicBezTo>
                  <a:cubicBezTo>
                    <a:pt x="151" y="528"/>
                    <a:pt x="149" y="529"/>
                    <a:pt x="148" y="530"/>
                  </a:cubicBezTo>
                  <a:close/>
                  <a:moveTo>
                    <a:pt x="132" y="102"/>
                  </a:moveTo>
                  <a:cubicBezTo>
                    <a:pt x="137" y="98"/>
                    <a:pt x="142" y="93"/>
                    <a:pt x="148" y="8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100"/>
                    <a:pt x="143" y="103"/>
                    <a:pt x="13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2" y="116"/>
                    <a:pt x="137" y="115"/>
                    <a:pt x="132" y="116"/>
                  </a:cubicBezTo>
                  <a:cubicBezTo>
                    <a:pt x="132" y="102"/>
                    <a:pt x="132" y="102"/>
                    <a:pt x="132" y="102"/>
                  </a:cubicBezTo>
                  <a:close/>
                  <a:moveTo>
                    <a:pt x="148" y="706"/>
                  </a:moveTo>
                  <a:cubicBezTo>
                    <a:pt x="145" y="704"/>
                    <a:pt x="141" y="702"/>
                    <a:pt x="135" y="697"/>
                  </a:cubicBezTo>
                  <a:cubicBezTo>
                    <a:pt x="134" y="696"/>
                    <a:pt x="133" y="694"/>
                    <a:pt x="132" y="69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4" y="655"/>
                    <a:pt x="135" y="648"/>
                    <a:pt x="132" y="642"/>
                  </a:cubicBezTo>
                  <a:cubicBezTo>
                    <a:pt x="132" y="628"/>
                    <a:pt x="132" y="628"/>
                    <a:pt x="132" y="628"/>
                  </a:cubicBezTo>
                  <a:cubicBezTo>
                    <a:pt x="132" y="628"/>
                    <a:pt x="133" y="628"/>
                    <a:pt x="133" y="629"/>
                  </a:cubicBezTo>
                  <a:cubicBezTo>
                    <a:pt x="136" y="633"/>
                    <a:pt x="139" y="638"/>
                    <a:pt x="143" y="643"/>
                  </a:cubicBezTo>
                  <a:cubicBezTo>
                    <a:pt x="144" y="644"/>
                    <a:pt x="146" y="645"/>
                    <a:pt x="148" y="647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46" y="656"/>
                    <a:pt x="145" y="654"/>
                    <a:pt x="143" y="654"/>
                  </a:cubicBezTo>
                  <a:cubicBezTo>
                    <a:pt x="139" y="674"/>
                    <a:pt x="133" y="684"/>
                    <a:pt x="148" y="697"/>
                  </a:cubicBezTo>
                  <a:cubicBezTo>
                    <a:pt x="148" y="706"/>
                    <a:pt x="148" y="706"/>
                    <a:pt x="148" y="706"/>
                  </a:cubicBezTo>
                  <a:close/>
                  <a:moveTo>
                    <a:pt x="148" y="135"/>
                  </a:moveTo>
                  <a:cubicBezTo>
                    <a:pt x="148" y="148"/>
                    <a:pt x="148" y="148"/>
                    <a:pt x="148" y="148"/>
                  </a:cubicBezTo>
                  <a:cubicBezTo>
                    <a:pt x="143" y="154"/>
                    <a:pt x="138" y="161"/>
                    <a:pt x="132" y="16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5" y="152"/>
                    <a:pt x="138" y="149"/>
                    <a:pt x="141" y="144"/>
                  </a:cubicBezTo>
                  <a:cubicBezTo>
                    <a:pt x="137" y="143"/>
                    <a:pt x="135" y="143"/>
                    <a:pt x="132" y="142"/>
                  </a:cubicBezTo>
                  <a:cubicBezTo>
                    <a:pt x="132" y="133"/>
                    <a:pt x="132" y="133"/>
                    <a:pt x="132" y="133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4" y="135"/>
                    <a:pt x="146" y="135"/>
                    <a:pt x="148" y="135"/>
                  </a:cubicBezTo>
                  <a:close/>
                  <a:moveTo>
                    <a:pt x="148" y="177"/>
                  </a:moveTo>
                  <a:cubicBezTo>
                    <a:pt x="148" y="196"/>
                    <a:pt x="148" y="196"/>
                    <a:pt x="148" y="196"/>
                  </a:cubicBezTo>
                  <a:cubicBezTo>
                    <a:pt x="145" y="194"/>
                    <a:pt x="143" y="192"/>
                    <a:pt x="142" y="190"/>
                  </a:cubicBezTo>
                  <a:cubicBezTo>
                    <a:pt x="143" y="181"/>
                    <a:pt x="143" y="181"/>
                    <a:pt x="145" y="177"/>
                  </a:cubicBezTo>
                  <a:cubicBezTo>
                    <a:pt x="146" y="177"/>
                    <a:pt x="147" y="177"/>
                    <a:pt x="148" y="177"/>
                  </a:cubicBezTo>
                  <a:close/>
                  <a:moveTo>
                    <a:pt x="148" y="517"/>
                  </a:moveTo>
                  <a:cubicBezTo>
                    <a:pt x="148" y="530"/>
                    <a:pt x="148" y="530"/>
                    <a:pt x="148" y="530"/>
                  </a:cubicBezTo>
                  <a:cubicBezTo>
                    <a:pt x="146" y="531"/>
                    <a:pt x="144" y="532"/>
                    <a:pt x="141" y="534"/>
                  </a:cubicBezTo>
                  <a:cubicBezTo>
                    <a:pt x="146" y="543"/>
                    <a:pt x="146" y="543"/>
                    <a:pt x="147" y="543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48" y="557"/>
                    <a:pt x="148" y="557"/>
                    <a:pt x="148" y="557"/>
                  </a:cubicBezTo>
                  <a:cubicBezTo>
                    <a:pt x="142" y="560"/>
                    <a:pt x="137" y="563"/>
                    <a:pt x="132" y="566"/>
                  </a:cubicBezTo>
                  <a:cubicBezTo>
                    <a:pt x="132" y="553"/>
                    <a:pt x="132" y="553"/>
                    <a:pt x="132" y="553"/>
                  </a:cubicBezTo>
                  <a:cubicBezTo>
                    <a:pt x="133" y="552"/>
                    <a:pt x="135" y="551"/>
                    <a:pt x="138" y="550"/>
                  </a:cubicBezTo>
                  <a:cubicBezTo>
                    <a:pt x="137" y="544"/>
                    <a:pt x="137" y="544"/>
                    <a:pt x="133" y="538"/>
                  </a:cubicBezTo>
                  <a:cubicBezTo>
                    <a:pt x="132" y="539"/>
                    <a:pt x="132" y="539"/>
                    <a:pt x="132" y="539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7" y="523"/>
                    <a:pt x="142" y="520"/>
                    <a:pt x="148" y="517"/>
                  </a:cubicBezTo>
                  <a:close/>
                  <a:moveTo>
                    <a:pt x="148" y="582"/>
                  </a:moveTo>
                  <a:cubicBezTo>
                    <a:pt x="148" y="591"/>
                    <a:pt x="148" y="591"/>
                    <a:pt x="148" y="591"/>
                  </a:cubicBezTo>
                  <a:cubicBezTo>
                    <a:pt x="146" y="588"/>
                    <a:pt x="147" y="585"/>
                    <a:pt x="148" y="582"/>
                  </a:cubicBezTo>
                  <a:close/>
                  <a:moveTo>
                    <a:pt x="132" y="501"/>
                  </a:moveTo>
                  <a:cubicBezTo>
                    <a:pt x="132" y="481"/>
                    <a:pt x="132" y="481"/>
                    <a:pt x="132" y="481"/>
                  </a:cubicBezTo>
                  <a:cubicBezTo>
                    <a:pt x="137" y="486"/>
                    <a:pt x="140" y="494"/>
                    <a:pt x="142" y="505"/>
                  </a:cubicBezTo>
                  <a:cubicBezTo>
                    <a:pt x="139" y="506"/>
                    <a:pt x="136" y="507"/>
                    <a:pt x="133" y="507"/>
                  </a:cubicBezTo>
                  <a:cubicBezTo>
                    <a:pt x="133" y="505"/>
                    <a:pt x="133" y="503"/>
                    <a:pt x="132" y="501"/>
                  </a:cubicBezTo>
                  <a:close/>
                  <a:moveTo>
                    <a:pt x="132" y="325"/>
                  </a:moveTo>
                  <a:cubicBezTo>
                    <a:pt x="132" y="310"/>
                    <a:pt x="132" y="310"/>
                    <a:pt x="132" y="310"/>
                  </a:cubicBezTo>
                  <a:cubicBezTo>
                    <a:pt x="133" y="310"/>
                    <a:pt x="135" y="310"/>
                    <a:pt x="136" y="311"/>
                  </a:cubicBezTo>
                  <a:cubicBezTo>
                    <a:pt x="135" y="316"/>
                    <a:pt x="133" y="320"/>
                    <a:pt x="132" y="325"/>
                  </a:cubicBezTo>
                  <a:close/>
                  <a:moveTo>
                    <a:pt x="132" y="273"/>
                  </a:moveTo>
                  <a:cubicBezTo>
                    <a:pt x="132" y="258"/>
                    <a:pt x="132" y="258"/>
                    <a:pt x="132" y="258"/>
                  </a:cubicBezTo>
                  <a:cubicBezTo>
                    <a:pt x="139" y="257"/>
                    <a:pt x="143" y="264"/>
                    <a:pt x="136" y="272"/>
                  </a:cubicBezTo>
                  <a:cubicBezTo>
                    <a:pt x="135" y="272"/>
                    <a:pt x="133" y="273"/>
                    <a:pt x="132" y="273"/>
                  </a:cubicBezTo>
                  <a:close/>
                  <a:moveTo>
                    <a:pt x="124" y="109"/>
                  </a:moveTo>
                  <a:cubicBezTo>
                    <a:pt x="127" y="107"/>
                    <a:pt x="129" y="104"/>
                    <a:pt x="132" y="102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29" y="117"/>
                    <a:pt x="127" y="118"/>
                    <a:pt x="124" y="120"/>
                  </a:cubicBezTo>
                  <a:cubicBezTo>
                    <a:pt x="124" y="109"/>
                    <a:pt x="124" y="109"/>
                    <a:pt x="124" y="109"/>
                  </a:cubicBezTo>
                  <a:close/>
                  <a:moveTo>
                    <a:pt x="132" y="693"/>
                  </a:moveTo>
                  <a:cubicBezTo>
                    <a:pt x="130" y="690"/>
                    <a:pt x="127" y="687"/>
                    <a:pt x="124" y="685"/>
                  </a:cubicBezTo>
                  <a:cubicBezTo>
                    <a:pt x="124" y="676"/>
                    <a:pt x="124" y="676"/>
                    <a:pt x="124" y="676"/>
                  </a:cubicBezTo>
                  <a:cubicBezTo>
                    <a:pt x="125" y="677"/>
                    <a:pt x="126" y="678"/>
                    <a:pt x="128" y="679"/>
                  </a:cubicBezTo>
                  <a:cubicBezTo>
                    <a:pt x="129" y="673"/>
                    <a:pt x="131" y="668"/>
                    <a:pt x="132" y="663"/>
                  </a:cubicBezTo>
                  <a:cubicBezTo>
                    <a:pt x="132" y="693"/>
                    <a:pt x="132" y="693"/>
                    <a:pt x="132" y="693"/>
                  </a:cubicBezTo>
                  <a:close/>
                  <a:moveTo>
                    <a:pt x="132" y="133"/>
                  </a:moveTo>
                  <a:cubicBezTo>
                    <a:pt x="132" y="142"/>
                    <a:pt x="132" y="142"/>
                    <a:pt x="132" y="142"/>
                  </a:cubicBezTo>
                  <a:cubicBezTo>
                    <a:pt x="129" y="142"/>
                    <a:pt x="127" y="141"/>
                    <a:pt x="124" y="14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32" y="133"/>
                    <a:pt x="132" y="133"/>
                    <a:pt x="132" y="133"/>
                  </a:cubicBezTo>
                  <a:close/>
                  <a:moveTo>
                    <a:pt x="132" y="15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1" y="165"/>
                    <a:pt x="131" y="166"/>
                    <a:pt x="130" y="166"/>
                  </a:cubicBezTo>
                  <a:cubicBezTo>
                    <a:pt x="128" y="169"/>
                    <a:pt x="126" y="172"/>
                    <a:pt x="124" y="175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7" y="156"/>
                    <a:pt x="130" y="156"/>
                    <a:pt x="132" y="154"/>
                  </a:cubicBezTo>
                  <a:close/>
                  <a:moveTo>
                    <a:pt x="132" y="258"/>
                  </a:moveTo>
                  <a:cubicBezTo>
                    <a:pt x="132" y="273"/>
                    <a:pt x="132" y="273"/>
                    <a:pt x="132" y="273"/>
                  </a:cubicBezTo>
                  <a:cubicBezTo>
                    <a:pt x="131" y="273"/>
                    <a:pt x="129" y="273"/>
                    <a:pt x="128" y="273"/>
                  </a:cubicBezTo>
                  <a:cubicBezTo>
                    <a:pt x="124" y="269"/>
                    <a:pt x="125" y="267"/>
                    <a:pt x="125" y="262"/>
                  </a:cubicBezTo>
                  <a:cubicBezTo>
                    <a:pt x="127" y="260"/>
                    <a:pt x="130" y="258"/>
                    <a:pt x="132" y="258"/>
                  </a:cubicBezTo>
                  <a:close/>
                  <a:moveTo>
                    <a:pt x="132" y="310"/>
                  </a:moveTo>
                  <a:cubicBezTo>
                    <a:pt x="132" y="325"/>
                    <a:pt x="132" y="325"/>
                    <a:pt x="132" y="325"/>
                  </a:cubicBezTo>
                  <a:cubicBezTo>
                    <a:pt x="131" y="331"/>
                    <a:pt x="129" y="336"/>
                    <a:pt x="128" y="342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5" y="314"/>
                    <a:pt x="126" y="311"/>
                    <a:pt x="126" y="308"/>
                  </a:cubicBezTo>
                  <a:cubicBezTo>
                    <a:pt x="128" y="309"/>
                    <a:pt x="130" y="310"/>
                    <a:pt x="132" y="310"/>
                  </a:cubicBezTo>
                  <a:close/>
                  <a:moveTo>
                    <a:pt x="132" y="481"/>
                  </a:moveTo>
                  <a:cubicBezTo>
                    <a:pt x="132" y="501"/>
                    <a:pt x="132" y="501"/>
                    <a:pt x="132" y="501"/>
                  </a:cubicBezTo>
                  <a:cubicBezTo>
                    <a:pt x="132" y="499"/>
                    <a:pt x="131" y="496"/>
                    <a:pt x="131" y="493"/>
                  </a:cubicBezTo>
                  <a:cubicBezTo>
                    <a:pt x="129" y="491"/>
                    <a:pt x="127" y="489"/>
                    <a:pt x="124" y="488"/>
                  </a:cubicBezTo>
                  <a:cubicBezTo>
                    <a:pt x="124" y="476"/>
                    <a:pt x="124" y="476"/>
                    <a:pt x="124" y="476"/>
                  </a:cubicBezTo>
                  <a:cubicBezTo>
                    <a:pt x="127" y="477"/>
                    <a:pt x="130" y="479"/>
                    <a:pt x="132" y="481"/>
                  </a:cubicBezTo>
                  <a:close/>
                  <a:moveTo>
                    <a:pt x="132" y="525"/>
                  </a:moveTo>
                  <a:cubicBezTo>
                    <a:pt x="132" y="539"/>
                    <a:pt x="132" y="539"/>
                    <a:pt x="132" y="539"/>
                  </a:cubicBezTo>
                  <a:cubicBezTo>
                    <a:pt x="129" y="540"/>
                    <a:pt x="127" y="542"/>
                    <a:pt x="124" y="543"/>
                  </a:cubicBezTo>
                  <a:cubicBezTo>
                    <a:pt x="124" y="529"/>
                    <a:pt x="124" y="529"/>
                    <a:pt x="124" y="529"/>
                  </a:cubicBezTo>
                  <a:cubicBezTo>
                    <a:pt x="132" y="525"/>
                    <a:pt x="132" y="525"/>
                    <a:pt x="132" y="525"/>
                  </a:cubicBezTo>
                  <a:close/>
                  <a:moveTo>
                    <a:pt x="132" y="553"/>
                  </a:moveTo>
                  <a:cubicBezTo>
                    <a:pt x="132" y="566"/>
                    <a:pt x="132" y="566"/>
                    <a:pt x="132" y="566"/>
                  </a:cubicBezTo>
                  <a:cubicBezTo>
                    <a:pt x="129" y="567"/>
                    <a:pt x="129" y="567"/>
                    <a:pt x="129" y="567"/>
                  </a:cubicBezTo>
                  <a:cubicBezTo>
                    <a:pt x="127" y="564"/>
                    <a:pt x="126" y="561"/>
                    <a:pt x="125" y="558"/>
                  </a:cubicBezTo>
                  <a:cubicBezTo>
                    <a:pt x="128" y="555"/>
                    <a:pt x="130" y="554"/>
                    <a:pt x="132" y="553"/>
                  </a:cubicBezTo>
                  <a:close/>
                  <a:moveTo>
                    <a:pt x="132" y="628"/>
                  </a:moveTo>
                  <a:cubicBezTo>
                    <a:pt x="132" y="642"/>
                    <a:pt x="132" y="642"/>
                    <a:pt x="132" y="642"/>
                  </a:cubicBezTo>
                  <a:cubicBezTo>
                    <a:pt x="131" y="638"/>
                    <a:pt x="128" y="635"/>
                    <a:pt x="124" y="632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6" y="623"/>
                    <a:pt x="129" y="626"/>
                    <a:pt x="132" y="628"/>
                  </a:cubicBezTo>
                  <a:close/>
                  <a:moveTo>
                    <a:pt x="124" y="512"/>
                  </a:moveTo>
                  <a:cubicBezTo>
                    <a:pt x="124" y="505"/>
                    <a:pt x="124" y="505"/>
                    <a:pt x="124" y="505"/>
                  </a:cubicBezTo>
                  <a:cubicBezTo>
                    <a:pt x="125" y="507"/>
                    <a:pt x="126" y="509"/>
                    <a:pt x="127" y="511"/>
                  </a:cubicBezTo>
                  <a:cubicBezTo>
                    <a:pt x="124" y="512"/>
                    <a:pt x="124" y="512"/>
                    <a:pt x="124" y="512"/>
                  </a:cubicBezTo>
                  <a:close/>
                  <a:moveTo>
                    <a:pt x="124" y="460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5" y="449"/>
                    <a:pt x="126" y="449"/>
                    <a:pt x="127" y="450"/>
                  </a:cubicBezTo>
                  <a:cubicBezTo>
                    <a:pt x="127" y="453"/>
                    <a:pt x="128" y="456"/>
                    <a:pt x="129" y="459"/>
                  </a:cubicBezTo>
                  <a:cubicBezTo>
                    <a:pt x="124" y="460"/>
                    <a:pt x="124" y="460"/>
                    <a:pt x="124" y="460"/>
                  </a:cubicBezTo>
                  <a:close/>
                  <a:moveTo>
                    <a:pt x="124" y="435"/>
                  </a:moveTo>
                  <a:cubicBezTo>
                    <a:pt x="124" y="432"/>
                    <a:pt x="124" y="432"/>
                    <a:pt x="124" y="432"/>
                  </a:cubicBezTo>
                  <a:cubicBezTo>
                    <a:pt x="125" y="435"/>
                    <a:pt x="125" y="435"/>
                    <a:pt x="125" y="435"/>
                  </a:cubicBezTo>
                  <a:lnTo>
                    <a:pt x="124" y="435"/>
                  </a:lnTo>
                  <a:close/>
                  <a:moveTo>
                    <a:pt x="103" y="132"/>
                  </a:moveTo>
                  <a:cubicBezTo>
                    <a:pt x="103" y="132"/>
                    <a:pt x="104" y="132"/>
                    <a:pt x="104" y="131"/>
                  </a:cubicBezTo>
                  <a:cubicBezTo>
                    <a:pt x="110" y="123"/>
                    <a:pt x="117" y="116"/>
                    <a:pt x="124" y="109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1" y="122"/>
                    <a:pt x="118" y="125"/>
                    <a:pt x="115" y="129"/>
                  </a:cubicBezTo>
                  <a:cubicBezTo>
                    <a:pt x="118" y="130"/>
                    <a:pt x="121" y="131"/>
                    <a:pt x="124" y="13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6" y="139"/>
                    <a:pt x="109" y="139"/>
                    <a:pt x="103" y="143"/>
                  </a:cubicBezTo>
                  <a:cubicBezTo>
                    <a:pt x="103" y="132"/>
                    <a:pt x="103" y="132"/>
                    <a:pt x="103" y="132"/>
                  </a:cubicBezTo>
                  <a:close/>
                  <a:moveTo>
                    <a:pt x="124" y="685"/>
                  </a:moveTo>
                  <a:cubicBezTo>
                    <a:pt x="118" y="679"/>
                    <a:pt x="110" y="673"/>
                    <a:pt x="105" y="665"/>
                  </a:cubicBezTo>
                  <a:cubicBezTo>
                    <a:pt x="105" y="664"/>
                    <a:pt x="104" y="664"/>
                    <a:pt x="103" y="663"/>
                  </a:cubicBezTo>
                  <a:cubicBezTo>
                    <a:pt x="103" y="653"/>
                    <a:pt x="103" y="653"/>
                    <a:pt x="103" y="653"/>
                  </a:cubicBezTo>
                  <a:cubicBezTo>
                    <a:pt x="104" y="655"/>
                    <a:pt x="104" y="655"/>
                    <a:pt x="104" y="655"/>
                  </a:cubicBezTo>
                  <a:cubicBezTo>
                    <a:pt x="107" y="646"/>
                    <a:pt x="110" y="637"/>
                    <a:pt x="113" y="629"/>
                  </a:cubicBezTo>
                  <a:cubicBezTo>
                    <a:pt x="113" y="617"/>
                    <a:pt x="112" y="615"/>
                    <a:pt x="103" y="605"/>
                  </a:cubicBezTo>
                  <a:cubicBezTo>
                    <a:pt x="103" y="605"/>
                    <a:pt x="103" y="605"/>
                    <a:pt x="103" y="606"/>
                  </a:cubicBezTo>
                  <a:cubicBezTo>
                    <a:pt x="103" y="592"/>
                    <a:pt x="103" y="592"/>
                    <a:pt x="103" y="592"/>
                  </a:cubicBezTo>
                  <a:cubicBezTo>
                    <a:pt x="104" y="594"/>
                    <a:pt x="104" y="596"/>
                    <a:pt x="105" y="597"/>
                  </a:cubicBezTo>
                  <a:cubicBezTo>
                    <a:pt x="113" y="605"/>
                    <a:pt x="118" y="613"/>
                    <a:pt x="124" y="621"/>
                  </a:cubicBezTo>
                  <a:cubicBezTo>
                    <a:pt x="124" y="632"/>
                    <a:pt x="124" y="632"/>
                    <a:pt x="124" y="632"/>
                  </a:cubicBezTo>
                  <a:cubicBezTo>
                    <a:pt x="124" y="631"/>
                    <a:pt x="123" y="630"/>
                    <a:pt x="122" y="630"/>
                  </a:cubicBezTo>
                  <a:cubicBezTo>
                    <a:pt x="115" y="654"/>
                    <a:pt x="109" y="661"/>
                    <a:pt x="124" y="676"/>
                  </a:cubicBezTo>
                  <a:cubicBezTo>
                    <a:pt x="124" y="685"/>
                    <a:pt x="124" y="685"/>
                    <a:pt x="124" y="685"/>
                  </a:cubicBezTo>
                  <a:close/>
                  <a:moveTo>
                    <a:pt x="124" y="157"/>
                  </a:moveTo>
                  <a:cubicBezTo>
                    <a:pt x="124" y="175"/>
                    <a:pt x="124" y="175"/>
                    <a:pt x="124" y="175"/>
                  </a:cubicBezTo>
                  <a:cubicBezTo>
                    <a:pt x="121" y="180"/>
                    <a:pt x="117" y="184"/>
                    <a:pt x="111" y="190"/>
                  </a:cubicBezTo>
                  <a:cubicBezTo>
                    <a:pt x="108" y="195"/>
                    <a:pt x="106" y="200"/>
                    <a:pt x="103" y="205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11" y="181"/>
                    <a:pt x="114" y="177"/>
                    <a:pt x="119" y="167"/>
                  </a:cubicBezTo>
                  <a:cubicBezTo>
                    <a:pt x="111" y="166"/>
                    <a:pt x="106" y="165"/>
                    <a:pt x="103" y="165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7" y="158"/>
                    <a:pt x="121" y="158"/>
                    <a:pt x="124" y="157"/>
                  </a:cubicBezTo>
                  <a:close/>
                  <a:moveTo>
                    <a:pt x="124" y="317"/>
                  </a:moveTo>
                  <a:cubicBezTo>
                    <a:pt x="124" y="342"/>
                    <a:pt x="124" y="342"/>
                    <a:pt x="124" y="342"/>
                  </a:cubicBezTo>
                  <a:cubicBezTo>
                    <a:pt x="123" y="342"/>
                    <a:pt x="123" y="342"/>
                    <a:pt x="123" y="342"/>
                  </a:cubicBezTo>
                  <a:cubicBezTo>
                    <a:pt x="121" y="341"/>
                    <a:pt x="120" y="341"/>
                    <a:pt x="118" y="340"/>
                  </a:cubicBezTo>
                  <a:cubicBezTo>
                    <a:pt x="119" y="337"/>
                    <a:pt x="120" y="333"/>
                    <a:pt x="120" y="330"/>
                  </a:cubicBezTo>
                  <a:cubicBezTo>
                    <a:pt x="115" y="328"/>
                    <a:pt x="109" y="327"/>
                    <a:pt x="103" y="325"/>
                  </a:cubicBezTo>
                  <a:cubicBezTo>
                    <a:pt x="103" y="313"/>
                    <a:pt x="103" y="313"/>
                    <a:pt x="103" y="313"/>
                  </a:cubicBezTo>
                  <a:cubicBezTo>
                    <a:pt x="110" y="315"/>
                    <a:pt x="118" y="317"/>
                    <a:pt x="124" y="317"/>
                  </a:cubicBezTo>
                  <a:close/>
                  <a:moveTo>
                    <a:pt x="124" y="432"/>
                  </a:moveTo>
                  <a:cubicBezTo>
                    <a:pt x="124" y="435"/>
                    <a:pt x="124" y="435"/>
                    <a:pt x="124" y="435"/>
                  </a:cubicBezTo>
                  <a:cubicBezTo>
                    <a:pt x="117" y="440"/>
                    <a:pt x="110" y="446"/>
                    <a:pt x="103" y="451"/>
                  </a:cubicBezTo>
                  <a:cubicBezTo>
                    <a:pt x="103" y="439"/>
                    <a:pt x="103" y="439"/>
                    <a:pt x="103" y="439"/>
                  </a:cubicBezTo>
                  <a:cubicBezTo>
                    <a:pt x="105" y="438"/>
                    <a:pt x="107" y="436"/>
                    <a:pt x="109" y="435"/>
                  </a:cubicBezTo>
                  <a:cubicBezTo>
                    <a:pt x="107" y="435"/>
                    <a:pt x="105" y="435"/>
                    <a:pt x="103" y="436"/>
                  </a:cubicBezTo>
                  <a:cubicBezTo>
                    <a:pt x="103" y="425"/>
                    <a:pt x="103" y="425"/>
                    <a:pt x="103" y="425"/>
                  </a:cubicBezTo>
                  <a:cubicBezTo>
                    <a:pt x="123" y="422"/>
                    <a:pt x="123" y="422"/>
                    <a:pt x="123" y="422"/>
                  </a:cubicBezTo>
                  <a:cubicBezTo>
                    <a:pt x="124" y="432"/>
                    <a:pt x="124" y="432"/>
                    <a:pt x="124" y="432"/>
                  </a:cubicBezTo>
                  <a:close/>
                  <a:moveTo>
                    <a:pt x="124" y="449"/>
                  </a:moveTo>
                  <a:cubicBezTo>
                    <a:pt x="121" y="449"/>
                    <a:pt x="118" y="450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10" y="462"/>
                    <a:pt x="117" y="461"/>
                    <a:pt x="124" y="460"/>
                  </a:cubicBezTo>
                  <a:cubicBezTo>
                    <a:pt x="124" y="449"/>
                    <a:pt x="124" y="449"/>
                    <a:pt x="124" y="449"/>
                  </a:cubicBezTo>
                  <a:close/>
                  <a:moveTo>
                    <a:pt x="124" y="476"/>
                  </a:moveTo>
                  <a:cubicBezTo>
                    <a:pt x="124" y="488"/>
                    <a:pt x="124" y="488"/>
                    <a:pt x="124" y="488"/>
                  </a:cubicBezTo>
                  <a:cubicBezTo>
                    <a:pt x="114" y="483"/>
                    <a:pt x="102" y="492"/>
                    <a:pt x="107" y="505"/>
                  </a:cubicBezTo>
                  <a:cubicBezTo>
                    <a:pt x="110" y="506"/>
                    <a:pt x="110" y="506"/>
                    <a:pt x="114" y="504"/>
                  </a:cubicBezTo>
                  <a:cubicBezTo>
                    <a:pt x="114" y="502"/>
                    <a:pt x="113" y="500"/>
                    <a:pt x="113" y="498"/>
                  </a:cubicBezTo>
                  <a:cubicBezTo>
                    <a:pt x="116" y="497"/>
                    <a:pt x="118" y="496"/>
                    <a:pt x="121" y="495"/>
                  </a:cubicBezTo>
                  <a:cubicBezTo>
                    <a:pt x="122" y="498"/>
                    <a:pt x="123" y="501"/>
                    <a:pt x="124" y="505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18" y="514"/>
                    <a:pt x="111" y="517"/>
                    <a:pt x="104" y="519"/>
                  </a:cubicBezTo>
                  <a:cubicBezTo>
                    <a:pt x="103" y="516"/>
                    <a:pt x="103" y="516"/>
                    <a:pt x="103" y="516"/>
                  </a:cubicBezTo>
                  <a:cubicBezTo>
                    <a:pt x="103" y="480"/>
                    <a:pt x="103" y="480"/>
                    <a:pt x="103" y="480"/>
                  </a:cubicBezTo>
                  <a:cubicBezTo>
                    <a:pt x="112" y="476"/>
                    <a:pt x="119" y="475"/>
                    <a:pt x="124" y="476"/>
                  </a:cubicBezTo>
                  <a:close/>
                  <a:moveTo>
                    <a:pt x="124" y="529"/>
                  </a:moveTo>
                  <a:cubicBezTo>
                    <a:pt x="124" y="543"/>
                    <a:pt x="124" y="543"/>
                    <a:pt x="124" y="543"/>
                  </a:cubicBezTo>
                  <a:cubicBezTo>
                    <a:pt x="122" y="545"/>
                    <a:pt x="120" y="546"/>
                    <a:pt x="117" y="546"/>
                  </a:cubicBezTo>
                  <a:cubicBezTo>
                    <a:pt x="115" y="543"/>
                    <a:pt x="114" y="539"/>
                    <a:pt x="112" y="536"/>
                  </a:cubicBezTo>
                  <a:cubicBezTo>
                    <a:pt x="116" y="534"/>
                    <a:pt x="120" y="532"/>
                    <a:pt x="124" y="529"/>
                  </a:cubicBezTo>
                  <a:close/>
                  <a:moveTo>
                    <a:pt x="103" y="409"/>
                  </a:moveTo>
                  <a:cubicBezTo>
                    <a:pt x="103" y="396"/>
                    <a:pt x="103" y="396"/>
                    <a:pt x="103" y="396"/>
                  </a:cubicBezTo>
                  <a:cubicBezTo>
                    <a:pt x="109" y="396"/>
                    <a:pt x="116" y="396"/>
                    <a:pt x="122" y="396"/>
                  </a:cubicBezTo>
                  <a:cubicBezTo>
                    <a:pt x="122" y="400"/>
                    <a:pt x="122" y="404"/>
                    <a:pt x="122" y="409"/>
                  </a:cubicBezTo>
                  <a:cubicBezTo>
                    <a:pt x="103" y="409"/>
                    <a:pt x="103" y="409"/>
                    <a:pt x="103" y="409"/>
                  </a:cubicBezTo>
                  <a:close/>
                  <a:moveTo>
                    <a:pt x="103" y="378"/>
                  </a:moveTo>
                  <a:cubicBezTo>
                    <a:pt x="103" y="356"/>
                    <a:pt x="103" y="356"/>
                    <a:pt x="103" y="356"/>
                  </a:cubicBezTo>
                  <a:cubicBezTo>
                    <a:pt x="105" y="353"/>
                    <a:pt x="109" y="353"/>
                    <a:pt x="116" y="353"/>
                  </a:cubicBezTo>
                  <a:cubicBezTo>
                    <a:pt x="126" y="360"/>
                    <a:pt x="124" y="371"/>
                    <a:pt x="122" y="382"/>
                  </a:cubicBezTo>
                  <a:cubicBezTo>
                    <a:pt x="119" y="381"/>
                    <a:pt x="116" y="380"/>
                    <a:pt x="113" y="380"/>
                  </a:cubicBezTo>
                  <a:cubicBezTo>
                    <a:pt x="115" y="374"/>
                    <a:pt x="114" y="370"/>
                    <a:pt x="114" y="364"/>
                  </a:cubicBezTo>
                  <a:cubicBezTo>
                    <a:pt x="112" y="364"/>
                    <a:pt x="111" y="364"/>
                    <a:pt x="109" y="365"/>
                  </a:cubicBezTo>
                  <a:cubicBezTo>
                    <a:pt x="107" y="371"/>
                    <a:pt x="105" y="375"/>
                    <a:pt x="103" y="378"/>
                  </a:cubicBezTo>
                  <a:close/>
                  <a:moveTo>
                    <a:pt x="94" y="141"/>
                  </a:moveTo>
                  <a:cubicBezTo>
                    <a:pt x="96" y="138"/>
                    <a:pt x="99" y="135"/>
                    <a:pt x="103" y="13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0" y="145"/>
                    <a:pt x="97" y="149"/>
                    <a:pt x="94" y="154"/>
                  </a:cubicBezTo>
                  <a:cubicBezTo>
                    <a:pt x="94" y="141"/>
                    <a:pt x="94" y="141"/>
                    <a:pt x="94" y="141"/>
                  </a:cubicBezTo>
                  <a:close/>
                  <a:moveTo>
                    <a:pt x="103" y="663"/>
                  </a:moveTo>
                  <a:cubicBezTo>
                    <a:pt x="99" y="660"/>
                    <a:pt x="97" y="657"/>
                    <a:pt x="94" y="654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5" y="644"/>
                    <a:pt x="96" y="645"/>
                    <a:pt x="103" y="653"/>
                  </a:cubicBezTo>
                  <a:cubicBezTo>
                    <a:pt x="103" y="663"/>
                    <a:pt x="103" y="663"/>
                    <a:pt x="103" y="663"/>
                  </a:cubicBezTo>
                  <a:close/>
                  <a:moveTo>
                    <a:pt x="103" y="156"/>
                  </a:moveTo>
                  <a:cubicBezTo>
                    <a:pt x="103" y="165"/>
                    <a:pt x="103" y="165"/>
                    <a:pt x="103" y="165"/>
                  </a:cubicBezTo>
                  <a:cubicBezTo>
                    <a:pt x="99" y="164"/>
                    <a:pt x="97" y="164"/>
                    <a:pt x="94" y="16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103" y="182"/>
                  </a:moveTo>
                  <a:cubicBezTo>
                    <a:pt x="103" y="205"/>
                    <a:pt x="103" y="205"/>
                    <a:pt x="103" y="205"/>
                  </a:cubicBezTo>
                  <a:cubicBezTo>
                    <a:pt x="101" y="209"/>
                    <a:pt x="98" y="212"/>
                    <a:pt x="94" y="215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96" y="202"/>
                    <a:pt x="97" y="198"/>
                    <a:pt x="101" y="192"/>
                  </a:cubicBezTo>
                  <a:cubicBezTo>
                    <a:pt x="99" y="192"/>
                    <a:pt x="99" y="193"/>
                    <a:pt x="94" y="192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8" y="183"/>
                    <a:pt x="101" y="183"/>
                    <a:pt x="103" y="182"/>
                  </a:cubicBezTo>
                  <a:close/>
                  <a:moveTo>
                    <a:pt x="103" y="313"/>
                  </a:moveTo>
                  <a:cubicBezTo>
                    <a:pt x="103" y="325"/>
                    <a:pt x="103" y="325"/>
                    <a:pt x="103" y="325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7" y="311"/>
                    <a:pt x="100" y="312"/>
                    <a:pt x="103" y="313"/>
                  </a:cubicBezTo>
                  <a:close/>
                  <a:moveTo>
                    <a:pt x="103" y="356"/>
                  </a:moveTo>
                  <a:cubicBezTo>
                    <a:pt x="103" y="378"/>
                    <a:pt x="103" y="378"/>
                    <a:pt x="103" y="378"/>
                  </a:cubicBezTo>
                  <a:cubicBezTo>
                    <a:pt x="101" y="380"/>
                    <a:pt x="98" y="382"/>
                    <a:pt x="94" y="382"/>
                  </a:cubicBezTo>
                  <a:cubicBezTo>
                    <a:pt x="94" y="369"/>
                    <a:pt x="94" y="369"/>
                    <a:pt x="94" y="369"/>
                  </a:cubicBezTo>
                  <a:cubicBezTo>
                    <a:pt x="94" y="369"/>
                    <a:pt x="95" y="369"/>
                    <a:pt x="95" y="369"/>
                  </a:cubicBezTo>
                  <a:cubicBezTo>
                    <a:pt x="99" y="362"/>
                    <a:pt x="100" y="358"/>
                    <a:pt x="103" y="356"/>
                  </a:cubicBezTo>
                  <a:close/>
                  <a:moveTo>
                    <a:pt x="103" y="396"/>
                  </a:moveTo>
                  <a:cubicBezTo>
                    <a:pt x="103" y="409"/>
                    <a:pt x="103" y="409"/>
                    <a:pt x="103" y="409"/>
                  </a:cubicBezTo>
                  <a:cubicBezTo>
                    <a:pt x="94" y="409"/>
                    <a:pt x="94" y="409"/>
                    <a:pt x="94" y="409"/>
                  </a:cubicBezTo>
                  <a:cubicBezTo>
                    <a:pt x="94" y="397"/>
                    <a:pt x="94" y="397"/>
                    <a:pt x="94" y="397"/>
                  </a:cubicBezTo>
                  <a:cubicBezTo>
                    <a:pt x="103" y="396"/>
                    <a:pt x="103" y="396"/>
                    <a:pt x="103" y="396"/>
                  </a:cubicBezTo>
                  <a:close/>
                  <a:moveTo>
                    <a:pt x="103" y="425"/>
                  </a:moveTo>
                  <a:cubicBezTo>
                    <a:pt x="103" y="436"/>
                    <a:pt x="103" y="436"/>
                    <a:pt x="103" y="436"/>
                  </a:cubicBezTo>
                  <a:cubicBezTo>
                    <a:pt x="100" y="436"/>
                    <a:pt x="97" y="436"/>
                    <a:pt x="94" y="437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3" y="425"/>
                    <a:pt x="103" y="425"/>
                    <a:pt x="103" y="425"/>
                  </a:cubicBezTo>
                  <a:close/>
                  <a:moveTo>
                    <a:pt x="103" y="439"/>
                  </a:moveTo>
                  <a:cubicBezTo>
                    <a:pt x="103" y="451"/>
                    <a:pt x="103" y="451"/>
                    <a:pt x="103" y="451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00" y="463"/>
                    <a:pt x="97" y="464"/>
                    <a:pt x="94" y="464"/>
                  </a:cubicBezTo>
                  <a:cubicBezTo>
                    <a:pt x="94" y="446"/>
                    <a:pt x="94" y="446"/>
                    <a:pt x="94" y="446"/>
                  </a:cubicBezTo>
                  <a:cubicBezTo>
                    <a:pt x="97" y="444"/>
                    <a:pt x="100" y="441"/>
                    <a:pt x="103" y="439"/>
                  </a:cubicBezTo>
                  <a:close/>
                  <a:moveTo>
                    <a:pt x="103" y="480"/>
                  </a:moveTo>
                  <a:cubicBezTo>
                    <a:pt x="103" y="516"/>
                    <a:pt x="103" y="516"/>
                    <a:pt x="103" y="516"/>
                  </a:cubicBezTo>
                  <a:cubicBezTo>
                    <a:pt x="97" y="503"/>
                    <a:pt x="93" y="495"/>
                    <a:pt x="101" y="480"/>
                  </a:cubicBezTo>
                  <a:cubicBezTo>
                    <a:pt x="101" y="480"/>
                    <a:pt x="102" y="480"/>
                    <a:pt x="103" y="480"/>
                  </a:cubicBezTo>
                  <a:close/>
                  <a:moveTo>
                    <a:pt x="103" y="592"/>
                  </a:moveTo>
                  <a:cubicBezTo>
                    <a:pt x="103" y="606"/>
                    <a:pt x="103" y="606"/>
                    <a:pt x="103" y="606"/>
                  </a:cubicBezTo>
                  <a:cubicBezTo>
                    <a:pt x="98" y="611"/>
                    <a:pt x="95" y="621"/>
                    <a:pt x="94" y="630"/>
                  </a:cubicBezTo>
                  <a:cubicBezTo>
                    <a:pt x="94" y="603"/>
                    <a:pt x="94" y="603"/>
                    <a:pt x="94" y="603"/>
                  </a:cubicBezTo>
                  <a:cubicBezTo>
                    <a:pt x="95" y="598"/>
                    <a:pt x="95" y="595"/>
                    <a:pt x="94" y="592"/>
                  </a:cubicBezTo>
                  <a:cubicBezTo>
                    <a:pt x="94" y="575"/>
                    <a:pt x="94" y="575"/>
                    <a:pt x="94" y="575"/>
                  </a:cubicBezTo>
                  <a:cubicBezTo>
                    <a:pt x="98" y="579"/>
                    <a:pt x="101" y="587"/>
                    <a:pt x="103" y="592"/>
                  </a:cubicBezTo>
                  <a:close/>
                  <a:moveTo>
                    <a:pt x="84" y="155"/>
                  </a:moveTo>
                  <a:cubicBezTo>
                    <a:pt x="87" y="150"/>
                    <a:pt x="90" y="145"/>
                    <a:pt x="94" y="141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2" y="164"/>
                    <a:pt x="91" y="164"/>
                    <a:pt x="90" y="164"/>
                  </a:cubicBezTo>
                  <a:cubicBezTo>
                    <a:pt x="87" y="166"/>
                    <a:pt x="86" y="166"/>
                    <a:pt x="84" y="168"/>
                  </a:cubicBezTo>
                  <a:cubicBezTo>
                    <a:pt x="84" y="155"/>
                    <a:pt x="84" y="155"/>
                    <a:pt x="84" y="155"/>
                  </a:cubicBezTo>
                  <a:close/>
                  <a:moveTo>
                    <a:pt x="94" y="654"/>
                  </a:moveTo>
                  <a:cubicBezTo>
                    <a:pt x="90" y="650"/>
                    <a:pt x="87" y="646"/>
                    <a:pt x="84" y="642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8" y="616"/>
                    <a:pt x="88" y="616"/>
                    <a:pt x="93" y="606"/>
                  </a:cubicBezTo>
                  <a:cubicBezTo>
                    <a:pt x="93" y="605"/>
                    <a:pt x="93" y="604"/>
                    <a:pt x="94" y="603"/>
                  </a:cubicBezTo>
                  <a:cubicBezTo>
                    <a:pt x="94" y="630"/>
                    <a:pt x="94" y="630"/>
                    <a:pt x="94" y="630"/>
                  </a:cubicBezTo>
                  <a:cubicBezTo>
                    <a:pt x="93" y="634"/>
                    <a:pt x="93" y="637"/>
                    <a:pt x="93" y="639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4" y="654"/>
                    <a:pt x="94" y="654"/>
                    <a:pt x="94" y="654"/>
                  </a:cubicBezTo>
                  <a:close/>
                  <a:moveTo>
                    <a:pt x="94" y="184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1" y="192"/>
                    <a:pt x="88" y="192"/>
                    <a:pt x="84" y="19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7" y="183"/>
                    <a:pt x="90" y="183"/>
                    <a:pt x="94" y="184"/>
                  </a:cubicBezTo>
                  <a:close/>
                  <a:moveTo>
                    <a:pt x="94" y="205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3" y="215"/>
                    <a:pt x="93" y="215"/>
                    <a:pt x="92" y="216"/>
                  </a:cubicBezTo>
                  <a:cubicBezTo>
                    <a:pt x="91" y="223"/>
                    <a:pt x="88" y="230"/>
                    <a:pt x="84" y="236"/>
                  </a:cubicBezTo>
                  <a:cubicBezTo>
                    <a:pt x="84" y="220"/>
                    <a:pt x="84" y="220"/>
                    <a:pt x="84" y="220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9" y="208"/>
                    <a:pt x="91" y="207"/>
                    <a:pt x="94" y="205"/>
                  </a:cubicBezTo>
                  <a:close/>
                  <a:moveTo>
                    <a:pt x="94" y="310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91" y="318"/>
                    <a:pt x="91" y="314"/>
                    <a:pt x="92" y="310"/>
                  </a:cubicBezTo>
                  <a:cubicBezTo>
                    <a:pt x="93" y="310"/>
                    <a:pt x="93" y="310"/>
                    <a:pt x="94" y="310"/>
                  </a:cubicBezTo>
                  <a:close/>
                  <a:moveTo>
                    <a:pt x="94" y="369"/>
                  </a:moveTo>
                  <a:cubicBezTo>
                    <a:pt x="94" y="382"/>
                    <a:pt x="94" y="382"/>
                    <a:pt x="94" y="382"/>
                  </a:cubicBezTo>
                  <a:cubicBezTo>
                    <a:pt x="92" y="382"/>
                    <a:pt x="91" y="382"/>
                    <a:pt x="90" y="383"/>
                  </a:cubicBezTo>
                  <a:cubicBezTo>
                    <a:pt x="87" y="381"/>
                    <a:pt x="85" y="379"/>
                    <a:pt x="84" y="377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7" y="351"/>
                    <a:pt x="90" y="352"/>
                    <a:pt x="92" y="352"/>
                  </a:cubicBezTo>
                  <a:cubicBezTo>
                    <a:pt x="90" y="358"/>
                    <a:pt x="89" y="364"/>
                    <a:pt x="90" y="370"/>
                  </a:cubicBezTo>
                  <a:cubicBezTo>
                    <a:pt x="91" y="370"/>
                    <a:pt x="92" y="369"/>
                    <a:pt x="94" y="369"/>
                  </a:cubicBezTo>
                  <a:close/>
                  <a:moveTo>
                    <a:pt x="94" y="397"/>
                  </a:moveTo>
                  <a:cubicBezTo>
                    <a:pt x="94" y="409"/>
                    <a:pt x="94" y="409"/>
                    <a:pt x="9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84" y="397"/>
                    <a:pt x="84" y="397"/>
                    <a:pt x="84" y="397"/>
                  </a:cubicBezTo>
                  <a:cubicBezTo>
                    <a:pt x="94" y="397"/>
                    <a:pt x="94" y="397"/>
                    <a:pt x="94" y="397"/>
                  </a:cubicBezTo>
                  <a:close/>
                  <a:moveTo>
                    <a:pt x="94" y="426"/>
                  </a:moveTo>
                  <a:cubicBezTo>
                    <a:pt x="94" y="437"/>
                    <a:pt x="94" y="437"/>
                    <a:pt x="94" y="437"/>
                  </a:cubicBezTo>
                  <a:cubicBezTo>
                    <a:pt x="90" y="437"/>
                    <a:pt x="87" y="438"/>
                    <a:pt x="84" y="438"/>
                  </a:cubicBezTo>
                  <a:cubicBezTo>
                    <a:pt x="84" y="427"/>
                    <a:pt x="84" y="427"/>
                    <a:pt x="84" y="427"/>
                  </a:cubicBezTo>
                  <a:cubicBezTo>
                    <a:pt x="94" y="426"/>
                    <a:pt x="94" y="426"/>
                    <a:pt x="94" y="426"/>
                  </a:cubicBezTo>
                  <a:close/>
                  <a:moveTo>
                    <a:pt x="94" y="446"/>
                  </a:moveTo>
                  <a:cubicBezTo>
                    <a:pt x="94" y="464"/>
                    <a:pt x="94" y="464"/>
                    <a:pt x="94" y="464"/>
                  </a:cubicBezTo>
                  <a:cubicBezTo>
                    <a:pt x="91" y="465"/>
                    <a:pt x="89" y="465"/>
                    <a:pt x="86" y="465"/>
                  </a:cubicBezTo>
                  <a:cubicBezTo>
                    <a:pt x="86" y="461"/>
                    <a:pt x="86" y="456"/>
                    <a:pt x="86" y="451"/>
                  </a:cubicBezTo>
                  <a:cubicBezTo>
                    <a:pt x="94" y="446"/>
                    <a:pt x="94" y="446"/>
                    <a:pt x="94" y="446"/>
                  </a:cubicBezTo>
                  <a:close/>
                  <a:moveTo>
                    <a:pt x="94" y="575"/>
                  </a:moveTo>
                  <a:cubicBezTo>
                    <a:pt x="94" y="592"/>
                    <a:pt x="94" y="592"/>
                    <a:pt x="94" y="592"/>
                  </a:cubicBezTo>
                  <a:cubicBezTo>
                    <a:pt x="92" y="588"/>
                    <a:pt x="90" y="585"/>
                    <a:pt x="88" y="579"/>
                  </a:cubicBezTo>
                  <a:cubicBezTo>
                    <a:pt x="87" y="579"/>
                    <a:pt x="86" y="579"/>
                    <a:pt x="85" y="579"/>
                  </a:cubicBezTo>
                  <a:cubicBezTo>
                    <a:pt x="85" y="581"/>
                    <a:pt x="84" y="582"/>
                    <a:pt x="84" y="583"/>
                  </a:cubicBezTo>
                  <a:cubicBezTo>
                    <a:pt x="84" y="558"/>
                    <a:pt x="84" y="558"/>
                    <a:pt x="84" y="558"/>
                  </a:cubicBezTo>
                  <a:cubicBezTo>
                    <a:pt x="86" y="561"/>
                    <a:pt x="87" y="566"/>
                    <a:pt x="88" y="571"/>
                  </a:cubicBezTo>
                  <a:cubicBezTo>
                    <a:pt x="90" y="572"/>
                    <a:pt x="92" y="573"/>
                    <a:pt x="94" y="575"/>
                  </a:cubicBezTo>
                  <a:close/>
                  <a:moveTo>
                    <a:pt x="76" y="164"/>
                  </a:moveTo>
                  <a:cubicBezTo>
                    <a:pt x="78" y="162"/>
                    <a:pt x="80" y="160"/>
                    <a:pt x="82" y="158"/>
                  </a:cubicBezTo>
                  <a:cubicBezTo>
                    <a:pt x="83" y="157"/>
                    <a:pt x="83" y="156"/>
                    <a:pt x="84" y="15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0" y="170"/>
                    <a:pt x="78" y="172"/>
                    <a:pt x="76" y="176"/>
                  </a:cubicBezTo>
                  <a:cubicBezTo>
                    <a:pt x="76" y="164"/>
                    <a:pt x="76" y="164"/>
                    <a:pt x="76" y="164"/>
                  </a:cubicBezTo>
                  <a:close/>
                  <a:moveTo>
                    <a:pt x="84" y="642"/>
                  </a:moveTo>
                  <a:cubicBezTo>
                    <a:pt x="81" y="639"/>
                    <a:pt x="79" y="635"/>
                    <a:pt x="76" y="632"/>
                  </a:cubicBezTo>
                  <a:cubicBezTo>
                    <a:pt x="76" y="618"/>
                    <a:pt x="76" y="618"/>
                    <a:pt x="76" y="618"/>
                  </a:cubicBezTo>
                  <a:cubicBezTo>
                    <a:pt x="78" y="621"/>
                    <a:pt x="79" y="624"/>
                    <a:pt x="82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42"/>
                    <a:pt x="84" y="642"/>
                    <a:pt x="84" y="642"/>
                  </a:cubicBezTo>
                  <a:close/>
                  <a:moveTo>
                    <a:pt x="84" y="183"/>
                  </a:moveTo>
                  <a:cubicBezTo>
                    <a:pt x="84" y="192"/>
                    <a:pt x="84" y="192"/>
                    <a:pt x="84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9" y="182"/>
                    <a:pt x="81" y="183"/>
                    <a:pt x="84" y="183"/>
                  </a:cubicBezTo>
                  <a:close/>
                  <a:moveTo>
                    <a:pt x="84" y="209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81" y="219"/>
                    <a:pt x="79" y="219"/>
                    <a:pt x="76" y="219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0"/>
                    <a:pt x="82" y="209"/>
                    <a:pt x="84" y="209"/>
                  </a:cubicBezTo>
                  <a:close/>
                  <a:moveTo>
                    <a:pt x="84" y="220"/>
                  </a:moveTo>
                  <a:cubicBezTo>
                    <a:pt x="84" y="236"/>
                    <a:pt x="84" y="236"/>
                    <a:pt x="84" y="236"/>
                  </a:cubicBezTo>
                  <a:cubicBezTo>
                    <a:pt x="82" y="239"/>
                    <a:pt x="81" y="241"/>
                    <a:pt x="79" y="243"/>
                  </a:cubicBezTo>
                  <a:cubicBezTo>
                    <a:pt x="78" y="247"/>
                    <a:pt x="77" y="250"/>
                    <a:pt x="76" y="253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7" y="234"/>
                    <a:pt x="77" y="234"/>
                    <a:pt x="78" y="233"/>
                  </a:cubicBezTo>
                  <a:cubicBezTo>
                    <a:pt x="80" y="229"/>
                    <a:pt x="82" y="224"/>
                    <a:pt x="84" y="220"/>
                  </a:cubicBezTo>
                  <a:close/>
                  <a:moveTo>
                    <a:pt x="84" y="351"/>
                  </a:moveTo>
                  <a:cubicBezTo>
                    <a:pt x="84" y="377"/>
                    <a:pt x="84" y="377"/>
                    <a:pt x="84" y="377"/>
                  </a:cubicBezTo>
                  <a:cubicBezTo>
                    <a:pt x="79" y="370"/>
                    <a:pt x="80" y="362"/>
                    <a:pt x="82" y="351"/>
                  </a:cubicBezTo>
                  <a:cubicBezTo>
                    <a:pt x="82" y="351"/>
                    <a:pt x="83" y="351"/>
                    <a:pt x="84" y="351"/>
                  </a:cubicBezTo>
                  <a:close/>
                  <a:moveTo>
                    <a:pt x="84" y="397"/>
                  </a:moveTo>
                  <a:cubicBezTo>
                    <a:pt x="84" y="409"/>
                    <a:pt x="84" y="409"/>
                    <a:pt x="84" y="409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0" y="405"/>
                    <a:pt x="80" y="401"/>
                    <a:pt x="80" y="397"/>
                  </a:cubicBezTo>
                  <a:cubicBezTo>
                    <a:pt x="84" y="397"/>
                    <a:pt x="84" y="397"/>
                    <a:pt x="84" y="397"/>
                  </a:cubicBezTo>
                  <a:close/>
                  <a:moveTo>
                    <a:pt x="84" y="427"/>
                  </a:moveTo>
                  <a:cubicBezTo>
                    <a:pt x="84" y="438"/>
                    <a:pt x="84" y="438"/>
                    <a:pt x="84" y="438"/>
                  </a:cubicBezTo>
                  <a:cubicBezTo>
                    <a:pt x="83" y="438"/>
                    <a:pt x="83" y="438"/>
                    <a:pt x="83" y="438"/>
                  </a:cubicBezTo>
                  <a:cubicBezTo>
                    <a:pt x="82" y="435"/>
                    <a:pt x="82" y="431"/>
                    <a:pt x="82" y="427"/>
                  </a:cubicBezTo>
                  <a:cubicBezTo>
                    <a:pt x="84" y="427"/>
                    <a:pt x="84" y="427"/>
                    <a:pt x="84" y="427"/>
                  </a:cubicBezTo>
                  <a:close/>
                  <a:moveTo>
                    <a:pt x="84" y="558"/>
                  </a:moveTo>
                  <a:cubicBezTo>
                    <a:pt x="84" y="583"/>
                    <a:pt x="84" y="583"/>
                    <a:pt x="84" y="583"/>
                  </a:cubicBezTo>
                  <a:cubicBezTo>
                    <a:pt x="83" y="585"/>
                    <a:pt x="81" y="588"/>
                    <a:pt x="76" y="597"/>
                  </a:cubicBezTo>
                  <a:cubicBezTo>
                    <a:pt x="76" y="576"/>
                    <a:pt x="76" y="576"/>
                    <a:pt x="76" y="576"/>
                  </a:cubicBezTo>
                  <a:cubicBezTo>
                    <a:pt x="79" y="571"/>
                    <a:pt x="79" y="571"/>
                    <a:pt x="79" y="571"/>
                  </a:cubicBezTo>
                  <a:cubicBezTo>
                    <a:pt x="79" y="567"/>
                    <a:pt x="78" y="563"/>
                    <a:pt x="76" y="560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80" y="550"/>
                    <a:pt x="82" y="553"/>
                    <a:pt x="84" y="558"/>
                  </a:cubicBezTo>
                  <a:close/>
                  <a:moveTo>
                    <a:pt x="68" y="175"/>
                  </a:moveTo>
                  <a:cubicBezTo>
                    <a:pt x="70" y="171"/>
                    <a:pt x="73" y="168"/>
                    <a:pt x="76" y="164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5" y="177"/>
                    <a:pt x="74" y="179"/>
                    <a:pt x="73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1" y="192"/>
                    <a:pt x="69" y="193"/>
                    <a:pt x="68" y="194"/>
                  </a:cubicBezTo>
                  <a:cubicBezTo>
                    <a:pt x="68" y="175"/>
                    <a:pt x="68" y="175"/>
                    <a:pt x="68" y="175"/>
                  </a:cubicBezTo>
                  <a:close/>
                  <a:moveTo>
                    <a:pt x="76" y="632"/>
                  </a:moveTo>
                  <a:cubicBezTo>
                    <a:pt x="74" y="630"/>
                    <a:pt x="72" y="627"/>
                    <a:pt x="71" y="625"/>
                  </a:cubicBezTo>
                  <a:cubicBezTo>
                    <a:pt x="70" y="623"/>
                    <a:pt x="69" y="622"/>
                    <a:pt x="68" y="620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71" y="587"/>
                    <a:pt x="73" y="582"/>
                    <a:pt x="76" y="576"/>
                  </a:cubicBezTo>
                  <a:cubicBezTo>
                    <a:pt x="76" y="597"/>
                    <a:pt x="76" y="597"/>
                    <a:pt x="76" y="597"/>
                  </a:cubicBezTo>
                  <a:cubicBezTo>
                    <a:pt x="74" y="601"/>
                    <a:pt x="74" y="601"/>
                    <a:pt x="74" y="601"/>
                  </a:cubicBezTo>
                  <a:cubicBezTo>
                    <a:pt x="73" y="609"/>
                    <a:pt x="73" y="613"/>
                    <a:pt x="76" y="618"/>
                  </a:cubicBezTo>
                  <a:cubicBezTo>
                    <a:pt x="76" y="632"/>
                    <a:pt x="76" y="632"/>
                    <a:pt x="76" y="632"/>
                  </a:cubicBezTo>
                  <a:close/>
                  <a:moveTo>
                    <a:pt x="76" y="211"/>
                  </a:moveTo>
                  <a:cubicBezTo>
                    <a:pt x="76" y="219"/>
                    <a:pt x="76" y="219"/>
                    <a:pt x="76" y="219"/>
                  </a:cubicBezTo>
                  <a:cubicBezTo>
                    <a:pt x="73" y="219"/>
                    <a:pt x="71" y="219"/>
                    <a:pt x="68" y="219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76" y="211"/>
                    <a:pt x="76" y="211"/>
                    <a:pt x="76" y="211"/>
                  </a:cubicBezTo>
                  <a:close/>
                  <a:moveTo>
                    <a:pt x="76" y="234"/>
                  </a:moveTo>
                  <a:cubicBezTo>
                    <a:pt x="76" y="253"/>
                    <a:pt x="76" y="253"/>
                    <a:pt x="76" y="253"/>
                  </a:cubicBezTo>
                  <a:cubicBezTo>
                    <a:pt x="74" y="259"/>
                    <a:pt x="72" y="264"/>
                    <a:pt x="68" y="269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71" y="237"/>
                    <a:pt x="73" y="236"/>
                    <a:pt x="76" y="234"/>
                  </a:cubicBezTo>
                  <a:close/>
                  <a:moveTo>
                    <a:pt x="76" y="545"/>
                  </a:moveTo>
                  <a:cubicBezTo>
                    <a:pt x="76" y="560"/>
                    <a:pt x="76" y="560"/>
                    <a:pt x="76" y="560"/>
                  </a:cubicBezTo>
                  <a:cubicBezTo>
                    <a:pt x="75" y="557"/>
                    <a:pt x="73" y="554"/>
                    <a:pt x="72" y="551"/>
                  </a:cubicBezTo>
                  <a:cubicBezTo>
                    <a:pt x="70" y="553"/>
                    <a:pt x="69" y="555"/>
                    <a:pt x="68" y="557"/>
                  </a:cubicBezTo>
                  <a:cubicBezTo>
                    <a:pt x="68" y="522"/>
                    <a:pt x="68" y="522"/>
                    <a:pt x="68" y="522"/>
                  </a:cubicBezTo>
                  <a:cubicBezTo>
                    <a:pt x="69" y="524"/>
                    <a:pt x="70" y="527"/>
                    <a:pt x="72" y="530"/>
                  </a:cubicBezTo>
                  <a:cubicBezTo>
                    <a:pt x="72" y="534"/>
                    <a:pt x="73" y="539"/>
                    <a:pt x="74" y="543"/>
                  </a:cubicBezTo>
                  <a:cubicBezTo>
                    <a:pt x="75" y="544"/>
                    <a:pt x="76" y="545"/>
                    <a:pt x="76" y="545"/>
                  </a:cubicBezTo>
                  <a:close/>
                  <a:moveTo>
                    <a:pt x="60" y="187"/>
                  </a:moveTo>
                  <a:cubicBezTo>
                    <a:pt x="63" y="183"/>
                    <a:pt x="65" y="179"/>
                    <a:pt x="68" y="175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5" y="196"/>
                    <a:pt x="62" y="198"/>
                    <a:pt x="60" y="201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68" y="620"/>
                  </a:moveTo>
                  <a:cubicBezTo>
                    <a:pt x="66" y="616"/>
                    <a:pt x="64" y="612"/>
                    <a:pt x="62" y="609"/>
                  </a:cubicBezTo>
                  <a:cubicBezTo>
                    <a:pt x="62" y="608"/>
                    <a:pt x="61" y="607"/>
                    <a:pt x="60" y="607"/>
                  </a:cubicBezTo>
                  <a:cubicBezTo>
                    <a:pt x="60" y="593"/>
                    <a:pt x="60" y="593"/>
                    <a:pt x="60" y="593"/>
                  </a:cubicBezTo>
                  <a:cubicBezTo>
                    <a:pt x="61" y="595"/>
                    <a:pt x="63" y="598"/>
                    <a:pt x="64" y="601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68" y="620"/>
                    <a:pt x="68" y="620"/>
                    <a:pt x="68" y="620"/>
                  </a:cubicBezTo>
                  <a:close/>
                  <a:moveTo>
                    <a:pt x="68" y="211"/>
                  </a:moveTo>
                  <a:cubicBezTo>
                    <a:pt x="68" y="219"/>
                    <a:pt x="68" y="219"/>
                    <a:pt x="68" y="219"/>
                  </a:cubicBezTo>
                  <a:cubicBezTo>
                    <a:pt x="65" y="220"/>
                    <a:pt x="63" y="220"/>
                    <a:pt x="60" y="2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1"/>
                    <a:pt x="65" y="211"/>
                    <a:pt x="68" y="211"/>
                  </a:cubicBezTo>
                  <a:close/>
                  <a:moveTo>
                    <a:pt x="68" y="238"/>
                  </a:moveTo>
                  <a:cubicBezTo>
                    <a:pt x="68" y="248"/>
                    <a:pt x="68" y="248"/>
                    <a:pt x="68" y="248"/>
                  </a:cubicBezTo>
                  <a:cubicBezTo>
                    <a:pt x="65" y="249"/>
                    <a:pt x="63" y="249"/>
                    <a:pt x="60" y="24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3" y="239"/>
                    <a:pt x="65" y="238"/>
                    <a:pt x="68" y="238"/>
                  </a:cubicBezTo>
                  <a:close/>
                  <a:moveTo>
                    <a:pt x="68" y="253"/>
                  </a:moveTo>
                  <a:cubicBezTo>
                    <a:pt x="68" y="269"/>
                    <a:pt x="68" y="269"/>
                    <a:pt x="68" y="269"/>
                  </a:cubicBezTo>
                  <a:cubicBezTo>
                    <a:pt x="67" y="269"/>
                    <a:pt x="67" y="270"/>
                    <a:pt x="67" y="270"/>
                  </a:cubicBezTo>
                  <a:cubicBezTo>
                    <a:pt x="65" y="278"/>
                    <a:pt x="64" y="287"/>
                    <a:pt x="60" y="29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1" y="265"/>
                    <a:pt x="61" y="264"/>
                    <a:pt x="62" y="264"/>
                  </a:cubicBezTo>
                  <a:cubicBezTo>
                    <a:pt x="64" y="261"/>
                    <a:pt x="65" y="260"/>
                    <a:pt x="68" y="253"/>
                  </a:cubicBezTo>
                  <a:close/>
                  <a:moveTo>
                    <a:pt x="68" y="522"/>
                  </a:moveTo>
                  <a:cubicBezTo>
                    <a:pt x="68" y="557"/>
                    <a:pt x="68" y="557"/>
                    <a:pt x="68" y="557"/>
                  </a:cubicBezTo>
                  <a:cubicBezTo>
                    <a:pt x="65" y="562"/>
                    <a:pt x="62" y="565"/>
                    <a:pt x="60" y="569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65" y="543"/>
                    <a:pt x="65" y="535"/>
                    <a:pt x="61" y="523"/>
                  </a:cubicBezTo>
                  <a:cubicBezTo>
                    <a:pt x="60" y="523"/>
                    <a:pt x="60" y="523"/>
                    <a:pt x="60" y="523"/>
                  </a:cubicBezTo>
                  <a:cubicBezTo>
                    <a:pt x="60" y="501"/>
                    <a:pt x="60" y="501"/>
                    <a:pt x="60" y="501"/>
                  </a:cubicBezTo>
                  <a:cubicBezTo>
                    <a:pt x="63" y="508"/>
                    <a:pt x="65" y="515"/>
                    <a:pt x="68" y="522"/>
                  </a:cubicBezTo>
                  <a:close/>
                  <a:moveTo>
                    <a:pt x="53" y="198"/>
                  </a:moveTo>
                  <a:cubicBezTo>
                    <a:pt x="53" y="198"/>
                    <a:pt x="54" y="197"/>
                    <a:pt x="54" y="196"/>
                  </a:cubicBezTo>
                  <a:cubicBezTo>
                    <a:pt x="56" y="193"/>
                    <a:pt x="59" y="190"/>
                    <a:pt x="60" y="187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59" y="204"/>
                    <a:pt x="57" y="207"/>
                    <a:pt x="56" y="211"/>
                  </a:cubicBezTo>
                  <a:cubicBezTo>
                    <a:pt x="57" y="211"/>
                    <a:pt x="59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58" y="221"/>
                    <a:pt x="55" y="222"/>
                    <a:pt x="53" y="223"/>
                  </a:cubicBezTo>
                  <a:cubicBezTo>
                    <a:pt x="53" y="198"/>
                    <a:pt x="53" y="198"/>
                    <a:pt x="53" y="198"/>
                  </a:cubicBezTo>
                  <a:close/>
                  <a:moveTo>
                    <a:pt x="60" y="607"/>
                  </a:moveTo>
                  <a:cubicBezTo>
                    <a:pt x="57" y="603"/>
                    <a:pt x="55" y="600"/>
                    <a:pt x="53" y="596"/>
                  </a:cubicBezTo>
                  <a:cubicBezTo>
                    <a:pt x="53" y="563"/>
                    <a:pt x="53" y="563"/>
                    <a:pt x="53" y="563"/>
                  </a:cubicBezTo>
                  <a:cubicBezTo>
                    <a:pt x="56" y="558"/>
                    <a:pt x="59" y="554"/>
                    <a:pt x="60" y="551"/>
                  </a:cubicBezTo>
                  <a:cubicBezTo>
                    <a:pt x="60" y="569"/>
                    <a:pt x="60" y="569"/>
                    <a:pt x="60" y="569"/>
                  </a:cubicBezTo>
                  <a:cubicBezTo>
                    <a:pt x="56" y="576"/>
                    <a:pt x="55" y="582"/>
                    <a:pt x="60" y="593"/>
                  </a:cubicBezTo>
                  <a:cubicBezTo>
                    <a:pt x="60" y="607"/>
                    <a:pt x="60" y="607"/>
                    <a:pt x="60" y="607"/>
                  </a:cubicBezTo>
                  <a:close/>
                  <a:moveTo>
                    <a:pt x="60" y="239"/>
                  </a:moveTo>
                  <a:cubicBezTo>
                    <a:pt x="60" y="249"/>
                    <a:pt x="60" y="249"/>
                    <a:pt x="60" y="249"/>
                  </a:cubicBezTo>
                  <a:cubicBezTo>
                    <a:pt x="58" y="249"/>
                    <a:pt x="55" y="249"/>
                    <a:pt x="53" y="249"/>
                  </a:cubicBezTo>
                  <a:cubicBezTo>
                    <a:pt x="53" y="241"/>
                    <a:pt x="53" y="241"/>
                    <a:pt x="53" y="241"/>
                  </a:cubicBezTo>
                  <a:cubicBezTo>
                    <a:pt x="55" y="240"/>
                    <a:pt x="58" y="240"/>
                    <a:pt x="60" y="239"/>
                  </a:cubicBezTo>
                  <a:close/>
                  <a:moveTo>
                    <a:pt x="60" y="265"/>
                  </a:moveTo>
                  <a:cubicBezTo>
                    <a:pt x="60" y="295"/>
                    <a:pt x="60" y="295"/>
                    <a:pt x="60" y="295"/>
                  </a:cubicBezTo>
                  <a:cubicBezTo>
                    <a:pt x="59" y="297"/>
                    <a:pt x="58" y="299"/>
                    <a:pt x="56" y="300"/>
                  </a:cubicBezTo>
                  <a:cubicBezTo>
                    <a:pt x="56" y="310"/>
                    <a:pt x="55" y="316"/>
                    <a:pt x="53" y="323"/>
                  </a:cubicBezTo>
                  <a:cubicBezTo>
                    <a:pt x="53" y="290"/>
                    <a:pt x="53" y="290"/>
                    <a:pt x="53" y="290"/>
                  </a:cubicBezTo>
                  <a:cubicBezTo>
                    <a:pt x="55" y="287"/>
                    <a:pt x="56" y="282"/>
                    <a:pt x="57" y="276"/>
                  </a:cubicBezTo>
                  <a:cubicBezTo>
                    <a:pt x="56" y="276"/>
                    <a:pt x="55" y="277"/>
                    <a:pt x="53" y="277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55" y="267"/>
                    <a:pt x="58" y="266"/>
                    <a:pt x="60" y="265"/>
                  </a:cubicBezTo>
                  <a:close/>
                  <a:moveTo>
                    <a:pt x="60" y="501"/>
                  </a:moveTo>
                  <a:cubicBezTo>
                    <a:pt x="60" y="523"/>
                    <a:pt x="60" y="523"/>
                    <a:pt x="60" y="523"/>
                  </a:cubicBezTo>
                  <a:cubicBezTo>
                    <a:pt x="59" y="523"/>
                    <a:pt x="59" y="523"/>
                    <a:pt x="58" y="524"/>
                  </a:cubicBezTo>
                  <a:cubicBezTo>
                    <a:pt x="56" y="526"/>
                    <a:pt x="54" y="528"/>
                    <a:pt x="53" y="530"/>
                  </a:cubicBezTo>
                  <a:cubicBezTo>
                    <a:pt x="53" y="512"/>
                    <a:pt x="53" y="512"/>
                    <a:pt x="53" y="512"/>
                  </a:cubicBezTo>
                  <a:cubicBezTo>
                    <a:pt x="53" y="509"/>
                    <a:pt x="53" y="507"/>
                    <a:pt x="53" y="504"/>
                  </a:cubicBezTo>
                  <a:cubicBezTo>
                    <a:pt x="53" y="469"/>
                    <a:pt x="53" y="469"/>
                    <a:pt x="53" y="469"/>
                  </a:cubicBezTo>
                  <a:cubicBezTo>
                    <a:pt x="53" y="470"/>
                    <a:pt x="54" y="472"/>
                    <a:pt x="54" y="474"/>
                  </a:cubicBezTo>
                  <a:cubicBezTo>
                    <a:pt x="54" y="477"/>
                    <a:pt x="54" y="481"/>
                    <a:pt x="54" y="485"/>
                  </a:cubicBezTo>
                  <a:cubicBezTo>
                    <a:pt x="56" y="490"/>
                    <a:pt x="59" y="496"/>
                    <a:pt x="60" y="501"/>
                  </a:cubicBezTo>
                  <a:close/>
                  <a:moveTo>
                    <a:pt x="44" y="215"/>
                  </a:moveTo>
                  <a:cubicBezTo>
                    <a:pt x="47" y="210"/>
                    <a:pt x="50" y="204"/>
                    <a:pt x="53" y="19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49" y="224"/>
                    <a:pt x="46" y="227"/>
                    <a:pt x="44" y="231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3" y="596"/>
                  </a:moveTo>
                  <a:cubicBezTo>
                    <a:pt x="50" y="592"/>
                    <a:pt x="47" y="586"/>
                    <a:pt x="46" y="580"/>
                  </a:cubicBezTo>
                  <a:cubicBezTo>
                    <a:pt x="45" y="579"/>
                    <a:pt x="45" y="579"/>
                    <a:pt x="44" y="578"/>
                  </a:cubicBezTo>
                  <a:cubicBezTo>
                    <a:pt x="44" y="563"/>
                    <a:pt x="44" y="563"/>
                    <a:pt x="44" y="563"/>
                  </a:cubicBezTo>
                  <a:cubicBezTo>
                    <a:pt x="45" y="565"/>
                    <a:pt x="46" y="567"/>
                    <a:pt x="48" y="570"/>
                  </a:cubicBezTo>
                  <a:cubicBezTo>
                    <a:pt x="49" y="567"/>
                    <a:pt x="51" y="565"/>
                    <a:pt x="53" y="563"/>
                  </a:cubicBezTo>
                  <a:cubicBezTo>
                    <a:pt x="53" y="596"/>
                    <a:pt x="53" y="596"/>
                    <a:pt x="53" y="596"/>
                  </a:cubicBezTo>
                  <a:close/>
                  <a:moveTo>
                    <a:pt x="53" y="241"/>
                  </a:moveTo>
                  <a:cubicBezTo>
                    <a:pt x="53" y="249"/>
                    <a:pt x="53" y="249"/>
                    <a:pt x="53" y="249"/>
                  </a:cubicBezTo>
                  <a:cubicBezTo>
                    <a:pt x="50" y="249"/>
                    <a:pt x="47" y="250"/>
                    <a:pt x="44" y="251"/>
                  </a:cubicBezTo>
                  <a:cubicBezTo>
                    <a:pt x="44" y="241"/>
                    <a:pt x="44" y="241"/>
                    <a:pt x="44" y="241"/>
                  </a:cubicBezTo>
                  <a:cubicBezTo>
                    <a:pt x="47" y="241"/>
                    <a:pt x="50" y="241"/>
                    <a:pt x="53" y="241"/>
                  </a:cubicBezTo>
                  <a:close/>
                  <a:moveTo>
                    <a:pt x="53" y="268"/>
                  </a:moveTo>
                  <a:cubicBezTo>
                    <a:pt x="53" y="277"/>
                    <a:pt x="53" y="277"/>
                    <a:pt x="53" y="277"/>
                  </a:cubicBezTo>
                  <a:cubicBezTo>
                    <a:pt x="50" y="278"/>
                    <a:pt x="47" y="278"/>
                    <a:pt x="44" y="27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0"/>
                    <a:pt x="50" y="269"/>
                    <a:pt x="53" y="268"/>
                  </a:cubicBezTo>
                  <a:close/>
                  <a:moveTo>
                    <a:pt x="53" y="290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2" y="325"/>
                    <a:pt x="51" y="327"/>
                    <a:pt x="49" y="330"/>
                  </a:cubicBezTo>
                  <a:cubicBezTo>
                    <a:pt x="49" y="336"/>
                    <a:pt x="49" y="342"/>
                    <a:pt x="49" y="349"/>
                  </a:cubicBezTo>
                  <a:cubicBezTo>
                    <a:pt x="45" y="363"/>
                    <a:pt x="46" y="376"/>
                    <a:pt x="44" y="391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6" y="317"/>
                    <a:pt x="48" y="313"/>
                    <a:pt x="49" y="306"/>
                  </a:cubicBezTo>
                  <a:cubicBezTo>
                    <a:pt x="47" y="307"/>
                    <a:pt x="46" y="307"/>
                    <a:pt x="44" y="308"/>
                  </a:cubicBezTo>
                  <a:cubicBezTo>
                    <a:pt x="44" y="298"/>
                    <a:pt x="44" y="298"/>
                    <a:pt x="44" y="298"/>
                  </a:cubicBezTo>
                  <a:cubicBezTo>
                    <a:pt x="48" y="296"/>
                    <a:pt x="50" y="294"/>
                    <a:pt x="53" y="290"/>
                  </a:cubicBezTo>
                  <a:close/>
                  <a:moveTo>
                    <a:pt x="53" y="469"/>
                  </a:moveTo>
                  <a:cubicBezTo>
                    <a:pt x="53" y="504"/>
                    <a:pt x="53" y="504"/>
                    <a:pt x="53" y="504"/>
                  </a:cubicBezTo>
                  <a:cubicBezTo>
                    <a:pt x="52" y="501"/>
                    <a:pt x="51" y="497"/>
                    <a:pt x="49" y="492"/>
                  </a:cubicBezTo>
                  <a:cubicBezTo>
                    <a:pt x="47" y="495"/>
                    <a:pt x="46" y="496"/>
                    <a:pt x="44" y="498"/>
                  </a:cubicBezTo>
                  <a:cubicBezTo>
                    <a:pt x="44" y="481"/>
                    <a:pt x="44" y="481"/>
                    <a:pt x="44" y="481"/>
                  </a:cubicBezTo>
                  <a:cubicBezTo>
                    <a:pt x="45" y="478"/>
                    <a:pt x="45" y="474"/>
                    <a:pt x="44" y="469"/>
                  </a:cubicBezTo>
                  <a:cubicBezTo>
                    <a:pt x="44" y="398"/>
                    <a:pt x="44" y="398"/>
                    <a:pt x="44" y="398"/>
                  </a:cubicBezTo>
                  <a:cubicBezTo>
                    <a:pt x="46" y="407"/>
                    <a:pt x="46" y="415"/>
                    <a:pt x="45" y="425"/>
                  </a:cubicBezTo>
                  <a:cubicBezTo>
                    <a:pt x="49" y="440"/>
                    <a:pt x="48" y="454"/>
                    <a:pt x="53" y="469"/>
                  </a:cubicBezTo>
                  <a:close/>
                  <a:moveTo>
                    <a:pt x="53" y="512"/>
                  </a:moveTo>
                  <a:cubicBezTo>
                    <a:pt x="53" y="530"/>
                    <a:pt x="53" y="530"/>
                    <a:pt x="53" y="530"/>
                  </a:cubicBezTo>
                  <a:cubicBezTo>
                    <a:pt x="49" y="535"/>
                    <a:pt x="46" y="538"/>
                    <a:pt x="44" y="542"/>
                  </a:cubicBezTo>
                  <a:cubicBezTo>
                    <a:pt x="44" y="527"/>
                    <a:pt x="44" y="527"/>
                    <a:pt x="44" y="527"/>
                  </a:cubicBezTo>
                  <a:cubicBezTo>
                    <a:pt x="49" y="522"/>
                    <a:pt x="52" y="517"/>
                    <a:pt x="53" y="512"/>
                  </a:cubicBezTo>
                  <a:close/>
                  <a:moveTo>
                    <a:pt x="33" y="241"/>
                  </a:moveTo>
                  <a:cubicBezTo>
                    <a:pt x="35" y="232"/>
                    <a:pt x="40" y="224"/>
                    <a:pt x="44" y="215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3" y="234"/>
                    <a:pt x="42" y="237"/>
                    <a:pt x="41" y="242"/>
                  </a:cubicBezTo>
                  <a:cubicBezTo>
                    <a:pt x="42" y="241"/>
                    <a:pt x="43" y="241"/>
                    <a:pt x="44" y="24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9" y="253"/>
                    <a:pt x="36" y="255"/>
                    <a:pt x="33" y="261"/>
                  </a:cubicBezTo>
                  <a:cubicBezTo>
                    <a:pt x="33" y="241"/>
                    <a:pt x="33" y="241"/>
                    <a:pt x="33" y="241"/>
                  </a:cubicBezTo>
                  <a:close/>
                  <a:moveTo>
                    <a:pt x="44" y="578"/>
                  </a:moveTo>
                  <a:cubicBezTo>
                    <a:pt x="40" y="571"/>
                    <a:pt x="36" y="563"/>
                    <a:pt x="33" y="555"/>
                  </a:cubicBezTo>
                  <a:cubicBezTo>
                    <a:pt x="33" y="537"/>
                    <a:pt x="33" y="537"/>
                    <a:pt x="33" y="537"/>
                  </a:cubicBezTo>
                  <a:cubicBezTo>
                    <a:pt x="33" y="537"/>
                    <a:pt x="33" y="538"/>
                    <a:pt x="33" y="539"/>
                  </a:cubicBezTo>
                  <a:cubicBezTo>
                    <a:pt x="37" y="535"/>
                    <a:pt x="41" y="531"/>
                    <a:pt x="44" y="527"/>
                  </a:cubicBezTo>
                  <a:cubicBezTo>
                    <a:pt x="44" y="542"/>
                    <a:pt x="44" y="542"/>
                    <a:pt x="44" y="542"/>
                  </a:cubicBezTo>
                  <a:cubicBezTo>
                    <a:pt x="41" y="548"/>
                    <a:pt x="40" y="554"/>
                    <a:pt x="44" y="563"/>
                  </a:cubicBezTo>
                  <a:cubicBezTo>
                    <a:pt x="44" y="578"/>
                    <a:pt x="44" y="578"/>
                    <a:pt x="44" y="578"/>
                  </a:cubicBezTo>
                  <a:close/>
                  <a:moveTo>
                    <a:pt x="44" y="270"/>
                  </a:moveTo>
                  <a:cubicBezTo>
                    <a:pt x="44" y="279"/>
                    <a:pt x="44" y="279"/>
                    <a:pt x="44" y="279"/>
                  </a:cubicBezTo>
                  <a:cubicBezTo>
                    <a:pt x="40" y="280"/>
                    <a:pt x="36" y="281"/>
                    <a:pt x="33" y="28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6" y="272"/>
                    <a:pt x="40" y="271"/>
                    <a:pt x="44" y="270"/>
                  </a:cubicBezTo>
                  <a:close/>
                  <a:moveTo>
                    <a:pt x="44" y="298"/>
                  </a:moveTo>
                  <a:cubicBezTo>
                    <a:pt x="44" y="308"/>
                    <a:pt x="44" y="308"/>
                    <a:pt x="44" y="308"/>
                  </a:cubicBezTo>
                  <a:cubicBezTo>
                    <a:pt x="40" y="309"/>
                    <a:pt x="36" y="310"/>
                    <a:pt x="33" y="31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7" y="301"/>
                    <a:pt x="41" y="300"/>
                    <a:pt x="44" y="298"/>
                  </a:cubicBezTo>
                  <a:close/>
                  <a:moveTo>
                    <a:pt x="44" y="323"/>
                  </a:moveTo>
                  <a:cubicBezTo>
                    <a:pt x="44" y="391"/>
                    <a:pt x="44" y="391"/>
                    <a:pt x="44" y="391"/>
                  </a:cubicBezTo>
                  <a:cubicBezTo>
                    <a:pt x="44" y="392"/>
                    <a:pt x="44" y="393"/>
                    <a:pt x="44" y="395"/>
                  </a:cubicBezTo>
                  <a:cubicBezTo>
                    <a:pt x="44" y="396"/>
                    <a:pt x="44" y="397"/>
                    <a:pt x="44" y="398"/>
                  </a:cubicBezTo>
                  <a:cubicBezTo>
                    <a:pt x="44" y="469"/>
                    <a:pt x="44" y="469"/>
                    <a:pt x="44" y="469"/>
                  </a:cubicBezTo>
                  <a:cubicBezTo>
                    <a:pt x="44" y="467"/>
                    <a:pt x="43" y="465"/>
                    <a:pt x="42" y="462"/>
                  </a:cubicBezTo>
                  <a:cubicBezTo>
                    <a:pt x="38" y="465"/>
                    <a:pt x="35" y="467"/>
                    <a:pt x="33" y="470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39" y="452"/>
                    <a:pt x="42" y="445"/>
                    <a:pt x="38" y="432"/>
                  </a:cubicBezTo>
                  <a:cubicBezTo>
                    <a:pt x="38" y="432"/>
                    <a:pt x="36" y="433"/>
                    <a:pt x="33" y="435"/>
                  </a:cubicBezTo>
                  <a:cubicBezTo>
                    <a:pt x="33" y="423"/>
                    <a:pt x="33" y="423"/>
                    <a:pt x="33" y="423"/>
                  </a:cubicBezTo>
                  <a:cubicBezTo>
                    <a:pt x="38" y="416"/>
                    <a:pt x="41" y="409"/>
                    <a:pt x="36" y="399"/>
                  </a:cubicBezTo>
                  <a:cubicBezTo>
                    <a:pt x="35" y="400"/>
                    <a:pt x="34" y="401"/>
                    <a:pt x="33" y="402"/>
                  </a:cubicBezTo>
                  <a:cubicBezTo>
                    <a:pt x="33" y="391"/>
                    <a:pt x="33" y="391"/>
                    <a:pt x="33" y="391"/>
                  </a:cubicBezTo>
                  <a:cubicBezTo>
                    <a:pt x="33" y="390"/>
                    <a:pt x="34" y="389"/>
                    <a:pt x="35" y="389"/>
                  </a:cubicBezTo>
                  <a:cubicBezTo>
                    <a:pt x="39" y="382"/>
                    <a:pt x="37" y="375"/>
                    <a:pt x="37" y="368"/>
                  </a:cubicBezTo>
                  <a:cubicBezTo>
                    <a:pt x="35" y="369"/>
                    <a:pt x="34" y="370"/>
                    <a:pt x="33" y="371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1" y="354"/>
                    <a:pt x="41" y="350"/>
                    <a:pt x="41" y="337"/>
                  </a:cubicBezTo>
                  <a:cubicBezTo>
                    <a:pt x="39" y="338"/>
                    <a:pt x="36" y="339"/>
                    <a:pt x="33" y="341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36" y="329"/>
                    <a:pt x="40" y="327"/>
                    <a:pt x="43" y="325"/>
                  </a:cubicBezTo>
                  <a:cubicBezTo>
                    <a:pt x="44" y="325"/>
                    <a:pt x="44" y="324"/>
                    <a:pt x="44" y="323"/>
                  </a:cubicBezTo>
                  <a:close/>
                  <a:moveTo>
                    <a:pt x="44" y="481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42" y="500"/>
                    <a:pt x="40" y="503"/>
                    <a:pt x="34" y="507"/>
                  </a:cubicBezTo>
                  <a:cubicBezTo>
                    <a:pt x="33" y="509"/>
                    <a:pt x="33" y="510"/>
                    <a:pt x="33" y="511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8" y="492"/>
                    <a:pt x="42" y="487"/>
                    <a:pt x="44" y="481"/>
                  </a:cubicBezTo>
                  <a:close/>
                  <a:moveTo>
                    <a:pt x="0" y="436"/>
                  </a:moveTo>
                  <a:cubicBezTo>
                    <a:pt x="0" y="410"/>
                    <a:pt x="0" y="384"/>
                    <a:pt x="0" y="357"/>
                  </a:cubicBezTo>
                  <a:cubicBezTo>
                    <a:pt x="5" y="355"/>
                    <a:pt x="4" y="335"/>
                    <a:pt x="5" y="330"/>
                  </a:cubicBezTo>
                  <a:cubicBezTo>
                    <a:pt x="10" y="313"/>
                    <a:pt x="10" y="296"/>
                    <a:pt x="19" y="280"/>
                  </a:cubicBezTo>
                  <a:cubicBezTo>
                    <a:pt x="21" y="269"/>
                    <a:pt x="22" y="257"/>
                    <a:pt x="31" y="249"/>
                  </a:cubicBezTo>
                  <a:cubicBezTo>
                    <a:pt x="31" y="246"/>
                    <a:pt x="32" y="244"/>
                    <a:pt x="33" y="24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64"/>
                    <a:pt x="29" y="268"/>
                    <a:pt x="27" y="273"/>
                  </a:cubicBezTo>
                  <a:cubicBezTo>
                    <a:pt x="29" y="273"/>
                    <a:pt x="31" y="273"/>
                    <a:pt x="33" y="272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32" y="282"/>
                    <a:pt x="31" y="282"/>
                    <a:pt x="31" y="282"/>
                  </a:cubicBezTo>
                  <a:cubicBezTo>
                    <a:pt x="22" y="289"/>
                    <a:pt x="20" y="295"/>
                    <a:pt x="18" y="306"/>
                  </a:cubicBezTo>
                  <a:cubicBezTo>
                    <a:pt x="23" y="304"/>
                    <a:pt x="28" y="303"/>
                    <a:pt x="33" y="302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20" y="315"/>
                    <a:pt x="13" y="320"/>
                    <a:pt x="12" y="339"/>
                  </a:cubicBezTo>
                  <a:cubicBezTo>
                    <a:pt x="19" y="336"/>
                    <a:pt x="26" y="333"/>
                    <a:pt x="33" y="330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26" y="343"/>
                    <a:pt x="19" y="346"/>
                    <a:pt x="13" y="349"/>
                  </a:cubicBezTo>
                  <a:cubicBezTo>
                    <a:pt x="10" y="357"/>
                    <a:pt x="8" y="363"/>
                    <a:pt x="9" y="372"/>
                  </a:cubicBezTo>
                  <a:cubicBezTo>
                    <a:pt x="15" y="369"/>
                    <a:pt x="21" y="366"/>
                    <a:pt x="27" y="363"/>
                  </a:cubicBezTo>
                  <a:cubicBezTo>
                    <a:pt x="29" y="362"/>
                    <a:pt x="31" y="361"/>
                    <a:pt x="33" y="360"/>
                  </a:cubicBezTo>
                  <a:cubicBezTo>
                    <a:pt x="33" y="371"/>
                    <a:pt x="33" y="371"/>
                    <a:pt x="33" y="371"/>
                  </a:cubicBezTo>
                  <a:cubicBezTo>
                    <a:pt x="13" y="383"/>
                    <a:pt x="7" y="381"/>
                    <a:pt x="8" y="408"/>
                  </a:cubicBezTo>
                  <a:cubicBezTo>
                    <a:pt x="12" y="404"/>
                    <a:pt x="25" y="396"/>
                    <a:pt x="33" y="391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13" y="413"/>
                    <a:pt x="6" y="416"/>
                    <a:pt x="10" y="440"/>
                  </a:cubicBezTo>
                  <a:cubicBezTo>
                    <a:pt x="17" y="435"/>
                    <a:pt x="26" y="430"/>
                    <a:pt x="33" y="423"/>
                  </a:cubicBezTo>
                  <a:cubicBezTo>
                    <a:pt x="33" y="435"/>
                    <a:pt x="33" y="435"/>
                    <a:pt x="33" y="435"/>
                  </a:cubicBezTo>
                  <a:cubicBezTo>
                    <a:pt x="27" y="440"/>
                    <a:pt x="18" y="446"/>
                    <a:pt x="15" y="449"/>
                  </a:cubicBezTo>
                  <a:cubicBezTo>
                    <a:pt x="12" y="457"/>
                    <a:pt x="13" y="465"/>
                    <a:pt x="14" y="475"/>
                  </a:cubicBezTo>
                  <a:cubicBezTo>
                    <a:pt x="21" y="469"/>
                    <a:pt x="28" y="464"/>
                    <a:pt x="33" y="459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21" y="480"/>
                    <a:pt x="17" y="488"/>
                    <a:pt x="23" y="507"/>
                  </a:cubicBezTo>
                  <a:cubicBezTo>
                    <a:pt x="26" y="504"/>
                    <a:pt x="30" y="501"/>
                    <a:pt x="33" y="498"/>
                  </a:cubicBezTo>
                  <a:cubicBezTo>
                    <a:pt x="33" y="511"/>
                    <a:pt x="33" y="511"/>
                    <a:pt x="33" y="511"/>
                  </a:cubicBezTo>
                  <a:cubicBezTo>
                    <a:pt x="28" y="520"/>
                    <a:pt x="29" y="526"/>
                    <a:pt x="33" y="537"/>
                  </a:cubicBezTo>
                  <a:cubicBezTo>
                    <a:pt x="33" y="555"/>
                    <a:pt x="33" y="555"/>
                    <a:pt x="33" y="555"/>
                  </a:cubicBezTo>
                  <a:cubicBezTo>
                    <a:pt x="26" y="542"/>
                    <a:pt x="21" y="527"/>
                    <a:pt x="18" y="513"/>
                  </a:cubicBezTo>
                  <a:cubicBezTo>
                    <a:pt x="11" y="498"/>
                    <a:pt x="10" y="482"/>
                    <a:pt x="5" y="465"/>
                  </a:cubicBezTo>
                  <a:cubicBezTo>
                    <a:pt x="5" y="459"/>
                    <a:pt x="5" y="438"/>
                    <a:pt x="0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C369E933-ABF5-40F4-BB55-C68B20201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5980" y="1029661"/>
              <a:ext cx="5873921" cy="2020314"/>
            </a:xfrm>
            <a:custGeom>
              <a:avLst/>
              <a:gdLst>
                <a:gd name="T0" fmla="*/ 18 w 1381"/>
                <a:gd name="T1" fmla="*/ 76 h 473"/>
                <a:gd name="T2" fmla="*/ 233 w 1381"/>
                <a:gd name="T3" fmla="*/ 28 h 473"/>
                <a:gd name="T4" fmla="*/ 67 w 1381"/>
                <a:gd name="T5" fmla="*/ 244 h 473"/>
                <a:gd name="T6" fmla="*/ 18 w 1381"/>
                <a:gd name="T7" fmla="*/ 446 h 473"/>
                <a:gd name="T8" fmla="*/ 132 w 1381"/>
                <a:gd name="T9" fmla="*/ 196 h 473"/>
                <a:gd name="T10" fmla="*/ 174 w 1381"/>
                <a:gd name="T11" fmla="*/ 243 h 473"/>
                <a:gd name="T12" fmla="*/ 164 w 1381"/>
                <a:gd name="T13" fmla="*/ 413 h 473"/>
                <a:gd name="T14" fmla="*/ 218 w 1381"/>
                <a:gd name="T15" fmla="*/ 351 h 473"/>
                <a:gd name="T16" fmla="*/ 218 w 1381"/>
                <a:gd name="T17" fmla="*/ 408 h 473"/>
                <a:gd name="T18" fmla="*/ 255 w 1381"/>
                <a:gd name="T19" fmla="*/ 235 h 473"/>
                <a:gd name="T20" fmla="*/ 225 w 1381"/>
                <a:gd name="T21" fmla="*/ 202 h 473"/>
                <a:gd name="T22" fmla="*/ 275 w 1381"/>
                <a:gd name="T23" fmla="*/ 23 h 473"/>
                <a:gd name="T24" fmla="*/ 225 w 1381"/>
                <a:gd name="T25" fmla="*/ 322 h 473"/>
                <a:gd name="T26" fmla="*/ 229 w 1381"/>
                <a:gd name="T27" fmla="*/ 263 h 473"/>
                <a:gd name="T28" fmla="*/ 663 w 1381"/>
                <a:gd name="T29" fmla="*/ 49 h 473"/>
                <a:gd name="T30" fmla="*/ 620 w 1381"/>
                <a:gd name="T31" fmla="*/ 47 h 473"/>
                <a:gd name="T32" fmla="*/ 523 w 1381"/>
                <a:gd name="T33" fmla="*/ 93 h 473"/>
                <a:gd name="T34" fmla="*/ 436 w 1381"/>
                <a:gd name="T35" fmla="*/ 159 h 473"/>
                <a:gd name="T36" fmla="*/ 555 w 1381"/>
                <a:gd name="T37" fmla="*/ 126 h 473"/>
                <a:gd name="T38" fmla="*/ 482 w 1381"/>
                <a:gd name="T39" fmla="*/ 235 h 473"/>
                <a:gd name="T40" fmla="*/ 488 w 1381"/>
                <a:gd name="T41" fmla="*/ 274 h 473"/>
                <a:gd name="T42" fmla="*/ 514 w 1381"/>
                <a:gd name="T43" fmla="*/ 290 h 473"/>
                <a:gd name="T44" fmla="*/ 475 w 1381"/>
                <a:gd name="T45" fmla="*/ 359 h 473"/>
                <a:gd name="T46" fmla="*/ 509 w 1381"/>
                <a:gd name="T47" fmla="*/ 380 h 473"/>
                <a:gd name="T48" fmla="*/ 537 w 1381"/>
                <a:gd name="T49" fmla="*/ 446 h 473"/>
                <a:gd name="T50" fmla="*/ 629 w 1381"/>
                <a:gd name="T51" fmla="*/ 327 h 473"/>
                <a:gd name="T52" fmla="*/ 644 w 1381"/>
                <a:gd name="T53" fmla="*/ 240 h 473"/>
                <a:gd name="T54" fmla="*/ 592 w 1381"/>
                <a:gd name="T55" fmla="*/ 238 h 473"/>
                <a:gd name="T56" fmla="*/ 566 w 1381"/>
                <a:gd name="T57" fmla="*/ 154 h 473"/>
                <a:gd name="T58" fmla="*/ 686 w 1381"/>
                <a:gd name="T59" fmla="*/ 48 h 473"/>
                <a:gd name="T60" fmla="*/ 565 w 1381"/>
                <a:gd name="T61" fmla="*/ 320 h 473"/>
                <a:gd name="T62" fmla="*/ 579 w 1381"/>
                <a:gd name="T63" fmla="*/ 190 h 473"/>
                <a:gd name="T64" fmla="*/ 558 w 1381"/>
                <a:gd name="T65" fmla="*/ 233 h 473"/>
                <a:gd name="T66" fmla="*/ 947 w 1381"/>
                <a:gd name="T67" fmla="*/ 191 h 473"/>
                <a:gd name="T68" fmla="*/ 920 w 1381"/>
                <a:gd name="T69" fmla="*/ 93 h 473"/>
                <a:gd name="T70" fmla="*/ 800 w 1381"/>
                <a:gd name="T71" fmla="*/ 275 h 473"/>
                <a:gd name="T72" fmla="*/ 854 w 1381"/>
                <a:gd name="T73" fmla="*/ 368 h 473"/>
                <a:gd name="T74" fmla="*/ 928 w 1381"/>
                <a:gd name="T75" fmla="*/ 324 h 473"/>
                <a:gd name="T76" fmla="*/ 1016 w 1381"/>
                <a:gd name="T77" fmla="*/ 378 h 473"/>
                <a:gd name="T78" fmla="*/ 1171 w 1381"/>
                <a:gd name="T79" fmla="*/ 214 h 473"/>
                <a:gd name="T80" fmla="*/ 1167 w 1381"/>
                <a:gd name="T81" fmla="*/ 188 h 473"/>
                <a:gd name="T82" fmla="*/ 1291 w 1381"/>
                <a:gd name="T83" fmla="*/ 102 h 473"/>
                <a:gd name="T84" fmla="*/ 1311 w 1381"/>
                <a:gd name="T85" fmla="*/ 3 h 473"/>
                <a:gd name="T86" fmla="*/ 1267 w 1381"/>
                <a:gd name="T87" fmla="*/ 117 h 473"/>
                <a:gd name="T88" fmla="*/ 1180 w 1381"/>
                <a:gd name="T89" fmla="*/ 229 h 473"/>
                <a:gd name="T90" fmla="*/ 1228 w 1381"/>
                <a:gd name="T91" fmla="*/ 222 h 473"/>
                <a:gd name="T92" fmla="*/ 1251 w 1381"/>
                <a:gd name="T93" fmla="*/ 248 h 473"/>
                <a:gd name="T94" fmla="*/ 1374 w 1381"/>
                <a:gd name="T95" fmla="*/ 168 h 473"/>
                <a:gd name="T96" fmla="*/ 1263 w 1381"/>
                <a:gd name="T97" fmla="*/ 194 h 473"/>
                <a:gd name="T98" fmla="*/ 1301 w 1381"/>
                <a:gd name="T99" fmla="*/ 252 h 473"/>
                <a:gd name="T100" fmla="*/ 1247 w 1381"/>
                <a:gd name="T101" fmla="*/ 312 h 473"/>
                <a:gd name="T102" fmla="*/ 1291 w 1381"/>
                <a:gd name="T103" fmla="*/ 306 h 473"/>
                <a:gd name="T104" fmla="*/ 1291 w 1381"/>
                <a:gd name="T105" fmla="*/ 281 h 473"/>
                <a:gd name="T106" fmla="*/ 1291 w 1381"/>
                <a:gd name="T107" fmla="*/ 281 h 473"/>
                <a:gd name="T108" fmla="*/ 1153 w 1381"/>
                <a:gd name="T109" fmla="*/ 393 h 473"/>
                <a:gd name="T110" fmla="*/ 1196 w 1381"/>
                <a:gd name="T111" fmla="*/ 434 h 473"/>
                <a:gd name="T112" fmla="*/ 1263 w 1381"/>
                <a:gd name="T113" fmla="*/ 46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473">
                  <a:moveTo>
                    <a:pt x="39" y="109"/>
                  </a:moveTo>
                  <a:cubicBezTo>
                    <a:pt x="56" y="113"/>
                    <a:pt x="68" y="100"/>
                    <a:pt x="68" y="100"/>
                  </a:cubicBezTo>
                  <a:cubicBezTo>
                    <a:pt x="77" y="83"/>
                    <a:pt x="59" y="72"/>
                    <a:pt x="59" y="72"/>
                  </a:cubicBezTo>
                  <a:cubicBezTo>
                    <a:pt x="45" y="63"/>
                    <a:pt x="20" y="66"/>
                    <a:pt x="20" y="66"/>
                  </a:cubicBezTo>
                  <a:cubicBezTo>
                    <a:pt x="18" y="68"/>
                    <a:pt x="18" y="76"/>
                    <a:pt x="18" y="76"/>
                  </a:cubicBezTo>
                  <a:cubicBezTo>
                    <a:pt x="23" y="103"/>
                    <a:pt x="39" y="109"/>
                    <a:pt x="39" y="109"/>
                  </a:cubicBezTo>
                  <a:close/>
                  <a:moveTo>
                    <a:pt x="275" y="23"/>
                  </a:moveTo>
                  <a:cubicBezTo>
                    <a:pt x="263" y="22"/>
                    <a:pt x="265" y="9"/>
                    <a:pt x="265" y="9"/>
                  </a:cubicBezTo>
                  <a:cubicBezTo>
                    <a:pt x="262" y="0"/>
                    <a:pt x="246" y="3"/>
                    <a:pt x="246" y="3"/>
                  </a:cubicBezTo>
                  <a:cubicBezTo>
                    <a:pt x="240" y="6"/>
                    <a:pt x="233" y="28"/>
                    <a:pt x="233" y="28"/>
                  </a:cubicBezTo>
                  <a:cubicBezTo>
                    <a:pt x="230" y="41"/>
                    <a:pt x="205" y="108"/>
                    <a:pt x="205" y="108"/>
                  </a:cubicBezTo>
                  <a:cubicBezTo>
                    <a:pt x="198" y="117"/>
                    <a:pt x="137" y="145"/>
                    <a:pt x="137" y="145"/>
                  </a:cubicBezTo>
                  <a:cubicBezTo>
                    <a:pt x="78" y="177"/>
                    <a:pt x="74" y="210"/>
                    <a:pt x="74" y="210"/>
                  </a:cubicBezTo>
                  <a:cubicBezTo>
                    <a:pt x="75" y="240"/>
                    <a:pt x="67" y="255"/>
                    <a:pt x="67" y="255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8" y="222"/>
                    <a:pt x="53" y="216"/>
                    <a:pt x="53" y="216"/>
                  </a:cubicBezTo>
                  <a:cubicBezTo>
                    <a:pt x="48" y="182"/>
                    <a:pt x="36" y="179"/>
                    <a:pt x="36" y="179"/>
                  </a:cubicBezTo>
                  <a:cubicBezTo>
                    <a:pt x="0" y="188"/>
                    <a:pt x="12" y="251"/>
                    <a:pt x="12" y="259"/>
                  </a:cubicBezTo>
                  <a:cubicBezTo>
                    <a:pt x="12" y="268"/>
                    <a:pt x="12" y="342"/>
                    <a:pt x="12" y="342"/>
                  </a:cubicBezTo>
                  <a:cubicBezTo>
                    <a:pt x="12" y="404"/>
                    <a:pt x="18" y="446"/>
                    <a:pt x="18" y="446"/>
                  </a:cubicBezTo>
                  <a:cubicBezTo>
                    <a:pt x="20" y="451"/>
                    <a:pt x="44" y="463"/>
                    <a:pt x="44" y="463"/>
                  </a:cubicBezTo>
                  <a:cubicBezTo>
                    <a:pt x="66" y="465"/>
                    <a:pt x="62" y="435"/>
                    <a:pt x="62" y="435"/>
                  </a:cubicBezTo>
                  <a:cubicBezTo>
                    <a:pt x="62" y="396"/>
                    <a:pt x="75" y="348"/>
                    <a:pt x="75" y="348"/>
                  </a:cubicBezTo>
                  <a:cubicBezTo>
                    <a:pt x="90" y="294"/>
                    <a:pt x="92" y="246"/>
                    <a:pt x="92" y="246"/>
                  </a:cubicBezTo>
                  <a:cubicBezTo>
                    <a:pt x="85" y="205"/>
                    <a:pt x="132" y="196"/>
                    <a:pt x="132" y="196"/>
                  </a:cubicBezTo>
                  <a:cubicBezTo>
                    <a:pt x="139" y="191"/>
                    <a:pt x="190" y="148"/>
                    <a:pt x="190" y="148"/>
                  </a:cubicBezTo>
                  <a:cubicBezTo>
                    <a:pt x="197" y="143"/>
                    <a:pt x="197" y="145"/>
                    <a:pt x="197" y="145"/>
                  </a:cubicBezTo>
                  <a:cubicBezTo>
                    <a:pt x="199" y="151"/>
                    <a:pt x="191" y="166"/>
                    <a:pt x="191" y="166"/>
                  </a:cubicBezTo>
                  <a:cubicBezTo>
                    <a:pt x="186" y="174"/>
                    <a:pt x="185" y="180"/>
                    <a:pt x="187" y="180"/>
                  </a:cubicBezTo>
                  <a:cubicBezTo>
                    <a:pt x="194" y="221"/>
                    <a:pt x="174" y="243"/>
                    <a:pt x="174" y="243"/>
                  </a:cubicBezTo>
                  <a:cubicBezTo>
                    <a:pt x="165" y="251"/>
                    <a:pt x="168" y="258"/>
                    <a:pt x="168" y="258"/>
                  </a:cubicBezTo>
                  <a:cubicBezTo>
                    <a:pt x="172" y="271"/>
                    <a:pt x="199" y="261"/>
                    <a:pt x="199" y="261"/>
                  </a:cubicBezTo>
                  <a:cubicBezTo>
                    <a:pt x="209" y="259"/>
                    <a:pt x="203" y="266"/>
                    <a:pt x="203" y="266"/>
                  </a:cubicBezTo>
                  <a:cubicBezTo>
                    <a:pt x="194" y="280"/>
                    <a:pt x="183" y="332"/>
                    <a:pt x="183" y="332"/>
                  </a:cubicBezTo>
                  <a:cubicBezTo>
                    <a:pt x="175" y="355"/>
                    <a:pt x="164" y="413"/>
                    <a:pt x="164" y="413"/>
                  </a:cubicBezTo>
                  <a:cubicBezTo>
                    <a:pt x="162" y="440"/>
                    <a:pt x="173" y="440"/>
                    <a:pt x="173" y="440"/>
                  </a:cubicBezTo>
                  <a:cubicBezTo>
                    <a:pt x="201" y="440"/>
                    <a:pt x="199" y="387"/>
                    <a:pt x="199" y="387"/>
                  </a:cubicBezTo>
                  <a:cubicBezTo>
                    <a:pt x="199" y="380"/>
                    <a:pt x="205" y="349"/>
                    <a:pt x="205" y="349"/>
                  </a:cubicBezTo>
                  <a:cubicBezTo>
                    <a:pt x="207" y="343"/>
                    <a:pt x="212" y="345"/>
                    <a:pt x="212" y="345"/>
                  </a:cubicBezTo>
                  <a:cubicBezTo>
                    <a:pt x="212" y="345"/>
                    <a:pt x="214" y="350"/>
                    <a:pt x="218" y="351"/>
                  </a:cubicBezTo>
                  <a:cubicBezTo>
                    <a:pt x="222" y="352"/>
                    <a:pt x="226" y="352"/>
                    <a:pt x="229" y="356"/>
                  </a:cubicBezTo>
                  <a:cubicBezTo>
                    <a:pt x="231" y="361"/>
                    <a:pt x="231" y="378"/>
                    <a:pt x="231" y="378"/>
                  </a:cubicBezTo>
                  <a:cubicBezTo>
                    <a:pt x="233" y="390"/>
                    <a:pt x="230" y="390"/>
                    <a:pt x="230" y="390"/>
                  </a:cubicBezTo>
                  <a:cubicBezTo>
                    <a:pt x="226" y="391"/>
                    <a:pt x="213" y="386"/>
                    <a:pt x="213" y="386"/>
                  </a:cubicBezTo>
                  <a:cubicBezTo>
                    <a:pt x="213" y="392"/>
                    <a:pt x="218" y="408"/>
                    <a:pt x="218" y="408"/>
                  </a:cubicBezTo>
                  <a:cubicBezTo>
                    <a:pt x="228" y="436"/>
                    <a:pt x="244" y="432"/>
                    <a:pt x="244" y="432"/>
                  </a:cubicBezTo>
                  <a:cubicBezTo>
                    <a:pt x="267" y="431"/>
                    <a:pt x="267" y="412"/>
                    <a:pt x="267" y="412"/>
                  </a:cubicBezTo>
                  <a:cubicBezTo>
                    <a:pt x="263" y="386"/>
                    <a:pt x="262" y="354"/>
                    <a:pt x="262" y="354"/>
                  </a:cubicBezTo>
                  <a:cubicBezTo>
                    <a:pt x="258" y="299"/>
                    <a:pt x="265" y="250"/>
                    <a:pt x="265" y="250"/>
                  </a:cubicBezTo>
                  <a:cubicBezTo>
                    <a:pt x="265" y="240"/>
                    <a:pt x="255" y="235"/>
                    <a:pt x="255" y="235"/>
                  </a:cubicBezTo>
                  <a:cubicBezTo>
                    <a:pt x="250" y="229"/>
                    <a:pt x="252" y="226"/>
                    <a:pt x="252" y="226"/>
                  </a:cubicBezTo>
                  <a:cubicBezTo>
                    <a:pt x="253" y="221"/>
                    <a:pt x="273" y="199"/>
                    <a:pt x="273" y="199"/>
                  </a:cubicBezTo>
                  <a:cubicBezTo>
                    <a:pt x="281" y="189"/>
                    <a:pt x="270" y="181"/>
                    <a:pt x="270" y="181"/>
                  </a:cubicBezTo>
                  <a:cubicBezTo>
                    <a:pt x="249" y="181"/>
                    <a:pt x="235" y="199"/>
                    <a:pt x="235" y="199"/>
                  </a:cubicBezTo>
                  <a:cubicBezTo>
                    <a:pt x="229" y="205"/>
                    <a:pt x="225" y="202"/>
                    <a:pt x="225" y="202"/>
                  </a:cubicBezTo>
                  <a:cubicBezTo>
                    <a:pt x="224" y="189"/>
                    <a:pt x="253" y="150"/>
                    <a:pt x="253" y="150"/>
                  </a:cubicBezTo>
                  <a:cubicBezTo>
                    <a:pt x="250" y="112"/>
                    <a:pt x="251" y="111"/>
                    <a:pt x="251" y="111"/>
                  </a:cubicBezTo>
                  <a:cubicBezTo>
                    <a:pt x="258" y="99"/>
                    <a:pt x="300" y="71"/>
                    <a:pt x="300" y="71"/>
                  </a:cubicBezTo>
                  <a:cubicBezTo>
                    <a:pt x="310" y="62"/>
                    <a:pt x="313" y="53"/>
                    <a:pt x="313" y="53"/>
                  </a:cubicBezTo>
                  <a:cubicBezTo>
                    <a:pt x="305" y="32"/>
                    <a:pt x="275" y="23"/>
                    <a:pt x="275" y="23"/>
                  </a:cubicBezTo>
                  <a:close/>
                  <a:moveTo>
                    <a:pt x="225" y="322"/>
                  </a:moveTo>
                  <a:cubicBezTo>
                    <a:pt x="225" y="322"/>
                    <a:pt x="218" y="321"/>
                    <a:pt x="220" y="308"/>
                  </a:cubicBezTo>
                  <a:cubicBezTo>
                    <a:pt x="220" y="308"/>
                    <a:pt x="220" y="304"/>
                    <a:pt x="226" y="305"/>
                  </a:cubicBezTo>
                  <a:cubicBezTo>
                    <a:pt x="226" y="305"/>
                    <a:pt x="228" y="307"/>
                    <a:pt x="228" y="313"/>
                  </a:cubicBezTo>
                  <a:cubicBezTo>
                    <a:pt x="228" y="313"/>
                    <a:pt x="230" y="323"/>
                    <a:pt x="225" y="322"/>
                  </a:cubicBezTo>
                  <a:close/>
                  <a:moveTo>
                    <a:pt x="229" y="263"/>
                  </a:moveTo>
                  <a:cubicBezTo>
                    <a:pt x="229" y="263"/>
                    <a:pt x="235" y="261"/>
                    <a:pt x="234" y="270"/>
                  </a:cubicBezTo>
                  <a:cubicBezTo>
                    <a:pt x="234" y="270"/>
                    <a:pt x="234" y="277"/>
                    <a:pt x="230" y="277"/>
                  </a:cubicBezTo>
                  <a:cubicBezTo>
                    <a:pt x="230" y="277"/>
                    <a:pt x="224" y="279"/>
                    <a:pt x="225" y="268"/>
                  </a:cubicBezTo>
                  <a:cubicBezTo>
                    <a:pt x="225" y="268"/>
                    <a:pt x="226" y="264"/>
                    <a:pt x="229" y="263"/>
                  </a:cubicBezTo>
                  <a:close/>
                  <a:moveTo>
                    <a:pt x="271" y="54"/>
                  </a:moveTo>
                  <a:cubicBezTo>
                    <a:pt x="271" y="54"/>
                    <a:pt x="265" y="60"/>
                    <a:pt x="263" y="52"/>
                  </a:cubicBezTo>
                  <a:cubicBezTo>
                    <a:pt x="263" y="52"/>
                    <a:pt x="261" y="43"/>
                    <a:pt x="265" y="36"/>
                  </a:cubicBezTo>
                  <a:cubicBezTo>
                    <a:pt x="265" y="36"/>
                    <a:pt x="275" y="40"/>
                    <a:pt x="271" y="54"/>
                  </a:cubicBezTo>
                  <a:close/>
                  <a:moveTo>
                    <a:pt x="663" y="49"/>
                  </a:moveTo>
                  <a:cubicBezTo>
                    <a:pt x="659" y="58"/>
                    <a:pt x="654" y="53"/>
                    <a:pt x="654" y="53"/>
                  </a:cubicBezTo>
                  <a:cubicBezTo>
                    <a:pt x="650" y="47"/>
                    <a:pt x="662" y="33"/>
                    <a:pt x="662" y="33"/>
                  </a:cubicBezTo>
                  <a:cubicBezTo>
                    <a:pt x="665" y="26"/>
                    <a:pt x="661" y="21"/>
                    <a:pt x="661" y="21"/>
                  </a:cubicBezTo>
                  <a:cubicBezTo>
                    <a:pt x="653" y="11"/>
                    <a:pt x="640" y="22"/>
                    <a:pt x="640" y="22"/>
                  </a:cubicBezTo>
                  <a:cubicBezTo>
                    <a:pt x="640" y="22"/>
                    <a:pt x="621" y="44"/>
                    <a:pt x="620" y="47"/>
                  </a:cubicBezTo>
                  <a:cubicBezTo>
                    <a:pt x="619" y="50"/>
                    <a:pt x="598" y="75"/>
                    <a:pt x="594" y="80"/>
                  </a:cubicBezTo>
                  <a:cubicBezTo>
                    <a:pt x="592" y="88"/>
                    <a:pt x="578" y="94"/>
                    <a:pt x="578" y="94"/>
                  </a:cubicBezTo>
                  <a:cubicBezTo>
                    <a:pt x="543" y="108"/>
                    <a:pt x="543" y="108"/>
                    <a:pt x="543" y="108"/>
                  </a:cubicBezTo>
                  <a:cubicBezTo>
                    <a:pt x="529" y="111"/>
                    <a:pt x="529" y="106"/>
                    <a:pt x="529" y="106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18" y="79"/>
                    <a:pt x="509" y="74"/>
                    <a:pt x="509" y="74"/>
                  </a:cubicBezTo>
                  <a:cubicBezTo>
                    <a:pt x="499" y="67"/>
                    <a:pt x="501" y="78"/>
                    <a:pt x="501" y="78"/>
                  </a:cubicBezTo>
                  <a:cubicBezTo>
                    <a:pt x="501" y="87"/>
                    <a:pt x="501" y="104"/>
                    <a:pt x="501" y="104"/>
                  </a:cubicBezTo>
                  <a:cubicBezTo>
                    <a:pt x="501" y="132"/>
                    <a:pt x="487" y="135"/>
                    <a:pt x="484" y="136"/>
                  </a:cubicBezTo>
                  <a:cubicBezTo>
                    <a:pt x="481" y="138"/>
                    <a:pt x="436" y="159"/>
                    <a:pt x="436" y="159"/>
                  </a:cubicBezTo>
                  <a:cubicBezTo>
                    <a:pt x="431" y="160"/>
                    <a:pt x="430" y="163"/>
                    <a:pt x="430" y="163"/>
                  </a:cubicBezTo>
                  <a:cubicBezTo>
                    <a:pt x="437" y="186"/>
                    <a:pt x="485" y="159"/>
                    <a:pt x="485" y="159"/>
                  </a:cubicBezTo>
                  <a:cubicBezTo>
                    <a:pt x="505" y="164"/>
                    <a:pt x="511" y="159"/>
                    <a:pt x="511" y="159"/>
                  </a:cubicBezTo>
                  <a:cubicBezTo>
                    <a:pt x="515" y="157"/>
                    <a:pt x="546" y="127"/>
                    <a:pt x="546" y="127"/>
                  </a:cubicBezTo>
                  <a:cubicBezTo>
                    <a:pt x="554" y="121"/>
                    <a:pt x="555" y="126"/>
                    <a:pt x="555" y="126"/>
                  </a:cubicBezTo>
                  <a:cubicBezTo>
                    <a:pt x="555" y="138"/>
                    <a:pt x="538" y="145"/>
                    <a:pt x="538" y="145"/>
                  </a:cubicBezTo>
                  <a:cubicBezTo>
                    <a:pt x="529" y="149"/>
                    <a:pt x="527" y="162"/>
                    <a:pt x="527" y="162"/>
                  </a:cubicBezTo>
                  <a:cubicBezTo>
                    <a:pt x="525" y="169"/>
                    <a:pt x="521" y="206"/>
                    <a:pt x="521" y="206"/>
                  </a:cubicBezTo>
                  <a:cubicBezTo>
                    <a:pt x="517" y="231"/>
                    <a:pt x="499" y="236"/>
                    <a:pt x="499" y="236"/>
                  </a:cubicBezTo>
                  <a:cubicBezTo>
                    <a:pt x="489" y="241"/>
                    <a:pt x="482" y="235"/>
                    <a:pt x="482" y="235"/>
                  </a:cubicBezTo>
                  <a:cubicBezTo>
                    <a:pt x="468" y="235"/>
                    <a:pt x="463" y="264"/>
                    <a:pt x="463" y="264"/>
                  </a:cubicBezTo>
                  <a:cubicBezTo>
                    <a:pt x="459" y="269"/>
                    <a:pt x="430" y="283"/>
                    <a:pt x="430" y="283"/>
                  </a:cubicBezTo>
                  <a:cubicBezTo>
                    <a:pt x="424" y="286"/>
                    <a:pt x="425" y="294"/>
                    <a:pt x="425" y="294"/>
                  </a:cubicBezTo>
                  <a:cubicBezTo>
                    <a:pt x="439" y="299"/>
                    <a:pt x="458" y="288"/>
                    <a:pt x="458" y="288"/>
                  </a:cubicBezTo>
                  <a:cubicBezTo>
                    <a:pt x="464" y="283"/>
                    <a:pt x="488" y="274"/>
                    <a:pt x="488" y="274"/>
                  </a:cubicBezTo>
                  <a:cubicBezTo>
                    <a:pt x="493" y="273"/>
                    <a:pt x="515" y="251"/>
                    <a:pt x="515" y="251"/>
                  </a:cubicBezTo>
                  <a:cubicBezTo>
                    <a:pt x="522" y="246"/>
                    <a:pt x="525" y="248"/>
                    <a:pt x="525" y="248"/>
                  </a:cubicBezTo>
                  <a:cubicBezTo>
                    <a:pt x="529" y="251"/>
                    <a:pt x="525" y="273"/>
                    <a:pt x="525" y="273"/>
                  </a:cubicBezTo>
                  <a:cubicBezTo>
                    <a:pt x="525" y="278"/>
                    <a:pt x="512" y="283"/>
                    <a:pt x="512" y="283"/>
                  </a:cubicBezTo>
                  <a:cubicBezTo>
                    <a:pt x="509" y="289"/>
                    <a:pt x="514" y="290"/>
                    <a:pt x="514" y="290"/>
                  </a:cubicBezTo>
                  <a:cubicBezTo>
                    <a:pt x="521" y="291"/>
                    <a:pt x="519" y="296"/>
                    <a:pt x="519" y="296"/>
                  </a:cubicBezTo>
                  <a:cubicBezTo>
                    <a:pt x="515" y="305"/>
                    <a:pt x="498" y="321"/>
                    <a:pt x="498" y="321"/>
                  </a:cubicBezTo>
                  <a:cubicBezTo>
                    <a:pt x="485" y="335"/>
                    <a:pt x="442" y="359"/>
                    <a:pt x="442" y="359"/>
                  </a:cubicBezTo>
                  <a:cubicBezTo>
                    <a:pt x="430" y="364"/>
                    <a:pt x="432" y="366"/>
                    <a:pt x="432" y="366"/>
                  </a:cubicBezTo>
                  <a:cubicBezTo>
                    <a:pt x="453" y="381"/>
                    <a:pt x="475" y="359"/>
                    <a:pt x="475" y="359"/>
                  </a:cubicBezTo>
                  <a:cubicBezTo>
                    <a:pt x="492" y="344"/>
                    <a:pt x="516" y="329"/>
                    <a:pt x="516" y="329"/>
                  </a:cubicBezTo>
                  <a:cubicBezTo>
                    <a:pt x="528" y="322"/>
                    <a:pt x="527" y="333"/>
                    <a:pt x="527" y="333"/>
                  </a:cubicBezTo>
                  <a:cubicBezTo>
                    <a:pt x="529" y="349"/>
                    <a:pt x="528" y="363"/>
                    <a:pt x="528" y="363"/>
                  </a:cubicBezTo>
                  <a:cubicBezTo>
                    <a:pt x="528" y="373"/>
                    <a:pt x="525" y="375"/>
                    <a:pt x="525" y="375"/>
                  </a:cubicBezTo>
                  <a:cubicBezTo>
                    <a:pt x="522" y="377"/>
                    <a:pt x="509" y="380"/>
                    <a:pt x="509" y="380"/>
                  </a:cubicBezTo>
                  <a:cubicBezTo>
                    <a:pt x="504" y="381"/>
                    <a:pt x="509" y="392"/>
                    <a:pt x="509" y="392"/>
                  </a:cubicBezTo>
                  <a:cubicBezTo>
                    <a:pt x="510" y="398"/>
                    <a:pt x="524" y="396"/>
                    <a:pt x="524" y="396"/>
                  </a:cubicBezTo>
                  <a:cubicBezTo>
                    <a:pt x="527" y="396"/>
                    <a:pt x="529" y="398"/>
                    <a:pt x="529" y="398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1" y="434"/>
                    <a:pt x="537" y="446"/>
                    <a:pt x="537" y="446"/>
                  </a:cubicBezTo>
                  <a:cubicBezTo>
                    <a:pt x="544" y="464"/>
                    <a:pt x="549" y="464"/>
                    <a:pt x="549" y="464"/>
                  </a:cubicBezTo>
                  <a:cubicBezTo>
                    <a:pt x="561" y="462"/>
                    <a:pt x="558" y="418"/>
                    <a:pt x="558" y="418"/>
                  </a:cubicBezTo>
                  <a:cubicBezTo>
                    <a:pt x="557" y="401"/>
                    <a:pt x="561" y="379"/>
                    <a:pt x="561" y="379"/>
                  </a:cubicBezTo>
                  <a:cubicBezTo>
                    <a:pt x="563" y="379"/>
                    <a:pt x="594" y="358"/>
                    <a:pt x="594" y="358"/>
                  </a:cubicBezTo>
                  <a:cubicBezTo>
                    <a:pt x="603" y="351"/>
                    <a:pt x="629" y="327"/>
                    <a:pt x="629" y="327"/>
                  </a:cubicBezTo>
                  <a:cubicBezTo>
                    <a:pt x="635" y="318"/>
                    <a:pt x="628" y="314"/>
                    <a:pt x="624" y="314"/>
                  </a:cubicBezTo>
                  <a:cubicBezTo>
                    <a:pt x="620" y="313"/>
                    <a:pt x="608" y="306"/>
                    <a:pt x="608" y="306"/>
                  </a:cubicBezTo>
                  <a:cubicBezTo>
                    <a:pt x="602" y="303"/>
                    <a:pt x="606" y="289"/>
                    <a:pt x="606" y="289"/>
                  </a:cubicBezTo>
                  <a:cubicBezTo>
                    <a:pt x="607" y="278"/>
                    <a:pt x="640" y="255"/>
                    <a:pt x="640" y="255"/>
                  </a:cubicBezTo>
                  <a:cubicBezTo>
                    <a:pt x="649" y="249"/>
                    <a:pt x="644" y="240"/>
                    <a:pt x="644" y="240"/>
                  </a:cubicBezTo>
                  <a:cubicBezTo>
                    <a:pt x="637" y="232"/>
                    <a:pt x="626" y="237"/>
                    <a:pt x="622" y="239"/>
                  </a:cubicBezTo>
                  <a:cubicBezTo>
                    <a:pt x="618" y="241"/>
                    <a:pt x="597" y="252"/>
                    <a:pt x="597" y="252"/>
                  </a:cubicBezTo>
                  <a:cubicBezTo>
                    <a:pt x="587" y="257"/>
                    <a:pt x="575" y="261"/>
                    <a:pt x="575" y="261"/>
                  </a:cubicBezTo>
                  <a:cubicBezTo>
                    <a:pt x="568" y="261"/>
                    <a:pt x="572" y="257"/>
                    <a:pt x="572" y="257"/>
                  </a:cubicBezTo>
                  <a:cubicBezTo>
                    <a:pt x="575" y="254"/>
                    <a:pt x="592" y="238"/>
                    <a:pt x="592" y="238"/>
                  </a:cubicBezTo>
                  <a:cubicBezTo>
                    <a:pt x="592" y="238"/>
                    <a:pt x="619" y="203"/>
                    <a:pt x="624" y="198"/>
                  </a:cubicBezTo>
                  <a:cubicBezTo>
                    <a:pt x="628" y="193"/>
                    <a:pt x="650" y="167"/>
                    <a:pt x="650" y="167"/>
                  </a:cubicBezTo>
                  <a:cubicBezTo>
                    <a:pt x="652" y="140"/>
                    <a:pt x="633" y="137"/>
                    <a:pt x="633" y="137"/>
                  </a:cubicBezTo>
                  <a:cubicBezTo>
                    <a:pt x="612" y="131"/>
                    <a:pt x="575" y="156"/>
                    <a:pt x="575" y="156"/>
                  </a:cubicBezTo>
                  <a:cubicBezTo>
                    <a:pt x="565" y="160"/>
                    <a:pt x="566" y="154"/>
                    <a:pt x="566" y="154"/>
                  </a:cubicBezTo>
                  <a:cubicBezTo>
                    <a:pt x="567" y="143"/>
                    <a:pt x="599" y="109"/>
                    <a:pt x="599" y="109"/>
                  </a:cubicBezTo>
                  <a:cubicBezTo>
                    <a:pt x="599" y="109"/>
                    <a:pt x="603" y="106"/>
                    <a:pt x="605" y="106"/>
                  </a:cubicBezTo>
                  <a:cubicBezTo>
                    <a:pt x="607" y="106"/>
                    <a:pt x="659" y="77"/>
                    <a:pt x="662" y="77"/>
                  </a:cubicBezTo>
                  <a:cubicBezTo>
                    <a:pt x="665" y="77"/>
                    <a:pt x="684" y="67"/>
                    <a:pt x="684" y="67"/>
                  </a:cubicBezTo>
                  <a:cubicBezTo>
                    <a:pt x="697" y="58"/>
                    <a:pt x="686" y="48"/>
                    <a:pt x="686" y="48"/>
                  </a:cubicBezTo>
                  <a:cubicBezTo>
                    <a:pt x="674" y="36"/>
                    <a:pt x="663" y="49"/>
                    <a:pt x="663" y="49"/>
                  </a:cubicBezTo>
                  <a:close/>
                  <a:moveTo>
                    <a:pt x="590" y="319"/>
                  </a:moveTo>
                  <a:cubicBezTo>
                    <a:pt x="590" y="319"/>
                    <a:pt x="597" y="338"/>
                    <a:pt x="582" y="344"/>
                  </a:cubicBezTo>
                  <a:cubicBezTo>
                    <a:pt x="582" y="344"/>
                    <a:pt x="564" y="357"/>
                    <a:pt x="561" y="351"/>
                  </a:cubicBezTo>
                  <a:cubicBezTo>
                    <a:pt x="561" y="351"/>
                    <a:pt x="558" y="334"/>
                    <a:pt x="565" y="320"/>
                  </a:cubicBezTo>
                  <a:cubicBezTo>
                    <a:pt x="565" y="320"/>
                    <a:pt x="584" y="306"/>
                    <a:pt x="590" y="319"/>
                  </a:cubicBezTo>
                  <a:close/>
                  <a:moveTo>
                    <a:pt x="576" y="177"/>
                  </a:moveTo>
                  <a:cubicBezTo>
                    <a:pt x="576" y="177"/>
                    <a:pt x="592" y="165"/>
                    <a:pt x="598" y="162"/>
                  </a:cubicBezTo>
                  <a:cubicBezTo>
                    <a:pt x="604" y="158"/>
                    <a:pt x="610" y="159"/>
                    <a:pt x="608" y="163"/>
                  </a:cubicBezTo>
                  <a:cubicBezTo>
                    <a:pt x="608" y="163"/>
                    <a:pt x="588" y="187"/>
                    <a:pt x="579" y="190"/>
                  </a:cubicBezTo>
                  <a:cubicBezTo>
                    <a:pt x="579" y="190"/>
                    <a:pt x="573" y="201"/>
                    <a:pt x="567" y="195"/>
                  </a:cubicBezTo>
                  <a:cubicBezTo>
                    <a:pt x="567" y="195"/>
                    <a:pt x="566" y="183"/>
                    <a:pt x="576" y="177"/>
                  </a:cubicBezTo>
                  <a:close/>
                  <a:moveTo>
                    <a:pt x="575" y="219"/>
                  </a:moveTo>
                  <a:cubicBezTo>
                    <a:pt x="575" y="225"/>
                    <a:pt x="570" y="231"/>
                    <a:pt x="564" y="234"/>
                  </a:cubicBezTo>
                  <a:cubicBezTo>
                    <a:pt x="564" y="234"/>
                    <a:pt x="561" y="237"/>
                    <a:pt x="558" y="233"/>
                  </a:cubicBezTo>
                  <a:cubicBezTo>
                    <a:pt x="556" y="232"/>
                    <a:pt x="559" y="226"/>
                    <a:pt x="564" y="222"/>
                  </a:cubicBezTo>
                  <a:cubicBezTo>
                    <a:pt x="569" y="217"/>
                    <a:pt x="575" y="212"/>
                    <a:pt x="575" y="219"/>
                  </a:cubicBezTo>
                  <a:close/>
                  <a:moveTo>
                    <a:pt x="975" y="202"/>
                  </a:moveTo>
                  <a:cubicBezTo>
                    <a:pt x="987" y="177"/>
                    <a:pt x="961" y="171"/>
                    <a:pt x="961" y="171"/>
                  </a:cubicBezTo>
                  <a:cubicBezTo>
                    <a:pt x="950" y="167"/>
                    <a:pt x="947" y="191"/>
                    <a:pt x="947" y="191"/>
                  </a:cubicBezTo>
                  <a:cubicBezTo>
                    <a:pt x="944" y="204"/>
                    <a:pt x="929" y="207"/>
                    <a:pt x="929" y="207"/>
                  </a:cubicBezTo>
                  <a:cubicBezTo>
                    <a:pt x="922" y="208"/>
                    <a:pt x="930" y="179"/>
                    <a:pt x="930" y="179"/>
                  </a:cubicBezTo>
                  <a:cubicBezTo>
                    <a:pt x="937" y="146"/>
                    <a:pt x="939" y="102"/>
                    <a:pt x="941" y="102"/>
                  </a:cubicBezTo>
                  <a:cubicBezTo>
                    <a:pt x="941" y="91"/>
                    <a:pt x="931" y="88"/>
                    <a:pt x="931" y="88"/>
                  </a:cubicBezTo>
                  <a:cubicBezTo>
                    <a:pt x="921" y="84"/>
                    <a:pt x="920" y="93"/>
                    <a:pt x="920" y="93"/>
                  </a:cubicBezTo>
                  <a:cubicBezTo>
                    <a:pt x="909" y="135"/>
                    <a:pt x="909" y="135"/>
                    <a:pt x="909" y="135"/>
                  </a:cubicBezTo>
                  <a:cubicBezTo>
                    <a:pt x="898" y="179"/>
                    <a:pt x="898" y="179"/>
                    <a:pt x="898" y="179"/>
                  </a:cubicBezTo>
                  <a:cubicBezTo>
                    <a:pt x="884" y="229"/>
                    <a:pt x="884" y="229"/>
                    <a:pt x="884" y="229"/>
                  </a:cubicBezTo>
                  <a:cubicBezTo>
                    <a:pt x="872" y="252"/>
                    <a:pt x="821" y="265"/>
                    <a:pt x="821" y="265"/>
                  </a:cubicBezTo>
                  <a:cubicBezTo>
                    <a:pt x="804" y="268"/>
                    <a:pt x="800" y="275"/>
                    <a:pt x="800" y="275"/>
                  </a:cubicBezTo>
                  <a:cubicBezTo>
                    <a:pt x="806" y="306"/>
                    <a:pt x="866" y="286"/>
                    <a:pt x="868" y="286"/>
                  </a:cubicBezTo>
                  <a:cubicBezTo>
                    <a:pt x="867" y="303"/>
                    <a:pt x="848" y="338"/>
                    <a:pt x="848" y="338"/>
                  </a:cubicBezTo>
                  <a:cubicBezTo>
                    <a:pt x="833" y="381"/>
                    <a:pt x="774" y="414"/>
                    <a:pt x="774" y="414"/>
                  </a:cubicBezTo>
                  <a:cubicBezTo>
                    <a:pt x="766" y="419"/>
                    <a:pt x="767" y="423"/>
                    <a:pt x="767" y="423"/>
                  </a:cubicBezTo>
                  <a:cubicBezTo>
                    <a:pt x="803" y="425"/>
                    <a:pt x="854" y="368"/>
                    <a:pt x="854" y="368"/>
                  </a:cubicBezTo>
                  <a:cubicBezTo>
                    <a:pt x="889" y="330"/>
                    <a:pt x="907" y="263"/>
                    <a:pt x="907" y="263"/>
                  </a:cubicBezTo>
                  <a:cubicBezTo>
                    <a:pt x="957" y="240"/>
                    <a:pt x="975" y="202"/>
                    <a:pt x="975" y="202"/>
                  </a:cubicBezTo>
                  <a:close/>
                  <a:moveTo>
                    <a:pt x="973" y="365"/>
                  </a:moveTo>
                  <a:cubicBezTo>
                    <a:pt x="935" y="343"/>
                    <a:pt x="933" y="328"/>
                    <a:pt x="928" y="324"/>
                  </a:cubicBezTo>
                  <a:cubicBezTo>
                    <a:pt x="928" y="324"/>
                    <a:pt x="928" y="324"/>
                    <a:pt x="928" y="324"/>
                  </a:cubicBezTo>
                  <a:cubicBezTo>
                    <a:pt x="923" y="319"/>
                    <a:pt x="911" y="321"/>
                    <a:pt x="911" y="321"/>
                  </a:cubicBezTo>
                  <a:cubicBezTo>
                    <a:pt x="911" y="326"/>
                    <a:pt x="918" y="352"/>
                    <a:pt x="918" y="352"/>
                  </a:cubicBezTo>
                  <a:cubicBezTo>
                    <a:pt x="931" y="389"/>
                    <a:pt x="954" y="404"/>
                    <a:pt x="954" y="404"/>
                  </a:cubicBezTo>
                  <a:cubicBezTo>
                    <a:pt x="968" y="415"/>
                    <a:pt x="989" y="402"/>
                    <a:pt x="989" y="402"/>
                  </a:cubicBezTo>
                  <a:cubicBezTo>
                    <a:pt x="1003" y="398"/>
                    <a:pt x="1016" y="378"/>
                    <a:pt x="1016" y="378"/>
                  </a:cubicBezTo>
                  <a:cubicBezTo>
                    <a:pt x="989" y="374"/>
                    <a:pt x="989" y="374"/>
                    <a:pt x="989" y="374"/>
                  </a:cubicBezTo>
                  <a:cubicBezTo>
                    <a:pt x="984" y="374"/>
                    <a:pt x="973" y="365"/>
                    <a:pt x="973" y="365"/>
                  </a:cubicBezTo>
                  <a:close/>
                  <a:moveTo>
                    <a:pt x="1167" y="188"/>
                  </a:moveTo>
                  <a:cubicBezTo>
                    <a:pt x="1170" y="193"/>
                    <a:pt x="1166" y="204"/>
                    <a:pt x="1166" y="204"/>
                  </a:cubicBezTo>
                  <a:cubicBezTo>
                    <a:pt x="1166" y="215"/>
                    <a:pt x="1171" y="214"/>
                    <a:pt x="1171" y="214"/>
                  </a:cubicBezTo>
                  <a:cubicBezTo>
                    <a:pt x="1194" y="209"/>
                    <a:pt x="1197" y="193"/>
                    <a:pt x="1197" y="186"/>
                  </a:cubicBezTo>
                  <a:cubicBezTo>
                    <a:pt x="1197" y="179"/>
                    <a:pt x="1189" y="175"/>
                    <a:pt x="1185" y="173"/>
                  </a:cubicBezTo>
                  <a:cubicBezTo>
                    <a:pt x="1180" y="171"/>
                    <a:pt x="1152" y="142"/>
                    <a:pt x="1152" y="142"/>
                  </a:cubicBezTo>
                  <a:cubicBezTo>
                    <a:pt x="1150" y="140"/>
                    <a:pt x="1146" y="140"/>
                    <a:pt x="1146" y="140"/>
                  </a:cubicBezTo>
                  <a:cubicBezTo>
                    <a:pt x="1137" y="167"/>
                    <a:pt x="1164" y="183"/>
                    <a:pt x="1167" y="188"/>
                  </a:cubicBezTo>
                  <a:close/>
                  <a:moveTo>
                    <a:pt x="1379" y="146"/>
                  </a:moveTo>
                  <a:cubicBezTo>
                    <a:pt x="1359" y="130"/>
                    <a:pt x="1307" y="145"/>
                    <a:pt x="1307" y="145"/>
                  </a:cubicBezTo>
                  <a:cubicBezTo>
                    <a:pt x="1295" y="149"/>
                    <a:pt x="1302" y="135"/>
                    <a:pt x="1302" y="135"/>
                  </a:cubicBezTo>
                  <a:cubicBezTo>
                    <a:pt x="1308" y="128"/>
                    <a:pt x="1309" y="115"/>
                    <a:pt x="1309" y="115"/>
                  </a:cubicBezTo>
                  <a:cubicBezTo>
                    <a:pt x="1310" y="102"/>
                    <a:pt x="1291" y="102"/>
                    <a:pt x="1291" y="102"/>
                  </a:cubicBezTo>
                  <a:cubicBezTo>
                    <a:pt x="1280" y="101"/>
                    <a:pt x="1285" y="92"/>
                    <a:pt x="1285" y="92"/>
                  </a:cubicBezTo>
                  <a:cubicBezTo>
                    <a:pt x="1293" y="93"/>
                    <a:pt x="1304" y="75"/>
                    <a:pt x="1304" y="75"/>
                  </a:cubicBezTo>
                  <a:cubicBezTo>
                    <a:pt x="1311" y="63"/>
                    <a:pt x="1332" y="46"/>
                    <a:pt x="1332" y="46"/>
                  </a:cubicBezTo>
                  <a:cubicBezTo>
                    <a:pt x="1345" y="34"/>
                    <a:pt x="1344" y="17"/>
                    <a:pt x="1344" y="17"/>
                  </a:cubicBezTo>
                  <a:cubicBezTo>
                    <a:pt x="1339" y="4"/>
                    <a:pt x="1311" y="3"/>
                    <a:pt x="1311" y="3"/>
                  </a:cubicBezTo>
                  <a:cubicBezTo>
                    <a:pt x="1301" y="3"/>
                    <a:pt x="1302" y="21"/>
                    <a:pt x="1302" y="21"/>
                  </a:cubicBezTo>
                  <a:cubicBezTo>
                    <a:pt x="1302" y="32"/>
                    <a:pt x="1293" y="46"/>
                    <a:pt x="1293" y="46"/>
                  </a:cubicBezTo>
                  <a:cubicBezTo>
                    <a:pt x="1277" y="79"/>
                    <a:pt x="1238" y="105"/>
                    <a:pt x="1238" y="105"/>
                  </a:cubicBezTo>
                  <a:cubicBezTo>
                    <a:pt x="1229" y="108"/>
                    <a:pt x="1234" y="119"/>
                    <a:pt x="1234" y="119"/>
                  </a:cubicBezTo>
                  <a:cubicBezTo>
                    <a:pt x="1240" y="126"/>
                    <a:pt x="1267" y="117"/>
                    <a:pt x="1267" y="117"/>
                  </a:cubicBezTo>
                  <a:cubicBezTo>
                    <a:pt x="1267" y="117"/>
                    <a:pt x="1258" y="148"/>
                    <a:pt x="1256" y="155"/>
                  </a:cubicBezTo>
                  <a:cubicBezTo>
                    <a:pt x="1253" y="163"/>
                    <a:pt x="1240" y="182"/>
                    <a:pt x="1236" y="183"/>
                  </a:cubicBezTo>
                  <a:cubicBezTo>
                    <a:pt x="1233" y="183"/>
                    <a:pt x="1230" y="184"/>
                    <a:pt x="1224" y="184"/>
                  </a:cubicBezTo>
                  <a:cubicBezTo>
                    <a:pt x="1217" y="184"/>
                    <a:pt x="1214" y="199"/>
                    <a:pt x="1214" y="199"/>
                  </a:cubicBezTo>
                  <a:cubicBezTo>
                    <a:pt x="1180" y="229"/>
                    <a:pt x="1180" y="229"/>
                    <a:pt x="1180" y="229"/>
                  </a:cubicBezTo>
                  <a:cubicBezTo>
                    <a:pt x="1170" y="241"/>
                    <a:pt x="1155" y="239"/>
                    <a:pt x="1155" y="239"/>
                  </a:cubicBezTo>
                  <a:cubicBezTo>
                    <a:pt x="1143" y="238"/>
                    <a:pt x="1124" y="230"/>
                    <a:pt x="1124" y="230"/>
                  </a:cubicBezTo>
                  <a:cubicBezTo>
                    <a:pt x="1127" y="282"/>
                    <a:pt x="1169" y="280"/>
                    <a:pt x="1169" y="280"/>
                  </a:cubicBezTo>
                  <a:cubicBezTo>
                    <a:pt x="1173" y="280"/>
                    <a:pt x="1177" y="252"/>
                    <a:pt x="1177" y="252"/>
                  </a:cubicBezTo>
                  <a:cubicBezTo>
                    <a:pt x="1183" y="242"/>
                    <a:pt x="1228" y="222"/>
                    <a:pt x="1228" y="222"/>
                  </a:cubicBezTo>
                  <a:cubicBezTo>
                    <a:pt x="1256" y="212"/>
                    <a:pt x="1260" y="221"/>
                    <a:pt x="1260" y="221"/>
                  </a:cubicBezTo>
                  <a:cubicBezTo>
                    <a:pt x="1260" y="221"/>
                    <a:pt x="1260" y="224"/>
                    <a:pt x="1257" y="227"/>
                  </a:cubicBezTo>
                  <a:cubicBezTo>
                    <a:pt x="1254" y="231"/>
                    <a:pt x="1243" y="241"/>
                    <a:pt x="1238" y="245"/>
                  </a:cubicBezTo>
                  <a:cubicBezTo>
                    <a:pt x="1233" y="248"/>
                    <a:pt x="1228" y="249"/>
                    <a:pt x="1233" y="253"/>
                  </a:cubicBezTo>
                  <a:cubicBezTo>
                    <a:pt x="1237" y="258"/>
                    <a:pt x="1244" y="250"/>
                    <a:pt x="1251" y="248"/>
                  </a:cubicBezTo>
                  <a:cubicBezTo>
                    <a:pt x="1257" y="245"/>
                    <a:pt x="1267" y="237"/>
                    <a:pt x="1272" y="234"/>
                  </a:cubicBezTo>
                  <a:cubicBezTo>
                    <a:pt x="1276" y="232"/>
                    <a:pt x="1292" y="226"/>
                    <a:pt x="1302" y="223"/>
                  </a:cubicBezTo>
                  <a:cubicBezTo>
                    <a:pt x="1312" y="220"/>
                    <a:pt x="1316" y="218"/>
                    <a:pt x="1322" y="217"/>
                  </a:cubicBezTo>
                  <a:cubicBezTo>
                    <a:pt x="1327" y="217"/>
                    <a:pt x="1327" y="214"/>
                    <a:pt x="1332" y="209"/>
                  </a:cubicBezTo>
                  <a:cubicBezTo>
                    <a:pt x="1337" y="204"/>
                    <a:pt x="1374" y="168"/>
                    <a:pt x="1374" y="168"/>
                  </a:cubicBezTo>
                  <a:cubicBezTo>
                    <a:pt x="1381" y="161"/>
                    <a:pt x="1379" y="146"/>
                    <a:pt x="1379" y="146"/>
                  </a:cubicBezTo>
                  <a:close/>
                  <a:moveTo>
                    <a:pt x="1326" y="182"/>
                  </a:moveTo>
                  <a:cubicBezTo>
                    <a:pt x="1326" y="182"/>
                    <a:pt x="1310" y="195"/>
                    <a:pt x="1296" y="188"/>
                  </a:cubicBezTo>
                  <a:cubicBezTo>
                    <a:pt x="1296" y="188"/>
                    <a:pt x="1283" y="183"/>
                    <a:pt x="1272" y="193"/>
                  </a:cubicBezTo>
                  <a:cubicBezTo>
                    <a:pt x="1272" y="193"/>
                    <a:pt x="1263" y="201"/>
                    <a:pt x="1263" y="194"/>
                  </a:cubicBezTo>
                  <a:cubicBezTo>
                    <a:pt x="1263" y="194"/>
                    <a:pt x="1264" y="174"/>
                    <a:pt x="1291" y="163"/>
                  </a:cubicBezTo>
                  <a:cubicBezTo>
                    <a:pt x="1291" y="163"/>
                    <a:pt x="1324" y="149"/>
                    <a:pt x="1341" y="157"/>
                  </a:cubicBezTo>
                  <a:cubicBezTo>
                    <a:pt x="1341" y="157"/>
                    <a:pt x="1334" y="175"/>
                    <a:pt x="1326" y="182"/>
                  </a:cubicBezTo>
                  <a:close/>
                  <a:moveTo>
                    <a:pt x="1310" y="246"/>
                  </a:moveTo>
                  <a:cubicBezTo>
                    <a:pt x="1301" y="252"/>
                    <a:pt x="1301" y="252"/>
                    <a:pt x="1301" y="252"/>
                  </a:cubicBezTo>
                  <a:cubicBezTo>
                    <a:pt x="1251" y="277"/>
                    <a:pt x="1251" y="277"/>
                    <a:pt x="1251" y="277"/>
                  </a:cubicBezTo>
                  <a:cubicBezTo>
                    <a:pt x="1171" y="318"/>
                    <a:pt x="1171" y="318"/>
                    <a:pt x="1171" y="318"/>
                  </a:cubicBezTo>
                  <a:cubicBezTo>
                    <a:pt x="1168" y="331"/>
                    <a:pt x="1186" y="329"/>
                    <a:pt x="1193" y="329"/>
                  </a:cubicBezTo>
                  <a:cubicBezTo>
                    <a:pt x="1200" y="329"/>
                    <a:pt x="1217" y="327"/>
                    <a:pt x="1217" y="327"/>
                  </a:cubicBezTo>
                  <a:cubicBezTo>
                    <a:pt x="1243" y="308"/>
                    <a:pt x="1247" y="312"/>
                    <a:pt x="1247" y="312"/>
                  </a:cubicBezTo>
                  <a:cubicBezTo>
                    <a:pt x="1248" y="316"/>
                    <a:pt x="1248" y="315"/>
                    <a:pt x="1242" y="319"/>
                  </a:cubicBezTo>
                  <a:cubicBezTo>
                    <a:pt x="1236" y="324"/>
                    <a:pt x="1226" y="343"/>
                    <a:pt x="1226" y="343"/>
                  </a:cubicBezTo>
                  <a:cubicBezTo>
                    <a:pt x="1226" y="353"/>
                    <a:pt x="1239" y="342"/>
                    <a:pt x="1241" y="340"/>
                  </a:cubicBezTo>
                  <a:cubicBezTo>
                    <a:pt x="1243" y="337"/>
                    <a:pt x="1259" y="330"/>
                    <a:pt x="1262" y="324"/>
                  </a:cubicBezTo>
                  <a:cubicBezTo>
                    <a:pt x="1266" y="317"/>
                    <a:pt x="1285" y="310"/>
                    <a:pt x="1291" y="306"/>
                  </a:cubicBezTo>
                  <a:cubicBezTo>
                    <a:pt x="1298" y="302"/>
                    <a:pt x="1308" y="295"/>
                    <a:pt x="1308" y="295"/>
                  </a:cubicBezTo>
                  <a:cubicBezTo>
                    <a:pt x="1320" y="275"/>
                    <a:pt x="1345" y="261"/>
                    <a:pt x="1345" y="261"/>
                  </a:cubicBezTo>
                  <a:cubicBezTo>
                    <a:pt x="1350" y="258"/>
                    <a:pt x="1340" y="247"/>
                    <a:pt x="1340" y="247"/>
                  </a:cubicBezTo>
                  <a:cubicBezTo>
                    <a:pt x="1333" y="241"/>
                    <a:pt x="1310" y="246"/>
                    <a:pt x="1310" y="246"/>
                  </a:cubicBezTo>
                  <a:close/>
                  <a:moveTo>
                    <a:pt x="1291" y="281"/>
                  </a:moveTo>
                  <a:cubicBezTo>
                    <a:pt x="1291" y="281"/>
                    <a:pt x="1274" y="294"/>
                    <a:pt x="1273" y="294"/>
                  </a:cubicBezTo>
                  <a:cubicBezTo>
                    <a:pt x="1271" y="295"/>
                    <a:pt x="1265" y="305"/>
                    <a:pt x="1259" y="300"/>
                  </a:cubicBezTo>
                  <a:cubicBezTo>
                    <a:pt x="1259" y="300"/>
                    <a:pt x="1261" y="288"/>
                    <a:pt x="1283" y="276"/>
                  </a:cubicBezTo>
                  <a:cubicBezTo>
                    <a:pt x="1283" y="276"/>
                    <a:pt x="1291" y="269"/>
                    <a:pt x="1294" y="271"/>
                  </a:cubicBezTo>
                  <a:cubicBezTo>
                    <a:pt x="1294" y="272"/>
                    <a:pt x="1298" y="274"/>
                    <a:pt x="1291" y="281"/>
                  </a:cubicBezTo>
                  <a:close/>
                  <a:moveTo>
                    <a:pt x="1299" y="353"/>
                  </a:moveTo>
                  <a:cubicBezTo>
                    <a:pt x="1296" y="353"/>
                    <a:pt x="1272" y="356"/>
                    <a:pt x="1262" y="357"/>
                  </a:cubicBezTo>
                  <a:cubicBezTo>
                    <a:pt x="1253" y="357"/>
                    <a:pt x="1231" y="355"/>
                    <a:pt x="1231" y="355"/>
                  </a:cubicBezTo>
                  <a:cubicBezTo>
                    <a:pt x="1227" y="365"/>
                    <a:pt x="1227" y="365"/>
                    <a:pt x="1227" y="365"/>
                  </a:cubicBezTo>
                  <a:cubicBezTo>
                    <a:pt x="1186" y="376"/>
                    <a:pt x="1153" y="393"/>
                    <a:pt x="1153" y="393"/>
                  </a:cubicBezTo>
                  <a:cubicBezTo>
                    <a:pt x="1151" y="417"/>
                    <a:pt x="1187" y="417"/>
                    <a:pt x="1187" y="417"/>
                  </a:cubicBezTo>
                  <a:cubicBezTo>
                    <a:pt x="1197" y="417"/>
                    <a:pt x="1218" y="408"/>
                    <a:pt x="1218" y="408"/>
                  </a:cubicBezTo>
                  <a:cubicBezTo>
                    <a:pt x="1228" y="399"/>
                    <a:pt x="1241" y="400"/>
                    <a:pt x="1241" y="400"/>
                  </a:cubicBezTo>
                  <a:cubicBezTo>
                    <a:pt x="1252" y="421"/>
                    <a:pt x="1243" y="442"/>
                    <a:pt x="1243" y="442"/>
                  </a:cubicBezTo>
                  <a:cubicBezTo>
                    <a:pt x="1235" y="444"/>
                    <a:pt x="1206" y="434"/>
                    <a:pt x="1196" y="434"/>
                  </a:cubicBezTo>
                  <a:cubicBezTo>
                    <a:pt x="1186" y="434"/>
                    <a:pt x="1180" y="434"/>
                    <a:pt x="1180" y="434"/>
                  </a:cubicBezTo>
                  <a:cubicBezTo>
                    <a:pt x="1180" y="434"/>
                    <a:pt x="1183" y="444"/>
                    <a:pt x="1191" y="448"/>
                  </a:cubicBezTo>
                  <a:cubicBezTo>
                    <a:pt x="1198" y="452"/>
                    <a:pt x="1201" y="454"/>
                    <a:pt x="1208" y="459"/>
                  </a:cubicBezTo>
                  <a:cubicBezTo>
                    <a:pt x="1214" y="465"/>
                    <a:pt x="1252" y="473"/>
                    <a:pt x="1252" y="473"/>
                  </a:cubicBezTo>
                  <a:cubicBezTo>
                    <a:pt x="1253" y="469"/>
                    <a:pt x="1263" y="468"/>
                    <a:pt x="1263" y="468"/>
                  </a:cubicBezTo>
                  <a:cubicBezTo>
                    <a:pt x="1285" y="452"/>
                    <a:pt x="1276" y="418"/>
                    <a:pt x="1276" y="418"/>
                  </a:cubicBezTo>
                  <a:cubicBezTo>
                    <a:pt x="1270" y="408"/>
                    <a:pt x="1275" y="399"/>
                    <a:pt x="1275" y="399"/>
                  </a:cubicBezTo>
                  <a:cubicBezTo>
                    <a:pt x="1298" y="392"/>
                    <a:pt x="1312" y="374"/>
                    <a:pt x="1312" y="374"/>
                  </a:cubicBezTo>
                  <a:cubicBezTo>
                    <a:pt x="1326" y="361"/>
                    <a:pt x="1302" y="354"/>
                    <a:pt x="1299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:a16="http://schemas.microsoft.com/office/drawing/2014/main" xmlns="" id="{A2A7263D-9BAA-437F-8177-34C5C4C86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705" y="3394487"/>
              <a:ext cx="376501" cy="440483"/>
            </a:xfrm>
            <a:custGeom>
              <a:avLst/>
              <a:gdLst>
                <a:gd name="T0" fmla="*/ 64 w 153"/>
                <a:gd name="T1" fmla="*/ 21 h 179"/>
                <a:gd name="T2" fmla="*/ 64 w 153"/>
                <a:gd name="T3" fmla="*/ 179 h 179"/>
                <a:gd name="T4" fmla="*/ 89 w 153"/>
                <a:gd name="T5" fmla="*/ 179 h 179"/>
                <a:gd name="T6" fmla="*/ 89 w 153"/>
                <a:gd name="T7" fmla="*/ 21 h 179"/>
                <a:gd name="T8" fmla="*/ 153 w 153"/>
                <a:gd name="T9" fmla="*/ 21 h 179"/>
                <a:gd name="T10" fmla="*/ 153 w 153"/>
                <a:gd name="T11" fmla="*/ 0 h 179"/>
                <a:gd name="T12" fmla="*/ 0 w 153"/>
                <a:gd name="T13" fmla="*/ 0 h 179"/>
                <a:gd name="T14" fmla="*/ 0 w 153"/>
                <a:gd name="T15" fmla="*/ 21 h 179"/>
                <a:gd name="T16" fmla="*/ 64 w 153"/>
                <a:gd name="T17" fmla="*/ 21 h 179"/>
                <a:gd name="T18" fmla="*/ 64 w 153"/>
                <a:gd name="T19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79">
                  <a:moveTo>
                    <a:pt x="64" y="21"/>
                  </a:moveTo>
                  <a:lnTo>
                    <a:pt x="64" y="179"/>
                  </a:lnTo>
                  <a:lnTo>
                    <a:pt x="89" y="179"/>
                  </a:lnTo>
                  <a:lnTo>
                    <a:pt x="89" y="21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4" y="21"/>
                  </a:lnTo>
                  <a:lnTo>
                    <a:pt x="64" y="21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xmlns="" id="{F16F1558-8352-4703-B766-2808092D7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364" y="3502762"/>
              <a:ext cx="278069" cy="337130"/>
            </a:xfrm>
            <a:custGeom>
              <a:avLst/>
              <a:gdLst>
                <a:gd name="T0" fmla="*/ 32 w 65"/>
                <a:gd name="T1" fmla="*/ 0 h 79"/>
                <a:gd name="T2" fmla="*/ 2 w 65"/>
                <a:gd name="T3" fmla="*/ 25 h 79"/>
                <a:gd name="T4" fmla="*/ 21 w 65"/>
                <a:gd name="T5" fmla="*/ 43 h 79"/>
                <a:gd name="T6" fmla="*/ 37 w 65"/>
                <a:gd name="T7" fmla="*/ 47 h 79"/>
                <a:gd name="T8" fmla="*/ 52 w 65"/>
                <a:gd name="T9" fmla="*/ 57 h 79"/>
                <a:gd name="T10" fmla="*/ 34 w 65"/>
                <a:gd name="T11" fmla="*/ 70 h 79"/>
                <a:gd name="T12" fmla="*/ 12 w 65"/>
                <a:gd name="T13" fmla="*/ 54 h 79"/>
                <a:gd name="T14" fmla="*/ 0 w 65"/>
                <a:gd name="T15" fmla="*/ 54 h 79"/>
                <a:gd name="T16" fmla="*/ 34 w 65"/>
                <a:gd name="T17" fmla="*/ 79 h 79"/>
                <a:gd name="T18" fmla="*/ 65 w 65"/>
                <a:gd name="T19" fmla="*/ 56 h 79"/>
                <a:gd name="T20" fmla="*/ 43 w 65"/>
                <a:gd name="T21" fmla="*/ 35 h 79"/>
                <a:gd name="T22" fmla="*/ 29 w 65"/>
                <a:gd name="T23" fmla="*/ 32 h 79"/>
                <a:gd name="T24" fmla="*/ 15 w 65"/>
                <a:gd name="T25" fmla="*/ 22 h 79"/>
                <a:gd name="T26" fmla="*/ 31 w 65"/>
                <a:gd name="T27" fmla="*/ 12 h 79"/>
                <a:gd name="T28" fmla="*/ 50 w 65"/>
                <a:gd name="T29" fmla="*/ 25 h 79"/>
                <a:gd name="T30" fmla="*/ 63 w 65"/>
                <a:gd name="T31" fmla="*/ 25 h 79"/>
                <a:gd name="T32" fmla="*/ 32 w 65"/>
                <a:gd name="T33" fmla="*/ 0 h 79"/>
                <a:gd name="T34" fmla="*/ 32 w 65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9">
                  <a:moveTo>
                    <a:pt x="32" y="0"/>
                  </a:moveTo>
                  <a:cubicBezTo>
                    <a:pt x="13" y="1"/>
                    <a:pt x="3" y="10"/>
                    <a:pt x="2" y="25"/>
                  </a:cubicBezTo>
                  <a:cubicBezTo>
                    <a:pt x="2" y="34"/>
                    <a:pt x="8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2" y="57"/>
                  </a:cubicBezTo>
                  <a:cubicBezTo>
                    <a:pt x="52" y="65"/>
                    <a:pt x="46" y="69"/>
                    <a:pt x="34" y="70"/>
                  </a:cubicBezTo>
                  <a:cubicBezTo>
                    <a:pt x="20" y="70"/>
                    <a:pt x="13" y="6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1"/>
                    <a:pt x="12" y="79"/>
                    <a:pt x="34" y="79"/>
                  </a:cubicBezTo>
                  <a:cubicBezTo>
                    <a:pt x="54" y="79"/>
                    <a:pt x="64" y="71"/>
                    <a:pt x="65" y="56"/>
                  </a:cubicBezTo>
                  <a:cubicBezTo>
                    <a:pt x="65" y="45"/>
                    <a:pt x="58" y="39"/>
                    <a:pt x="43" y="35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9" y="31"/>
                    <a:pt x="14" y="27"/>
                    <a:pt x="15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3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1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xmlns="" id="{9664B159-AC3D-467C-8773-5F333695A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798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xmlns="" id="{65713ACB-AA4D-4E0D-8F49-F09A92DD8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445" y="3502762"/>
              <a:ext cx="27806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5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xmlns="" id="{0FC58FB7-C9B3-425F-AF6E-943F00BC8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0722" y="3502762"/>
              <a:ext cx="297756" cy="465091"/>
            </a:xfrm>
            <a:custGeom>
              <a:avLst/>
              <a:gdLst>
                <a:gd name="T0" fmla="*/ 36 w 70"/>
                <a:gd name="T1" fmla="*/ 12 h 109"/>
                <a:gd name="T2" fmla="*/ 57 w 70"/>
                <a:gd name="T3" fmla="*/ 44 h 109"/>
                <a:gd name="T4" fmla="*/ 36 w 70"/>
                <a:gd name="T5" fmla="*/ 70 h 109"/>
                <a:gd name="T6" fmla="*/ 14 w 70"/>
                <a:gd name="T7" fmla="*/ 40 h 109"/>
                <a:gd name="T8" fmla="*/ 36 w 70"/>
                <a:gd name="T9" fmla="*/ 12 h 109"/>
                <a:gd name="T10" fmla="*/ 36 w 70"/>
                <a:gd name="T11" fmla="*/ 12 h 109"/>
                <a:gd name="T12" fmla="*/ 57 w 70"/>
                <a:gd name="T13" fmla="*/ 3 h 109"/>
                <a:gd name="T14" fmla="*/ 57 w 70"/>
                <a:gd name="T15" fmla="*/ 13 h 109"/>
                <a:gd name="T16" fmla="*/ 33 w 70"/>
                <a:gd name="T17" fmla="*/ 0 h 109"/>
                <a:gd name="T18" fmla="*/ 0 w 70"/>
                <a:gd name="T19" fmla="*/ 38 h 109"/>
                <a:gd name="T20" fmla="*/ 35 w 70"/>
                <a:gd name="T21" fmla="*/ 79 h 109"/>
                <a:gd name="T22" fmla="*/ 56 w 70"/>
                <a:gd name="T23" fmla="*/ 70 h 109"/>
                <a:gd name="T24" fmla="*/ 56 w 70"/>
                <a:gd name="T25" fmla="*/ 70 h 109"/>
                <a:gd name="T26" fmla="*/ 56 w 70"/>
                <a:gd name="T27" fmla="*/ 73 h 109"/>
                <a:gd name="T28" fmla="*/ 34 w 70"/>
                <a:gd name="T29" fmla="*/ 98 h 109"/>
                <a:gd name="T30" fmla="*/ 16 w 70"/>
                <a:gd name="T31" fmla="*/ 86 h 109"/>
                <a:gd name="T32" fmla="*/ 2 w 70"/>
                <a:gd name="T33" fmla="*/ 86 h 109"/>
                <a:gd name="T34" fmla="*/ 33 w 70"/>
                <a:gd name="T35" fmla="*/ 109 h 109"/>
                <a:gd name="T36" fmla="*/ 70 w 70"/>
                <a:gd name="T37" fmla="*/ 72 h 109"/>
                <a:gd name="T38" fmla="*/ 70 w 70"/>
                <a:gd name="T39" fmla="*/ 3 h 109"/>
                <a:gd name="T40" fmla="*/ 57 w 70"/>
                <a:gd name="T41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09">
                  <a:moveTo>
                    <a:pt x="36" y="12"/>
                  </a:moveTo>
                  <a:cubicBezTo>
                    <a:pt x="50" y="12"/>
                    <a:pt x="57" y="23"/>
                    <a:pt x="57" y="44"/>
                  </a:cubicBezTo>
                  <a:cubicBezTo>
                    <a:pt x="57" y="60"/>
                    <a:pt x="50" y="69"/>
                    <a:pt x="36" y="70"/>
                  </a:cubicBezTo>
                  <a:cubicBezTo>
                    <a:pt x="22" y="69"/>
                    <a:pt x="15" y="60"/>
                    <a:pt x="14" y="40"/>
                  </a:cubicBezTo>
                  <a:cubicBezTo>
                    <a:pt x="14" y="22"/>
                    <a:pt x="21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57" y="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1" y="5"/>
                    <a:pt x="43" y="0"/>
                    <a:pt x="33" y="0"/>
                  </a:cubicBezTo>
                  <a:cubicBezTo>
                    <a:pt x="12" y="1"/>
                    <a:pt x="1" y="14"/>
                    <a:pt x="0" y="38"/>
                  </a:cubicBezTo>
                  <a:cubicBezTo>
                    <a:pt x="1" y="65"/>
                    <a:pt x="13" y="79"/>
                    <a:pt x="35" y="79"/>
                  </a:cubicBezTo>
                  <a:cubicBezTo>
                    <a:pt x="45" y="79"/>
                    <a:pt x="52" y="76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90"/>
                    <a:pt x="50" y="98"/>
                    <a:pt x="34" y="98"/>
                  </a:cubicBezTo>
                  <a:cubicBezTo>
                    <a:pt x="24" y="98"/>
                    <a:pt x="18" y="94"/>
                    <a:pt x="16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4" y="101"/>
                    <a:pt x="15" y="109"/>
                    <a:pt x="33" y="109"/>
                  </a:cubicBezTo>
                  <a:cubicBezTo>
                    <a:pt x="58" y="109"/>
                    <a:pt x="70" y="96"/>
                    <a:pt x="70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57" y="3"/>
                    <a:pt x="57" y="3"/>
                    <a:pt x="57" y="3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xmlns="" id="{A7CC7EB0-D7C9-4606-A2A4-36609486B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988" y="3394487"/>
              <a:ext cx="275609" cy="440483"/>
            </a:xfrm>
            <a:custGeom>
              <a:avLst/>
              <a:gdLst>
                <a:gd name="T0" fmla="*/ 38 w 65"/>
                <a:gd name="T1" fmla="*/ 25 h 103"/>
                <a:gd name="T2" fmla="*/ 14 w 65"/>
                <a:gd name="T3" fmla="*/ 38 h 103"/>
                <a:gd name="T4" fmla="*/ 14 w 65"/>
                <a:gd name="T5" fmla="*/ 38 h 103"/>
                <a:gd name="T6" fmla="*/ 14 w 65"/>
                <a:gd name="T7" fmla="*/ 0 h 103"/>
                <a:gd name="T8" fmla="*/ 0 w 65"/>
                <a:gd name="T9" fmla="*/ 0 h 103"/>
                <a:gd name="T10" fmla="*/ 0 w 65"/>
                <a:gd name="T11" fmla="*/ 103 h 103"/>
                <a:gd name="T12" fmla="*/ 14 w 65"/>
                <a:gd name="T13" fmla="*/ 103 h 103"/>
                <a:gd name="T14" fmla="*/ 14 w 65"/>
                <a:gd name="T15" fmla="*/ 62 h 103"/>
                <a:gd name="T16" fmla="*/ 36 w 65"/>
                <a:gd name="T17" fmla="*/ 37 h 103"/>
                <a:gd name="T18" fmla="*/ 52 w 65"/>
                <a:gd name="T19" fmla="*/ 54 h 103"/>
                <a:gd name="T20" fmla="*/ 52 w 65"/>
                <a:gd name="T21" fmla="*/ 103 h 103"/>
                <a:gd name="T22" fmla="*/ 65 w 65"/>
                <a:gd name="T23" fmla="*/ 103 h 103"/>
                <a:gd name="T24" fmla="*/ 65 w 65"/>
                <a:gd name="T25" fmla="*/ 52 h 103"/>
                <a:gd name="T26" fmla="*/ 38 w 65"/>
                <a:gd name="T27" fmla="*/ 25 h 103"/>
                <a:gd name="T28" fmla="*/ 38 w 65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03">
                  <a:moveTo>
                    <a:pt x="38" y="25"/>
                  </a:moveTo>
                  <a:cubicBezTo>
                    <a:pt x="28" y="25"/>
                    <a:pt x="21" y="2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46"/>
                    <a:pt x="22" y="38"/>
                    <a:pt x="36" y="37"/>
                  </a:cubicBezTo>
                  <a:cubicBezTo>
                    <a:pt x="47" y="37"/>
                    <a:pt x="52" y="42"/>
                    <a:pt x="52" y="5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35"/>
                    <a:pt x="55" y="26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xmlns="" id="{48CA9210-C63C-44E1-9FDD-AC4888F38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185" y="3515065"/>
              <a:ext cx="273148" cy="329747"/>
            </a:xfrm>
            <a:custGeom>
              <a:avLst/>
              <a:gdLst>
                <a:gd name="T0" fmla="*/ 64 w 64"/>
                <a:gd name="T1" fmla="*/ 0 h 77"/>
                <a:gd name="T2" fmla="*/ 51 w 64"/>
                <a:gd name="T3" fmla="*/ 0 h 77"/>
                <a:gd name="T4" fmla="*/ 51 w 64"/>
                <a:gd name="T5" fmla="*/ 41 h 77"/>
                <a:gd name="T6" fmla="*/ 29 w 64"/>
                <a:gd name="T7" fmla="*/ 67 h 77"/>
                <a:gd name="T8" fmla="*/ 13 w 64"/>
                <a:gd name="T9" fmla="*/ 50 h 77"/>
                <a:gd name="T10" fmla="*/ 13 w 64"/>
                <a:gd name="T11" fmla="*/ 0 h 77"/>
                <a:gd name="T12" fmla="*/ 0 w 64"/>
                <a:gd name="T13" fmla="*/ 0 h 77"/>
                <a:gd name="T14" fmla="*/ 0 w 64"/>
                <a:gd name="T15" fmla="*/ 54 h 77"/>
                <a:gd name="T16" fmla="*/ 25 w 64"/>
                <a:gd name="T17" fmla="*/ 76 h 77"/>
                <a:gd name="T18" fmla="*/ 51 w 64"/>
                <a:gd name="T19" fmla="*/ 64 h 77"/>
                <a:gd name="T20" fmla="*/ 51 w 64"/>
                <a:gd name="T21" fmla="*/ 64 h 77"/>
                <a:gd name="T22" fmla="*/ 51 w 64"/>
                <a:gd name="T23" fmla="*/ 75 h 77"/>
                <a:gd name="T24" fmla="*/ 64 w 64"/>
                <a:gd name="T25" fmla="*/ 75 h 77"/>
                <a:gd name="T26" fmla="*/ 64 w 6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7">
                  <a:moveTo>
                    <a:pt x="6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9" y="58"/>
                    <a:pt x="42" y="66"/>
                    <a:pt x="29" y="67"/>
                  </a:cubicBezTo>
                  <a:cubicBezTo>
                    <a:pt x="18" y="67"/>
                    <a:pt x="13" y="61"/>
                    <a:pt x="13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9" y="76"/>
                    <a:pt x="25" y="76"/>
                  </a:cubicBezTo>
                  <a:cubicBezTo>
                    <a:pt x="37" y="77"/>
                    <a:pt x="45" y="73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0"/>
                    <a:pt x="64" y="0"/>
                    <a:pt x="64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xmlns="" id="{8FF09E83-5C66-4F36-A611-B938C94045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540" y="3502762"/>
              <a:ext cx="319904" cy="337130"/>
            </a:xfrm>
            <a:custGeom>
              <a:avLst/>
              <a:gdLst>
                <a:gd name="T0" fmla="*/ 34 w 75"/>
                <a:gd name="T1" fmla="*/ 11 h 79"/>
                <a:gd name="T2" fmla="*/ 53 w 75"/>
                <a:gd name="T3" fmla="*/ 23 h 79"/>
                <a:gd name="T4" fmla="*/ 46 w 75"/>
                <a:gd name="T5" fmla="*/ 32 h 79"/>
                <a:gd name="T6" fmla="*/ 24 w 75"/>
                <a:gd name="T7" fmla="*/ 35 h 79"/>
                <a:gd name="T8" fmla="*/ 0 w 75"/>
                <a:gd name="T9" fmla="*/ 58 h 79"/>
                <a:gd name="T10" fmla="*/ 25 w 75"/>
                <a:gd name="T11" fmla="*/ 79 h 79"/>
                <a:gd name="T12" fmla="*/ 54 w 75"/>
                <a:gd name="T13" fmla="*/ 68 h 79"/>
                <a:gd name="T14" fmla="*/ 67 w 75"/>
                <a:gd name="T15" fmla="*/ 79 h 79"/>
                <a:gd name="T16" fmla="*/ 72 w 75"/>
                <a:gd name="T17" fmla="*/ 78 h 79"/>
                <a:gd name="T18" fmla="*/ 75 w 75"/>
                <a:gd name="T19" fmla="*/ 78 h 79"/>
                <a:gd name="T20" fmla="*/ 75 w 75"/>
                <a:gd name="T21" fmla="*/ 69 h 79"/>
                <a:gd name="T22" fmla="*/ 72 w 75"/>
                <a:gd name="T23" fmla="*/ 70 h 79"/>
                <a:gd name="T24" fmla="*/ 70 w 75"/>
                <a:gd name="T25" fmla="*/ 70 h 79"/>
                <a:gd name="T26" fmla="*/ 66 w 75"/>
                <a:gd name="T27" fmla="*/ 65 h 79"/>
                <a:gd name="T28" fmla="*/ 66 w 75"/>
                <a:gd name="T29" fmla="*/ 22 h 79"/>
                <a:gd name="T30" fmla="*/ 37 w 75"/>
                <a:gd name="T31" fmla="*/ 0 h 79"/>
                <a:gd name="T32" fmla="*/ 4 w 75"/>
                <a:gd name="T33" fmla="*/ 26 h 79"/>
                <a:gd name="T34" fmla="*/ 16 w 75"/>
                <a:gd name="T35" fmla="*/ 26 h 79"/>
                <a:gd name="T36" fmla="*/ 34 w 75"/>
                <a:gd name="T37" fmla="*/ 11 h 79"/>
                <a:gd name="T38" fmla="*/ 34 w 75"/>
                <a:gd name="T39" fmla="*/ 11 h 79"/>
                <a:gd name="T40" fmla="*/ 28 w 75"/>
                <a:gd name="T41" fmla="*/ 70 h 79"/>
                <a:gd name="T42" fmla="*/ 14 w 75"/>
                <a:gd name="T43" fmla="*/ 57 h 79"/>
                <a:gd name="T44" fmla="*/ 31 w 75"/>
                <a:gd name="T45" fmla="*/ 45 h 79"/>
                <a:gd name="T46" fmla="*/ 53 w 75"/>
                <a:gd name="T47" fmla="*/ 40 h 79"/>
                <a:gd name="T48" fmla="*/ 53 w 75"/>
                <a:gd name="T49" fmla="*/ 52 h 79"/>
                <a:gd name="T50" fmla="*/ 28 w 75"/>
                <a:gd name="T51" fmla="*/ 70 h 79"/>
                <a:gd name="T52" fmla="*/ 28 w 75"/>
                <a:gd name="T5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9">
                  <a:moveTo>
                    <a:pt x="34" y="11"/>
                  </a:moveTo>
                  <a:cubicBezTo>
                    <a:pt x="47" y="11"/>
                    <a:pt x="53" y="15"/>
                    <a:pt x="53" y="23"/>
                  </a:cubicBezTo>
                  <a:cubicBezTo>
                    <a:pt x="53" y="29"/>
                    <a:pt x="51" y="32"/>
                    <a:pt x="46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8" y="37"/>
                    <a:pt x="0" y="45"/>
                    <a:pt x="0" y="58"/>
                  </a:cubicBezTo>
                  <a:cubicBezTo>
                    <a:pt x="1" y="72"/>
                    <a:pt x="9" y="79"/>
                    <a:pt x="25" y="79"/>
                  </a:cubicBezTo>
                  <a:cubicBezTo>
                    <a:pt x="36" y="79"/>
                    <a:pt x="46" y="76"/>
                    <a:pt x="54" y="68"/>
                  </a:cubicBezTo>
                  <a:cubicBezTo>
                    <a:pt x="53" y="75"/>
                    <a:pt x="58" y="79"/>
                    <a:pt x="67" y="79"/>
                  </a:cubicBezTo>
                  <a:cubicBezTo>
                    <a:pt x="69" y="79"/>
                    <a:pt x="70" y="79"/>
                    <a:pt x="72" y="78"/>
                  </a:cubicBezTo>
                  <a:cubicBezTo>
                    <a:pt x="73" y="78"/>
                    <a:pt x="74" y="78"/>
                    <a:pt x="75" y="78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3" y="69"/>
                    <a:pt x="72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67" y="70"/>
                    <a:pt x="66" y="68"/>
                    <a:pt x="66" y="6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8"/>
                    <a:pt x="56" y="1"/>
                    <a:pt x="37" y="0"/>
                  </a:cubicBezTo>
                  <a:cubicBezTo>
                    <a:pt x="15" y="0"/>
                    <a:pt x="4" y="9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16"/>
                    <a:pt x="2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  <a:moveTo>
                    <a:pt x="28" y="70"/>
                  </a:moveTo>
                  <a:cubicBezTo>
                    <a:pt x="19" y="70"/>
                    <a:pt x="14" y="65"/>
                    <a:pt x="14" y="57"/>
                  </a:cubicBezTo>
                  <a:cubicBezTo>
                    <a:pt x="14" y="50"/>
                    <a:pt x="20" y="46"/>
                    <a:pt x="31" y="45"/>
                  </a:cubicBezTo>
                  <a:cubicBezTo>
                    <a:pt x="42" y="43"/>
                    <a:pt x="49" y="42"/>
                    <a:pt x="53" y="40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1" y="63"/>
                    <a:pt x="43" y="69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xmlns="" id="{FE383459-04C8-42D8-964B-DCE52CF4F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034" y="3394487"/>
              <a:ext cx="366658" cy="450326"/>
            </a:xfrm>
            <a:custGeom>
              <a:avLst/>
              <a:gdLst>
                <a:gd name="T0" fmla="*/ 71 w 86"/>
                <a:gd name="T1" fmla="*/ 65 h 105"/>
                <a:gd name="T2" fmla="*/ 42 w 86"/>
                <a:gd name="T3" fmla="*/ 94 h 105"/>
                <a:gd name="T4" fmla="*/ 15 w 86"/>
                <a:gd name="T5" fmla="*/ 65 h 105"/>
                <a:gd name="T6" fmla="*/ 15 w 86"/>
                <a:gd name="T7" fmla="*/ 0 h 105"/>
                <a:gd name="T8" fmla="*/ 0 w 86"/>
                <a:gd name="T9" fmla="*/ 0 h 105"/>
                <a:gd name="T10" fmla="*/ 0 w 86"/>
                <a:gd name="T11" fmla="*/ 69 h 105"/>
                <a:gd name="T12" fmla="*/ 41 w 86"/>
                <a:gd name="T13" fmla="*/ 105 h 105"/>
                <a:gd name="T14" fmla="*/ 86 w 86"/>
                <a:gd name="T15" fmla="*/ 66 h 105"/>
                <a:gd name="T16" fmla="*/ 86 w 86"/>
                <a:gd name="T17" fmla="*/ 0 h 105"/>
                <a:gd name="T18" fmla="*/ 71 w 86"/>
                <a:gd name="T19" fmla="*/ 0 h 105"/>
                <a:gd name="T20" fmla="*/ 71 w 86"/>
                <a:gd name="T21" fmla="*/ 6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5">
                  <a:moveTo>
                    <a:pt x="71" y="65"/>
                  </a:moveTo>
                  <a:cubicBezTo>
                    <a:pt x="71" y="84"/>
                    <a:pt x="61" y="93"/>
                    <a:pt x="42" y="94"/>
                  </a:cubicBezTo>
                  <a:cubicBezTo>
                    <a:pt x="24" y="93"/>
                    <a:pt x="15" y="84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92"/>
                    <a:pt x="15" y="104"/>
                    <a:pt x="41" y="105"/>
                  </a:cubicBezTo>
                  <a:cubicBezTo>
                    <a:pt x="70" y="104"/>
                    <a:pt x="85" y="91"/>
                    <a:pt x="86" y="6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65"/>
                    <a:pt x="71" y="65"/>
                    <a:pt x="71" y="6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xmlns="" id="{D21E6ED8-D853-46CB-BAE8-941E01C5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5282" y="3502762"/>
              <a:ext cx="275609" cy="332208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6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xmlns="" id="{4C6BEA4B-FF1A-4A94-8166-D1F3C8042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1626" y="3394487"/>
              <a:ext cx="59059" cy="440483"/>
            </a:xfrm>
            <a:custGeom>
              <a:avLst/>
              <a:gdLst>
                <a:gd name="T0" fmla="*/ 0 w 24"/>
                <a:gd name="T1" fmla="*/ 49 h 179"/>
                <a:gd name="T2" fmla="*/ 0 w 24"/>
                <a:gd name="T3" fmla="*/ 179 h 179"/>
                <a:gd name="T4" fmla="*/ 24 w 24"/>
                <a:gd name="T5" fmla="*/ 179 h 179"/>
                <a:gd name="T6" fmla="*/ 24 w 24"/>
                <a:gd name="T7" fmla="*/ 49 h 179"/>
                <a:gd name="T8" fmla="*/ 0 w 24"/>
                <a:gd name="T9" fmla="*/ 49 h 179"/>
                <a:gd name="T10" fmla="*/ 0 w 24"/>
                <a:gd name="T11" fmla="*/ 49 h 179"/>
                <a:gd name="T12" fmla="*/ 24 w 24"/>
                <a:gd name="T13" fmla="*/ 0 h 179"/>
                <a:gd name="T14" fmla="*/ 0 w 24"/>
                <a:gd name="T15" fmla="*/ 0 h 179"/>
                <a:gd name="T16" fmla="*/ 0 w 24"/>
                <a:gd name="T17" fmla="*/ 25 h 179"/>
                <a:gd name="T18" fmla="*/ 24 w 24"/>
                <a:gd name="T19" fmla="*/ 25 h 179"/>
                <a:gd name="T20" fmla="*/ 24 w 24"/>
                <a:gd name="T21" fmla="*/ 0 h 179"/>
                <a:gd name="T22" fmla="*/ 24 w 24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9">
                  <a:moveTo>
                    <a:pt x="0" y="49"/>
                  </a:moveTo>
                  <a:lnTo>
                    <a:pt x="0" y="179"/>
                  </a:lnTo>
                  <a:lnTo>
                    <a:pt x="24" y="179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xmlns="" id="{544DA956-99AA-4FD5-9D04-02C4F1CE0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9431" y="3515065"/>
              <a:ext cx="310060" cy="319903"/>
            </a:xfrm>
            <a:custGeom>
              <a:avLst/>
              <a:gdLst>
                <a:gd name="T0" fmla="*/ 60 w 126"/>
                <a:gd name="T1" fmla="*/ 108 h 130"/>
                <a:gd name="T2" fmla="*/ 25 w 126"/>
                <a:gd name="T3" fmla="*/ 0 h 130"/>
                <a:gd name="T4" fmla="*/ 0 w 126"/>
                <a:gd name="T5" fmla="*/ 0 h 130"/>
                <a:gd name="T6" fmla="*/ 50 w 126"/>
                <a:gd name="T7" fmla="*/ 130 h 130"/>
                <a:gd name="T8" fmla="*/ 74 w 126"/>
                <a:gd name="T9" fmla="*/ 130 h 130"/>
                <a:gd name="T10" fmla="*/ 126 w 126"/>
                <a:gd name="T11" fmla="*/ 0 h 130"/>
                <a:gd name="T12" fmla="*/ 100 w 126"/>
                <a:gd name="T13" fmla="*/ 0 h 130"/>
                <a:gd name="T14" fmla="*/ 62 w 126"/>
                <a:gd name="T15" fmla="*/ 108 h 130"/>
                <a:gd name="T16" fmla="*/ 60 w 126"/>
                <a:gd name="T17" fmla="*/ 108 h 130"/>
                <a:gd name="T18" fmla="*/ 60 w 126"/>
                <a:gd name="T19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30">
                  <a:moveTo>
                    <a:pt x="60" y="108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50" y="130"/>
                  </a:lnTo>
                  <a:lnTo>
                    <a:pt x="74" y="130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62" y="108"/>
                  </a:lnTo>
                  <a:lnTo>
                    <a:pt x="60" y="108"/>
                  </a:lnTo>
                  <a:lnTo>
                    <a:pt x="60" y="108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xmlns="" id="{5E3281E6-72FC-47AC-8B71-86894852B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1326" y="3502762"/>
              <a:ext cx="310060" cy="337130"/>
            </a:xfrm>
            <a:custGeom>
              <a:avLst/>
              <a:gdLst>
                <a:gd name="T0" fmla="*/ 38 w 73"/>
                <a:gd name="T1" fmla="*/ 70 h 79"/>
                <a:gd name="T2" fmla="*/ 15 w 73"/>
                <a:gd name="T3" fmla="*/ 45 h 79"/>
                <a:gd name="T4" fmla="*/ 73 w 73"/>
                <a:gd name="T5" fmla="*/ 45 h 79"/>
                <a:gd name="T6" fmla="*/ 38 w 73"/>
                <a:gd name="T7" fmla="*/ 0 h 79"/>
                <a:gd name="T8" fmla="*/ 0 w 73"/>
                <a:gd name="T9" fmla="*/ 43 h 79"/>
                <a:gd name="T10" fmla="*/ 36 w 73"/>
                <a:gd name="T11" fmla="*/ 79 h 79"/>
                <a:gd name="T12" fmla="*/ 57 w 73"/>
                <a:gd name="T13" fmla="*/ 75 h 79"/>
                <a:gd name="T14" fmla="*/ 72 w 73"/>
                <a:gd name="T15" fmla="*/ 54 h 79"/>
                <a:gd name="T16" fmla="*/ 59 w 73"/>
                <a:gd name="T17" fmla="*/ 54 h 79"/>
                <a:gd name="T18" fmla="*/ 38 w 73"/>
                <a:gd name="T19" fmla="*/ 70 h 79"/>
                <a:gd name="T20" fmla="*/ 38 w 73"/>
                <a:gd name="T21" fmla="*/ 70 h 79"/>
                <a:gd name="T22" fmla="*/ 37 w 73"/>
                <a:gd name="T23" fmla="*/ 12 h 79"/>
                <a:gd name="T24" fmla="*/ 59 w 73"/>
                <a:gd name="T25" fmla="*/ 35 h 79"/>
                <a:gd name="T26" fmla="*/ 15 w 73"/>
                <a:gd name="T27" fmla="*/ 35 h 79"/>
                <a:gd name="T28" fmla="*/ 37 w 73"/>
                <a:gd name="T29" fmla="*/ 12 h 79"/>
                <a:gd name="T30" fmla="*/ 37 w 73"/>
                <a:gd name="T31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9">
                  <a:moveTo>
                    <a:pt x="38" y="70"/>
                  </a:moveTo>
                  <a:cubicBezTo>
                    <a:pt x="22" y="70"/>
                    <a:pt x="15" y="61"/>
                    <a:pt x="1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16"/>
                    <a:pt x="61" y="1"/>
                    <a:pt x="38" y="0"/>
                  </a:cubicBezTo>
                  <a:cubicBezTo>
                    <a:pt x="14" y="1"/>
                    <a:pt x="1" y="15"/>
                    <a:pt x="0" y="43"/>
                  </a:cubicBezTo>
                  <a:cubicBezTo>
                    <a:pt x="2" y="66"/>
                    <a:pt x="13" y="79"/>
                    <a:pt x="36" y="79"/>
                  </a:cubicBezTo>
                  <a:cubicBezTo>
                    <a:pt x="46" y="79"/>
                    <a:pt x="53" y="78"/>
                    <a:pt x="57" y="75"/>
                  </a:cubicBezTo>
                  <a:cubicBezTo>
                    <a:pt x="65" y="70"/>
                    <a:pt x="70" y="63"/>
                    <a:pt x="7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6" y="64"/>
                    <a:pt x="49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37" y="12"/>
                  </a:moveTo>
                  <a:cubicBezTo>
                    <a:pt x="50" y="12"/>
                    <a:pt x="58" y="20"/>
                    <a:pt x="5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21"/>
                    <a:pt x="23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xmlns="" id="{A934B249-B9ED-48D9-8B28-665D03467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7513" y="3502762"/>
              <a:ext cx="164873" cy="332208"/>
            </a:xfrm>
            <a:custGeom>
              <a:avLst/>
              <a:gdLst>
                <a:gd name="T0" fmla="*/ 34 w 39"/>
                <a:gd name="T1" fmla="*/ 14 h 78"/>
                <a:gd name="T2" fmla="*/ 39 w 39"/>
                <a:gd name="T3" fmla="*/ 14 h 78"/>
                <a:gd name="T4" fmla="*/ 39 w 39"/>
                <a:gd name="T5" fmla="*/ 1 h 78"/>
                <a:gd name="T6" fmla="*/ 38 w 39"/>
                <a:gd name="T7" fmla="*/ 1 h 78"/>
                <a:gd name="T8" fmla="*/ 36 w 39"/>
                <a:gd name="T9" fmla="*/ 0 h 78"/>
                <a:gd name="T10" fmla="*/ 13 w 39"/>
                <a:gd name="T11" fmla="*/ 16 h 78"/>
                <a:gd name="T12" fmla="*/ 13 w 39"/>
                <a:gd name="T13" fmla="*/ 3 h 78"/>
                <a:gd name="T14" fmla="*/ 0 w 39"/>
                <a:gd name="T15" fmla="*/ 3 h 78"/>
                <a:gd name="T16" fmla="*/ 0 w 39"/>
                <a:gd name="T17" fmla="*/ 78 h 78"/>
                <a:gd name="T18" fmla="*/ 14 w 39"/>
                <a:gd name="T19" fmla="*/ 78 h 78"/>
                <a:gd name="T20" fmla="*/ 14 w 39"/>
                <a:gd name="T21" fmla="*/ 34 h 78"/>
                <a:gd name="T22" fmla="*/ 34 w 39"/>
                <a:gd name="T23" fmla="*/ 14 h 78"/>
                <a:gd name="T24" fmla="*/ 34 w 39"/>
                <a:gd name="T2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8">
                  <a:moveTo>
                    <a:pt x="34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27" y="0"/>
                    <a:pt x="19" y="5"/>
                    <a:pt x="13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2"/>
                    <a:pt x="21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xmlns="" id="{21852B90-3397-44AF-9A3E-BA608BF7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1917" y="3502762"/>
              <a:ext cx="280531" cy="337130"/>
            </a:xfrm>
            <a:custGeom>
              <a:avLst/>
              <a:gdLst>
                <a:gd name="T0" fmla="*/ 33 w 66"/>
                <a:gd name="T1" fmla="*/ 0 h 79"/>
                <a:gd name="T2" fmla="*/ 3 w 66"/>
                <a:gd name="T3" fmla="*/ 25 h 79"/>
                <a:gd name="T4" fmla="*/ 21 w 66"/>
                <a:gd name="T5" fmla="*/ 43 h 79"/>
                <a:gd name="T6" fmla="*/ 37 w 66"/>
                <a:gd name="T7" fmla="*/ 47 h 79"/>
                <a:gd name="T8" fmla="*/ 53 w 66"/>
                <a:gd name="T9" fmla="*/ 57 h 79"/>
                <a:gd name="T10" fmla="*/ 35 w 66"/>
                <a:gd name="T11" fmla="*/ 70 h 79"/>
                <a:gd name="T12" fmla="*/ 13 w 66"/>
                <a:gd name="T13" fmla="*/ 54 h 79"/>
                <a:gd name="T14" fmla="*/ 0 w 66"/>
                <a:gd name="T15" fmla="*/ 54 h 79"/>
                <a:gd name="T16" fmla="*/ 35 w 66"/>
                <a:gd name="T17" fmla="*/ 79 h 79"/>
                <a:gd name="T18" fmla="*/ 66 w 66"/>
                <a:gd name="T19" fmla="*/ 56 h 79"/>
                <a:gd name="T20" fmla="*/ 44 w 66"/>
                <a:gd name="T21" fmla="*/ 35 h 79"/>
                <a:gd name="T22" fmla="*/ 30 w 66"/>
                <a:gd name="T23" fmla="*/ 32 h 79"/>
                <a:gd name="T24" fmla="*/ 16 w 66"/>
                <a:gd name="T25" fmla="*/ 22 h 79"/>
                <a:gd name="T26" fmla="*/ 31 w 66"/>
                <a:gd name="T27" fmla="*/ 12 h 79"/>
                <a:gd name="T28" fmla="*/ 50 w 66"/>
                <a:gd name="T29" fmla="*/ 25 h 79"/>
                <a:gd name="T30" fmla="*/ 63 w 66"/>
                <a:gd name="T31" fmla="*/ 25 h 79"/>
                <a:gd name="T32" fmla="*/ 33 w 66"/>
                <a:gd name="T33" fmla="*/ 0 h 79"/>
                <a:gd name="T34" fmla="*/ 33 w 66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9">
                  <a:moveTo>
                    <a:pt x="33" y="0"/>
                  </a:moveTo>
                  <a:cubicBezTo>
                    <a:pt x="14" y="1"/>
                    <a:pt x="4" y="10"/>
                    <a:pt x="3" y="25"/>
                  </a:cubicBezTo>
                  <a:cubicBezTo>
                    <a:pt x="3" y="34"/>
                    <a:pt x="9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3" y="57"/>
                  </a:cubicBezTo>
                  <a:cubicBezTo>
                    <a:pt x="52" y="65"/>
                    <a:pt x="46" y="69"/>
                    <a:pt x="35" y="70"/>
                  </a:cubicBezTo>
                  <a:cubicBezTo>
                    <a:pt x="21" y="70"/>
                    <a:pt x="14" y="6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71"/>
                    <a:pt x="12" y="79"/>
                    <a:pt x="35" y="79"/>
                  </a:cubicBezTo>
                  <a:cubicBezTo>
                    <a:pt x="55" y="79"/>
                    <a:pt x="65" y="71"/>
                    <a:pt x="66" y="56"/>
                  </a:cubicBezTo>
                  <a:cubicBezTo>
                    <a:pt x="66" y="45"/>
                    <a:pt x="59" y="39"/>
                    <a:pt x="44" y="35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0" y="31"/>
                    <a:pt x="15" y="27"/>
                    <a:pt x="16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4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2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xmlns="" id="{1C94B3DB-FF5E-445F-8E98-39808394C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3496" y="3394487"/>
              <a:ext cx="54138" cy="440483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3">
              <a:extLst>
                <a:ext uri="{FF2B5EF4-FFF2-40B4-BE49-F238E27FC236}">
                  <a16:creationId xmlns:a16="http://schemas.microsoft.com/office/drawing/2014/main" xmlns="" id="{59855DC0-CD64-475B-9A7F-FC4B1CCD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8684" y="3426477"/>
              <a:ext cx="155029" cy="408492"/>
            </a:xfrm>
            <a:custGeom>
              <a:avLst/>
              <a:gdLst>
                <a:gd name="T0" fmla="*/ 37 w 37"/>
                <a:gd name="T1" fmla="*/ 21 h 96"/>
                <a:gd name="T2" fmla="*/ 24 w 37"/>
                <a:gd name="T3" fmla="*/ 21 h 96"/>
                <a:gd name="T4" fmla="*/ 24 w 37"/>
                <a:gd name="T5" fmla="*/ 0 h 96"/>
                <a:gd name="T6" fmla="*/ 11 w 37"/>
                <a:gd name="T7" fmla="*/ 0 h 96"/>
                <a:gd name="T8" fmla="*/ 11 w 37"/>
                <a:gd name="T9" fmla="*/ 21 h 96"/>
                <a:gd name="T10" fmla="*/ 0 w 37"/>
                <a:gd name="T11" fmla="*/ 21 h 96"/>
                <a:gd name="T12" fmla="*/ 0 w 37"/>
                <a:gd name="T13" fmla="*/ 31 h 96"/>
                <a:gd name="T14" fmla="*/ 11 w 37"/>
                <a:gd name="T15" fmla="*/ 31 h 96"/>
                <a:gd name="T16" fmla="*/ 11 w 37"/>
                <a:gd name="T17" fmla="*/ 81 h 96"/>
                <a:gd name="T18" fmla="*/ 27 w 37"/>
                <a:gd name="T19" fmla="*/ 96 h 96"/>
                <a:gd name="T20" fmla="*/ 29 w 37"/>
                <a:gd name="T21" fmla="*/ 96 h 96"/>
                <a:gd name="T22" fmla="*/ 37 w 37"/>
                <a:gd name="T23" fmla="*/ 96 h 96"/>
                <a:gd name="T24" fmla="*/ 37 w 37"/>
                <a:gd name="T25" fmla="*/ 87 h 96"/>
                <a:gd name="T26" fmla="*/ 32 w 37"/>
                <a:gd name="T27" fmla="*/ 87 h 96"/>
                <a:gd name="T28" fmla="*/ 24 w 37"/>
                <a:gd name="T29" fmla="*/ 80 h 96"/>
                <a:gd name="T30" fmla="*/ 24 w 37"/>
                <a:gd name="T31" fmla="*/ 31 h 96"/>
                <a:gd name="T32" fmla="*/ 37 w 37"/>
                <a:gd name="T33" fmla="*/ 31 h 96"/>
                <a:gd name="T34" fmla="*/ 37 w 37"/>
                <a:gd name="T35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96">
                  <a:moveTo>
                    <a:pt x="37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91"/>
                    <a:pt x="16" y="96"/>
                    <a:pt x="27" y="96"/>
                  </a:cubicBezTo>
                  <a:cubicBezTo>
                    <a:pt x="28" y="96"/>
                    <a:pt x="28" y="96"/>
                    <a:pt x="29" y="96"/>
                  </a:cubicBezTo>
                  <a:cubicBezTo>
                    <a:pt x="32" y="96"/>
                    <a:pt x="35" y="96"/>
                    <a:pt x="37" y="96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7" y="87"/>
                    <a:pt x="24" y="85"/>
                    <a:pt x="24" y="8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4">
              <a:extLst>
                <a:ext uri="{FF2B5EF4-FFF2-40B4-BE49-F238E27FC236}">
                  <a16:creationId xmlns:a16="http://schemas.microsoft.com/office/drawing/2014/main" xmlns="" id="{2E550FDA-CAF8-478B-A2D8-2A0D49781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8165" y="3515065"/>
              <a:ext cx="312520" cy="447865"/>
            </a:xfrm>
            <a:custGeom>
              <a:avLst/>
              <a:gdLst>
                <a:gd name="T0" fmla="*/ 37 w 73"/>
                <a:gd name="T1" fmla="*/ 62 h 105"/>
                <a:gd name="T2" fmla="*/ 15 w 73"/>
                <a:gd name="T3" fmla="*/ 0 h 105"/>
                <a:gd name="T4" fmla="*/ 0 w 73"/>
                <a:gd name="T5" fmla="*/ 0 h 105"/>
                <a:gd name="T6" fmla="*/ 29 w 73"/>
                <a:gd name="T7" fmla="*/ 76 h 105"/>
                <a:gd name="T8" fmla="*/ 15 w 73"/>
                <a:gd name="T9" fmla="*/ 94 h 105"/>
                <a:gd name="T10" fmla="*/ 9 w 73"/>
                <a:gd name="T11" fmla="*/ 93 h 105"/>
                <a:gd name="T12" fmla="*/ 7 w 73"/>
                <a:gd name="T13" fmla="*/ 92 h 105"/>
                <a:gd name="T14" fmla="*/ 7 w 73"/>
                <a:gd name="T15" fmla="*/ 103 h 105"/>
                <a:gd name="T16" fmla="*/ 13 w 73"/>
                <a:gd name="T17" fmla="*/ 104 h 105"/>
                <a:gd name="T18" fmla="*/ 30 w 73"/>
                <a:gd name="T19" fmla="*/ 100 h 105"/>
                <a:gd name="T20" fmla="*/ 44 w 73"/>
                <a:gd name="T21" fmla="*/ 73 h 105"/>
                <a:gd name="T22" fmla="*/ 64 w 73"/>
                <a:gd name="T23" fmla="*/ 22 h 105"/>
                <a:gd name="T24" fmla="*/ 73 w 73"/>
                <a:gd name="T25" fmla="*/ 0 h 105"/>
                <a:gd name="T26" fmla="*/ 58 w 73"/>
                <a:gd name="T27" fmla="*/ 0 h 105"/>
                <a:gd name="T28" fmla="*/ 37 w 73"/>
                <a:gd name="T29" fmla="*/ 62 h 105"/>
                <a:gd name="T30" fmla="*/ 37 w 73"/>
                <a:gd name="T31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5">
                  <a:moveTo>
                    <a:pt x="37" y="6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90"/>
                    <a:pt x="20" y="96"/>
                    <a:pt x="15" y="94"/>
                  </a:cubicBezTo>
                  <a:cubicBezTo>
                    <a:pt x="13" y="94"/>
                    <a:pt x="11" y="93"/>
                    <a:pt x="9" y="93"/>
                  </a:cubicBezTo>
                  <a:cubicBezTo>
                    <a:pt x="8" y="92"/>
                    <a:pt x="8" y="92"/>
                    <a:pt x="7" y="9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9" y="104"/>
                    <a:pt x="11" y="104"/>
                    <a:pt x="13" y="104"/>
                  </a:cubicBezTo>
                  <a:cubicBezTo>
                    <a:pt x="21" y="105"/>
                    <a:pt x="27" y="103"/>
                    <a:pt x="30" y="100"/>
                  </a:cubicBezTo>
                  <a:cubicBezTo>
                    <a:pt x="33" y="98"/>
                    <a:pt x="38" y="89"/>
                    <a:pt x="44" y="73"/>
                  </a:cubicBezTo>
                  <a:cubicBezTo>
                    <a:pt x="49" y="62"/>
                    <a:pt x="56" y="45"/>
                    <a:pt x="64" y="22"/>
                  </a:cubicBezTo>
                  <a:cubicBezTo>
                    <a:pt x="68" y="12"/>
                    <a:pt x="71" y="4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2A19A531-450E-4F27-85E5-D346CB0A0B74}"/>
              </a:ext>
            </a:extLst>
          </p:cNvPr>
          <p:cNvSpPr/>
          <p:nvPr/>
        </p:nvSpPr>
        <p:spPr>
          <a:xfrm>
            <a:off x="3767613" y="1561738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C2C73BF2-EA60-4993-A997-EEFBE89CC14A}"/>
              </a:ext>
            </a:extLst>
          </p:cNvPr>
          <p:cNvSpPr/>
          <p:nvPr/>
        </p:nvSpPr>
        <p:spPr>
          <a:xfrm>
            <a:off x="4958930" y="375413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计算机科学与技术系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DE950398-5199-487C-8121-BFD875B0E38D}"/>
              </a:ext>
            </a:extLst>
          </p:cNvPr>
          <p:cNvSpPr/>
          <p:nvPr/>
        </p:nvSpPr>
        <p:spPr>
          <a:xfrm>
            <a:off x="5139380" y="4117145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34" name="Author">
            <a:extLst>
              <a:ext uri="{FF2B5EF4-FFF2-40B4-BE49-F238E27FC236}">
                <a16:creationId xmlns:a16="http://schemas.microsoft.com/office/drawing/2014/main" xmlns="" id="{3F2F7125-C669-4F1D-925A-026DEC0181D7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27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418</Words>
  <Application>Microsoft Office PowerPoint</Application>
  <PresentationFormat>宽屏</PresentationFormat>
  <Paragraphs>65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FZL;向天歌演示</dc:creator>
  <cp:keywords>www.51pptmoban.com</cp:keywords>
  <cp:lastModifiedBy>YANGS</cp:lastModifiedBy>
  <cp:revision>3</cp:revision>
  <dcterms:created xsi:type="dcterms:W3CDTF">2017-12-27T12:58:51Z</dcterms:created>
  <dcterms:modified xsi:type="dcterms:W3CDTF">2018-04-24T14:17:30Z</dcterms:modified>
</cp:coreProperties>
</file>