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5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  <p:sldMasterId id="2147483668" r:id="rId2"/>
  </p:sldMasterIdLst>
  <p:notesMasterIdLst>
    <p:notesMasterId r:id="rId38"/>
  </p:notesMasterIdLst>
  <p:sldIdLst>
    <p:sldId id="296" r:id="rId3"/>
    <p:sldId id="297" r:id="rId4"/>
    <p:sldId id="298" r:id="rId5"/>
    <p:sldId id="299" r:id="rId6"/>
    <p:sldId id="300" r:id="rId7"/>
    <p:sldId id="301" r:id="rId8"/>
    <p:sldId id="302" r:id="rId9"/>
    <p:sldId id="303" r:id="rId10"/>
    <p:sldId id="304" r:id="rId11"/>
    <p:sldId id="305" r:id="rId12"/>
    <p:sldId id="306" r:id="rId13"/>
    <p:sldId id="307" r:id="rId14"/>
    <p:sldId id="308" r:id="rId15"/>
    <p:sldId id="309" r:id="rId16"/>
    <p:sldId id="310" r:id="rId17"/>
    <p:sldId id="294" r:id="rId18"/>
    <p:sldId id="282" r:id="rId19"/>
    <p:sldId id="283" r:id="rId20"/>
    <p:sldId id="284" r:id="rId21"/>
    <p:sldId id="285" r:id="rId22"/>
    <p:sldId id="287" r:id="rId23"/>
    <p:sldId id="270" r:id="rId24"/>
    <p:sldId id="271" r:id="rId25"/>
    <p:sldId id="272" r:id="rId26"/>
    <p:sldId id="288" r:id="rId27"/>
    <p:sldId id="273" r:id="rId28"/>
    <p:sldId id="274" r:id="rId29"/>
    <p:sldId id="275" r:id="rId30"/>
    <p:sldId id="290" r:id="rId31"/>
    <p:sldId id="276" r:id="rId32"/>
    <p:sldId id="291" r:id="rId33"/>
    <p:sldId id="277" r:id="rId34"/>
    <p:sldId id="278" r:id="rId35"/>
    <p:sldId id="279" r:id="rId36"/>
    <p:sldId id="311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1C1C1"/>
    <a:srgbClr val="026F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60"/>
  </p:normalViewPr>
  <p:slideViewPr>
    <p:cSldViewPr snapToGrid="0">
      <p:cViewPr varScale="1">
        <p:scale>
          <a:sx n="74" d="100"/>
          <a:sy n="74" d="100"/>
        </p:scale>
        <p:origin x="54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microsoft.com/office/2015/10/relationships/revisionInfo" Target="revisionInfo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E82249-9B27-4DCB-8C2C-E6DD63C4ABAF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58D682-13F1-4A6C-8865-54988A6C0F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4952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8D682-13F1-4A6C-8865-54988A6C0FB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4912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8D682-13F1-4A6C-8865-54988A6C0FB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7765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8D682-13F1-4A6C-8865-54988A6C0FB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2548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8D682-13F1-4A6C-8865-54988A6C0FB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5697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8D682-13F1-4A6C-8865-54988A6C0FB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5477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8D682-13F1-4A6C-8865-54988A6C0FB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6643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8D682-13F1-4A6C-8865-54988A6C0FB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7821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8D682-13F1-4A6C-8865-54988A6C0FB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3805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8D682-13F1-4A6C-8865-54988A6C0FB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0915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8D682-13F1-4A6C-8865-54988A6C0FB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836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8D682-13F1-4A6C-8865-54988A6C0FB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9042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8D682-13F1-4A6C-8865-54988A6C0FB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88436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8D682-13F1-4A6C-8865-54988A6C0FB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1977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8D682-13F1-4A6C-8865-54988A6C0FB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3881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8D682-13F1-4A6C-8865-54988A6C0FB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1899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8D682-13F1-4A6C-8865-54988A6C0FB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0988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8D682-13F1-4A6C-8865-54988A6C0FB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0916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8D682-13F1-4A6C-8865-54988A6C0FB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69647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8D682-13F1-4A6C-8865-54988A6C0FB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44806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8D682-13F1-4A6C-8865-54988A6C0FB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84243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8D682-13F1-4A6C-8865-54988A6C0FB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68716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8D682-13F1-4A6C-8865-54988A6C0FB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8884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8D682-13F1-4A6C-8865-54988A6C0FB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60902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8D682-13F1-4A6C-8865-54988A6C0FB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01251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8D682-13F1-4A6C-8865-54988A6C0FB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73946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8D682-13F1-4A6C-8865-54988A6C0FB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0700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8D682-13F1-4A6C-8865-54988A6C0FB5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8561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8D682-13F1-4A6C-8865-54988A6C0FB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7794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8D682-13F1-4A6C-8865-54988A6C0FB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2291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8D682-13F1-4A6C-8865-54988A6C0FB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141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8D682-13F1-4A6C-8865-54988A6C0FB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0630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8D682-13F1-4A6C-8865-54988A6C0FB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1518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8D682-13F1-4A6C-8865-54988A6C0FB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260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2D497888-22CC-422B-A86F-7E63836B8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829B8-15DA-402C-8D03-7AE40C67DA9D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AB377B2-359F-4640-A03B-12C54ACA35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34B04EA-A9E2-4505-9CF4-E25AAE5C2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8E786-177D-4968-AA9C-E01690304C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966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66641085-6B99-4ADA-824A-04A3A4F7F9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134B6-CAE3-4758-AE3D-74E2605CEF43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4024948-9271-42B2-9968-97D43C9C0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C3F92EE-1DC3-4299-B2E4-2520BC2BD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05AEF-E246-44A4-AF14-09188B916C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465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4AB545-A643-47EB-BFC2-17815E14EC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4FA99B24-6726-4719-BA7E-96A12F05F9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D26F04C-82A4-45B9-8ECD-4B84859A49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5CD33-A414-4AA9-9CE8-FCFB2560B1E2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5AD4858-4CC8-49D9-9B6E-3F5786926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D882270-99F0-4F10-8A04-81DB21268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A0780-7302-4F94-A3FC-EFC6D9E08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307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包含 建筑物&#10;&#10;已生成极高可信度的说明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菱形 7"/>
          <p:cNvSpPr/>
          <p:nvPr userDrawn="1"/>
        </p:nvSpPr>
        <p:spPr>
          <a:xfrm rot="5757865">
            <a:off x="556510" y="176746"/>
            <a:ext cx="821838" cy="821838"/>
          </a:xfrm>
          <a:prstGeom prst="diamond">
            <a:avLst/>
          </a:prstGeom>
          <a:noFill/>
          <a:ln>
            <a:solidFill>
              <a:srgbClr val="026F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菱形 6"/>
          <p:cNvSpPr/>
          <p:nvPr userDrawn="1"/>
        </p:nvSpPr>
        <p:spPr>
          <a:xfrm rot="5757865">
            <a:off x="352352" y="176744"/>
            <a:ext cx="821838" cy="821838"/>
          </a:xfrm>
          <a:prstGeom prst="diamond">
            <a:avLst/>
          </a:prstGeom>
          <a:solidFill>
            <a:srgbClr val="026FCE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 hasCustomPrompt="1"/>
          </p:nvPr>
        </p:nvSpPr>
        <p:spPr>
          <a:xfrm>
            <a:off x="1418823" y="383838"/>
            <a:ext cx="4516438" cy="620713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rgbClr val="026FCE"/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63810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建筑物&#10;&#10;已生成极高可信度的说明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085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20F34078-4D9B-4273-9176-C8B0BA7FFB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949C921-54C8-4A15-B411-C49295EE45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DD8F0B8-A30D-4BAC-9461-A76B1BE7B1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D829B8-15DA-402C-8D03-7AE40C67DA9D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A092A41-9C2B-4330-8D67-F587347A8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AE315E1-72BE-456C-9EB1-FB85DDA8F6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28E786-177D-4968-AA9C-E01690304C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653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5D4AC63-7548-4217-BD6B-5D14AFE462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6FA920B-9919-41E5-AFE8-E46720B73E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CC01FDD-458C-4072-88DB-221D74D632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A134B6-CAE3-4758-AE3D-74E2605CEF43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5196E3D-E654-4697-B406-7704F057BF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4F7FDAE-560C-445A-90C5-38FF4597F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805AEF-E246-44A4-AF14-09188B916C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77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6.jpe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包含 天空, 户外, 水, 海滩&#10;&#10;已生成极高可信度的说明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-16208"/>
            <a:ext cx="6107501" cy="6890416"/>
          </a:xfrm>
          <a:prstGeom prst="rect">
            <a:avLst/>
          </a:prstGeom>
          <a:solidFill>
            <a:srgbClr val="C1C1C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69674" y="790471"/>
            <a:ext cx="10075653" cy="5149970"/>
          </a:xfrm>
          <a:prstGeom prst="rect">
            <a:avLst/>
          </a:prstGeom>
          <a:solidFill>
            <a:srgbClr val="026FC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97322" y="4087604"/>
            <a:ext cx="2768602" cy="563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zh-CN" altLang="en-US" sz="1600" b="1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答辩人：</a:t>
            </a:r>
            <a:r>
              <a:rPr lang="en-US" altLang="zh-CN" sz="1600" b="1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xxx</a:t>
            </a: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      </a:t>
            </a:r>
            <a:endParaRPr lang="en-US" altLang="zh-CN" sz="1600" dirty="0">
              <a:solidFill>
                <a:schemeClr val="accent1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ts val="2200"/>
              </a:lnSpc>
            </a:pPr>
            <a:r>
              <a:rPr lang="zh-CN" altLang="en-US" sz="1600" b="1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指导老师：</a:t>
            </a: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孙教授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080540" y="2154382"/>
            <a:ext cx="8030920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  <a:cs typeface="+mn-ea"/>
                <a:sym typeface="+mn-lt"/>
              </a:rPr>
              <a:t>开题报告毕业答辩</a:t>
            </a:r>
          </a:p>
        </p:txBody>
      </p:sp>
      <p:sp>
        <p:nvSpPr>
          <p:cNvPr id="7" name="TextBox 32"/>
          <p:cNvSpPr txBox="1"/>
          <p:nvPr/>
        </p:nvSpPr>
        <p:spPr>
          <a:xfrm>
            <a:off x="3428614" y="3202461"/>
            <a:ext cx="5306018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600" dirty="0">
                <a:solidFill>
                  <a:schemeClr val="bg1"/>
                </a:solidFill>
                <a:cs typeface="+mn-ea"/>
                <a:sym typeface="+mn-lt"/>
              </a:rPr>
              <a:t>北京大学工商管理院 </a:t>
            </a:r>
            <a:r>
              <a:rPr lang="en-US" altLang="zh-CN" sz="2600" dirty="0">
                <a:solidFill>
                  <a:schemeClr val="bg1"/>
                </a:solidFill>
                <a:cs typeface="+mn-ea"/>
                <a:sym typeface="+mn-lt"/>
              </a:rPr>
              <a:t>18</a:t>
            </a:r>
            <a:r>
              <a:rPr lang="zh-CN" altLang="en-US" sz="2600" dirty="0">
                <a:solidFill>
                  <a:schemeClr val="bg1"/>
                </a:solidFill>
                <a:cs typeface="+mn-ea"/>
                <a:sym typeface="+mn-lt"/>
              </a:rPr>
              <a:t>届 研究生</a:t>
            </a:r>
          </a:p>
        </p:txBody>
      </p:sp>
      <p:sp>
        <p:nvSpPr>
          <p:cNvPr id="12" name="矩形 11"/>
          <p:cNvSpPr/>
          <p:nvPr/>
        </p:nvSpPr>
        <p:spPr>
          <a:xfrm>
            <a:off x="1725283" y="1224951"/>
            <a:ext cx="8712680" cy="4313207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矩形: 圆角 12"/>
          <p:cNvSpPr/>
          <p:nvPr/>
        </p:nvSpPr>
        <p:spPr>
          <a:xfrm rot="3038446">
            <a:off x="310551" y="-862641"/>
            <a:ext cx="448574" cy="2984740"/>
          </a:xfrm>
          <a:prstGeom prst="roundRect">
            <a:avLst>
              <a:gd name="adj" fmla="val 50000"/>
            </a:avLst>
          </a:prstGeom>
          <a:solidFill>
            <a:srgbClr val="026FCE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: 圆角 13"/>
          <p:cNvSpPr/>
          <p:nvPr/>
        </p:nvSpPr>
        <p:spPr>
          <a:xfrm rot="3038446">
            <a:off x="11183290" y="4915477"/>
            <a:ext cx="448574" cy="2984740"/>
          </a:xfrm>
          <a:prstGeom prst="roundRect">
            <a:avLst>
              <a:gd name="adj" fmla="val 50000"/>
            </a:avLst>
          </a:prstGeom>
          <a:solidFill>
            <a:srgbClr val="026FCE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" name="岸部眞明 - 里山の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30038" y="11237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785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5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5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  <p:bldP spid="6" grpId="0"/>
      <p:bldP spid="7" grpId="0"/>
      <p:bldP spid="13" grpId="0" animBg="1"/>
      <p:bldP spid="1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研究方法</a:t>
            </a:r>
          </a:p>
        </p:txBody>
      </p:sp>
      <p:sp>
        <p:nvSpPr>
          <p:cNvPr id="3" name="TextBox 19"/>
          <p:cNvSpPr txBox="1"/>
          <p:nvPr/>
        </p:nvSpPr>
        <p:spPr>
          <a:xfrm>
            <a:off x="891016" y="4875377"/>
            <a:ext cx="662052" cy="662052"/>
          </a:xfrm>
          <a:prstGeom prst="roundRect">
            <a:avLst>
              <a:gd name="adj" fmla="val 25299"/>
            </a:avLst>
          </a:prstGeom>
          <a:solidFill>
            <a:srgbClr val="026FCE"/>
          </a:solidFill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TextBox 28"/>
          <p:cNvSpPr txBox="1"/>
          <p:nvPr/>
        </p:nvSpPr>
        <p:spPr>
          <a:xfrm>
            <a:off x="1895742" y="4675322"/>
            <a:ext cx="2253331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defRPr sz="2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b="1" dirty="0">
                <a:solidFill>
                  <a:srgbClr val="026FCE"/>
                </a:solidFill>
                <a:latin typeface="+mn-lt"/>
                <a:ea typeface="+mn-ea"/>
                <a:cs typeface="+mn-ea"/>
                <a:sym typeface="+mn-lt"/>
              </a:rPr>
              <a:t>输入标题文本</a:t>
            </a:r>
          </a:p>
        </p:txBody>
      </p:sp>
      <p:sp>
        <p:nvSpPr>
          <p:cNvPr id="5" name="TextBox 29"/>
          <p:cNvSpPr txBox="1"/>
          <p:nvPr/>
        </p:nvSpPr>
        <p:spPr>
          <a:xfrm>
            <a:off x="1895743" y="5189884"/>
            <a:ext cx="2294502" cy="84638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accent2"/>
                </a:solidFill>
                <a:latin typeface="+mn-ea"/>
              </a:defRPr>
            </a:lvl1pPr>
          </a:lstStyle>
          <a:p>
            <a:pPr>
              <a:lnSpc>
                <a:spcPts val="22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+mn-lt"/>
                <a:cs typeface="+mn-ea"/>
                <a:sym typeface="+mn-lt"/>
              </a:rPr>
              <a:t>输入您的文字内容，语言精练概括的说明你所要阐明的观点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" name="TextBox 19"/>
          <p:cNvSpPr txBox="1"/>
          <p:nvPr/>
        </p:nvSpPr>
        <p:spPr>
          <a:xfrm>
            <a:off x="891016" y="2116449"/>
            <a:ext cx="662052" cy="662052"/>
          </a:xfrm>
          <a:prstGeom prst="roundRect">
            <a:avLst>
              <a:gd name="adj" fmla="val 26738"/>
            </a:avLst>
          </a:prstGeom>
          <a:solidFill>
            <a:srgbClr val="026FCE"/>
          </a:solidFill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TextBox 28"/>
          <p:cNvSpPr txBox="1"/>
          <p:nvPr/>
        </p:nvSpPr>
        <p:spPr>
          <a:xfrm>
            <a:off x="1895742" y="1865770"/>
            <a:ext cx="2253331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defRPr sz="2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b="1" dirty="0">
                <a:solidFill>
                  <a:srgbClr val="026FCE"/>
                </a:solidFill>
                <a:latin typeface="+mn-lt"/>
                <a:ea typeface="+mn-ea"/>
                <a:cs typeface="+mn-ea"/>
                <a:sym typeface="+mn-lt"/>
              </a:rPr>
              <a:t>输入标题文本</a:t>
            </a:r>
          </a:p>
        </p:txBody>
      </p:sp>
      <p:sp>
        <p:nvSpPr>
          <p:cNvPr id="8" name="TextBox 29"/>
          <p:cNvSpPr txBox="1"/>
          <p:nvPr/>
        </p:nvSpPr>
        <p:spPr>
          <a:xfrm>
            <a:off x="1895743" y="2380332"/>
            <a:ext cx="2294502" cy="84638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accent2"/>
                </a:solidFill>
                <a:latin typeface="+mn-ea"/>
              </a:defRPr>
            </a:lvl1pPr>
          </a:lstStyle>
          <a:p>
            <a:pPr>
              <a:lnSpc>
                <a:spcPts val="22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+mn-lt"/>
                <a:cs typeface="+mn-ea"/>
                <a:sym typeface="+mn-lt"/>
              </a:rPr>
              <a:t>输入您的文字内容，语言精练概括的说明你所要阐明的观点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9" name="TextBox 19"/>
          <p:cNvSpPr txBox="1"/>
          <p:nvPr/>
        </p:nvSpPr>
        <p:spPr>
          <a:xfrm>
            <a:off x="7881098" y="4924809"/>
            <a:ext cx="662052" cy="662052"/>
          </a:xfrm>
          <a:prstGeom prst="roundRect">
            <a:avLst>
              <a:gd name="adj" fmla="val 28177"/>
            </a:avLst>
          </a:prstGeom>
          <a:solidFill>
            <a:srgbClr val="026FCE"/>
          </a:solidFill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TextBox 28"/>
          <p:cNvSpPr txBox="1"/>
          <p:nvPr/>
        </p:nvSpPr>
        <p:spPr>
          <a:xfrm>
            <a:off x="8800662" y="4675322"/>
            <a:ext cx="2253331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defRPr sz="2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b="1" dirty="0">
                <a:solidFill>
                  <a:srgbClr val="026FCE"/>
                </a:solidFill>
                <a:latin typeface="+mn-lt"/>
                <a:ea typeface="+mn-ea"/>
                <a:cs typeface="+mn-ea"/>
                <a:sym typeface="+mn-lt"/>
              </a:rPr>
              <a:t>输入标题文本</a:t>
            </a:r>
          </a:p>
        </p:txBody>
      </p:sp>
      <p:sp>
        <p:nvSpPr>
          <p:cNvPr id="11" name="TextBox 29"/>
          <p:cNvSpPr txBox="1"/>
          <p:nvPr/>
        </p:nvSpPr>
        <p:spPr>
          <a:xfrm>
            <a:off x="8800662" y="5189884"/>
            <a:ext cx="2349938" cy="84638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accent2"/>
                </a:solidFill>
                <a:latin typeface="+mn-ea"/>
              </a:defRPr>
            </a:lvl1pPr>
          </a:lstStyle>
          <a:p>
            <a:pPr>
              <a:lnSpc>
                <a:spcPts val="22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+mn-lt"/>
                <a:cs typeface="+mn-ea"/>
                <a:sym typeface="+mn-lt"/>
              </a:rPr>
              <a:t>输入您的文字内容，语言精练概括的说明你所要阐明的观点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2" name="TextBox 19"/>
          <p:cNvSpPr txBox="1"/>
          <p:nvPr/>
        </p:nvSpPr>
        <p:spPr>
          <a:xfrm>
            <a:off x="7881098" y="2116449"/>
            <a:ext cx="662052" cy="662052"/>
          </a:xfrm>
          <a:prstGeom prst="roundRect">
            <a:avLst>
              <a:gd name="adj" fmla="val 23861"/>
            </a:avLst>
          </a:prstGeom>
          <a:solidFill>
            <a:srgbClr val="026FCE"/>
          </a:solidFill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TextBox 28"/>
          <p:cNvSpPr txBox="1"/>
          <p:nvPr/>
        </p:nvSpPr>
        <p:spPr>
          <a:xfrm>
            <a:off x="8800662" y="1865770"/>
            <a:ext cx="2253331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defRPr sz="2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b="1" dirty="0">
                <a:solidFill>
                  <a:srgbClr val="026FCE"/>
                </a:solidFill>
                <a:latin typeface="+mn-lt"/>
                <a:ea typeface="+mn-ea"/>
                <a:cs typeface="+mn-ea"/>
                <a:sym typeface="+mn-lt"/>
              </a:rPr>
              <a:t>输入标题文本</a:t>
            </a:r>
          </a:p>
        </p:txBody>
      </p:sp>
      <p:sp>
        <p:nvSpPr>
          <p:cNvPr id="14" name="TextBox 29"/>
          <p:cNvSpPr txBox="1"/>
          <p:nvPr/>
        </p:nvSpPr>
        <p:spPr>
          <a:xfrm>
            <a:off x="8800663" y="2380332"/>
            <a:ext cx="2309450" cy="84638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accent2"/>
                </a:solidFill>
                <a:latin typeface="+mn-ea"/>
              </a:defRPr>
            </a:lvl1pPr>
          </a:lstStyle>
          <a:p>
            <a:pPr>
              <a:lnSpc>
                <a:spcPts val="22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+mn-lt"/>
                <a:cs typeface="+mn-ea"/>
                <a:sym typeface="+mn-lt"/>
              </a:rPr>
              <a:t>输入您的文字内容，语言精练概括的说明你所要阐明的观点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323759" y="3130550"/>
            <a:ext cx="1804599" cy="1687852"/>
            <a:chOff x="6323759" y="3206750"/>
            <a:chExt cx="1804599" cy="1687852"/>
          </a:xfrm>
          <a:solidFill>
            <a:srgbClr val="026FCE"/>
          </a:solidFill>
        </p:grpSpPr>
        <p:sp>
          <p:nvSpPr>
            <p:cNvPr id="16" name="任意多边形 29"/>
            <p:cNvSpPr/>
            <p:nvPr/>
          </p:nvSpPr>
          <p:spPr>
            <a:xfrm rot="2700000">
              <a:off x="6966965" y="3232372"/>
              <a:ext cx="594169" cy="542925"/>
            </a:xfrm>
            <a:custGeom>
              <a:avLst/>
              <a:gdLst>
                <a:gd name="connsiteX0" fmla="*/ 0 w 594169"/>
                <a:gd name="connsiteY0" fmla="*/ 0 h 542925"/>
                <a:gd name="connsiteX1" fmla="*/ 594169 w 594169"/>
                <a:gd name="connsiteY1" fmla="*/ 0 h 542925"/>
                <a:gd name="connsiteX2" fmla="*/ 594169 w 594169"/>
                <a:gd name="connsiteY2" fmla="*/ 542925 h 542925"/>
                <a:gd name="connsiteX3" fmla="*/ 7 w 594169"/>
                <a:gd name="connsiteY3" fmla="*/ 542925 h 542925"/>
                <a:gd name="connsiteX4" fmla="*/ 335287 w 594169"/>
                <a:gd name="connsiteY4" fmla="*/ 271466 h 5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4169" h="542925">
                  <a:moveTo>
                    <a:pt x="0" y="0"/>
                  </a:moveTo>
                  <a:lnTo>
                    <a:pt x="594169" y="0"/>
                  </a:lnTo>
                  <a:lnTo>
                    <a:pt x="594169" y="542925"/>
                  </a:lnTo>
                  <a:lnTo>
                    <a:pt x="7" y="542925"/>
                  </a:lnTo>
                  <a:lnTo>
                    <a:pt x="335287" y="27146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任意多边形 35"/>
            <p:cNvSpPr/>
            <p:nvPr/>
          </p:nvSpPr>
          <p:spPr>
            <a:xfrm rot="8100000">
              <a:off x="6323759" y="3962089"/>
              <a:ext cx="1804599" cy="932513"/>
            </a:xfrm>
            <a:custGeom>
              <a:avLst/>
              <a:gdLst>
                <a:gd name="connsiteX0" fmla="*/ 1228726 w 1804599"/>
                <a:gd name="connsiteY0" fmla="*/ 0 h 932513"/>
                <a:gd name="connsiteX1" fmla="*/ 1804599 w 1804599"/>
                <a:gd name="connsiteY1" fmla="*/ 466257 h 932513"/>
                <a:gd name="connsiteX2" fmla="*/ 1228726 w 1804599"/>
                <a:gd name="connsiteY2" fmla="*/ 932513 h 932513"/>
                <a:gd name="connsiteX3" fmla="*/ 1228726 w 1804599"/>
                <a:gd name="connsiteY3" fmla="*/ 737719 h 932513"/>
                <a:gd name="connsiteX4" fmla="*/ 0 w 1804599"/>
                <a:gd name="connsiteY4" fmla="*/ 737719 h 932513"/>
                <a:gd name="connsiteX5" fmla="*/ 0 w 1804599"/>
                <a:gd name="connsiteY5" fmla="*/ 733905 h 932513"/>
                <a:gd name="connsiteX6" fmla="*/ 539111 w 1804599"/>
                <a:gd name="connsiteY6" fmla="*/ 194794 h 932513"/>
                <a:gd name="connsiteX7" fmla="*/ 1228726 w 1804599"/>
                <a:gd name="connsiteY7" fmla="*/ 194794 h 93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4599" h="932513">
                  <a:moveTo>
                    <a:pt x="1228726" y="0"/>
                  </a:moveTo>
                  <a:lnTo>
                    <a:pt x="1804599" y="466257"/>
                  </a:lnTo>
                  <a:lnTo>
                    <a:pt x="1228726" y="932513"/>
                  </a:lnTo>
                  <a:lnTo>
                    <a:pt x="1228726" y="737719"/>
                  </a:lnTo>
                  <a:lnTo>
                    <a:pt x="0" y="737719"/>
                  </a:lnTo>
                  <a:lnTo>
                    <a:pt x="0" y="733905"/>
                  </a:lnTo>
                  <a:lnTo>
                    <a:pt x="539111" y="194794"/>
                  </a:lnTo>
                  <a:lnTo>
                    <a:pt x="1228726" y="19479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151698" y="4102574"/>
            <a:ext cx="1684621" cy="1804599"/>
            <a:chOff x="5151698" y="4178774"/>
            <a:chExt cx="1684621" cy="1804599"/>
          </a:xfrm>
          <a:solidFill>
            <a:srgbClr val="026FCE"/>
          </a:solidFill>
        </p:grpSpPr>
        <p:sp>
          <p:nvSpPr>
            <p:cNvPr id="19" name="任意多边形 36"/>
            <p:cNvSpPr/>
            <p:nvPr/>
          </p:nvSpPr>
          <p:spPr>
            <a:xfrm rot="8100000">
              <a:off x="6242150" y="4843707"/>
              <a:ext cx="594169" cy="542925"/>
            </a:xfrm>
            <a:custGeom>
              <a:avLst/>
              <a:gdLst>
                <a:gd name="connsiteX0" fmla="*/ 0 w 594169"/>
                <a:gd name="connsiteY0" fmla="*/ 0 h 542925"/>
                <a:gd name="connsiteX1" fmla="*/ 594169 w 594169"/>
                <a:gd name="connsiteY1" fmla="*/ 0 h 542925"/>
                <a:gd name="connsiteX2" fmla="*/ 594169 w 594169"/>
                <a:gd name="connsiteY2" fmla="*/ 542925 h 542925"/>
                <a:gd name="connsiteX3" fmla="*/ 7 w 594169"/>
                <a:gd name="connsiteY3" fmla="*/ 542925 h 542925"/>
                <a:gd name="connsiteX4" fmla="*/ 335287 w 594169"/>
                <a:gd name="connsiteY4" fmla="*/ 271466 h 5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4169" h="542925">
                  <a:moveTo>
                    <a:pt x="0" y="0"/>
                  </a:moveTo>
                  <a:lnTo>
                    <a:pt x="594169" y="0"/>
                  </a:lnTo>
                  <a:lnTo>
                    <a:pt x="594169" y="542925"/>
                  </a:lnTo>
                  <a:lnTo>
                    <a:pt x="7" y="542925"/>
                  </a:lnTo>
                  <a:lnTo>
                    <a:pt x="335287" y="27146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任意多边形 38"/>
            <p:cNvSpPr/>
            <p:nvPr/>
          </p:nvSpPr>
          <p:spPr>
            <a:xfrm rot="13500000">
              <a:off x="4715655" y="4614817"/>
              <a:ext cx="1804599" cy="932513"/>
            </a:xfrm>
            <a:custGeom>
              <a:avLst/>
              <a:gdLst>
                <a:gd name="connsiteX0" fmla="*/ 1228726 w 1804599"/>
                <a:gd name="connsiteY0" fmla="*/ 0 h 932513"/>
                <a:gd name="connsiteX1" fmla="*/ 1804599 w 1804599"/>
                <a:gd name="connsiteY1" fmla="*/ 466257 h 932513"/>
                <a:gd name="connsiteX2" fmla="*/ 1228726 w 1804599"/>
                <a:gd name="connsiteY2" fmla="*/ 932513 h 932513"/>
                <a:gd name="connsiteX3" fmla="*/ 1228726 w 1804599"/>
                <a:gd name="connsiteY3" fmla="*/ 737719 h 932513"/>
                <a:gd name="connsiteX4" fmla="*/ 0 w 1804599"/>
                <a:gd name="connsiteY4" fmla="*/ 737719 h 932513"/>
                <a:gd name="connsiteX5" fmla="*/ 0 w 1804599"/>
                <a:gd name="connsiteY5" fmla="*/ 733905 h 932513"/>
                <a:gd name="connsiteX6" fmla="*/ 539111 w 1804599"/>
                <a:gd name="connsiteY6" fmla="*/ 194794 h 932513"/>
                <a:gd name="connsiteX7" fmla="*/ 1228726 w 1804599"/>
                <a:gd name="connsiteY7" fmla="*/ 194794 h 93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4599" h="932513">
                  <a:moveTo>
                    <a:pt x="1228726" y="0"/>
                  </a:moveTo>
                  <a:lnTo>
                    <a:pt x="1804599" y="466257"/>
                  </a:lnTo>
                  <a:lnTo>
                    <a:pt x="1228726" y="932513"/>
                  </a:lnTo>
                  <a:lnTo>
                    <a:pt x="1228726" y="737719"/>
                  </a:lnTo>
                  <a:lnTo>
                    <a:pt x="0" y="737719"/>
                  </a:lnTo>
                  <a:lnTo>
                    <a:pt x="0" y="733905"/>
                  </a:lnTo>
                  <a:lnTo>
                    <a:pt x="539111" y="194794"/>
                  </a:lnTo>
                  <a:lnTo>
                    <a:pt x="1228726" y="19479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052553" y="2909991"/>
            <a:ext cx="1804599" cy="1705143"/>
            <a:chOff x="4052553" y="2986191"/>
            <a:chExt cx="1804599" cy="1705143"/>
          </a:xfrm>
        </p:grpSpPr>
        <p:sp>
          <p:nvSpPr>
            <p:cNvPr id="22" name="任意多边形 39"/>
            <p:cNvSpPr/>
            <p:nvPr/>
          </p:nvSpPr>
          <p:spPr>
            <a:xfrm rot="13500000">
              <a:off x="4634046" y="4122787"/>
              <a:ext cx="594169" cy="542925"/>
            </a:xfrm>
            <a:custGeom>
              <a:avLst/>
              <a:gdLst>
                <a:gd name="connsiteX0" fmla="*/ 0 w 594169"/>
                <a:gd name="connsiteY0" fmla="*/ 0 h 542925"/>
                <a:gd name="connsiteX1" fmla="*/ 594169 w 594169"/>
                <a:gd name="connsiteY1" fmla="*/ 0 h 542925"/>
                <a:gd name="connsiteX2" fmla="*/ 594169 w 594169"/>
                <a:gd name="connsiteY2" fmla="*/ 542925 h 542925"/>
                <a:gd name="connsiteX3" fmla="*/ 7 w 594169"/>
                <a:gd name="connsiteY3" fmla="*/ 542925 h 542925"/>
                <a:gd name="connsiteX4" fmla="*/ 335287 w 594169"/>
                <a:gd name="connsiteY4" fmla="*/ 271466 h 5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4169" h="542925">
                  <a:moveTo>
                    <a:pt x="0" y="0"/>
                  </a:moveTo>
                  <a:lnTo>
                    <a:pt x="594169" y="0"/>
                  </a:lnTo>
                  <a:lnTo>
                    <a:pt x="594169" y="542925"/>
                  </a:lnTo>
                  <a:lnTo>
                    <a:pt x="7" y="542925"/>
                  </a:lnTo>
                  <a:lnTo>
                    <a:pt x="335287" y="271466"/>
                  </a:lnTo>
                  <a:close/>
                </a:path>
              </a:pathLst>
            </a:custGeom>
            <a:solidFill>
              <a:srgbClr val="026FC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任意多边形 41"/>
            <p:cNvSpPr/>
            <p:nvPr/>
          </p:nvSpPr>
          <p:spPr>
            <a:xfrm rot="18900000">
              <a:off x="4052553" y="2986191"/>
              <a:ext cx="1804599" cy="932513"/>
            </a:xfrm>
            <a:custGeom>
              <a:avLst/>
              <a:gdLst>
                <a:gd name="connsiteX0" fmla="*/ 1228726 w 1804599"/>
                <a:gd name="connsiteY0" fmla="*/ 0 h 932513"/>
                <a:gd name="connsiteX1" fmla="*/ 1804599 w 1804599"/>
                <a:gd name="connsiteY1" fmla="*/ 466257 h 932513"/>
                <a:gd name="connsiteX2" fmla="*/ 1228726 w 1804599"/>
                <a:gd name="connsiteY2" fmla="*/ 932513 h 932513"/>
                <a:gd name="connsiteX3" fmla="*/ 1228726 w 1804599"/>
                <a:gd name="connsiteY3" fmla="*/ 737719 h 932513"/>
                <a:gd name="connsiteX4" fmla="*/ 0 w 1804599"/>
                <a:gd name="connsiteY4" fmla="*/ 737719 h 932513"/>
                <a:gd name="connsiteX5" fmla="*/ 0 w 1804599"/>
                <a:gd name="connsiteY5" fmla="*/ 733905 h 932513"/>
                <a:gd name="connsiteX6" fmla="*/ 539111 w 1804599"/>
                <a:gd name="connsiteY6" fmla="*/ 194794 h 932513"/>
                <a:gd name="connsiteX7" fmla="*/ 1228726 w 1804599"/>
                <a:gd name="connsiteY7" fmla="*/ 194794 h 93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4599" h="932513">
                  <a:moveTo>
                    <a:pt x="1228726" y="0"/>
                  </a:moveTo>
                  <a:lnTo>
                    <a:pt x="1804599" y="466257"/>
                  </a:lnTo>
                  <a:lnTo>
                    <a:pt x="1228726" y="932513"/>
                  </a:lnTo>
                  <a:lnTo>
                    <a:pt x="1228726" y="737719"/>
                  </a:lnTo>
                  <a:lnTo>
                    <a:pt x="0" y="737719"/>
                  </a:lnTo>
                  <a:lnTo>
                    <a:pt x="0" y="733905"/>
                  </a:lnTo>
                  <a:lnTo>
                    <a:pt x="539111" y="194794"/>
                  </a:lnTo>
                  <a:lnTo>
                    <a:pt x="1228726" y="194794"/>
                  </a:lnTo>
                  <a:close/>
                </a:path>
              </a:pathLst>
            </a:custGeom>
            <a:solidFill>
              <a:srgbClr val="026FC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344592" y="1838511"/>
            <a:ext cx="1698890" cy="1804599"/>
            <a:chOff x="5344592" y="1914711"/>
            <a:chExt cx="1698890" cy="1804599"/>
          </a:xfrm>
          <a:solidFill>
            <a:srgbClr val="026FCE"/>
          </a:solidFill>
        </p:grpSpPr>
        <p:sp>
          <p:nvSpPr>
            <p:cNvPr id="25" name="任意多边形 32"/>
            <p:cNvSpPr/>
            <p:nvPr/>
          </p:nvSpPr>
          <p:spPr>
            <a:xfrm rot="2700000">
              <a:off x="5674926" y="2350754"/>
              <a:ext cx="1804599" cy="932513"/>
            </a:xfrm>
            <a:custGeom>
              <a:avLst/>
              <a:gdLst>
                <a:gd name="connsiteX0" fmla="*/ 1228726 w 1804599"/>
                <a:gd name="connsiteY0" fmla="*/ 0 h 932513"/>
                <a:gd name="connsiteX1" fmla="*/ 1804599 w 1804599"/>
                <a:gd name="connsiteY1" fmla="*/ 466257 h 932513"/>
                <a:gd name="connsiteX2" fmla="*/ 1228726 w 1804599"/>
                <a:gd name="connsiteY2" fmla="*/ 932513 h 932513"/>
                <a:gd name="connsiteX3" fmla="*/ 1228726 w 1804599"/>
                <a:gd name="connsiteY3" fmla="*/ 737719 h 932513"/>
                <a:gd name="connsiteX4" fmla="*/ 0 w 1804599"/>
                <a:gd name="connsiteY4" fmla="*/ 737719 h 932513"/>
                <a:gd name="connsiteX5" fmla="*/ 0 w 1804599"/>
                <a:gd name="connsiteY5" fmla="*/ 733905 h 932513"/>
                <a:gd name="connsiteX6" fmla="*/ 539111 w 1804599"/>
                <a:gd name="connsiteY6" fmla="*/ 194794 h 932513"/>
                <a:gd name="connsiteX7" fmla="*/ 1228726 w 1804599"/>
                <a:gd name="connsiteY7" fmla="*/ 194794 h 93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4599" h="932513">
                  <a:moveTo>
                    <a:pt x="1228726" y="0"/>
                  </a:moveTo>
                  <a:lnTo>
                    <a:pt x="1804599" y="466257"/>
                  </a:lnTo>
                  <a:lnTo>
                    <a:pt x="1228726" y="932513"/>
                  </a:lnTo>
                  <a:lnTo>
                    <a:pt x="1228726" y="737719"/>
                  </a:lnTo>
                  <a:lnTo>
                    <a:pt x="0" y="737719"/>
                  </a:lnTo>
                  <a:lnTo>
                    <a:pt x="0" y="733905"/>
                  </a:lnTo>
                  <a:lnTo>
                    <a:pt x="539111" y="194794"/>
                  </a:lnTo>
                  <a:lnTo>
                    <a:pt x="1228726" y="19479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任意多边形 42"/>
            <p:cNvSpPr/>
            <p:nvPr/>
          </p:nvSpPr>
          <p:spPr>
            <a:xfrm rot="18900000">
              <a:off x="5344592" y="2494161"/>
              <a:ext cx="594169" cy="542925"/>
            </a:xfrm>
            <a:custGeom>
              <a:avLst/>
              <a:gdLst>
                <a:gd name="connsiteX0" fmla="*/ 0 w 594169"/>
                <a:gd name="connsiteY0" fmla="*/ 0 h 542925"/>
                <a:gd name="connsiteX1" fmla="*/ 594169 w 594169"/>
                <a:gd name="connsiteY1" fmla="*/ 0 h 542925"/>
                <a:gd name="connsiteX2" fmla="*/ 594169 w 594169"/>
                <a:gd name="connsiteY2" fmla="*/ 542925 h 542925"/>
                <a:gd name="connsiteX3" fmla="*/ 7 w 594169"/>
                <a:gd name="connsiteY3" fmla="*/ 542925 h 542925"/>
                <a:gd name="connsiteX4" fmla="*/ 335287 w 594169"/>
                <a:gd name="connsiteY4" fmla="*/ 271466 h 5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4169" h="542925">
                  <a:moveTo>
                    <a:pt x="0" y="0"/>
                  </a:moveTo>
                  <a:lnTo>
                    <a:pt x="594169" y="0"/>
                  </a:lnTo>
                  <a:lnTo>
                    <a:pt x="594169" y="542925"/>
                  </a:lnTo>
                  <a:lnTo>
                    <a:pt x="7" y="542925"/>
                  </a:lnTo>
                  <a:lnTo>
                    <a:pt x="335287" y="27146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5997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 animBg="1"/>
      <p:bldP spid="7" grpId="0"/>
      <p:bldP spid="8" grpId="0"/>
      <p:bldP spid="9" grpId="0" animBg="1"/>
      <p:bldP spid="10" grpId="0"/>
      <p:bldP spid="11" grpId="0"/>
      <p:bldP spid="12" grpId="0" animBg="1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实验步骤</a:t>
            </a:r>
          </a:p>
        </p:txBody>
      </p:sp>
      <p:sp>
        <p:nvSpPr>
          <p:cNvPr id="3" name="矩形 2"/>
          <p:cNvSpPr/>
          <p:nvPr/>
        </p:nvSpPr>
        <p:spPr>
          <a:xfrm>
            <a:off x="8399313" y="242807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26FCE"/>
                </a:solidFill>
                <a:cs typeface="+mn-ea"/>
                <a:sym typeface="+mn-lt"/>
              </a:rPr>
              <a:t>输入标题文本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8544895" y="2900337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PA_矩形 75"/>
          <p:cNvSpPr/>
          <p:nvPr>
            <p:custDataLst>
              <p:tags r:id="rId1"/>
            </p:custDataLst>
          </p:nvPr>
        </p:nvSpPr>
        <p:spPr>
          <a:xfrm>
            <a:off x="8399313" y="2916605"/>
            <a:ext cx="3114507" cy="6565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2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输入您的文字内容，语言精练概括的说明你所要阐明的观点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Freeform 19"/>
          <p:cNvSpPr/>
          <p:nvPr/>
        </p:nvSpPr>
        <p:spPr>
          <a:xfrm rot="16200000">
            <a:off x="4777988" y="4775683"/>
            <a:ext cx="1313643" cy="1313645"/>
          </a:xfrm>
          <a:custGeom>
            <a:avLst/>
            <a:gdLst>
              <a:gd name="connsiteX0" fmla="*/ 0 w 1374771"/>
              <a:gd name="connsiteY0" fmla="*/ 1374773 h 1374773"/>
              <a:gd name="connsiteX1" fmla="*/ 6892 w 1374771"/>
              <a:gd name="connsiteY1" fmla="*/ 1238291 h 1374773"/>
              <a:gd name="connsiteX2" fmla="*/ 1238291 w 1374771"/>
              <a:gd name="connsiteY2" fmla="*/ 6892 h 1374773"/>
              <a:gd name="connsiteX3" fmla="*/ 1374771 w 1374771"/>
              <a:gd name="connsiteY3" fmla="*/ 0 h 1374773"/>
              <a:gd name="connsiteX4" fmla="*/ 1374771 w 1374771"/>
              <a:gd name="connsiteY4" fmla="*/ 785622 h 1374773"/>
              <a:gd name="connsiteX5" fmla="*/ 1259595 w 1374771"/>
              <a:gd name="connsiteY5" fmla="*/ 797233 h 1374773"/>
              <a:gd name="connsiteX6" fmla="*/ 797233 w 1374771"/>
              <a:gd name="connsiteY6" fmla="*/ 1259595 h 1374773"/>
              <a:gd name="connsiteX7" fmla="*/ 785622 w 1374771"/>
              <a:gd name="connsiteY7" fmla="*/ 1374773 h 1374773"/>
              <a:gd name="connsiteX8" fmla="*/ 0 w 1374771"/>
              <a:gd name="connsiteY8" fmla="*/ 1374773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1" h="1374773">
                <a:moveTo>
                  <a:pt x="0" y="1374773"/>
                </a:moveTo>
                <a:lnTo>
                  <a:pt x="6892" y="1238291"/>
                </a:lnTo>
                <a:cubicBezTo>
                  <a:pt x="72830" y="589009"/>
                  <a:pt x="589009" y="72830"/>
                  <a:pt x="1238291" y="6892"/>
                </a:cubicBezTo>
                <a:lnTo>
                  <a:pt x="1374771" y="0"/>
                </a:lnTo>
                <a:lnTo>
                  <a:pt x="1374771" y="785622"/>
                </a:lnTo>
                <a:lnTo>
                  <a:pt x="1259595" y="797233"/>
                </a:lnTo>
                <a:cubicBezTo>
                  <a:pt x="1027516" y="844723"/>
                  <a:pt x="844723" y="1027516"/>
                  <a:pt x="797233" y="1259595"/>
                </a:cubicBezTo>
                <a:lnTo>
                  <a:pt x="785622" y="1374773"/>
                </a:lnTo>
                <a:lnTo>
                  <a:pt x="0" y="1374773"/>
                </a:lnTo>
                <a:close/>
              </a:path>
            </a:pathLst>
          </a:cu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" name="Freeform 18"/>
          <p:cNvSpPr/>
          <p:nvPr/>
        </p:nvSpPr>
        <p:spPr>
          <a:xfrm rot="16200000">
            <a:off x="6096002" y="4771316"/>
            <a:ext cx="1313643" cy="1322380"/>
          </a:xfrm>
          <a:custGeom>
            <a:avLst/>
            <a:gdLst>
              <a:gd name="connsiteX0" fmla="*/ 0 w 1374771"/>
              <a:gd name="connsiteY0" fmla="*/ 0 h 1374771"/>
              <a:gd name="connsiteX1" fmla="*/ 785622 w 1374771"/>
              <a:gd name="connsiteY1" fmla="*/ 0 h 1374771"/>
              <a:gd name="connsiteX2" fmla="*/ 797233 w 1374771"/>
              <a:gd name="connsiteY2" fmla="*/ 115176 h 1374771"/>
              <a:gd name="connsiteX3" fmla="*/ 1259595 w 1374771"/>
              <a:gd name="connsiteY3" fmla="*/ 577538 h 1374771"/>
              <a:gd name="connsiteX4" fmla="*/ 1374771 w 1374771"/>
              <a:gd name="connsiteY4" fmla="*/ 589149 h 1374771"/>
              <a:gd name="connsiteX5" fmla="*/ 1374771 w 1374771"/>
              <a:gd name="connsiteY5" fmla="*/ 1374771 h 1374771"/>
              <a:gd name="connsiteX6" fmla="*/ 1238291 w 1374771"/>
              <a:gd name="connsiteY6" fmla="*/ 1367879 h 1374771"/>
              <a:gd name="connsiteX7" fmla="*/ 6892 w 1374771"/>
              <a:gd name="connsiteY7" fmla="*/ 136480 h 1374771"/>
              <a:gd name="connsiteX8" fmla="*/ 0 w 1374771"/>
              <a:gd name="connsiteY8" fmla="*/ 0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1" h="1374771">
                <a:moveTo>
                  <a:pt x="0" y="0"/>
                </a:moveTo>
                <a:lnTo>
                  <a:pt x="785622" y="0"/>
                </a:lnTo>
                <a:lnTo>
                  <a:pt x="797233" y="115176"/>
                </a:lnTo>
                <a:cubicBezTo>
                  <a:pt x="844723" y="347255"/>
                  <a:pt x="1027516" y="530048"/>
                  <a:pt x="1259595" y="577538"/>
                </a:cubicBezTo>
                <a:lnTo>
                  <a:pt x="1374771" y="589149"/>
                </a:lnTo>
                <a:lnTo>
                  <a:pt x="1374771" y="1374771"/>
                </a:lnTo>
                <a:lnTo>
                  <a:pt x="1238291" y="1367879"/>
                </a:lnTo>
                <a:cubicBezTo>
                  <a:pt x="589009" y="1301941"/>
                  <a:pt x="72830" y="785762"/>
                  <a:pt x="6892" y="136480"/>
                </a:cubicBezTo>
                <a:lnTo>
                  <a:pt x="0" y="0"/>
                </a:lnTo>
                <a:close/>
              </a:path>
            </a:pathLst>
          </a:cu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Freeform 12"/>
          <p:cNvSpPr/>
          <p:nvPr/>
        </p:nvSpPr>
        <p:spPr>
          <a:xfrm rot="16200000">
            <a:off x="6100368" y="3463463"/>
            <a:ext cx="1313645" cy="1313643"/>
          </a:xfrm>
          <a:custGeom>
            <a:avLst/>
            <a:gdLst>
              <a:gd name="connsiteX0" fmla="*/ 0 w 1374773"/>
              <a:gd name="connsiteY0" fmla="*/ 1374771 h 1374771"/>
              <a:gd name="connsiteX1" fmla="*/ 0 w 1374773"/>
              <a:gd name="connsiteY1" fmla="*/ 589149 h 1374771"/>
              <a:gd name="connsiteX2" fmla="*/ 115178 w 1374773"/>
              <a:gd name="connsiteY2" fmla="*/ 577538 h 1374771"/>
              <a:gd name="connsiteX3" fmla="*/ 577540 w 1374773"/>
              <a:gd name="connsiteY3" fmla="*/ 115176 h 1374771"/>
              <a:gd name="connsiteX4" fmla="*/ 589151 w 1374773"/>
              <a:gd name="connsiteY4" fmla="*/ 0 h 1374771"/>
              <a:gd name="connsiteX5" fmla="*/ 1374773 w 1374773"/>
              <a:gd name="connsiteY5" fmla="*/ 0 h 1374771"/>
              <a:gd name="connsiteX6" fmla="*/ 1367881 w 1374773"/>
              <a:gd name="connsiteY6" fmla="*/ 136480 h 1374771"/>
              <a:gd name="connsiteX7" fmla="*/ 136482 w 1374773"/>
              <a:gd name="connsiteY7" fmla="*/ 1367879 h 1374771"/>
              <a:gd name="connsiteX8" fmla="*/ 0 w 1374773"/>
              <a:gd name="connsiteY8" fmla="*/ 1374771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1">
                <a:moveTo>
                  <a:pt x="0" y="1374771"/>
                </a:moveTo>
                <a:lnTo>
                  <a:pt x="0" y="589149"/>
                </a:lnTo>
                <a:lnTo>
                  <a:pt x="115178" y="577538"/>
                </a:lnTo>
                <a:cubicBezTo>
                  <a:pt x="347257" y="530048"/>
                  <a:pt x="530050" y="347255"/>
                  <a:pt x="577540" y="115176"/>
                </a:cubicBezTo>
                <a:lnTo>
                  <a:pt x="589151" y="0"/>
                </a:lnTo>
                <a:lnTo>
                  <a:pt x="1374773" y="0"/>
                </a:lnTo>
                <a:lnTo>
                  <a:pt x="1367881" y="136480"/>
                </a:lnTo>
                <a:cubicBezTo>
                  <a:pt x="1301943" y="785762"/>
                  <a:pt x="785764" y="1301941"/>
                  <a:pt x="136482" y="1367879"/>
                </a:cubicBezTo>
                <a:lnTo>
                  <a:pt x="0" y="137477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Freeform 30"/>
          <p:cNvSpPr/>
          <p:nvPr/>
        </p:nvSpPr>
        <p:spPr>
          <a:xfrm rot="16200000">
            <a:off x="4777988" y="2900512"/>
            <a:ext cx="1313643" cy="1313645"/>
          </a:xfrm>
          <a:custGeom>
            <a:avLst/>
            <a:gdLst>
              <a:gd name="connsiteX0" fmla="*/ 0 w 1374771"/>
              <a:gd name="connsiteY0" fmla="*/ 1374773 h 1374773"/>
              <a:gd name="connsiteX1" fmla="*/ 6892 w 1374771"/>
              <a:gd name="connsiteY1" fmla="*/ 1238291 h 1374773"/>
              <a:gd name="connsiteX2" fmla="*/ 1238291 w 1374771"/>
              <a:gd name="connsiteY2" fmla="*/ 6892 h 1374773"/>
              <a:gd name="connsiteX3" fmla="*/ 1374771 w 1374771"/>
              <a:gd name="connsiteY3" fmla="*/ 0 h 1374773"/>
              <a:gd name="connsiteX4" fmla="*/ 1374771 w 1374771"/>
              <a:gd name="connsiteY4" fmla="*/ 785622 h 1374773"/>
              <a:gd name="connsiteX5" fmla="*/ 1259595 w 1374771"/>
              <a:gd name="connsiteY5" fmla="*/ 797233 h 1374773"/>
              <a:gd name="connsiteX6" fmla="*/ 797233 w 1374771"/>
              <a:gd name="connsiteY6" fmla="*/ 1259595 h 1374773"/>
              <a:gd name="connsiteX7" fmla="*/ 785622 w 1374771"/>
              <a:gd name="connsiteY7" fmla="*/ 1374773 h 1374773"/>
              <a:gd name="connsiteX8" fmla="*/ 0 w 1374771"/>
              <a:gd name="connsiteY8" fmla="*/ 1374773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1" h="1374773">
                <a:moveTo>
                  <a:pt x="0" y="1374773"/>
                </a:moveTo>
                <a:lnTo>
                  <a:pt x="6892" y="1238291"/>
                </a:lnTo>
                <a:cubicBezTo>
                  <a:pt x="72830" y="589009"/>
                  <a:pt x="589009" y="72830"/>
                  <a:pt x="1238291" y="6892"/>
                </a:cubicBezTo>
                <a:lnTo>
                  <a:pt x="1374771" y="0"/>
                </a:lnTo>
                <a:lnTo>
                  <a:pt x="1374771" y="785622"/>
                </a:lnTo>
                <a:lnTo>
                  <a:pt x="1259595" y="797233"/>
                </a:lnTo>
                <a:cubicBezTo>
                  <a:pt x="1027516" y="844723"/>
                  <a:pt x="844723" y="1027516"/>
                  <a:pt x="797233" y="1259595"/>
                </a:cubicBezTo>
                <a:lnTo>
                  <a:pt x="785622" y="1374773"/>
                </a:lnTo>
                <a:lnTo>
                  <a:pt x="0" y="1374773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0" name="Freeform 10"/>
          <p:cNvSpPr/>
          <p:nvPr/>
        </p:nvSpPr>
        <p:spPr>
          <a:xfrm rot="16200000">
            <a:off x="4777987" y="3463462"/>
            <a:ext cx="1313645" cy="1313645"/>
          </a:xfrm>
          <a:custGeom>
            <a:avLst/>
            <a:gdLst>
              <a:gd name="connsiteX0" fmla="*/ 0 w 1374773"/>
              <a:gd name="connsiteY0" fmla="*/ 785622 h 1374773"/>
              <a:gd name="connsiteX1" fmla="*/ 0 w 1374773"/>
              <a:gd name="connsiteY1" fmla="*/ 0 h 1374773"/>
              <a:gd name="connsiteX2" fmla="*/ 136482 w 1374773"/>
              <a:gd name="connsiteY2" fmla="*/ 6892 h 1374773"/>
              <a:gd name="connsiteX3" fmla="*/ 1367881 w 1374773"/>
              <a:gd name="connsiteY3" fmla="*/ 1238291 h 1374773"/>
              <a:gd name="connsiteX4" fmla="*/ 1374773 w 1374773"/>
              <a:gd name="connsiteY4" fmla="*/ 1374773 h 1374773"/>
              <a:gd name="connsiteX5" fmla="*/ 589151 w 1374773"/>
              <a:gd name="connsiteY5" fmla="*/ 1374773 h 1374773"/>
              <a:gd name="connsiteX6" fmla="*/ 577540 w 1374773"/>
              <a:gd name="connsiteY6" fmla="*/ 1259595 h 1374773"/>
              <a:gd name="connsiteX7" fmla="*/ 115178 w 1374773"/>
              <a:gd name="connsiteY7" fmla="*/ 797233 h 1374773"/>
              <a:gd name="connsiteX8" fmla="*/ 0 w 1374773"/>
              <a:gd name="connsiteY8" fmla="*/ 785622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3">
                <a:moveTo>
                  <a:pt x="0" y="785622"/>
                </a:moveTo>
                <a:lnTo>
                  <a:pt x="0" y="0"/>
                </a:lnTo>
                <a:lnTo>
                  <a:pt x="136482" y="6892"/>
                </a:lnTo>
                <a:cubicBezTo>
                  <a:pt x="785764" y="72830"/>
                  <a:pt x="1301943" y="589009"/>
                  <a:pt x="1367881" y="1238291"/>
                </a:cubicBezTo>
                <a:lnTo>
                  <a:pt x="1374773" y="1374773"/>
                </a:lnTo>
                <a:lnTo>
                  <a:pt x="589151" y="1374773"/>
                </a:lnTo>
                <a:lnTo>
                  <a:pt x="577540" y="1259595"/>
                </a:lnTo>
                <a:cubicBezTo>
                  <a:pt x="530050" y="1027516"/>
                  <a:pt x="347257" y="844723"/>
                  <a:pt x="115178" y="797233"/>
                </a:cubicBezTo>
                <a:lnTo>
                  <a:pt x="0" y="785622"/>
                </a:lnTo>
                <a:close/>
              </a:path>
            </a:pathLst>
          </a:cu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1" name="Freeform 31"/>
          <p:cNvSpPr/>
          <p:nvPr/>
        </p:nvSpPr>
        <p:spPr>
          <a:xfrm rot="16200000">
            <a:off x="6090209" y="2900513"/>
            <a:ext cx="1313643" cy="1313643"/>
          </a:xfrm>
          <a:custGeom>
            <a:avLst/>
            <a:gdLst>
              <a:gd name="connsiteX0" fmla="*/ 0 w 1374771"/>
              <a:gd name="connsiteY0" fmla="*/ 0 h 1374771"/>
              <a:gd name="connsiteX1" fmla="*/ 785622 w 1374771"/>
              <a:gd name="connsiteY1" fmla="*/ 0 h 1374771"/>
              <a:gd name="connsiteX2" fmla="*/ 797233 w 1374771"/>
              <a:gd name="connsiteY2" fmla="*/ 115176 h 1374771"/>
              <a:gd name="connsiteX3" fmla="*/ 1259595 w 1374771"/>
              <a:gd name="connsiteY3" fmla="*/ 577538 h 1374771"/>
              <a:gd name="connsiteX4" fmla="*/ 1374771 w 1374771"/>
              <a:gd name="connsiteY4" fmla="*/ 589149 h 1374771"/>
              <a:gd name="connsiteX5" fmla="*/ 1374771 w 1374771"/>
              <a:gd name="connsiteY5" fmla="*/ 1374771 h 1374771"/>
              <a:gd name="connsiteX6" fmla="*/ 1238291 w 1374771"/>
              <a:gd name="connsiteY6" fmla="*/ 1367879 h 1374771"/>
              <a:gd name="connsiteX7" fmla="*/ 6892 w 1374771"/>
              <a:gd name="connsiteY7" fmla="*/ 136480 h 1374771"/>
              <a:gd name="connsiteX8" fmla="*/ 0 w 1374771"/>
              <a:gd name="connsiteY8" fmla="*/ 0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1" h="1374771">
                <a:moveTo>
                  <a:pt x="0" y="0"/>
                </a:moveTo>
                <a:lnTo>
                  <a:pt x="785622" y="0"/>
                </a:lnTo>
                <a:lnTo>
                  <a:pt x="797233" y="115176"/>
                </a:lnTo>
                <a:cubicBezTo>
                  <a:pt x="844723" y="347255"/>
                  <a:pt x="1027516" y="530048"/>
                  <a:pt x="1259595" y="577538"/>
                </a:cubicBezTo>
                <a:lnTo>
                  <a:pt x="1374771" y="589149"/>
                </a:lnTo>
                <a:lnTo>
                  <a:pt x="1374771" y="1374771"/>
                </a:lnTo>
                <a:lnTo>
                  <a:pt x="1238291" y="1367879"/>
                </a:lnTo>
                <a:cubicBezTo>
                  <a:pt x="589009" y="1301941"/>
                  <a:pt x="72830" y="785762"/>
                  <a:pt x="6892" y="136480"/>
                </a:cubicBezTo>
                <a:lnTo>
                  <a:pt x="0" y="0"/>
                </a:lnTo>
                <a:close/>
              </a:path>
            </a:pathLst>
          </a:cu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" name="TextBox 36"/>
          <p:cNvSpPr txBox="1"/>
          <p:nvPr/>
        </p:nvSpPr>
        <p:spPr>
          <a:xfrm>
            <a:off x="4986540" y="2500401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3" name="TextBox 37"/>
          <p:cNvSpPr txBox="1"/>
          <p:nvPr/>
        </p:nvSpPr>
        <p:spPr>
          <a:xfrm>
            <a:off x="6757190" y="2944622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14" name="TextBox 38"/>
          <p:cNvSpPr txBox="1"/>
          <p:nvPr/>
        </p:nvSpPr>
        <p:spPr>
          <a:xfrm>
            <a:off x="6757190" y="4362989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15" name="TextBox 39"/>
          <p:cNvSpPr txBox="1"/>
          <p:nvPr/>
        </p:nvSpPr>
        <p:spPr>
          <a:xfrm>
            <a:off x="4986540" y="4798450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16" name="Oval 41"/>
          <p:cNvSpPr/>
          <p:nvPr/>
        </p:nvSpPr>
        <p:spPr>
          <a:xfrm>
            <a:off x="3995796" y="2016602"/>
            <a:ext cx="561607" cy="561607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7" name="Oval 43"/>
          <p:cNvSpPr/>
          <p:nvPr/>
        </p:nvSpPr>
        <p:spPr>
          <a:xfrm>
            <a:off x="3995796" y="4225116"/>
            <a:ext cx="561607" cy="561607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18" name="Oval 45"/>
          <p:cNvSpPr/>
          <p:nvPr/>
        </p:nvSpPr>
        <p:spPr>
          <a:xfrm>
            <a:off x="7837706" y="2460823"/>
            <a:ext cx="561607" cy="561607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19" name="Oval 47"/>
          <p:cNvSpPr/>
          <p:nvPr/>
        </p:nvSpPr>
        <p:spPr>
          <a:xfrm>
            <a:off x="7837706" y="4362988"/>
            <a:ext cx="561607" cy="561607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20" name="矩形 19"/>
          <p:cNvSpPr/>
          <p:nvPr/>
        </p:nvSpPr>
        <p:spPr>
          <a:xfrm>
            <a:off x="8399313" y="436298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26FCE"/>
                </a:solidFill>
                <a:cs typeface="+mn-ea"/>
                <a:sym typeface="+mn-lt"/>
              </a:rPr>
              <a:t>输入标题文本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8544895" y="4835253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PA_矩形 75"/>
          <p:cNvSpPr/>
          <p:nvPr>
            <p:custDataLst>
              <p:tags r:id="rId2"/>
            </p:custDataLst>
          </p:nvPr>
        </p:nvSpPr>
        <p:spPr>
          <a:xfrm>
            <a:off x="8399313" y="4851521"/>
            <a:ext cx="3114507" cy="6565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2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输入您的文字内容，语言精练概括的说明你所要阐明的观点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440681" y="188550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26FCE"/>
                </a:solidFill>
                <a:cs typeface="+mn-ea"/>
                <a:sym typeface="+mn-lt"/>
              </a:rPr>
              <a:t>输入标题文本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3467045" y="2326021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PA_矩形 75"/>
          <p:cNvSpPr/>
          <p:nvPr>
            <p:custDataLst>
              <p:tags r:id="rId3"/>
            </p:custDataLst>
          </p:nvPr>
        </p:nvSpPr>
        <p:spPr>
          <a:xfrm>
            <a:off x="777243" y="2374039"/>
            <a:ext cx="3114507" cy="6565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22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输入您的文字内容，语言精练概括的说明你所要阐明的观点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419905" y="4136587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26FCE"/>
                </a:solidFill>
                <a:cs typeface="+mn-ea"/>
                <a:sym typeface="+mn-lt"/>
              </a:rPr>
              <a:t>输入标题文本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3467045" y="4595563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PA_矩形 75"/>
          <p:cNvSpPr/>
          <p:nvPr>
            <p:custDataLst>
              <p:tags r:id="rId4"/>
            </p:custDataLst>
          </p:nvPr>
        </p:nvSpPr>
        <p:spPr>
          <a:xfrm>
            <a:off x="628651" y="4643581"/>
            <a:ext cx="3263100" cy="6565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22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输入您的文字内容，语言精练概括的说明你所要阐明的观点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Freeform 32"/>
          <p:cNvSpPr/>
          <p:nvPr/>
        </p:nvSpPr>
        <p:spPr>
          <a:xfrm rot="16200000">
            <a:off x="6090208" y="1588292"/>
            <a:ext cx="1313645" cy="1313643"/>
          </a:xfrm>
          <a:custGeom>
            <a:avLst/>
            <a:gdLst>
              <a:gd name="connsiteX0" fmla="*/ 0 w 1374773"/>
              <a:gd name="connsiteY0" fmla="*/ 1374771 h 1374771"/>
              <a:gd name="connsiteX1" fmla="*/ 0 w 1374773"/>
              <a:gd name="connsiteY1" fmla="*/ 589149 h 1374771"/>
              <a:gd name="connsiteX2" fmla="*/ 115178 w 1374773"/>
              <a:gd name="connsiteY2" fmla="*/ 577538 h 1374771"/>
              <a:gd name="connsiteX3" fmla="*/ 577540 w 1374773"/>
              <a:gd name="connsiteY3" fmla="*/ 115176 h 1374771"/>
              <a:gd name="connsiteX4" fmla="*/ 589151 w 1374773"/>
              <a:gd name="connsiteY4" fmla="*/ 0 h 1374771"/>
              <a:gd name="connsiteX5" fmla="*/ 1374773 w 1374773"/>
              <a:gd name="connsiteY5" fmla="*/ 0 h 1374771"/>
              <a:gd name="connsiteX6" fmla="*/ 1367881 w 1374773"/>
              <a:gd name="connsiteY6" fmla="*/ 136480 h 1374771"/>
              <a:gd name="connsiteX7" fmla="*/ 136482 w 1374773"/>
              <a:gd name="connsiteY7" fmla="*/ 1367879 h 1374771"/>
              <a:gd name="connsiteX8" fmla="*/ 0 w 1374773"/>
              <a:gd name="connsiteY8" fmla="*/ 1374771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1">
                <a:moveTo>
                  <a:pt x="0" y="1374771"/>
                </a:moveTo>
                <a:lnTo>
                  <a:pt x="0" y="589149"/>
                </a:lnTo>
                <a:lnTo>
                  <a:pt x="115178" y="577538"/>
                </a:lnTo>
                <a:cubicBezTo>
                  <a:pt x="347257" y="530048"/>
                  <a:pt x="530050" y="347255"/>
                  <a:pt x="577540" y="115176"/>
                </a:cubicBezTo>
                <a:lnTo>
                  <a:pt x="589151" y="0"/>
                </a:lnTo>
                <a:lnTo>
                  <a:pt x="1374773" y="0"/>
                </a:lnTo>
                <a:lnTo>
                  <a:pt x="1367881" y="136480"/>
                </a:lnTo>
                <a:cubicBezTo>
                  <a:pt x="1301943" y="785762"/>
                  <a:pt x="785764" y="1301941"/>
                  <a:pt x="136482" y="1367879"/>
                </a:cubicBezTo>
                <a:lnTo>
                  <a:pt x="0" y="137477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0" name="Freeform 33"/>
          <p:cNvSpPr/>
          <p:nvPr/>
        </p:nvSpPr>
        <p:spPr>
          <a:xfrm rot="16200000">
            <a:off x="4777987" y="1588291"/>
            <a:ext cx="1313645" cy="1313645"/>
          </a:xfrm>
          <a:custGeom>
            <a:avLst/>
            <a:gdLst>
              <a:gd name="connsiteX0" fmla="*/ 0 w 1374773"/>
              <a:gd name="connsiteY0" fmla="*/ 785622 h 1374773"/>
              <a:gd name="connsiteX1" fmla="*/ 0 w 1374773"/>
              <a:gd name="connsiteY1" fmla="*/ 0 h 1374773"/>
              <a:gd name="connsiteX2" fmla="*/ 136482 w 1374773"/>
              <a:gd name="connsiteY2" fmla="*/ 6892 h 1374773"/>
              <a:gd name="connsiteX3" fmla="*/ 1367881 w 1374773"/>
              <a:gd name="connsiteY3" fmla="*/ 1238291 h 1374773"/>
              <a:gd name="connsiteX4" fmla="*/ 1374773 w 1374773"/>
              <a:gd name="connsiteY4" fmla="*/ 1374773 h 1374773"/>
              <a:gd name="connsiteX5" fmla="*/ 589151 w 1374773"/>
              <a:gd name="connsiteY5" fmla="*/ 1374773 h 1374773"/>
              <a:gd name="connsiteX6" fmla="*/ 577540 w 1374773"/>
              <a:gd name="connsiteY6" fmla="*/ 1259595 h 1374773"/>
              <a:gd name="connsiteX7" fmla="*/ 115178 w 1374773"/>
              <a:gd name="connsiteY7" fmla="*/ 797233 h 1374773"/>
              <a:gd name="connsiteX8" fmla="*/ 0 w 1374773"/>
              <a:gd name="connsiteY8" fmla="*/ 785622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3">
                <a:moveTo>
                  <a:pt x="0" y="785622"/>
                </a:moveTo>
                <a:lnTo>
                  <a:pt x="0" y="0"/>
                </a:lnTo>
                <a:lnTo>
                  <a:pt x="136482" y="6892"/>
                </a:lnTo>
                <a:cubicBezTo>
                  <a:pt x="785764" y="72830"/>
                  <a:pt x="1301943" y="589009"/>
                  <a:pt x="1367881" y="1238291"/>
                </a:cubicBezTo>
                <a:lnTo>
                  <a:pt x="1374773" y="1374773"/>
                </a:lnTo>
                <a:lnTo>
                  <a:pt x="589151" y="1374773"/>
                </a:lnTo>
                <a:lnTo>
                  <a:pt x="577540" y="1259595"/>
                </a:lnTo>
                <a:cubicBezTo>
                  <a:pt x="530050" y="1027516"/>
                  <a:pt x="347257" y="844723"/>
                  <a:pt x="115178" y="797233"/>
                </a:cubicBezTo>
                <a:lnTo>
                  <a:pt x="0" y="785622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1" name="TextBox 36"/>
          <p:cNvSpPr txBox="1"/>
          <p:nvPr/>
        </p:nvSpPr>
        <p:spPr>
          <a:xfrm>
            <a:off x="4934108" y="2562456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2558789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5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1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1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1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1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5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5" grpId="0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/>
          <p:bldP spid="13" grpId="0"/>
          <p:bldP spid="14" grpId="0"/>
          <p:bldP spid="15" grpId="0"/>
          <p:bldP spid="16" grpId="0" animBg="1"/>
          <p:bldP spid="17" grpId="0" animBg="1"/>
          <p:bldP spid="18" grpId="0" animBg="1"/>
          <p:bldP spid="19" grpId="0" animBg="1"/>
          <p:bldP spid="20" grpId="0"/>
          <p:bldP spid="22" grpId="0"/>
          <p:bldP spid="23" grpId="0"/>
          <p:bldP spid="25" grpId="0"/>
          <p:bldP spid="26" grpId="0"/>
          <p:bldP spid="28" grpId="0"/>
          <p:bldP spid="29" grpId="0" animBg="1"/>
          <p:bldP spid="30" grpId="0" animBg="1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1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1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1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5" grpId="0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/>
          <p:bldP spid="13" grpId="0"/>
          <p:bldP spid="14" grpId="0"/>
          <p:bldP spid="15" grpId="0"/>
          <p:bldP spid="16" grpId="0" animBg="1"/>
          <p:bldP spid="17" grpId="0" animBg="1"/>
          <p:bldP spid="18" grpId="0" animBg="1"/>
          <p:bldP spid="19" grpId="0" animBg="1"/>
          <p:bldP spid="20" grpId="0"/>
          <p:bldP spid="22" grpId="0"/>
          <p:bldP spid="23" grpId="0"/>
          <p:bldP spid="25" grpId="0"/>
          <p:bldP spid="26" grpId="0"/>
          <p:bldP spid="28" grpId="0"/>
          <p:bldP spid="29" grpId="0" animBg="1"/>
          <p:bldP spid="30" grpId="0" animBg="1"/>
          <p:bldP spid="31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户外, 道路, 地面&#10;&#10;已生成高可信度的说明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05" b="60432"/>
          <a:stretch>
            <a:fillRect/>
          </a:stretch>
        </p:blipFill>
        <p:spPr>
          <a:xfrm>
            <a:off x="0" y="0"/>
            <a:ext cx="12198262" cy="2501660"/>
          </a:xfrm>
          <a:prstGeom prst="rect">
            <a:avLst/>
          </a:prstGeom>
        </p:spPr>
      </p:pic>
      <p:sp>
        <p:nvSpPr>
          <p:cNvPr id="6" name="Freeform 245"/>
          <p:cNvSpPr/>
          <p:nvPr/>
        </p:nvSpPr>
        <p:spPr bwMode="auto">
          <a:xfrm>
            <a:off x="3907333" y="3073037"/>
            <a:ext cx="1333850" cy="1333850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0270D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29700" y="4695458"/>
            <a:ext cx="308911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5400" dirty="0">
                <a:solidFill>
                  <a:srgbClr val="0270D1"/>
                </a:solidFill>
                <a:cs typeface="+mn-ea"/>
                <a:sym typeface="+mn-lt"/>
              </a:rPr>
              <a:t>PART 03 </a:t>
            </a:r>
            <a:endParaRPr lang="zh-CN" altLang="en-US" sz="5400" dirty="0">
              <a:solidFill>
                <a:srgbClr val="0270D1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1" y="-1"/>
            <a:ext cx="12192001" cy="2501661"/>
          </a:xfrm>
          <a:prstGeom prst="rect">
            <a:avLst/>
          </a:prstGeom>
          <a:solidFill>
            <a:srgbClr val="026FC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AutoShape 51"/>
          <p:cNvSpPr>
            <a:spLocks noChangeArrowheads="1"/>
          </p:cNvSpPr>
          <p:nvPr/>
        </p:nvSpPr>
        <p:spPr bwMode="gray">
          <a:xfrm>
            <a:off x="5431780" y="3695160"/>
            <a:ext cx="4616648" cy="830997"/>
          </a:xfrm>
          <a:prstGeom prst="roundRect">
            <a:avLst>
              <a:gd name="adj" fmla="val 0"/>
            </a:avLst>
          </a:prstGeom>
          <a:noFill/>
          <a:ln w="28575" algn="ctr">
            <a:noFill/>
            <a:round/>
          </a:ln>
          <a:effectLst/>
        </p:spPr>
        <p:txBody>
          <a:bodyPr wrap="none" lIns="0" tIns="0" rIns="0" bIns="0" anchor="ctr">
            <a:spAutoFit/>
          </a:bodyPr>
          <a:lstStyle/>
          <a:p>
            <a:pPr algn="ctr">
              <a:lnSpc>
                <a:spcPct val="90000"/>
              </a:lnSpc>
              <a:buClr>
                <a:schemeClr val="bg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6000" b="1" dirty="0">
                <a:solidFill>
                  <a:srgbClr val="026FCE"/>
                </a:solidFill>
                <a:cs typeface="+mn-ea"/>
                <a:sym typeface="+mn-lt"/>
              </a:rPr>
              <a:t>论文基本内容</a:t>
            </a:r>
            <a:endParaRPr lang="en-US" altLang="zh-CN" sz="6000" b="1" dirty="0">
              <a:solidFill>
                <a:srgbClr val="026FCE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18815" y="4885652"/>
            <a:ext cx="128611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285750" indent="-285750">
              <a:buFont typeface="Wingdings" panose="05000000000000000000" pitchFamily="2" charset="2"/>
              <a:buChar char="u"/>
              <a:defRPr sz="16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rgbClr val="026FCE"/>
                </a:solidFill>
                <a:latin typeface="+mn-lt"/>
                <a:ea typeface="+mn-ea"/>
                <a:cs typeface="+mn-ea"/>
                <a:sym typeface="+mn-lt"/>
              </a:rPr>
              <a:t>论文结构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921855" y="4885653"/>
            <a:ext cx="183597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285750" indent="-285750">
              <a:buFont typeface="Wingdings" panose="05000000000000000000" pitchFamily="2" charset="2"/>
              <a:buChar char="u"/>
              <a:defRPr sz="16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rgbClr val="026FCE"/>
                </a:solidFill>
                <a:latin typeface="+mn-lt"/>
                <a:ea typeface="+mn-ea"/>
                <a:cs typeface="+mn-ea"/>
                <a:sym typeface="+mn-lt"/>
              </a:rPr>
              <a:t>论文基本内容</a:t>
            </a:r>
          </a:p>
        </p:txBody>
      </p:sp>
    </p:spTree>
    <p:extLst>
      <p:ext uri="{BB962C8B-B14F-4D97-AF65-F5344CB8AC3E}">
        <p14:creationId xmlns:p14="http://schemas.microsoft.com/office/powerpoint/2010/main" val="2863974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1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1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2" presetClass="entr" presetSubtype="2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2" dur="1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3" dur="1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0" nodeType="withEffect" p14:presetBounceEnd="55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6" dur="1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7" dur="1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9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0" dur="750" tmFilter="0, 0; .2, .5; .8, .5; 1, 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1" dur="375" autoRev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0" grpId="1"/>
          <p:bldP spid="11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9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0" dur="750" tmFilter="0, 0; .2, .5; .8, .5; 1, 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1" dur="375" autoRev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0" grpId="1"/>
          <p:bldP spid="11" grpId="0"/>
          <p:bldP spid="12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论文结构</a:t>
            </a:r>
          </a:p>
        </p:txBody>
      </p:sp>
      <p:sp>
        <p:nvSpPr>
          <p:cNvPr id="3" name="TextBox 19"/>
          <p:cNvSpPr txBox="1"/>
          <p:nvPr/>
        </p:nvSpPr>
        <p:spPr>
          <a:xfrm>
            <a:off x="2861439" y="1389943"/>
            <a:ext cx="1820149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sz="2800" dirty="0">
                <a:solidFill>
                  <a:srgbClr val="026FCE"/>
                </a:solidFill>
                <a:cs typeface="+mn-ea"/>
                <a:sym typeface="+mn-lt"/>
              </a:rPr>
              <a:t>P01-P05</a:t>
            </a:r>
            <a:r>
              <a:rPr lang="zh-CN" altLang="en-US" sz="2000" dirty="0">
                <a:solidFill>
                  <a:srgbClr val="026FCE"/>
                </a:solidFill>
                <a:cs typeface="+mn-ea"/>
                <a:sym typeface="+mn-lt"/>
              </a:rPr>
              <a:t> </a:t>
            </a:r>
            <a:endParaRPr lang="zh-CN" altLang="en-US" sz="2400" b="1" dirty="0">
              <a:solidFill>
                <a:srgbClr val="026FCE"/>
              </a:solidFill>
              <a:cs typeface="+mn-ea"/>
              <a:sym typeface="+mn-lt"/>
            </a:endParaRPr>
          </a:p>
        </p:txBody>
      </p:sp>
      <p:sp>
        <p:nvSpPr>
          <p:cNvPr id="4" name="TextBox 106"/>
          <p:cNvSpPr txBox="1"/>
          <p:nvPr/>
        </p:nvSpPr>
        <p:spPr>
          <a:xfrm>
            <a:off x="2018923" y="1890619"/>
            <a:ext cx="266266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00000"/>
              </a:lnSpc>
            </a:pPr>
            <a:r>
              <a:rPr lang="zh-CN" altLang="en-US" sz="2000" b="1" dirty="0">
                <a:solidFill>
                  <a:srgbClr val="026FCE"/>
                </a:solidFill>
                <a:cs typeface="+mn-ea"/>
                <a:sym typeface="+mn-lt"/>
              </a:rPr>
              <a:t>单击输入本章节标题</a:t>
            </a:r>
            <a:endParaRPr lang="en-US" altLang="zh-CN" sz="2000" b="1" dirty="0">
              <a:solidFill>
                <a:srgbClr val="026FCE"/>
              </a:solidFill>
              <a:cs typeface="+mn-ea"/>
              <a:sym typeface="+mn-lt"/>
            </a:endParaRPr>
          </a:p>
        </p:txBody>
      </p:sp>
      <p:sp>
        <p:nvSpPr>
          <p:cNvPr id="5" name="TextBox 19"/>
          <p:cNvSpPr txBox="1"/>
          <p:nvPr/>
        </p:nvSpPr>
        <p:spPr>
          <a:xfrm>
            <a:off x="7515637" y="2294924"/>
            <a:ext cx="142013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rgbClr val="026FCE"/>
                </a:solidFill>
                <a:cs typeface="+mn-ea"/>
                <a:sym typeface="+mn-lt"/>
              </a:rPr>
              <a:t>P06-P10</a:t>
            </a:r>
            <a:endParaRPr lang="zh-CN" altLang="en-US" sz="2800" dirty="0">
              <a:solidFill>
                <a:srgbClr val="026FCE"/>
              </a:solidFill>
              <a:cs typeface="+mn-ea"/>
              <a:sym typeface="+mn-lt"/>
            </a:endParaRPr>
          </a:p>
        </p:txBody>
      </p:sp>
      <p:sp>
        <p:nvSpPr>
          <p:cNvPr id="6" name="TextBox 106"/>
          <p:cNvSpPr txBox="1"/>
          <p:nvPr/>
        </p:nvSpPr>
        <p:spPr>
          <a:xfrm>
            <a:off x="7515636" y="2809538"/>
            <a:ext cx="288051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000" b="1" dirty="0">
                <a:solidFill>
                  <a:srgbClr val="026FCE"/>
                </a:solidFill>
                <a:cs typeface="+mn-ea"/>
                <a:sym typeface="+mn-lt"/>
              </a:rPr>
              <a:t>单击输入本章节标题</a:t>
            </a:r>
            <a:endParaRPr lang="en-US" altLang="zh-CN" sz="2000" b="1" dirty="0">
              <a:solidFill>
                <a:srgbClr val="026FCE"/>
              </a:solidFill>
              <a:cs typeface="+mn-ea"/>
              <a:sym typeface="+mn-lt"/>
            </a:endParaRPr>
          </a:p>
        </p:txBody>
      </p:sp>
      <p:sp>
        <p:nvSpPr>
          <p:cNvPr id="7" name="TextBox 19"/>
          <p:cNvSpPr txBox="1"/>
          <p:nvPr/>
        </p:nvSpPr>
        <p:spPr>
          <a:xfrm>
            <a:off x="2861439" y="3271528"/>
            <a:ext cx="182015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sz="2800" dirty="0">
                <a:solidFill>
                  <a:srgbClr val="026FCE"/>
                </a:solidFill>
                <a:cs typeface="+mn-ea"/>
                <a:sym typeface="+mn-lt"/>
              </a:rPr>
              <a:t>P11-P15</a:t>
            </a:r>
            <a:r>
              <a:rPr lang="en-US" altLang="zh-CN" sz="2000" b="1" dirty="0">
                <a:solidFill>
                  <a:srgbClr val="026FCE"/>
                </a:solidFill>
                <a:cs typeface="+mn-ea"/>
                <a:sym typeface="+mn-lt"/>
              </a:rPr>
              <a:t> </a:t>
            </a:r>
            <a:endParaRPr lang="zh-CN" altLang="en-US" sz="2400" b="1" dirty="0">
              <a:solidFill>
                <a:srgbClr val="026FCE"/>
              </a:solidFill>
              <a:cs typeface="+mn-ea"/>
              <a:sym typeface="+mn-lt"/>
            </a:endParaRPr>
          </a:p>
        </p:txBody>
      </p:sp>
      <p:sp>
        <p:nvSpPr>
          <p:cNvPr id="8" name="TextBox 106"/>
          <p:cNvSpPr txBox="1"/>
          <p:nvPr/>
        </p:nvSpPr>
        <p:spPr>
          <a:xfrm>
            <a:off x="2018923" y="3763786"/>
            <a:ext cx="266266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00000"/>
              </a:lnSpc>
            </a:pPr>
            <a:r>
              <a:rPr lang="zh-CN" altLang="en-US" sz="2000" b="1" dirty="0">
                <a:solidFill>
                  <a:srgbClr val="026FCE"/>
                </a:solidFill>
                <a:cs typeface="+mn-ea"/>
                <a:sym typeface="+mn-lt"/>
              </a:rPr>
              <a:t>单击输入本章节标题</a:t>
            </a:r>
            <a:endParaRPr lang="en-US" altLang="zh-CN" sz="2000" b="1" dirty="0">
              <a:solidFill>
                <a:srgbClr val="026FCE"/>
              </a:solidFill>
              <a:cs typeface="+mn-ea"/>
              <a:sym typeface="+mn-lt"/>
            </a:endParaRPr>
          </a:p>
        </p:txBody>
      </p:sp>
      <p:sp>
        <p:nvSpPr>
          <p:cNvPr id="9" name="TextBox 19"/>
          <p:cNvSpPr txBox="1"/>
          <p:nvPr/>
        </p:nvSpPr>
        <p:spPr>
          <a:xfrm>
            <a:off x="7515636" y="4121879"/>
            <a:ext cx="142013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rgbClr val="026FCE"/>
                </a:solidFill>
                <a:cs typeface="+mn-ea"/>
                <a:sym typeface="+mn-lt"/>
              </a:rPr>
              <a:t>P16-P19</a:t>
            </a:r>
            <a:endParaRPr lang="zh-CN" altLang="en-US" sz="2800" dirty="0">
              <a:solidFill>
                <a:srgbClr val="026FCE"/>
              </a:solidFill>
              <a:cs typeface="+mn-ea"/>
              <a:sym typeface="+mn-lt"/>
            </a:endParaRPr>
          </a:p>
        </p:txBody>
      </p:sp>
      <p:sp>
        <p:nvSpPr>
          <p:cNvPr id="10" name="TextBox 106"/>
          <p:cNvSpPr txBox="1"/>
          <p:nvPr/>
        </p:nvSpPr>
        <p:spPr>
          <a:xfrm>
            <a:off x="7515636" y="4636493"/>
            <a:ext cx="288051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000" b="1" dirty="0">
                <a:solidFill>
                  <a:srgbClr val="026FCE"/>
                </a:solidFill>
                <a:cs typeface="+mn-ea"/>
                <a:sym typeface="+mn-lt"/>
              </a:rPr>
              <a:t>单击输入本章节标题</a:t>
            </a:r>
            <a:endParaRPr lang="en-US" altLang="zh-CN" sz="2000" b="1" dirty="0">
              <a:solidFill>
                <a:srgbClr val="026FCE"/>
              </a:solidFill>
              <a:cs typeface="+mn-ea"/>
              <a:sym typeface="+mn-lt"/>
            </a:endParaRPr>
          </a:p>
        </p:txBody>
      </p:sp>
      <p:sp>
        <p:nvSpPr>
          <p:cNvPr id="11" name="TextBox 19"/>
          <p:cNvSpPr txBox="1"/>
          <p:nvPr/>
        </p:nvSpPr>
        <p:spPr>
          <a:xfrm>
            <a:off x="2861439" y="5145928"/>
            <a:ext cx="182015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sz="2800" dirty="0">
                <a:solidFill>
                  <a:srgbClr val="026FCE"/>
                </a:solidFill>
                <a:cs typeface="+mn-ea"/>
                <a:sym typeface="+mn-lt"/>
              </a:rPr>
              <a:t>P20-P23</a:t>
            </a:r>
            <a:endParaRPr lang="zh-CN" altLang="en-US" sz="2400" b="1" dirty="0">
              <a:solidFill>
                <a:srgbClr val="026FCE"/>
              </a:solidFill>
              <a:cs typeface="+mn-ea"/>
              <a:sym typeface="+mn-lt"/>
            </a:endParaRPr>
          </a:p>
        </p:txBody>
      </p:sp>
      <p:sp>
        <p:nvSpPr>
          <p:cNvPr id="12" name="TextBox 106"/>
          <p:cNvSpPr txBox="1"/>
          <p:nvPr/>
        </p:nvSpPr>
        <p:spPr>
          <a:xfrm>
            <a:off x="2018923" y="5629918"/>
            <a:ext cx="266266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00000"/>
              </a:lnSpc>
            </a:pPr>
            <a:r>
              <a:rPr lang="zh-CN" altLang="en-US" sz="2000" b="1" dirty="0">
                <a:solidFill>
                  <a:srgbClr val="026FCE"/>
                </a:solidFill>
                <a:cs typeface="+mn-ea"/>
                <a:sym typeface="+mn-lt"/>
              </a:rPr>
              <a:t>单击输入本章节标题</a:t>
            </a:r>
            <a:endParaRPr lang="en-US" altLang="zh-CN" sz="2000" b="1" dirty="0">
              <a:solidFill>
                <a:srgbClr val="026FCE"/>
              </a:soli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950237" y="1244476"/>
            <a:ext cx="2240044" cy="1107890"/>
            <a:chOff x="4950237" y="1244476"/>
            <a:chExt cx="2240044" cy="1107890"/>
          </a:xfrm>
          <a:solidFill>
            <a:srgbClr val="026FCE"/>
          </a:solidFill>
        </p:grpSpPr>
        <p:sp>
          <p:nvSpPr>
            <p:cNvPr id="14" name="任意多边形 29"/>
            <p:cNvSpPr/>
            <p:nvPr/>
          </p:nvSpPr>
          <p:spPr>
            <a:xfrm>
              <a:off x="4950237" y="1244476"/>
              <a:ext cx="1325460" cy="1107890"/>
            </a:xfrm>
            <a:custGeom>
              <a:avLst/>
              <a:gdLst>
                <a:gd name="connsiteX0" fmla="*/ 1435100 w 1656080"/>
                <a:gd name="connsiteY0" fmla="*/ 0 h 1384240"/>
                <a:gd name="connsiteX1" fmla="*/ 1656080 w 1656080"/>
                <a:gd name="connsiteY1" fmla="*/ 106574 h 1384240"/>
                <a:gd name="connsiteX2" fmla="*/ 441960 w 1656080"/>
                <a:gd name="connsiteY2" fmla="*/ 692120 h 1384240"/>
                <a:gd name="connsiteX3" fmla="*/ 1656080 w 1656080"/>
                <a:gd name="connsiteY3" fmla="*/ 1277666 h 1384240"/>
                <a:gd name="connsiteX4" fmla="*/ 1435100 w 1656080"/>
                <a:gd name="connsiteY4" fmla="*/ 1384240 h 1384240"/>
                <a:gd name="connsiteX5" fmla="*/ 0 w 1656080"/>
                <a:gd name="connsiteY5" fmla="*/ 692120 h 138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6080" h="1384240">
                  <a:moveTo>
                    <a:pt x="1435100" y="0"/>
                  </a:moveTo>
                  <a:lnTo>
                    <a:pt x="1656080" y="106574"/>
                  </a:lnTo>
                  <a:lnTo>
                    <a:pt x="441960" y="692120"/>
                  </a:lnTo>
                  <a:lnTo>
                    <a:pt x="1656080" y="1277666"/>
                  </a:lnTo>
                  <a:lnTo>
                    <a:pt x="1435100" y="1384240"/>
                  </a:lnTo>
                  <a:lnTo>
                    <a:pt x="0" y="69212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流程图: 决策 14"/>
            <p:cNvSpPr/>
            <p:nvPr/>
          </p:nvSpPr>
          <p:spPr>
            <a:xfrm>
              <a:off x="5430342" y="1374030"/>
              <a:ext cx="1759939" cy="848783"/>
            </a:xfrm>
            <a:prstGeom prst="flowChartDecision">
              <a:avLst/>
            </a:prstGeom>
            <a:grp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TextBox 19"/>
            <p:cNvSpPr txBox="1"/>
            <p:nvPr/>
          </p:nvSpPr>
          <p:spPr>
            <a:xfrm>
              <a:off x="5731427" y="1649005"/>
              <a:ext cx="1157769" cy="246221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第一章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950237" y="3120900"/>
            <a:ext cx="2240044" cy="1107890"/>
            <a:chOff x="4950237" y="3120900"/>
            <a:chExt cx="2240044" cy="1107890"/>
          </a:xfrm>
          <a:solidFill>
            <a:srgbClr val="026FCE"/>
          </a:solidFill>
        </p:grpSpPr>
        <p:sp>
          <p:nvSpPr>
            <p:cNvPr id="18" name="任意多边形 40"/>
            <p:cNvSpPr/>
            <p:nvPr/>
          </p:nvSpPr>
          <p:spPr>
            <a:xfrm>
              <a:off x="4950237" y="3120900"/>
              <a:ext cx="1325460" cy="1107890"/>
            </a:xfrm>
            <a:custGeom>
              <a:avLst/>
              <a:gdLst>
                <a:gd name="connsiteX0" fmla="*/ 1435100 w 1656080"/>
                <a:gd name="connsiteY0" fmla="*/ 0 h 1384240"/>
                <a:gd name="connsiteX1" fmla="*/ 1656080 w 1656080"/>
                <a:gd name="connsiteY1" fmla="*/ 106574 h 1384240"/>
                <a:gd name="connsiteX2" fmla="*/ 441960 w 1656080"/>
                <a:gd name="connsiteY2" fmla="*/ 692120 h 1384240"/>
                <a:gd name="connsiteX3" fmla="*/ 1656080 w 1656080"/>
                <a:gd name="connsiteY3" fmla="*/ 1277666 h 1384240"/>
                <a:gd name="connsiteX4" fmla="*/ 1435100 w 1656080"/>
                <a:gd name="connsiteY4" fmla="*/ 1384240 h 1384240"/>
                <a:gd name="connsiteX5" fmla="*/ 0 w 1656080"/>
                <a:gd name="connsiteY5" fmla="*/ 692120 h 138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6080" h="1384240">
                  <a:moveTo>
                    <a:pt x="1435100" y="0"/>
                  </a:moveTo>
                  <a:lnTo>
                    <a:pt x="1656080" y="106574"/>
                  </a:lnTo>
                  <a:lnTo>
                    <a:pt x="441960" y="692120"/>
                  </a:lnTo>
                  <a:lnTo>
                    <a:pt x="1656080" y="1277666"/>
                  </a:lnTo>
                  <a:lnTo>
                    <a:pt x="1435100" y="1384240"/>
                  </a:lnTo>
                  <a:lnTo>
                    <a:pt x="0" y="69212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流程图: 决策 18"/>
            <p:cNvSpPr/>
            <p:nvPr/>
          </p:nvSpPr>
          <p:spPr>
            <a:xfrm>
              <a:off x="5430342" y="3250454"/>
              <a:ext cx="1759939" cy="848783"/>
            </a:xfrm>
            <a:prstGeom prst="flowChartDecision">
              <a:avLst/>
            </a:prstGeom>
            <a:grp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731427" y="3525429"/>
              <a:ext cx="1157769" cy="246221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第三章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994688" y="4059112"/>
            <a:ext cx="2252742" cy="1107890"/>
            <a:chOff x="4994688" y="4059112"/>
            <a:chExt cx="2252742" cy="1107890"/>
          </a:xfrm>
          <a:solidFill>
            <a:srgbClr val="026FCE"/>
          </a:solidFill>
        </p:grpSpPr>
        <p:sp>
          <p:nvSpPr>
            <p:cNvPr id="22" name="任意多边形 48"/>
            <p:cNvSpPr/>
            <p:nvPr/>
          </p:nvSpPr>
          <p:spPr>
            <a:xfrm flipH="1">
              <a:off x="5921971" y="4059112"/>
              <a:ext cx="1325459" cy="1107890"/>
            </a:xfrm>
            <a:custGeom>
              <a:avLst/>
              <a:gdLst>
                <a:gd name="connsiteX0" fmla="*/ 1435100 w 1656080"/>
                <a:gd name="connsiteY0" fmla="*/ 0 h 1384240"/>
                <a:gd name="connsiteX1" fmla="*/ 1656080 w 1656080"/>
                <a:gd name="connsiteY1" fmla="*/ 106574 h 1384240"/>
                <a:gd name="connsiteX2" fmla="*/ 441960 w 1656080"/>
                <a:gd name="connsiteY2" fmla="*/ 692120 h 1384240"/>
                <a:gd name="connsiteX3" fmla="*/ 1656080 w 1656080"/>
                <a:gd name="connsiteY3" fmla="*/ 1277666 h 1384240"/>
                <a:gd name="connsiteX4" fmla="*/ 1435100 w 1656080"/>
                <a:gd name="connsiteY4" fmla="*/ 1384240 h 1384240"/>
                <a:gd name="connsiteX5" fmla="*/ 0 w 1656080"/>
                <a:gd name="connsiteY5" fmla="*/ 692120 h 138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6080" h="1384240">
                  <a:moveTo>
                    <a:pt x="1435100" y="0"/>
                  </a:moveTo>
                  <a:lnTo>
                    <a:pt x="1656080" y="106574"/>
                  </a:lnTo>
                  <a:lnTo>
                    <a:pt x="441960" y="692120"/>
                  </a:lnTo>
                  <a:lnTo>
                    <a:pt x="1656080" y="1277666"/>
                  </a:lnTo>
                  <a:lnTo>
                    <a:pt x="1435100" y="1384240"/>
                  </a:lnTo>
                  <a:lnTo>
                    <a:pt x="0" y="69212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流程图: 决策 22"/>
            <p:cNvSpPr/>
            <p:nvPr/>
          </p:nvSpPr>
          <p:spPr>
            <a:xfrm flipH="1">
              <a:off x="4994688" y="4188666"/>
              <a:ext cx="1759937" cy="848783"/>
            </a:xfrm>
            <a:prstGeom prst="flowChartDecision">
              <a:avLst/>
            </a:prstGeom>
            <a:grp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TextBox 19"/>
            <p:cNvSpPr txBox="1"/>
            <p:nvPr/>
          </p:nvSpPr>
          <p:spPr>
            <a:xfrm>
              <a:off x="5295772" y="4463641"/>
              <a:ext cx="1157769" cy="246221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第四章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950237" y="4997324"/>
            <a:ext cx="2240044" cy="1107890"/>
            <a:chOff x="4950237" y="4997324"/>
            <a:chExt cx="2240044" cy="1107890"/>
          </a:xfrm>
          <a:solidFill>
            <a:srgbClr val="026FCE"/>
          </a:solidFill>
        </p:grpSpPr>
        <p:sp>
          <p:nvSpPr>
            <p:cNvPr id="26" name="任意多边形 51"/>
            <p:cNvSpPr/>
            <p:nvPr/>
          </p:nvSpPr>
          <p:spPr>
            <a:xfrm>
              <a:off x="4950237" y="4997324"/>
              <a:ext cx="1325460" cy="1107890"/>
            </a:xfrm>
            <a:custGeom>
              <a:avLst/>
              <a:gdLst>
                <a:gd name="connsiteX0" fmla="*/ 1435100 w 1656080"/>
                <a:gd name="connsiteY0" fmla="*/ 0 h 1384240"/>
                <a:gd name="connsiteX1" fmla="*/ 1656080 w 1656080"/>
                <a:gd name="connsiteY1" fmla="*/ 106574 h 1384240"/>
                <a:gd name="connsiteX2" fmla="*/ 441960 w 1656080"/>
                <a:gd name="connsiteY2" fmla="*/ 692120 h 1384240"/>
                <a:gd name="connsiteX3" fmla="*/ 1656080 w 1656080"/>
                <a:gd name="connsiteY3" fmla="*/ 1277666 h 1384240"/>
                <a:gd name="connsiteX4" fmla="*/ 1435100 w 1656080"/>
                <a:gd name="connsiteY4" fmla="*/ 1384240 h 1384240"/>
                <a:gd name="connsiteX5" fmla="*/ 0 w 1656080"/>
                <a:gd name="connsiteY5" fmla="*/ 692120 h 138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6080" h="1384240">
                  <a:moveTo>
                    <a:pt x="1435100" y="0"/>
                  </a:moveTo>
                  <a:lnTo>
                    <a:pt x="1656080" y="106574"/>
                  </a:lnTo>
                  <a:lnTo>
                    <a:pt x="441960" y="692120"/>
                  </a:lnTo>
                  <a:lnTo>
                    <a:pt x="1656080" y="1277666"/>
                  </a:lnTo>
                  <a:lnTo>
                    <a:pt x="1435100" y="1384240"/>
                  </a:lnTo>
                  <a:lnTo>
                    <a:pt x="0" y="69212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流程图: 决策 26"/>
            <p:cNvSpPr/>
            <p:nvPr/>
          </p:nvSpPr>
          <p:spPr>
            <a:xfrm>
              <a:off x="5430342" y="5126878"/>
              <a:ext cx="1759939" cy="848783"/>
            </a:xfrm>
            <a:prstGeom prst="flowChartDecision">
              <a:avLst/>
            </a:prstGeom>
            <a:grp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TextBox 19"/>
            <p:cNvSpPr txBox="1"/>
            <p:nvPr/>
          </p:nvSpPr>
          <p:spPr>
            <a:xfrm>
              <a:off x="5731427" y="5401853"/>
              <a:ext cx="1157769" cy="246221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第五章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994688" y="2182688"/>
            <a:ext cx="2252742" cy="1107890"/>
            <a:chOff x="4994688" y="2182688"/>
            <a:chExt cx="2252742" cy="1107890"/>
          </a:xfrm>
          <a:solidFill>
            <a:srgbClr val="026FCE"/>
          </a:solidFill>
        </p:grpSpPr>
        <p:sp>
          <p:nvSpPr>
            <p:cNvPr id="30" name="任意多边形 34"/>
            <p:cNvSpPr/>
            <p:nvPr/>
          </p:nvSpPr>
          <p:spPr>
            <a:xfrm flipH="1">
              <a:off x="5921971" y="2182688"/>
              <a:ext cx="1325459" cy="1107890"/>
            </a:xfrm>
            <a:custGeom>
              <a:avLst/>
              <a:gdLst>
                <a:gd name="connsiteX0" fmla="*/ 1435100 w 1656080"/>
                <a:gd name="connsiteY0" fmla="*/ 0 h 1384240"/>
                <a:gd name="connsiteX1" fmla="*/ 1656080 w 1656080"/>
                <a:gd name="connsiteY1" fmla="*/ 106574 h 1384240"/>
                <a:gd name="connsiteX2" fmla="*/ 441960 w 1656080"/>
                <a:gd name="connsiteY2" fmla="*/ 692120 h 1384240"/>
                <a:gd name="connsiteX3" fmla="*/ 1656080 w 1656080"/>
                <a:gd name="connsiteY3" fmla="*/ 1277666 h 1384240"/>
                <a:gd name="connsiteX4" fmla="*/ 1435100 w 1656080"/>
                <a:gd name="connsiteY4" fmla="*/ 1384240 h 1384240"/>
                <a:gd name="connsiteX5" fmla="*/ 0 w 1656080"/>
                <a:gd name="connsiteY5" fmla="*/ 692120 h 138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6080" h="1384240">
                  <a:moveTo>
                    <a:pt x="1435100" y="0"/>
                  </a:moveTo>
                  <a:lnTo>
                    <a:pt x="1656080" y="106574"/>
                  </a:lnTo>
                  <a:lnTo>
                    <a:pt x="441960" y="692120"/>
                  </a:lnTo>
                  <a:lnTo>
                    <a:pt x="1656080" y="1277666"/>
                  </a:lnTo>
                  <a:lnTo>
                    <a:pt x="1435100" y="1384240"/>
                  </a:lnTo>
                  <a:lnTo>
                    <a:pt x="0" y="69212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流程图: 决策 30"/>
            <p:cNvSpPr/>
            <p:nvPr/>
          </p:nvSpPr>
          <p:spPr>
            <a:xfrm flipH="1">
              <a:off x="4994688" y="2312242"/>
              <a:ext cx="1759937" cy="848783"/>
            </a:xfrm>
            <a:prstGeom prst="flowChartDecision">
              <a:avLst/>
            </a:prstGeom>
            <a:grp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TextBox 19"/>
            <p:cNvSpPr txBox="1"/>
            <p:nvPr/>
          </p:nvSpPr>
          <p:spPr>
            <a:xfrm>
              <a:off x="5295772" y="2587217"/>
              <a:ext cx="1157769" cy="246221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第二章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9394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click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7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8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11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12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15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16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19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20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23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24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/>
          <p:bldP spid="6" grpId="0"/>
          <p:bldP spid="7" grpId="0"/>
          <p:bldP spid="8" grpId="0"/>
          <p:bldP spid="9" grpId="0"/>
          <p:bldP spid="10" grpId="0"/>
          <p:bldP spid="11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/>
          <p:bldP spid="6" grpId="0"/>
          <p:bldP spid="7" grpId="0"/>
          <p:bldP spid="8" grpId="0"/>
          <p:bldP spid="9" grpId="0"/>
          <p:bldP spid="10" grpId="0"/>
          <p:bldP spid="11" grpId="0"/>
          <p:bldP spid="12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论文基本内容</a:t>
            </a:r>
          </a:p>
        </p:txBody>
      </p:sp>
      <p:sp>
        <p:nvSpPr>
          <p:cNvPr id="3" name="TextBox 30"/>
          <p:cNvSpPr txBox="1"/>
          <p:nvPr/>
        </p:nvSpPr>
        <p:spPr>
          <a:xfrm>
            <a:off x="1418823" y="1735495"/>
            <a:ext cx="9925325" cy="558000"/>
          </a:xfrm>
          <a:prstGeom prst="rect">
            <a:avLst/>
          </a:prstGeom>
          <a:solidFill>
            <a:srgbClr val="026FCE"/>
          </a:solidFill>
        </p:spPr>
        <p:txBody>
          <a:bodyPr wrap="square" lIns="396000" tIns="0" rIns="0" bIns="0" rtlCol="0" anchor="ctr">
            <a:no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第一章</a:t>
            </a:r>
          </a:p>
        </p:txBody>
      </p:sp>
      <p:sp>
        <p:nvSpPr>
          <p:cNvPr id="4" name="TextBox 29"/>
          <p:cNvSpPr txBox="1"/>
          <p:nvPr/>
        </p:nvSpPr>
        <p:spPr>
          <a:xfrm>
            <a:off x="3202169" y="1735494"/>
            <a:ext cx="6501271" cy="558000"/>
          </a:xfrm>
          <a:prstGeom prst="rect">
            <a:avLst/>
          </a:prstGeom>
          <a:noFill/>
        </p:spPr>
        <p:txBody>
          <a:bodyPr wrap="square" lIns="144000" tIns="0" rIns="0" bIns="0" rtlCol="0" anchor="ctr">
            <a:noAutofit/>
          </a:bodyPr>
          <a:lstStyle/>
          <a:p>
            <a:pPr algn="just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本章节的标题内容</a:t>
            </a:r>
            <a:endParaRPr lang="en-US" altLang="zh-CN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Rectangle 57"/>
          <p:cNvSpPr/>
          <p:nvPr/>
        </p:nvSpPr>
        <p:spPr>
          <a:xfrm>
            <a:off x="2241493" y="2731191"/>
            <a:ext cx="7461947" cy="352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请简明扼要的说明每一小节的具体内容，语言精练概括的说明你所要阐明的观点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343272" y="3289193"/>
            <a:ext cx="9000000" cy="0"/>
          </a:xfrm>
          <a:prstGeom prst="line">
            <a:avLst/>
          </a:prstGeom>
          <a:ln w="6350"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1418823" y="2631156"/>
            <a:ext cx="540000" cy="540000"/>
          </a:xfrm>
          <a:prstGeom prst="ellipse">
            <a:avLst/>
          </a:prstGeom>
          <a:solidFill>
            <a:srgbClr val="026FC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effectLst/>
                <a:cs typeface="+mn-ea"/>
                <a:sym typeface="+mn-lt"/>
              </a:rPr>
              <a:t>1.1</a:t>
            </a:r>
            <a:endParaRPr lang="zh-CN" altLang="en-US" sz="2000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8" name="Rectangle 57"/>
          <p:cNvSpPr/>
          <p:nvPr/>
        </p:nvSpPr>
        <p:spPr>
          <a:xfrm>
            <a:off x="2241493" y="3507955"/>
            <a:ext cx="7461947" cy="352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请简明扼要的说明每一小节的具体内容，语言精练概括的说明你所要阐明的观点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343272" y="4065269"/>
            <a:ext cx="9000000" cy="0"/>
          </a:xfrm>
          <a:prstGeom prst="line">
            <a:avLst/>
          </a:prstGeom>
          <a:ln w="6350"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1418823" y="3407231"/>
            <a:ext cx="540000" cy="540000"/>
          </a:xfrm>
          <a:prstGeom prst="ellipse">
            <a:avLst/>
          </a:prstGeom>
          <a:solidFill>
            <a:srgbClr val="026FC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effectLst/>
                <a:cs typeface="+mn-ea"/>
                <a:sym typeface="+mn-lt"/>
              </a:rPr>
              <a:t>1.2</a:t>
            </a:r>
            <a:endParaRPr lang="zh-CN" altLang="en-US" sz="2000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11" name="Rectangle 57"/>
          <p:cNvSpPr/>
          <p:nvPr/>
        </p:nvSpPr>
        <p:spPr>
          <a:xfrm>
            <a:off x="2241493" y="4284031"/>
            <a:ext cx="7461947" cy="352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请简明扼要的说明每一小节的具体内容，语言精练概括的说明你所要阐明的观点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343272" y="4841345"/>
            <a:ext cx="9000000" cy="0"/>
          </a:xfrm>
          <a:prstGeom prst="line">
            <a:avLst/>
          </a:prstGeom>
          <a:ln w="6350"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1418823" y="4183308"/>
            <a:ext cx="540000" cy="540000"/>
          </a:xfrm>
          <a:prstGeom prst="ellipse">
            <a:avLst/>
          </a:prstGeom>
          <a:solidFill>
            <a:srgbClr val="026FC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effectLst/>
                <a:cs typeface="+mn-ea"/>
                <a:sym typeface="+mn-lt"/>
              </a:rPr>
              <a:t>1.3</a:t>
            </a:r>
            <a:endParaRPr lang="zh-CN" altLang="en-US" sz="2000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43272" y="2505422"/>
            <a:ext cx="9000000" cy="0"/>
          </a:xfrm>
          <a:prstGeom prst="line">
            <a:avLst/>
          </a:prstGeom>
          <a:ln w="6350"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41"/>
          <p:cNvSpPr txBox="1"/>
          <p:nvPr/>
        </p:nvSpPr>
        <p:spPr>
          <a:xfrm>
            <a:off x="2100904" y="5231681"/>
            <a:ext cx="587972" cy="589052"/>
          </a:xfrm>
          <a:prstGeom prst="ellipse">
            <a:avLst/>
          </a:prstGeom>
          <a:solidFill>
            <a:srgbClr val="026FCE"/>
          </a:solidFill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论点之一</a:t>
            </a:r>
            <a:endParaRPr lang="en-US" altLang="zh-CN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TextBox 41"/>
          <p:cNvSpPr txBox="1"/>
          <p:nvPr/>
        </p:nvSpPr>
        <p:spPr>
          <a:xfrm>
            <a:off x="2786997" y="5279986"/>
            <a:ext cx="290203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3200" b="1" dirty="0">
                <a:solidFill>
                  <a:srgbClr val="026FCE"/>
                </a:solidFill>
                <a:cs typeface="+mn-ea"/>
                <a:sym typeface="+mn-lt"/>
              </a:rPr>
              <a:t>在这里添加观点</a:t>
            </a:r>
            <a:endParaRPr lang="en-US" altLang="zh-CN" sz="3200" b="1" dirty="0">
              <a:solidFill>
                <a:srgbClr val="026FCE"/>
              </a:solidFill>
              <a:cs typeface="+mn-ea"/>
              <a:sym typeface="+mn-lt"/>
            </a:endParaRPr>
          </a:p>
        </p:txBody>
      </p:sp>
      <p:sp>
        <p:nvSpPr>
          <p:cNvPr id="17" name="TextBox 41"/>
          <p:cNvSpPr txBox="1"/>
          <p:nvPr/>
        </p:nvSpPr>
        <p:spPr>
          <a:xfrm>
            <a:off x="6656725" y="5231681"/>
            <a:ext cx="587972" cy="589052"/>
          </a:xfrm>
          <a:prstGeom prst="ellipse">
            <a:avLst/>
          </a:prstGeom>
          <a:solidFill>
            <a:srgbClr val="026FCE"/>
          </a:solidFill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论点之二</a:t>
            </a:r>
            <a:endParaRPr lang="en-US" altLang="zh-CN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TextBox 41"/>
          <p:cNvSpPr txBox="1"/>
          <p:nvPr/>
        </p:nvSpPr>
        <p:spPr>
          <a:xfrm>
            <a:off x="7244697" y="5279986"/>
            <a:ext cx="290203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3200" b="1" dirty="0">
                <a:solidFill>
                  <a:srgbClr val="026FCE"/>
                </a:solidFill>
                <a:cs typeface="+mn-ea"/>
                <a:sym typeface="+mn-lt"/>
              </a:rPr>
              <a:t>在这里添加观点</a:t>
            </a:r>
            <a:endParaRPr lang="en-US" altLang="zh-CN" sz="3200" b="1" dirty="0">
              <a:solidFill>
                <a:srgbClr val="026FCE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34911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3" presetID="2" presetClass="entr" presetSubtype="4" fill="hold" grpId="0" nodeType="after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55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56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59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60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2" presetID="2" presetClass="entr" presetSubtype="4" fill="hold" grpId="0" nodeType="after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64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65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68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69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/>
          <p:bldP spid="5" grpId="0"/>
          <p:bldP spid="7" grpId="0" animBg="1"/>
          <p:bldP spid="8" grpId="0"/>
          <p:bldP spid="10" grpId="0" animBg="1"/>
          <p:bldP spid="11" grpId="0"/>
          <p:bldP spid="13" grpId="0" animBg="1"/>
          <p:bldP spid="15" grpId="0" animBg="1"/>
          <p:bldP spid="16" grpId="0"/>
          <p:bldP spid="17" grpId="0" animBg="1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/>
          <p:bldP spid="5" grpId="0"/>
          <p:bldP spid="7" grpId="0" animBg="1"/>
          <p:bldP spid="8" grpId="0"/>
          <p:bldP spid="10" grpId="0" animBg="1"/>
          <p:bldP spid="11" grpId="0"/>
          <p:bldP spid="13" grpId="0" animBg="1"/>
          <p:bldP spid="15" grpId="0" animBg="1"/>
          <p:bldP spid="16" grpId="0"/>
          <p:bldP spid="17" grpId="0" animBg="1"/>
          <p:bldP spid="18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包含 天空, 户外, 水, 海滩&#10;&#10;已生成极高可信度的说明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-16208"/>
            <a:ext cx="6107501" cy="6890416"/>
          </a:xfrm>
          <a:prstGeom prst="rect">
            <a:avLst/>
          </a:prstGeom>
          <a:solidFill>
            <a:srgbClr val="C1C1C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69674" y="790471"/>
            <a:ext cx="10075653" cy="5149970"/>
          </a:xfrm>
          <a:prstGeom prst="rect">
            <a:avLst/>
          </a:prstGeom>
          <a:solidFill>
            <a:srgbClr val="026FC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97322" y="4457701"/>
            <a:ext cx="2768602" cy="563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zh-CN" altLang="en-US" sz="1600" b="1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答辩人：</a:t>
            </a:r>
            <a:r>
              <a:rPr lang="en-US" altLang="zh-CN" sz="1600" b="1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xxx</a:t>
            </a: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      </a:t>
            </a:r>
            <a:endParaRPr lang="en-US" altLang="zh-CN" sz="1600" dirty="0">
              <a:solidFill>
                <a:schemeClr val="accent1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ts val="2200"/>
              </a:lnSpc>
            </a:pPr>
            <a:r>
              <a:rPr lang="zh-CN" altLang="en-US" sz="1600" b="1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指导老师：</a:t>
            </a: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孙教授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080540" y="2154382"/>
            <a:ext cx="8030920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chemeClr val="bg1"/>
                </a:solidFill>
                <a:cs typeface="+mn-ea"/>
                <a:sym typeface="+mn-lt"/>
              </a:rPr>
              <a:t>请各位评审老师</a:t>
            </a:r>
            <a:endParaRPr lang="zh-CN" altLang="en-US" sz="6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TextBox 32"/>
          <p:cNvSpPr txBox="1"/>
          <p:nvPr/>
        </p:nvSpPr>
        <p:spPr>
          <a:xfrm>
            <a:off x="3428614" y="3202461"/>
            <a:ext cx="5306018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cs typeface="+mn-ea"/>
                <a:sym typeface="+mn-lt"/>
              </a:rPr>
              <a:t>批评指正</a:t>
            </a:r>
            <a:endParaRPr lang="zh-CN" altLang="en-US" sz="4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25283" y="1224951"/>
            <a:ext cx="8712680" cy="4313207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矩形: 圆角 12"/>
          <p:cNvSpPr/>
          <p:nvPr/>
        </p:nvSpPr>
        <p:spPr>
          <a:xfrm rot="3038446">
            <a:off x="310551" y="-862641"/>
            <a:ext cx="448574" cy="2984740"/>
          </a:xfrm>
          <a:prstGeom prst="roundRect">
            <a:avLst>
              <a:gd name="adj" fmla="val 50000"/>
            </a:avLst>
          </a:prstGeom>
          <a:solidFill>
            <a:srgbClr val="026FCE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: 圆角 13"/>
          <p:cNvSpPr/>
          <p:nvPr/>
        </p:nvSpPr>
        <p:spPr>
          <a:xfrm rot="3038446">
            <a:off x="11183290" y="4915477"/>
            <a:ext cx="448574" cy="2984740"/>
          </a:xfrm>
          <a:prstGeom prst="roundRect">
            <a:avLst>
              <a:gd name="adj" fmla="val 50000"/>
            </a:avLst>
          </a:prstGeom>
          <a:solidFill>
            <a:srgbClr val="026FCE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" name="岸部眞明 - 里山の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30038" y="11237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937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5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  <p:bldP spid="6" grpId="0"/>
      <p:bldP spid="7" grpId="0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3C1BD09-DD29-4B91-A4E4-8ACECFCF5412}"/>
              </a:ext>
            </a:extLst>
          </p:cNvPr>
          <p:cNvSpPr/>
          <p:nvPr/>
        </p:nvSpPr>
        <p:spPr>
          <a:xfrm>
            <a:off x="2805546" y="1901850"/>
            <a:ext cx="8104909" cy="3418609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4EA4DD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8CDE691-1AC1-4F9B-A4D0-0CDEC4FF38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277" y="2372253"/>
            <a:ext cx="2462537" cy="2462537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2F1E15EA-7AF5-4717-B12C-F44E44451258}"/>
              </a:ext>
            </a:extLst>
          </p:cNvPr>
          <p:cNvSpPr txBox="1"/>
          <p:nvPr/>
        </p:nvSpPr>
        <p:spPr>
          <a:xfrm>
            <a:off x="5119243" y="2567791"/>
            <a:ext cx="5001501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该模板一共</a:t>
            </a:r>
            <a:r>
              <a:rPr kumimoji="0" lang="en-US" altLang="zh-CN" sz="18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33</a:t>
            </a: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页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。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just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请扫码关注 “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小二的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” 公众号。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just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just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回复“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1915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”，获取完整的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文件。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just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just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回复“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248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”打包下载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248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套最新答辩模板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3183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D781B0F4-9928-406A-8266-8EC6DF7E15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2D6E9C80-8ED9-471B-82CC-B81790BFE9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1C9973DB-B2E6-4769-AA40-94138E8369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9"/>
          <p:cNvSpPr>
            <a:spLocks noChangeArrowheads="1"/>
          </p:cNvSpPr>
          <p:nvPr/>
        </p:nvSpPr>
        <p:spPr bwMode="gray">
          <a:xfrm flipH="1">
            <a:off x="6096000" y="4459788"/>
            <a:ext cx="4878388" cy="606522"/>
          </a:xfrm>
          <a:prstGeom prst="roundRect">
            <a:avLst>
              <a:gd name="adj" fmla="val 50000"/>
            </a:avLst>
          </a:prstGeom>
          <a:solidFill>
            <a:srgbClr val="026FCE"/>
          </a:solidFill>
          <a:ln w="28575" algn="ctr">
            <a:noFill/>
            <a:round/>
          </a:ln>
          <a:effectLst/>
        </p:spPr>
        <p:txBody>
          <a:bodyPr wrap="none" lIns="288000" anchor="ctr"/>
          <a:lstStyle/>
          <a:p>
            <a:pPr marL="899795">
              <a:lnSpc>
                <a:spcPct val="90000"/>
              </a:lnSpc>
              <a:buClr>
                <a:schemeClr val="bg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200" b="1" dirty="0">
                <a:solidFill>
                  <a:schemeClr val="bg1"/>
                </a:solidFill>
                <a:cs typeface="+mn-ea"/>
                <a:sym typeface="+mn-lt"/>
              </a:rPr>
              <a:t>五、亮点与不足之处</a:t>
            </a:r>
            <a:endParaRPr lang="en-US" altLang="zh-CN" sz="2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AutoShape 50"/>
          <p:cNvSpPr>
            <a:spLocks noChangeArrowheads="1"/>
          </p:cNvSpPr>
          <p:nvPr/>
        </p:nvSpPr>
        <p:spPr bwMode="gray">
          <a:xfrm flipH="1">
            <a:off x="6096000" y="3745079"/>
            <a:ext cx="4878388" cy="606522"/>
          </a:xfrm>
          <a:prstGeom prst="roundRect">
            <a:avLst>
              <a:gd name="adj" fmla="val 50000"/>
            </a:avLst>
          </a:prstGeom>
          <a:solidFill>
            <a:srgbClr val="026FCE"/>
          </a:solidFill>
          <a:ln w="28575" algn="ctr">
            <a:noFill/>
            <a:round/>
          </a:ln>
          <a:effectLst/>
        </p:spPr>
        <p:txBody>
          <a:bodyPr wrap="none" lIns="288000" anchor="ctr"/>
          <a:lstStyle/>
          <a:p>
            <a:pPr marL="899795">
              <a:lnSpc>
                <a:spcPct val="90000"/>
              </a:lnSpc>
              <a:buClr>
                <a:schemeClr val="bg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200" b="1" dirty="0">
                <a:solidFill>
                  <a:schemeClr val="bg1"/>
                </a:solidFill>
                <a:cs typeface="+mn-ea"/>
                <a:sym typeface="+mn-lt"/>
              </a:rPr>
              <a:t>四、可行性及结论</a:t>
            </a:r>
          </a:p>
        </p:txBody>
      </p:sp>
      <p:sp>
        <p:nvSpPr>
          <p:cNvPr id="6" name="AutoShape 51"/>
          <p:cNvSpPr>
            <a:spLocks noChangeArrowheads="1"/>
          </p:cNvSpPr>
          <p:nvPr/>
        </p:nvSpPr>
        <p:spPr bwMode="gray">
          <a:xfrm flipH="1">
            <a:off x="6096000" y="3030370"/>
            <a:ext cx="4878388" cy="606522"/>
          </a:xfrm>
          <a:prstGeom prst="roundRect">
            <a:avLst>
              <a:gd name="adj" fmla="val 50000"/>
            </a:avLst>
          </a:prstGeom>
          <a:solidFill>
            <a:srgbClr val="026FCE"/>
          </a:solidFill>
          <a:ln w="28575" algn="ctr">
            <a:noFill/>
            <a:round/>
          </a:ln>
          <a:effectLst/>
        </p:spPr>
        <p:txBody>
          <a:bodyPr wrap="none" lIns="288000" anchor="ctr"/>
          <a:lstStyle/>
          <a:p>
            <a:pPr marL="899795">
              <a:lnSpc>
                <a:spcPct val="90000"/>
              </a:lnSpc>
              <a:buClr>
                <a:schemeClr val="bg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200" b="1" dirty="0">
                <a:solidFill>
                  <a:schemeClr val="bg1"/>
                </a:solidFill>
                <a:cs typeface="+mn-ea"/>
                <a:sym typeface="+mn-lt"/>
              </a:rPr>
              <a:t>三、论文基本内容</a:t>
            </a:r>
            <a:endParaRPr lang="en-US" altLang="zh-CN" sz="2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AutoShape 52"/>
          <p:cNvSpPr>
            <a:spLocks noChangeArrowheads="1"/>
          </p:cNvSpPr>
          <p:nvPr/>
        </p:nvSpPr>
        <p:spPr bwMode="gray">
          <a:xfrm flipH="1">
            <a:off x="6096000" y="2315661"/>
            <a:ext cx="4878388" cy="606522"/>
          </a:xfrm>
          <a:prstGeom prst="roundRect">
            <a:avLst>
              <a:gd name="adj" fmla="val 50000"/>
            </a:avLst>
          </a:prstGeom>
          <a:solidFill>
            <a:srgbClr val="026FCE"/>
          </a:solidFill>
          <a:ln w="28575" algn="ctr">
            <a:noFill/>
            <a:round/>
          </a:ln>
          <a:effectLst/>
        </p:spPr>
        <p:txBody>
          <a:bodyPr wrap="none" lIns="288000" anchor="ctr"/>
          <a:lstStyle/>
          <a:p>
            <a:pPr marL="899795">
              <a:lnSpc>
                <a:spcPct val="90000"/>
              </a:lnSpc>
              <a:buClr>
                <a:schemeClr val="bg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200" b="1" dirty="0">
                <a:solidFill>
                  <a:schemeClr val="bg1"/>
                </a:solidFill>
                <a:cs typeface="+mn-ea"/>
                <a:sym typeface="+mn-lt"/>
              </a:rPr>
              <a:t>二、研究思路与方法</a:t>
            </a:r>
            <a:endParaRPr lang="en-US" altLang="zh-CN" sz="2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AutoShape 51"/>
          <p:cNvSpPr>
            <a:spLocks noChangeArrowheads="1"/>
          </p:cNvSpPr>
          <p:nvPr/>
        </p:nvSpPr>
        <p:spPr bwMode="gray">
          <a:xfrm flipH="1">
            <a:off x="6096000" y="1582000"/>
            <a:ext cx="4878388" cy="625474"/>
          </a:xfrm>
          <a:prstGeom prst="roundRect">
            <a:avLst>
              <a:gd name="adj" fmla="val 50000"/>
            </a:avLst>
          </a:prstGeom>
          <a:solidFill>
            <a:srgbClr val="026FCE"/>
          </a:solidFill>
          <a:ln w="28575" algn="ctr">
            <a:noFill/>
            <a:round/>
          </a:ln>
          <a:effectLst/>
        </p:spPr>
        <p:txBody>
          <a:bodyPr wrap="none" lIns="288000" anchor="ctr"/>
          <a:lstStyle/>
          <a:p>
            <a:pPr marL="899795">
              <a:lnSpc>
                <a:spcPct val="90000"/>
              </a:lnSpc>
              <a:buClr>
                <a:schemeClr val="bg2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2200" b="1" dirty="0">
                <a:solidFill>
                  <a:schemeClr val="bg1"/>
                </a:solidFill>
                <a:cs typeface="+mn-ea"/>
                <a:sym typeface="+mn-lt"/>
              </a:rPr>
              <a:t>一、选题背景及意义</a:t>
            </a:r>
            <a:endParaRPr lang="en-US" altLang="zh-CN" sz="2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AutoShape 49"/>
          <p:cNvSpPr>
            <a:spLocks noChangeArrowheads="1"/>
          </p:cNvSpPr>
          <p:nvPr/>
        </p:nvSpPr>
        <p:spPr bwMode="gray">
          <a:xfrm flipH="1">
            <a:off x="6096000" y="5174497"/>
            <a:ext cx="4878388" cy="606522"/>
          </a:xfrm>
          <a:prstGeom prst="roundRect">
            <a:avLst>
              <a:gd name="adj" fmla="val 50000"/>
            </a:avLst>
          </a:prstGeom>
          <a:solidFill>
            <a:srgbClr val="026FCE"/>
          </a:solidFill>
          <a:ln w="28575" algn="ctr">
            <a:noFill/>
            <a:round/>
          </a:ln>
          <a:effectLst/>
        </p:spPr>
        <p:txBody>
          <a:bodyPr wrap="none" lIns="288000" anchor="ctr"/>
          <a:lstStyle/>
          <a:p>
            <a:pPr marL="899795">
              <a:lnSpc>
                <a:spcPct val="90000"/>
              </a:lnSpc>
              <a:buClr>
                <a:schemeClr val="bg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200" b="1" dirty="0">
                <a:solidFill>
                  <a:schemeClr val="bg1"/>
                </a:solidFill>
                <a:cs typeface="+mn-ea"/>
                <a:sym typeface="+mn-lt"/>
              </a:rPr>
              <a:t>六、研究结论的发展方向</a:t>
            </a:r>
            <a:endParaRPr lang="en-US" altLang="zh-CN" sz="2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3" name="图片 2" descr="图片包含 雨伞&#10;&#10;已生成高可信度的说明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94" r="42360" b="5021"/>
          <a:stretch>
            <a:fillRect/>
          </a:stretch>
        </p:blipFill>
        <p:spPr>
          <a:xfrm>
            <a:off x="0" y="0"/>
            <a:ext cx="5136258" cy="68580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-1" y="-1"/>
            <a:ext cx="5136257" cy="6857999"/>
          </a:xfrm>
          <a:prstGeom prst="rect">
            <a:avLst/>
          </a:prstGeom>
          <a:solidFill>
            <a:srgbClr val="026FC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09363" y="2302111"/>
            <a:ext cx="19175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 dirty="0">
                <a:solidFill>
                  <a:schemeClr val="bg1"/>
                </a:solidFill>
                <a:cs typeface="+mn-ea"/>
                <a:sym typeface="+mn-lt"/>
              </a:rPr>
              <a:t>目录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217612" y="2787734"/>
            <a:ext cx="39568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>
                    <a:alpha val="20000"/>
                  </a:schemeClr>
                </a:solidFill>
                <a:cs typeface="+mn-ea"/>
                <a:sym typeface="+mn-lt"/>
              </a:rPr>
              <a:t>contents</a:t>
            </a:r>
            <a:endParaRPr lang="zh-CN" altLang="en-US" sz="4800" b="1" dirty="0">
              <a:solidFill>
                <a:schemeClr val="bg1">
                  <a:alpha val="2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4265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27874B3B-129F-41C5-A9BA-A848D255AA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4CD7EF4-00E3-4832-9D47-06472BCDE4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DC0A0DB2-A527-47EC-A242-3CA6D486BB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BB1A5E59-CED5-4B76-AEEC-A928EF9DD5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3A0DE16B-6A85-42D4-A2FB-6322D6BA46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5CF3ACB-4AA2-4D00-BF83-EFEF6287C5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FF5C02E-0500-4AD3-A758-B2391E2EA3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939A2ECE-A2FF-4285-B2DE-DE796F2A04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FD40E896-3A87-4CA9-A561-9F528C258E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8C8A5B4-C493-46F4-AE1A-9A979C9D91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51"/>
          <p:cNvSpPr>
            <a:spLocks noChangeArrowheads="1"/>
          </p:cNvSpPr>
          <p:nvPr/>
        </p:nvSpPr>
        <p:spPr bwMode="gray">
          <a:xfrm>
            <a:off x="5148155" y="3601820"/>
            <a:ext cx="5386090" cy="830997"/>
          </a:xfrm>
          <a:prstGeom prst="roundRect">
            <a:avLst>
              <a:gd name="adj" fmla="val 0"/>
            </a:avLst>
          </a:prstGeom>
          <a:noFill/>
          <a:ln w="28575" algn="ctr">
            <a:noFill/>
            <a:round/>
          </a:ln>
          <a:effectLst/>
        </p:spPr>
        <p:txBody>
          <a:bodyPr wrap="none" lIns="0" tIns="0" rIns="0" bIns="0" anchor="ctr">
            <a:spAutoFit/>
          </a:bodyPr>
          <a:lstStyle/>
          <a:p>
            <a:pPr algn="ctr">
              <a:lnSpc>
                <a:spcPct val="90000"/>
              </a:lnSpc>
              <a:buClr>
                <a:schemeClr val="bg2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6000" b="1" dirty="0">
                <a:solidFill>
                  <a:srgbClr val="026FCE"/>
                </a:solidFill>
                <a:cs typeface="+mn-ea"/>
                <a:sym typeface="+mn-lt"/>
              </a:rPr>
              <a:t>选题背景及意义</a:t>
            </a:r>
            <a:endParaRPr lang="en-US" altLang="zh-CN" sz="6000" b="1" dirty="0">
              <a:solidFill>
                <a:srgbClr val="026FCE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22504" y="4721388"/>
            <a:ext cx="128611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rgbClr val="026FCE"/>
                </a:solidFill>
                <a:cs typeface="+mn-ea"/>
                <a:sym typeface="+mn-lt"/>
              </a:rPr>
              <a:t>内容摘要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122503" y="5153213"/>
            <a:ext cx="128611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rgbClr val="026FCE"/>
                </a:solidFill>
                <a:cs typeface="+mn-ea"/>
                <a:sym typeface="+mn-lt"/>
              </a:rPr>
              <a:t>选题背景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925544" y="4721389"/>
            <a:ext cx="128611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rgbClr val="026FCE"/>
                </a:solidFill>
                <a:cs typeface="+mn-ea"/>
                <a:sym typeface="+mn-lt"/>
              </a:rPr>
              <a:t>选题意义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925544" y="5153213"/>
            <a:ext cx="14510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rgbClr val="026FCE"/>
                </a:solidFill>
                <a:cs typeface="+mn-ea"/>
                <a:sym typeface="+mn-lt"/>
              </a:rPr>
              <a:t>主要创新点</a:t>
            </a:r>
          </a:p>
        </p:txBody>
      </p:sp>
      <p:sp>
        <p:nvSpPr>
          <p:cNvPr id="7" name="Freeform 245"/>
          <p:cNvSpPr/>
          <p:nvPr/>
        </p:nvSpPr>
        <p:spPr bwMode="auto">
          <a:xfrm>
            <a:off x="3626036" y="3022491"/>
            <a:ext cx="1333850" cy="1333850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0270D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48404" y="4644912"/>
            <a:ext cx="308911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5400" dirty="0">
                <a:solidFill>
                  <a:srgbClr val="0270D1"/>
                </a:solidFill>
                <a:cs typeface="+mn-ea"/>
                <a:sym typeface="+mn-lt"/>
              </a:rPr>
              <a:t>PART 01 </a:t>
            </a:r>
            <a:endParaRPr lang="zh-CN" altLang="en-US" sz="5400" dirty="0">
              <a:solidFill>
                <a:srgbClr val="0270D1"/>
              </a:solidFill>
              <a:cs typeface="+mn-ea"/>
              <a:sym typeface="+mn-lt"/>
            </a:endParaRPr>
          </a:p>
        </p:txBody>
      </p:sp>
      <p:pic>
        <p:nvPicPr>
          <p:cNvPr id="10" name="图片 9" descr="图片包含 户外, 道路, 地面&#10;&#10;已生成高可信度的说明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05" b="60432"/>
          <a:stretch>
            <a:fillRect/>
          </a:stretch>
        </p:blipFill>
        <p:spPr>
          <a:xfrm>
            <a:off x="0" y="0"/>
            <a:ext cx="12198262" cy="250166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0" y="-22670"/>
            <a:ext cx="12192001" cy="2501660"/>
          </a:xfrm>
          <a:prstGeom prst="rect">
            <a:avLst/>
          </a:prstGeom>
          <a:solidFill>
            <a:srgbClr val="026FC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8877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2" presetClass="entr" presetSubtype="2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2" dur="12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3" dur="12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59"/>
                                </p:stCondLst>
                                <p:childTnLst>
                                  <p:par>
                                    <p:cTn id="25" presetID="2" presetClass="entr" presetSubtype="2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7" dur="12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8" dur="12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55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1" dur="1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2" dur="1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55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5" dur="12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6" dur="12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55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9" dur="1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0" dur="1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59"/>
                                </p:stCondLst>
                                <p:childTnLst>
                                  <p:par>
                                    <p:cTn id="42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3" dur="75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4" dur="375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" grpId="1"/>
          <p:bldP spid="3" grpId="0"/>
          <p:bldP spid="4" grpId="0"/>
          <p:bldP spid="5" grpId="0"/>
          <p:bldP spid="6" grpId="0"/>
          <p:bldP spid="7" grpId="0" animBg="1"/>
          <p:bldP spid="8" grpId="0"/>
          <p:bldP spid="1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2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2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59"/>
                                </p:stCondLst>
                                <p:childTnLst>
                                  <p:par>
                                    <p:cTn id="2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2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2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2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2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59"/>
                                </p:stCondLst>
                                <p:childTnLst>
                                  <p:par>
                                    <p:cTn id="42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3" dur="75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4" dur="375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" grpId="1"/>
          <p:bldP spid="3" grpId="0"/>
          <p:bldP spid="4" grpId="0"/>
          <p:bldP spid="5" grpId="0"/>
          <p:bldP spid="6" grpId="0"/>
          <p:bldP spid="7" grpId="0" animBg="1"/>
          <p:bldP spid="8" grpId="0"/>
          <p:bldP spid="11" grpId="0" animBg="1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8B36076-DB26-4A41-8B68-79AA197EE3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715B9A29-A663-4061-9920-ADC850CE75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5BA816E2-D3A1-49CF-B4C2-A78D44E8F5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12B88AD-B4A0-455D-832F-CDD81F9875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32A8A67-B029-4747-91CF-7A181F8F3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13656" y="2923504"/>
            <a:ext cx="50978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小</a:t>
            </a:r>
            <a:r>
              <a:rPr lang="zh-CN" altLang="en-US" dirty="0" smtClean="0"/>
              <a:t>二的</a:t>
            </a:r>
            <a:r>
              <a:rPr lang="en-US" altLang="zh-CN" dirty="0" smtClean="0"/>
              <a:t>PPT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85116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1"/>
          <p:cNvSpPr txBox="1"/>
          <p:nvPr/>
        </p:nvSpPr>
        <p:spPr>
          <a:xfrm>
            <a:off x="1219201" y="1498031"/>
            <a:ext cx="9753598" cy="11541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3000"/>
              </a:lnSpc>
              <a:spcBef>
                <a:spcPts val="1800"/>
              </a:spcBef>
            </a:pP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毕业论文，泛指专科毕业论文、本科毕业论文（学士学位毕业论文）、硕士研究生毕业论文（硕士学位论文）、博士研究生毕业论文（博士学位论文）等，即需要在学业完成前写作并提交的论文，是教学或科研活动的重要组成部分之一</a:t>
            </a:r>
            <a:endParaRPr lang="en-US" altLang="zh-CN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内容摘要</a:t>
            </a:r>
          </a:p>
        </p:txBody>
      </p:sp>
      <p:sp>
        <p:nvSpPr>
          <p:cNvPr id="4" name="矩形 3"/>
          <p:cNvSpPr/>
          <p:nvPr/>
        </p:nvSpPr>
        <p:spPr>
          <a:xfrm rot="2700000">
            <a:off x="1478814" y="3710139"/>
            <a:ext cx="2032000" cy="2032000"/>
          </a:xfrm>
          <a:prstGeom prst="rect">
            <a:avLst/>
          </a:prstGeom>
          <a:solidFill>
            <a:srgbClr val="026FC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 rot="2700000">
            <a:off x="3887580" y="3710139"/>
            <a:ext cx="2032000" cy="2032000"/>
          </a:xfrm>
          <a:prstGeom prst="rect">
            <a:avLst/>
          </a:prstGeom>
          <a:solidFill>
            <a:srgbClr val="026FC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 rot="2700000">
            <a:off x="6296346" y="3710139"/>
            <a:ext cx="2032000" cy="2032000"/>
          </a:xfrm>
          <a:prstGeom prst="rect">
            <a:avLst/>
          </a:prstGeom>
          <a:solidFill>
            <a:srgbClr val="026FC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 rot="2700000">
            <a:off x="8705113" y="3710139"/>
            <a:ext cx="2032000" cy="2032000"/>
          </a:xfrm>
          <a:prstGeom prst="rect">
            <a:avLst/>
          </a:prstGeom>
          <a:solidFill>
            <a:srgbClr val="026FC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TextBox 28"/>
          <p:cNvSpPr txBox="1"/>
          <p:nvPr/>
        </p:nvSpPr>
        <p:spPr>
          <a:xfrm>
            <a:off x="1789408" y="4510696"/>
            <a:ext cx="1410812" cy="430887"/>
          </a:xfrm>
          <a:prstGeom prst="rect">
            <a:avLst/>
          </a:prstGeom>
          <a:solidFill>
            <a:srgbClr val="026FCE"/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defRPr sz="2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9" name="TextBox 28"/>
          <p:cNvSpPr txBox="1"/>
          <p:nvPr/>
        </p:nvSpPr>
        <p:spPr>
          <a:xfrm>
            <a:off x="4198174" y="4510696"/>
            <a:ext cx="1410812" cy="430887"/>
          </a:xfrm>
          <a:prstGeom prst="rect">
            <a:avLst/>
          </a:prstGeom>
          <a:solidFill>
            <a:srgbClr val="026FCE"/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defRPr sz="2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10" name="TextBox 28"/>
          <p:cNvSpPr txBox="1"/>
          <p:nvPr/>
        </p:nvSpPr>
        <p:spPr>
          <a:xfrm>
            <a:off x="6606940" y="4510696"/>
            <a:ext cx="1410812" cy="430887"/>
          </a:xfrm>
          <a:prstGeom prst="rect">
            <a:avLst/>
          </a:prstGeom>
          <a:solidFill>
            <a:srgbClr val="026FCE"/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defRPr sz="2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11" name="TextBox 28"/>
          <p:cNvSpPr txBox="1"/>
          <p:nvPr/>
        </p:nvSpPr>
        <p:spPr>
          <a:xfrm>
            <a:off x="9015707" y="4510696"/>
            <a:ext cx="1410812" cy="430887"/>
          </a:xfrm>
          <a:prstGeom prst="rect">
            <a:avLst/>
          </a:prstGeom>
          <a:solidFill>
            <a:srgbClr val="026FCE"/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defRPr sz="2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12" name="矩形 17"/>
          <p:cNvSpPr/>
          <p:nvPr/>
        </p:nvSpPr>
        <p:spPr>
          <a:xfrm rot="2700000">
            <a:off x="3443021" y="3536344"/>
            <a:ext cx="518304" cy="518302"/>
          </a:xfrm>
          <a:custGeom>
            <a:avLst/>
            <a:gdLst>
              <a:gd name="connsiteX0" fmla="*/ 0 w 2032000"/>
              <a:gd name="connsiteY0" fmla="*/ 0 h 2032000"/>
              <a:gd name="connsiteX1" fmla="*/ 2032000 w 2032000"/>
              <a:gd name="connsiteY1" fmla="*/ 0 h 2032000"/>
              <a:gd name="connsiteX2" fmla="*/ 2032000 w 2032000"/>
              <a:gd name="connsiteY2" fmla="*/ 2032000 h 2032000"/>
              <a:gd name="connsiteX3" fmla="*/ 0 w 2032000"/>
              <a:gd name="connsiteY3" fmla="*/ 2032000 h 2032000"/>
              <a:gd name="connsiteX4" fmla="*/ 0 w 2032000"/>
              <a:gd name="connsiteY4" fmla="*/ 0 h 2032000"/>
              <a:gd name="connsiteX0-1" fmla="*/ 0 w 2032000"/>
              <a:gd name="connsiteY0-2" fmla="*/ 0 h 2032000"/>
              <a:gd name="connsiteX1-3" fmla="*/ 2032000 w 2032000"/>
              <a:gd name="connsiteY1-4" fmla="*/ 0 h 2032000"/>
              <a:gd name="connsiteX2-5" fmla="*/ 2032000 w 2032000"/>
              <a:gd name="connsiteY2-6" fmla="*/ 2032000 h 2032000"/>
              <a:gd name="connsiteX3-7" fmla="*/ 0 w 2032000"/>
              <a:gd name="connsiteY3-8" fmla="*/ 2032000 h 2032000"/>
              <a:gd name="connsiteX4-9" fmla="*/ 91440 w 2032000"/>
              <a:gd name="connsiteY4-10" fmla="*/ 91440 h 2032000"/>
              <a:gd name="connsiteX0-11" fmla="*/ 2032000 w 2032000"/>
              <a:gd name="connsiteY0-12" fmla="*/ 0 h 2032000"/>
              <a:gd name="connsiteX1-13" fmla="*/ 2032000 w 2032000"/>
              <a:gd name="connsiteY1-14" fmla="*/ 2032000 h 2032000"/>
              <a:gd name="connsiteX2-15" fmla="*/ 0 w 2032000"/>
              <a:gd name="connsiteY2-16" fmla="*/ 2032000 h 2032000"/>
              <a:gd name="connsiteX3-17" fmla="*/ 91440 w 2032000"/>
              <a:gd name="connsiteY3-18" fmla="*/ 91440 h 2032000"/>
              <a:gd name="connsiteX0-19" fmla="*/ 2032000 w 2032000"/>
              <a:gd name="connsiteY0-20" fmla="*/ 0 h 2032000"/>
              <a:gd name="connsiteX1-21" fmla="*/ 2032000 w 2032000"/>
              <a:gd name="connsiteY1-22" fmla="*/ 2032000 h 2032000"/>
              <a:gd name="connsiteX2-23" fmla="*/ 0 w 2032000"/>
              <a:gd name="connsiteY2-24" fmla="*/ 2032000 h 2032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032000" h="2032000">
                <a:moveTo>
                  <a:pt x="2032000" y="0"/>
                </a:moveTo>
                <a:lnTo>
                  <a:pt x="2032000" y="2032000"/>
                </a:lnTo>
                <a:lnTo>
                  <a:pt x="0" y="2032000"/>
                </a:ln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prstDash val="sysDash"/>
            <a:headEnd type="oval"/>
            <a:tailEnd type="oval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7"/>
          <p:cNvSpPr/>
          <p:nvPr/>
        </p:nvSpPr>
        <p:spPr>
          <a:xfrm rot="2700000">
            <a:off x="5859408" y="3536343"/>
            <a:ext cx="518304" cy="518302"/>
          </a:xfrm>
          <a:custGeom>
            <a:avLst/>
            <a:gdLst>
              <a:gd name="connsiteX0" fmla="*/ 0 w 2032000"/>
              <a:gd name="connsiteY0" fmla="*/ 0 h 2032000"/>
              <a:gd name="connsiteX1" fmla="*/ 2032000 w 2032000"/>
              <a:gd name="connsiteY1" fmla="*/ 0 h 2032000"/>
              <a:gd name="connsiteX2" fmla="*/ 2032000 w 2032000"/>
              <a:gd name="connsiteY2" fmla="*/ 2032000 h 2032000"/>
              <a:gd name="connsiteX3" fmla="*/ 0 w 2032000"/>
              <a:gd name="connsiteY3" fmla="*/ 2032000 h 2032000"/>
              <a:gd name="connsiteX4" fmla="*/ 0 w 2032000"/>
              <a:gd name="connsiteY4" fmla="*/ 0 h 2032000"/>
              <a:gd name="connsiteX0-1" fmla="*/ 0 w 2032000"/>
              <a:gd name="connsiteY0-2" fmla="*/ 0 h 2032000"/>
              <a:gd name="connsiteX1-3" fmla="*/ 2032000 w 2032000"/>
              <a:gd name="connsiteY1-4" fmla="*/ 0 h 2032000"/>
              <a:gd name="connsiteX2-5" fmla="*/ 2032000 w 2032000"/>
              <a:gd name="connsiteY2-6" fmla="*/ 2032000 h 2032000"/>
              <a:gd name="connsiteX3-7" fmla="*/ 0 w 2032000"/>
              <a:gd name="connsiteY3-8" fmla="*/ 2032000 h 2032000"/>
              <a:gd name="connsiteX4-9" fmla="*/ 91440 w 2032000"/>
              <a:gd name="connsiteY4-10" fmla="*/ 91440 h 2032000"/>
              <a:gd name="connsiteX0-11" fmla="*/ 2032000 w 2032000"/>
              <a:gd name="connsiteY0-12" fmla="*/ 0 h 2032000"/>
              <a:gd name="connsiteX1-13" fmla="*/ 2032000 w 2032000"/>
              <a:gd name="connsiteY1-14" fmla="*/ 2032000 h 2032000"/>
              <a:gd name="connsiteX2-15" fmla="*/ 0 w 2032000"/>
              <a:gd name="connsiteY2-16" fmla="*/ 2032000 h 2032000"/>
              <a:gd name="connsiteX3-17" fmla="*/ 91440 w 2032000"/>
              <a:gd name="connsiteY3-18" fmla="*/ 91440 h 2032000"/>
              <a:gd name="connsiteX0-19" fmla="*/ 2032000 w 2032000"/>
              <a:gd name="connsiteY0-20" fmla="*/ 0 h 2032000"/>
              <a:gd name="connsiteX1-21" fmla="*/ 2032000 w 2032000"/>
              <a:gd name="connsiteY1-22" fmla="*/ 2032000 h 2032000"/>
              <a:gd name="connsiteX2-23" fmla="*/ 0 w 2032000"/>
              <a:gd name="connsiteY2-24" fmla="*/ 2032000 h 2032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032000" h="2032000">
                <a:moveTo>
                  <a:pt x="2032000" y="0"/>
                </a:moveTo>
                <a:lnTo>
                  <a:pt x="2032000" y="2032000"/>
                </a:lnTo>
                <a:lnTo>
                  <a:pt x="0" y="2032000"/>
                </a:ln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prstDash val="sysDash"/>
            <a:headEnd type="oval"/>
            <a:tailEnd type="oval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7"/>
          <p:cNvSpPr/>
          <p:nvPr/>
        </p:nvSpPr>
        <p:spPr>
          <a:xfrm rot="2700000">
            <a:off x="8246671" y="3536342"/>
            <a:ext cx="518304" cy="518302"/>
          </a:xfrm>
          <a:custGeom>
            <a:avLst/>
            <a:gdLst>
              <a:gd name="connsiteX0" fmla="*/ 0 w 2032000"/>
              <a:gd name="connsiteY0" fmla="*/ 0 h 2032000"/>
              <a:gd name="connsiteX1" fmla="*/ 2032000 w 2032000"/>
              <a:gd name="connsiteY1" fmla="*/ 0 h 2032000"/>
              <a:gd name="connsiteX2" fmla="*/ 2032000 w 2032000"/>
              <a:gd name="connsiteY2" fmla="*/ 2032000 h 2032000"/>
              <a:gd name="connsiteX3" fmla="*/ 0 w 2032000"/>
              <a:gd name="connsiteY3" fmla="*/ 2032000 h 2032000"/>
              <a:gd name="connsiteX4" fmla="*/ 0 w 2032000"/>
              <a:gd name="connsiteY4" fmla="*/ 0 h 2032000"/>
              <a:gd name="connsiteX0-1" fmla="*/ 0 w 2032000"/>
              <a:gd name="connsiteY0-2" fmla="*/ 0 h 2032000"/>
              <a:gd name="connsiteX1-3" fmla="*/ 2032000 w 2032000"/>
              <a:gd name="connsiteY1-4" fmla="*/ 0 h 2032000"/>
              <a:gd name="connsiteX2-5" fmla="*/ 2032000 w 2032000"/>
              <a:gd name="connsiteY2-6" fmla="*/ 2032000 h 2032000"/>
              <a:gd name="connsiteX3-7" fmla="*/ 0 w 2032000"/>
              <a:gd name="connsiteY3-8" fmla="*/ 2032000 h 2032000"/>
              <a:gd name="connsiteX4-9" fmla="*/ 91440 w 2032000"/>
              <a:gd name="connsiteY4-10" fmla="*/ 91440 h 2032000"/>
              <a:gd name="connsiteX0-11" fmla="*/ 2032000 w 2032000"/>
              <a:gd name="connsiteY0-12" fmla="*/ 0 h 2032000"/>
              <a:gd name="connsiteX1-13" fmla="*/ 2032000 w 2032000"/>
              <a:gd name="connsiteY1-14" fmla="*/ 2032000 h 2032000"/>
              <a:gd name="connsiteX2-15" fmla="*/ 0 w 2032000"/>
              <a:gd name="connsiteY2-16" fmla="*/ 2032000 h 2032000"/>
              <a:gd name="connsiteX3-17" fmla="*/ 91440 w 2032000"/>
              <a:gd name="connsiteY3-18" fmla="*/ 91440 h 2032000"/>
              <a:gd name="connsiteX0-19" fmla="*/ 2032000 w 2032000"/>
              <a:gd name="connsiteY0-20" fmla="*/ 0 h 2032000"/>
              <a:gd name="connsiteX1-21" fmla="*/ 2032000 w 2032000"/>
              <a:gd name="connsiteY1-22" fmla="*/ 2032000 h 2032000"/>
              <a:gd name="connsiteX2-23" fmla="*/ 0 w 2032000"/>
              <a:gd name="connsiteY2-24" fmla="*/ 2032000 h 2032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032000" h="2032000">
                <a:moveTo>
                  <a:pt x="2032000" y="0"/>
                </a:moveTo>
                <a:lnTo>
                  <a:pt x="2032000" y="2032000"/>
                </a:lnTo>
                <a:lnTo>
                  <a:pt x="0" y="2032000"/>
                </a:ln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prstDash val="sysDash"/>
            <a:headEnd type="oval"/>
            <a:tailEnd type="oval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7"/>
          <p:cNvSpPr/>
          <p:nvPr/>
        </p:nvSpPr>
        <p:spPr>
          <a:xfrm rot="18900000" flipV="1">
            <a:off x="3443020" y="5430655"/>
            <a:ext cx="518304" cy="518302"/>
          </a:xfrm>
          <a:custGeom>
            <a:avLst/>
            <a:gdLst>
              <a:gd name="connsiteX0" fmla="*/ 0 w 2032000"/>
              <a:gd name="connsiteY0" fmla="*/ 0 h 2032000"/>
              <a:gd name="connsiteX1" fmla="*/ 2032000 w 2032000"/>
              <a:gd name="connsiteY1" fmla="*/ 0 h 2032000"/>
              <a:gd name="connsiteX2" fmla="*/ 2032000 w 2032000"/>
              <a:gd name="connsiteY2" fmla="*/ 2032000 h 2032000"/>
              <a:gd name="connsiteX3" fmla="*/ 0 w 2032000"/>
              <a:gd name="connsiteY3" fmla="*/ 2032000 h 2032000"/>
              <a:gd name="connsiteX4" fmla="*/ 0 w 2032000"/>
              <a:gd name="connsiteY4" fmla="*/ 0 h 2032000"/>
              <a:gd name="connsiteX0-1" fmla="*/ 0 w 2032000"/>
              <a:gd name="connsiteY0-2" fmla="*/ 0 h 2032000"/>
              <a:gd name="connsiteX1-3" fmla="*/ 2032000 w 2032000"/>
              <a:gd name="connsiteY1-4" fmla="*/ 0 h 2032000"/>
              <a:gd name="connsiteX2-5" fmla="*/ 2032000 w 2032000"/>
              <a:gd name="connsiteY2-6" fmla="*/ 2032000 h 2032000"/>
              <a:gd name="connsiteX3-7" fmla="*/ 0 w 2032000"/>
              <a:gd name="connsiteY3-8" fmla="*/ 2032000 h 2032000"/>
              <a:gd name="connsiteX4-9" fmla="*/ 91440 w 2032000"/>
              <a:gd name="connsiteY4-10" fmla="*/ 91440 h 2032000"/>
              <a:gd name="connsiteX0-11" fmla="*/ 2032000 w 2032000"/>
              <a:gd name="connsiteY0-12" fmla="*/ 0 h 2032000"/>
              <a:gd name="connsiteX1-13" fmla="*/ 2032000 w 2032000"/>
              <a:gd name="connsiteY1-14" fmla="*/ 2032000 h 2032000"/>
              <a:gd name="connsiteX2-15" fmla="*/ 0 w 2032000"/>
              <a:gd name="connsiteY2-16" fmla="*/ 2032000 h 2032000"/>
              <a:gd name="connsiteX3-17" fmla="*/ 91440 w 2032000"/>
              <a:gd name="connsiteY3-18" fmla="*/ 91440 h 2032000"/>
              <a:gd name="connsiteX0-19" fmla="*/ 2032000 w 2032000"/>
              <a:gd name="connsiteY0-20" fmla="*/ 0 h 2032000"/>
              <a:gd name="connsiteX1-21" fmla="*/ 2032000 w 2032000"/>
              <a:gd name="connsiteY1-22" fmla="*/ 2032000 h 2032000"/>
              <a:gd name="connsiteX2-23" fmla="*/ 0 w 2032000"/>
              <a:gd name="connsiteY2-24" fmla="*/ 2032000 h 2032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032000" h="2032000">
                <a:moveTo>
                  <a:pt x="2032000" y="0"/>
                </a:moveTo>
                <a:lnTo>
                  <a:pt x="2032000" y="2032000"/>
                </a:lnTo>
                <a:lnTo>
                  <a:pt x="0" y="2032000"/>
                </a:ln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prstDash val="sysDash"/>
            <a:headEnd type="oval"/>
            <a:tailEnd type="oval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7"/>
          <p:cNvSpPr/>
          <p:nvPr/>
        </p:nvSpPr>
        <p:spPr>
          <a:xfrm rot="18900000" flipV="1">
            <a:off x="5859407" y="5430654"/>
            <a:ext cx="518304" cy="518302"/>
          </a:xfrm>
          <a:custGeom>
            <a:avLst/>
            <a:gdLst>
              <a:gd name="connsiteX0" fmla="*/ 0 w 2032000"/>
              <a:gd name="connsiteY0" fmla="*/ 0 h 2032000"/>
              <a:gd name="connsiteX1" fmla="*/ 2032000 w 2032000"/>
              <a:gd name="connsiteY1" fmla="*/ 0 h 2032000"/>
              <a:gd name="connsiteX2" fmla="*/ 2032000 w 2032000"/>
              <a:gd name="connsiteY2" fmla="*/ 2032000 h 2032000"/>
              <a:gd name="connsiteX3" fmla="*/ 0 w 2032000"/>
              <a:gd name="connsiteY3" fmla="*/ 2032000 h 2032000"/>
              <a:gd name="connsiteX4" fmla="*/ 0 w 2032000"/>
              <a:gd name="connsiteY4" fmla="*/ 0 h 2032000"/>
              <a:gd name="connsiteX0-1" fmla="*/ 0 w 2032000"/>
              <a:gd name="connsiteY0-2" fmla="*/ 0 h 2032000"/>
              <a:gd name="connsiteX1-3" fmla="*/ 2032000 w 2032000"/>
              <a:gd name="connsiteY1-4" fmla="*/ 0 h 2032000"/>
              <a:gd name="connsiteX2-5" fmla="*/ 2032000 w 2032000"/>
              <a:gd name="connsiteY2-6" fmla="*/ 2032000 h 2032000"/>
              <a:gd name="connsiteX3-7" fmla="*/ 0 w 2032000"/>
              <a:gd name="connsiteY3-8" fmla="*/ 2032000 h 2032000"/>
              <a:gd name="connsiteX4-9" fmla="*/ 91440 w 2032000"/>
              <a:gd name="connsiteY4-10" fmla="*/ 91440 h 2032000"/>
              <a:gd name="connsiteX0-11" fmla="*/ 2032000 w 2032000"/>
              <a:gd name="connsiteY0-12" fmla="*/ 0 h 2032000"/>
              <a:gd name="connsiteX1-13" fmla="*/ 2032000 w 2032000"/>
              <a:gd name="connsiteY1-14" fmla="*/ 2032000 h 2032000"/>
              <a:gd name="connsiteX2-15" fmla="*/ 0 w 2032000"/>
              <a:gd name="connsiteY2-16" fmla="*/ 2032000 h 2032000"/>
              <a:gd name="connsiteX3-17" fmla="*/ 91440 w 2032000"/>
              <a:gd name="connsiteY3-18" fmla="*/ 91440 h 2032000"/>
              <a:gd name="connsiteX0-19" fmla="*/ 2032000 w 2032000"/>
              <a:gd name="connsiteY0-20" fmla="*/ 0 h 2032000"/>
              <a:gd name="connsiteX1-21" fmla="*/ 2032000 w 2032000"/>
              <a:gd name="connsiteY1-22" fmla="*/ 2032000 h 2032000"/>
              <a:gd name="connsiteX2-23" fmla="*/ 0 w 2032000"/>
              <a:gd name="connsiteY2-24" fmla="*/ 2032000 h 2032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032000" h="2032000">
                <a:moveTo>
                  <a:pt x="2032000" y="0"/>
                </a:moveTo>
                <a:lnTo>
                  <a:pt x="2032000" y="2032000"/>
                </a:lnTo>
                <a:lnTo>
                  <a:pt x="0" y="2032000"/>
                </a:ln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prstDash val="sysDash"/>
            <a:headEnd type="oval"/>
            <a:tailEnd type="oval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7"/>
          <p:cNvSpPr/>
          <p:nvPr/>
        </p:nvSpPr>
        <p:spPr>
          <a:xfrm rot="18900000" flipV="1">
            <a:off x="8246670" y="5430653"/>
            <a:ext cx="518304" cy="518302"/>
          </a:xfrm>
          <a:custGeom>
            <a:avLst/>
            <a:gdLst>
              <a:gd name="connsiteX0" fmla="*/ 0 w 2032000"/>
              <a:gd name="connsiteY0" fmla="*/ 0 h 2032000"/>
              <a:gd name="connsiteX1" fmla="*/ 2032000 w 2032000"/>
              <a:gd name="connsiteY1" fmla="*/ 0 h 2032000"/>
              <a:gd name="connsiteX2" fmla="*/ 2032000 w 2032000"/>
              <a:gd name="connsiteY2" fmla="*/ 2032000 h 2032000"/>
              <a:gd name="connsiteX3" fmla="*/ 0 w 2032000"/>
              <a:gd name="connsiteY3" fmla="*/ 2032000 h 2032000"/>
              <a:gd name="connsiteX4" fmla="*/ 0 w 2032000"/>
              <a:gd name="connsiteY4" fmla="*/ 0 h 2032000"/>
              <a:gd name="connsiteX0-1" fmla="*/ 0 w 2032000"/>
              <a:gd name="connsiteY0-2" fmla="*/ 0 h 2032000"/>
              <a:gd name="connsiteX1-3" fmla="*/ 2032000 w 2032000"/>
              <a:gd name="connsiteY1-4" fmla="*/ 0 h 2032000"/>
              <a:gd name="connsiteX2-5" fmla="*/ 2032000 w 2032000"/>
              <a:gd name="connsiteY2-6" fmla="*/ 2032000 h 2032000"/>
              <a:gd name="connsiteX3-7" fmla="*/ 0 w 2032000"/>
              <a:gd name="connsiteY3-8" fmla="*/ 2032000 h 2032000"/>
              <a:gd name="connsiteX4-9" fmla="*/ 91440 w 2032000"/>
              <a:gd name="connsiteY4-10" fmla="*/ 91440 h 2032000"/>
              <a:gd name="connsiteX0-11" fmla="*/ 2032000 w 2032000"/>
              <a:gd name="connsiteY0-12" fmla="*/ 0 h 2032000"/>
              <a:gd name="connsiteX1-13" fmla="*/ 2032000 w 2032000"/>
              <a:gd name="connsiteY1-14" fmla="*/ 2032000 h 2032000"/>
              <a:gd name="connsiteX2-15" fmla="*/ 0 w 2032000"/>
              <a:gd name="connsiteY2-16" fmla="*/ 2032000 h 2032000"/>
              <a:gd name="connsiteX3-17" fmla="*/ 91440 w 2032000"/>
              <a:gd name="connsiteY3-18" fmla="*/ 91440 h 2032000"/>
              <a:gd name="connsiteX0-19" fmla="*/ 2032000 w 2032000"/>
              <a:gd name="connsiteY0-20" fmla="*/ 0 h 2032000"/>
              <a:gd name="connsiteX1-21" fmla="*/ 2032000 w 2032000"/>
              <a:gd name="connsiteY1-22" fmla="*/ 2032000 h 2032000"/>
              <a:gd name="connsiteX2-23" fmla="*/ 0 w 2032000"/>
              <a:gd name="connsiteY2-24" fmla="*/ 2032000 h 2032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032000" h="2032000">
                <a:moveTo>
                  <a:pt x="2032000" y="0"/>
                </a:moveTo>
                <a:lnTo>
                  <a:pt x="2032000" y="2032000"/>
                </a:lnTo>
                <a:lnTo>
                  <a:pt x="0" y="2032000"/>
                </a:ln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prstDash val="sysDash"/>
            <a:headEnd type="oval"/>
            <a:tailEnd type="oval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15430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选题背景</a:t>
            </a:r>
          </a:p>
        </p:txBody>
      </p:sp>
      <p:sp>
        <p:nvSpPr>
          <p:cNvPr id="3" name="任意多边形 39"/>
          <p:cNvSpPr>
            <a:spLocks noChangeAspect="1"/>
          </p:cNvSpPr>
          <p:nvPr/>
        </p:nvSpPr>
        <p:spPr>
          <a:xfrm>
            <a:off x="6224869" y="1726119"/>
            <a:ext cx="5176630" cy="2548338"/>
          </a:xfrm>
          <a:custGeom>
            <a:avLst/>
            <a:gdLst>
              <a:gd name="connsiteX0" fmla="*/ 999243 w 5176630"/>
              <a:gd name="connsiteY0" fmla="*/ 0 h 2548338"/>
              <a:gd name="connsiteX1" fmla="*/ 1866900 w 5176630"/>
              <a:gd name="connsiteY1" fmla="*/ 0 h 2548338"/>
              <a:gd name="connsiteX2" fmla="*/ 2316348 w 5176630"/>
              <a:gd name="connsiteY2" fmla="*/ 0 h 2548338"/>
              <a:gd name="connsiteX3" fmla="*/ 2565930 w 5176630"/>
              <a:gd name="connsiteY3" fmla="*/ 0 h 2548338"/>
              <a:gd name="connsiteX4" fmla="*/ 2610700 w 5176630"/>
              <a:gd name="connsiteY4" fmla="*/ 0 h 2548338"/>
              <a:gd name="connsiteX5" fmla="*/ 2860282 w 5176630"/>
              <a:gd name="connsiteY5" fmla="*/ 0 h 2548338"/>
              <a:gd name="connsiteX6" fmla="*/ 3309730 w 5176630"/>
              <a:gd name="connsiteY6" fmla="*/ 0 h 2548338"/>
              <a:gd name="connsiteX7" fmla="*/ 4177387 w 5176630"/>
              <a:gd name="connsiteY7" fmla="*/ 0 h 2548338"/>
              <a:gd name="connsiteX8" fmla="*/ 4177387 w 5176630"/>
              <a:gd name="connsiteY8" fmla="*/ 1042 h 2548338"/>
              <a:gd name="connsiteX9" fmla="*/ 4326636 w 5176630"/>
              <a:gd name="connsiteY9" fmla="*/ 1042 h 2548338"/>
              <a:gd name="connsiteX10" fmla="*/ 4470026 w 5176630"/>
              <a:gd name="connsiteY10" fmla="*/ 38550 h 2548338"/>
              <a:gd name="connsiteX11" fmla="*/ 4569051 w 5176630"/>
              <a:gd name="connsiteY11" fmla="*/ 137527 h 2548338"/>
              <a:gd name="connsiteX12" fmla="*/ 5137436 w 5176630"/>
              <a:gd name="connsiteY12" fmla="*/ 1131441 h 2548338"/>
              <a:gd name="connsiteX13" fmla="*/ 5176630 w 5176630"/>
              <a:gd name="connsiteY13" fmla="*/ 1274171 h 2548338"/>
              <a:gd name="connsiteX14" fmla="*/ 5136401 w 5176630"/>
              <a:gd name="connsiteY14" fmla="*/ 1417945 h 2548338"/>
              <a:gd name="connsiteX15" fmla="*/ 4569051 w 5176630"/>
              <a:gd name="connsiteY15" fmla="*/ 2411860 h 2548338"/>
              <a:gd name="connsiteX16" fmla="*/ 4470026 w 5176630"/>
              <a:gd name="connsiteY16" fmla="*/ 2510835 h 2548338"/>
              <a:gd name="connsiteX17" fmla="*/ 4328699 w 5176630"/>
              <a:gd name="connsiteY17" fmla="*/ 2547297 h 2548338"/>
              <a:gd name="connsiteX18" fmla="*/ 4177387 w 5176630"/>
              <a:gd name="connsiteY18" fmla="*/ 2547297 h 2548338"/>
              <a:gd name="connsiteX19" fmla="*/ 4177387 w 5176630"/>
              <a:gd name="connsiteY19" fmla="*/ 2548338 h 2548338"/>
              <a:gd name="connsiteX20" fmla="*/ 3309730 w 5176630"/>
              <a:gd name="connsiteY20" fmla="*/ 2548338 h 2548338"/>
              <a:gd name="connsiteX21" fmla="*/ 2860282 w 5176630"/>
              <a:gd name="connsiteY21" fmla="*/ 2548338 h 2548338"/>
              <a:gd name="connsiteX22" fmla="*/ 2610700 w 5176630"/>
              <a:gd name="connsiteY22" fmla="*/ 2548338 h 2548338"/>
              <a:gd name="connsiteX23" fmla="*/ 2565930 w 5176630"/>
              <a:gd name="connsiteY23" fmla="*/ 2548338 h 2548338"/>
              <a:gd name="connsiteX24" fmla="*/ 2316348 w 5176630"/>
              <a:gd name="connsiteY24" fmla="*/ 2548338 h 2548338"/>
              <a:gd name="connsiteX25" fmla="*/ 1866900 w 5176630"/>
              <a:gd name="connsiteY25" fmla="*/ 2548338 h 2548338"/>
              <a:gd name="connsiteX26" fmla="*/ 999243 w 5176630"/>
              <a:gd name="connsiteY26" fmla="*/ 2548338 h 2548338"/>
              <a:gd name="connsiteX27" fmla="*/ 999243 w 5176630"/>
              <a:gd name="connsiteY27" fmla="*/ 2547297 h 2548338"/>
              <a:gd name="connsiteX28" fmla="*/ 847931 w 5176630"/>
              <a:gd name="connsiteY28" fmla="*/ 2547297 h 2548338"/>
              <a:gd name="connsiteX29" fmla="*/ 706604 w 5176630"/>
              <a:gd name="connsiteY29" fmla="*/ 2510835 h 2548338"/>
              <a:gd name="connsiteX30" fmla="*/ 607579 w 5176630"/>
              <a:gd name="connsiteY30" fmla="*/ 2411860 h 2548338"/>
              <a:gd name="connsiteX31" fmla="*/ 40229 w 5176630"/>
              <a:gd name="connsiteY31" fmla="*/ 1417945 h 2548338"/>
              <a:gd name="connsiteX32" fmla="*/ 0 w 5176630"/>
              <a:gd name="connsiteY32" fmla="*/ 1274171 h 2548338"/>
              <a:gd name="connsiteX33" fmla="*/ 39194 w 5176630"/>
              <a:gd name="connsiteY33" fmla="*/ 1131441 h 2548338"/>
              <a:gd name="connsiteX34" fmla="*/ 607579 w 5176630"/>
              <a:gd name="connsiteY34" fmla="*/ 137527 h 2548338"/>
              <a:gd name="connsiteX35" fmla="*/ 706604 w 5176630"/>
              <a:gd name="connsiteY35" fmla="*/ 38550 h 2548338"/>
              <a:gd name="connsiteX36" fmla="*/ 849994 w 5176630"/>
              <a:gd name="connsiteY36" fmla="*/ 1042 h 2548338"/>
              <a:gd name="connsiteX37" fmla="*/ 999243 w 5176630"/>
              <a:gd name="connsiteY37" fmla="*/ 1042 h 2548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176630" h="2548338">
                <a:moveTo>
                  <a:pt x="999243" y="0"/>
                </a:moveTo>
                <a:lnTo>
                  <a:pt x="1866900" y="0"/>
                </a:lnTo>
                <a:lnTo>
                  <a:pt x="2316348" y="0"/>
                </a:lnTo>
                <a:lnTo>
                  <a:pt x="2565930" y="0"/>
                </a:lnTo>
                <a:lnTo>
                  <a:pt x="2610700" y="0"/>
                </a:lnTo>
                <a:lnTo>
                  <a:pt x="2860282" y="0"/>
                </a:lnTo>
                <a:lnTo>
                  <a:pt x="3309730" y="0"/>
                </a:lnTo>
                <a:lnTo>
                  <a:pt x="4177387" y="0"/>
                </a:lnTo>
                <a:lnTo>
                  <a:pt x="4177387" y="1042"/>
                </a:lnTo>
                <a:lnTo>
                  <a:pt x="4326636" y="1042"/>
                </a:lnTo>
                <a:cubicBezTo>
                  <a:pt x="4375120" y="0"/>
                  <a:pt x="4424636" y="11461"/>
                  <a:pt x="4470026" y="38550"/>
                </a:cubicBezTo>
                <a:cubicBezTo>
                  <a:pt x="4512314" y="62513"/>
                  <a:pt x="4546358" y="96893"/>
                  <a:pt x="4569051" y="137527"/>
                </a:cubicBezTo>
                <a:lnTo>
                  <a:pt x="5137436" y="1131441"/>
                </a:lnTo>
                <a:cubicBezTo>
                  <a:pt x="5162189" y="1173113"/>
                  <a:pt x="5176630" y="1222078"/>
                  <a:pt x="5176630" y="1274171"/>
                </a:cubicBezTo>
                <a:cubicBezTo>
                  <a:pt x="5176630" y="1327307"/>
                  <a:pt x="5162189" y="1376272"/>
                  <a:pt x="5136401" y="1417945"/>
                </a:cubicBezTo>
                <a:lnTo>
                  <a:pt x="4569051" y="2411860"/>
                </a:lnTo>
                <a:cubicBezTo>
                  <a:pt x="4545328" y="2451450"/>
                  <a:pt x="4512314" y="2485831"/>
                  <a:pt x="4470026" y="2510835"/>
                </a:cubicBezTo>
                <a:cubicBezTo>
                  <a:pt x="4425666" y="2536877"/>
                  <a:pt x="4377185" y="2548338"/>
                  <a:pt x="4328699" y="2547297"/>
                </a:cubicBezTo>
                <a:lnTo>
                  <a:pt x="4177387" y="2547297"/>
                </a:lnTo>
                <a:lnTo>
                  <a:pt x="4177387" y="2548338"/>
                </a:lnTo>
                <a:lnTo>
                  <a:pt x="3309730" y="2548338"/>
                </a:lnTo>
                <a:lnTo>
                  <a:pt x="2860282" y="2548338"/>
                </a:lnTo>
                <a:lnTo>
                  <a:pt x="2610700" y="2548338"/>
                </a:lnTo>
                <a:lnTo>
                  <a:pt x="2565930" y="2548338"/>
                </a:lnTo>
                <a:lnTo>
                  <a:pt x="2316348" y="2548338"/>
                </a:lnTo>
                <a:lnTo>
                  <a:pt x="1866900" y="2548338"/>
                </a:lnTo>
                <a:lnTo>
                  <a:pt x="999243" y="2548338"/>
                </a:lnTo>
                <a:lnTo>
                  <a:pt x="999243" y="2547297"/>
                </a:lnTo>
                <a:lnTo>
                  <a:pt x="847931" y="2547297"/>
                </a:lnTo>
                <a:cubicBezTo>
                  <a:pt x="799445" y="2548338"/>
                  <a:pt x="750964" y="2536877"/>
                  <a:pt x="706604" y="2510835"/>
                </a:cubicBezTo>
                <a:cubicBezTo>
                  <a:pt x="664316" y="2485831"/>
                  <a:pt x="631302" y="2451450"/>
                  <a:pt x="607579" y="2411860"/>
                </a:cubicBezTo>
                <a:lnTo>
                  <a:pt x="40229" y="1417945"/>
                </a:lnTo>
                <a:cubicBezTo>
                  <a:pt x="14441" y="1376272"/>
                  <a:pt x="0" y="1327307"/>
                  <a:pt x="0" y="1274171"/>
                </a:cubicBezTo>
                <a:cubicBezTo>
                  <a:pt x="0" y="1222078"/>
                  <a:pt x="14441" y="1173113"/>
                  <a:pt x="39194" y="1131441"/>
                </a:cubicBezTo>
                <a:lnTo>
                  <a:pt x="607579" y="137527"/>
                </a:lnTo>
                <a:cubicBezTo>
                  <a:pt x="630272" y="96893"/>
                  <a:pt x="664316" y="62513"/>
                  <a:pt x="706604" y="38550"/>
                </a:cubicBezTo>
                <a:cubicBezTo>
                  <a:pt x="751994" y="11461"/>
                  <a:pt x="801510" y="0"/>
                  <a:pt x="849994" y="1042"/>
                </a:cubicBezTo>
                <a:lnTo>
                  <a:pt x="999243" y="1042"/>
                </a:lnTo>
                <a:close/>
              </a:path>
            </a:pathLst>
          </a:custGeom>
          <a:noFill/>
          <a:ln w="19050">
            <a:solidFill>
              <a:srgbClr val="026F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TextBox 41"/>
          <p:cNvSpPr txBox="1"/>
          <p:nvPr/>
        </p:nvSpPr>
        <p:spPr>
          <a:xfrm>
            <a:off x="1072355" y="5016177"/>
            <a:ext cx="10047290" cy="10772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2800"/>
              </a:lnSpc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毕业论文答辩是一种有组织、有准备、有计划、有鉴定的比较正规的审查论文的重要形式。为了搞好毕业论文答辩，在举行答辩会前，校方、答辩委员会、答辩者（撰写毕业论文的作者）三方都要作好充分的准备。在答辩会上，考官要极力找出来在论文中所表现的水平是真是假。</a:t>
            </a:r>
            <a:endParaRPr lang="en-US" altLang="zh-CN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TextBox 29"/>
          <p:cNvSpPr txBox="1"/>
          <p:nvPr/>
        </p:nvSpPr>
        <p:spPr>
          <a:xfrm>
            <a:off x="1595762" y="2647096"/>
            <a:ext cx="3607772" cy="10002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2600"/>
              </a:lnSpc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点击输入您的文字内容，或复制粘贴具体文本，语言精练概括的说明你所要阐明的观点</a:t>
            </a:r>
            <a:endParaRPr lang="en-US" altLang="zh-CN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任意多边形 38"/>
          <p:cNvSpPr>
            <a:spLocks noChangeAspect="1"/>
          </p:cNvSpPr>
          <p:nvPr/>
        </p:nvSpPr>
        <p:spPr>
          <a:xfrm>
            <a:off x="811333" y="1726119"/>
            <a:ext cx="5176630" cy="2548338"/>
          </a:xfrm>
          <a:custGeom>
            <a:avLst/>
            <a:gdLst>
              <a:gd name="connsiteX0" fmla="*/ 999243 w 5176630"/>
              <a:gd name="connsiteY0" fmla="*/ 0 h 2548338"/>
              <a:gd name="connsiteX1" fmla="*/ 1866900 w 5176630"/>
              <a:gd name="connsiteY1" fmla="*/ 0 h 2548338"/>
              <a:gd name="connsiteX2" fmla="*/ 2316348 w 5176630"/>
              <a:gd name="connsiteY2" fmla="*/ 0 h 2548338"/>
              <a:gd name="connsiteX3" fmla="*/ 2565930 w 5176630"/>
              <a:gd name="connsiteY3" fmla="*/ 0 h 2548338"/>
              <a:gd name="connsiteX4" fmla="*/ 2610700 w 5176630"/>
              <a:gd name="connsiteY4" fmla="*/ 0 h 2548338"/>
              <a:gd name="connsiteX5" fmla="*/ 2860282 w 5176630"/>
              <a:gd name="connsiteY5" fmla="*/ 0 h 2548338"/>
              <a:gd name="connsiteX6" fmla="*/ 3309730 w 5176630"/>
              <a:gd name="connsiteY6" fmla="*/ 0 h 2548338"/>
              <a:gd name="connsiteX7" fmla="*/ 4177387 w 5176630"/>
              <a:gd name="connsiteY7" fmla="*/ 0 h 2548338"/>
              <a:gd name="connsiteX8" fmla="*/ 4177387 w 5176630"/>
              <a:gd name="connsiteY8" fmla="*/ 1042 h 2548338"/>
              <a:gd name="connsiteX9" fmla="*/ 4326636 w 5176630"/>
              <a:gd name="connsiteY9" fmla="*/ 1042 h 2548338"/>
              <a:gd name="connsiteX10" fmla="*/ 4470026 w 5176630"/>
              <a:gd name="connsiteY10" fmla="*/ 38550 h 2548338"/>
              <a:gd name="connsiteX11" fmla="*/ 4569051 w 5176630"/>
              <a:gd name="connsiteY11" fmla="*/ 137527 h 2548338"/>
              <a:gd name="connsiteX12" fmla="*/ 5137436 w 5176630"/>
              <a:gd name="connsiteY12" fmla="*/ 1131441 h 2548338"/>
              <a:gd name="connsiteX13" fmla="*/ 5176630 w 5176630"/>
              <a:gd name="connsiteY13" fmla="*/ 1274171 h 2548338"/>
              <a:gd name="connsiteX14" fmla="*/ 5136401 w 5176630"/>
              <a:gd name="connsiteY14" fmla="*/ 1417945 h 2548338"/>
              <a:gd name="connsiteX15" fmla="*/ 4569051 w 5176630"/>
              <a:gd name="connsiteY15" fmla="*/ 2411860 h 2548338"/>
              <a:gd name="connsiteX16" fmla="*/ 4470026 w 5176630"/>
              <a:gd name="connsiteY16" fmla="*/ 2510835 h 2548338"/>
              <a:gd name="connsiteX17" fmla="*/ 4328699 w 5176630"/>
              <a:gd name="connsiteY17" fmla="*/ 2547297 h 2548338"/>
              <a:gd name="connsiteX18" fmla="*/ 4177387 w 5176630"/>
              <a:gd name="connsiteY18" fmla="*/ 2547297 h 2548338"/>
              <a:gd name="connsiteX19" fmla="*/ 4177387 w 5176630"/>
              <a:gd name="connsiteY19" fmla="*/ 2548338 h 2548338"/>
              <a:gd name="connsiteX20" fmla="*/ 3309730 w 5176630"/>
              <a:gd name="connsiteY20" fmla="*/ 2548338 h 2548338"/>
              <a:gd name="connsiteX21" fmla="*/ 2860282 w 5176630"/>
              <a:gd name="connsiteY21" fmla="*/ 2548338 h 2548338"/>
              <a:gd name="connsiteX22" fmla="*/ 2610700 w 5176630"/>
              <a:gd name="connsiteY22" fmla="*/ 2548338 h 2548338"/>
              <a:gd name="connsiteX23" fmla="*/ 2565930 w 5176630"/>
              <a:gd name="connsiteY23" fmla="*/ 2548338 h 2548338"/>
              <a:gd name="connsiteX24" fmla="*/ 2316348 w 5176630"/>
              <a:gd name="connsiteY24" fmla="*/ 2548338 h 2548338"/>
              <a:gd name="connsiteX25" fmla="*/ 1866900 w 5176630"/>
              <a:gd name="connsiteY25" fmla="*/ 2548338 h 2548338"/>
              <a:gd name="connsiteX26" fmla="*/ 999243 w 5176630"/>
              <a:gd name="connsiteY26" fmla="*/ 2548338 h 2548338"/>
              <a:gd name="connsiteX27" fmla="*/ 999243 w 5176630"/>
              <a:gd name="connsiteY27" fmla="*/ 2547297 h 2548338"/>
              <a:gd name="connsiteX28" fmla="*/ 847931 w 5176630"/>
              <a:gd name="connsiteY28" fmla="*/ 2547297 h 2548338"/>
              <a:gd name="connsiteX29" fmla="*/ 706604 w 5176630"/>
              <a:gd name="connsiteY29" fmla="*/ 2510835 h 2548338"/>
              <a:gd name="connsiteX30" fmla="*/ 607579 w 5176630"/>
              <a:gd name="connsiteY30" fmla="*/ 2411860 h 2548338"/>
              <a:gd name="connsiteX31" fmla="*/ 40229 w 5176630"/>
              <a:gd name="connsiteY31" fmla="*/ 1417945 h 2548338"/>
              <a:gd name="connsiteX32" fmla="*/ 0 w 5176630"/>
              <a:gd name="connsiteY32" fmla="*/ 1274171 h 2548338"/>
              <a:gd name="connsiteX33" fmla="*/ 39194 w 5176630"/>
              <a:gd name="connsiteY33" fmla="*/ 1131441 h 2548338"/>
              <a:gd name="connsiteX34" fmla="*/ 607579 w 5176630"/>
              <a:gd name="connsiteY34" fmla="*/ 137527 h 2548338"/>
              <a:gd name="connsiteX35" fmla="*/ 706604 w 5176630"/>
              <a:gd name="connsiteY35" fmla="*/ 38550 h 2548338"/>
              <a:gd name="connsiteX36" fmla="*/ 849994 w 5176630"/>
              <a:gd name="connsiteY36" fmla="*/ 1042 h 2548338"/>
              <a:gd name="connsiteX37" fmla="*/ 999243 w 5176630"/>
              <a:gd name="connsiteY37" fmla="*/ 1042 h 2548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176630" h="2548338">
                <a:moveTo>
                  <a:pt x="999243" y="0"/>
                </a:moveTo>
                <a:lnTo>
                  <a:pt x="1866900" y="0"/>
                </a:lnTo>
                <a:lnTo>
                  <a:pt x="2316348" y="0"/>
                </a:lnTo>
                <a:lnTo>
                  <a:pt x="2565930" y="0"/>
                </a:lnTo>
                <a:lnTo>
                  <a:pt x="2610700" y="0"/>
                </a:lnTo>
                <a:lnTo>
                  <a:pt x="2860282" y="0"/>
                </a:lnTo>
                <a:lnTo>
                  <a:pt x="3309730" y="0"/>
                </a:lnTo>
                <a:lnTo>
                  <a:pt x="4177387" y="0"/>
                </a:lnTo>
                <a:lnTo>
                  <a:pt x="4177387" y="1042"/>
                </a:lnTo>
                <a:lnTo>
                  <a:pt x="4326636" y="1042"/>
                </a:lnTo>
                <a:cubicBezTo>
                  <a:pt x="4375120" y="0"/>
                  <a:pt x="4424636" y="11461"/>
                  <a:pt x="4470026" y="38550"/>
                </a:cubicBezTo>
                <a:cubicBezTo>
                  <a:pt x="4512314" y="62513"/>
                  <a:pt x="4546358" y="96893"/>
                  <a:pt x="4569051" y="137527"/>
                </a:cubicBezTo>
                <a:lnTo>
                  <a:pt x="5137436" y="1131441"/>
                </a:lnTo>
                <a:cubicBezTo>
                  <a:pt x="5162189" y="1173113"/>
                  <a:pt x="5176630" y="1222078"/>
                  <a:pt x="5176630" y="1274171"/>
                </a:cubicBezTo>
                <a:cubicBezTo>
                  <a:pt x="5176630" y="1327307"/>
                  <a:pt x="5162189" y="1376272"/>
                  <a:pt x="5136401" y="1417945"/>
                </a:cubicBezTo>
                <a:lnTo>
                  <a:pt x="4569051" y="2411860"/>
                </a:lnTo>
                <a:cubicBezTo>
                  <a:pt x="4545328" y="2451450"/>
                  <a:pt x="4512314" y="2485831"/>
                  <a:pt x="4470026" y="2510835"/>
                </a:cubicBezTo>
                <a:cubicBezTo>
                  <a:pt x="4425666" y="2536877"/>
                  <a:pt x="4377185" y="2548338"/>
                  <a:pt x="4328699" y="2547297"/>
                </a:cubicBezTo>
                <a:lnTo>
                  <a:pt x="4177387" y="2547297"/>
                </a:lnTo>
                <a:lnTo>
                  <a:pt x="4177387" y="2548338"/>
                </a:lnTo>
                <a:lnTo>
                  <a:pt x="3309730" y="2548338"/>
                </a:lnTo>
                <a:lnTo>
                  <a:pt x="2860282" y="2548338"/>
                </a:lnTo>
                <a:lnTo>
                  <a:pt x="2610700" y="2548338"/>
                </a:lnTo>
                <a:lnTo>
                  <a:pt x="2565930" y="2548338"/>
                </a:lnTo>
                <a:lnTo>
                  <a:pt x="2316348" y="2548338"/>
                </a:lnTo>
                <a:lnTo>
                  <a:pt x="1866900" y="2548338"/>
                </a:lnTo>
                <a:lnTo>
                  <a:pt x="999243" y="2548338"/>
                </a:lnTo>
                <a:lnTo>
                  <a:pt x="999243" y="2547297"/>
                </a:lnTo>
                <a:lnTo>
                  <a:pt x="847931" y="2547297"/>
                </a:lnTo>
                <a:cubicBezTo>
                  <a:pt x="799445" y="2548338"/>
                  <a:pt x="750964" y="2536877"/>
                  <a:pt x="706604" y="2510835"/>
                </a:cubicBezTo>
                <a:cubicBezTo>
                  <a:pt x="664316" y="2485831"/>
                  <a:pt x="631302" y="2451450"/>
                  <a:pt x="607579" y="2411860"/>
                </a:cubicBezTo>
                <a:lnTo>
                  <a:pt x="40229" y="1417945"/>
                </a:lnTo>
                <a:cubicBezTo>
                  <a:pt x="14441" y="1376272"/>
                  <a:pt x="0" y="1327307"/>
                  <a:pt x="0" y="1274171"/>
                </a:cubicBezTo>
                <a:cubicBezTo>
                  <a:pt x="0" y="1222078"/>
                  <a:pt x="14441" y="1173113"/>
                  <a:pt x="39194" y="1131441"/>
                </a:cubicBezTo>
                <a:lnTo>
                  <a:pt x="607579" y="137527"/>
                </a:lnTo>
                <a:cubicBezTo>
                  <a:pt x="630272" y="96893"/>
                  <a:pt x="664316" y="62513"/>
                  <a:pt x="706604" y="38550"/>
                </a:cubicBezTo>
                <a:cubicBezTo>
                  <a:pt x="751994" y="11461"/>
                  <a:pt x="801510" y="0"/>
                  <a:pt x="849994" y="1042"/>
                </a:cubicBezTo>
                <a:lnTo>
                  <a:pt x="999243" y="1042"/>
                </a:lnTo>
                <a:close/>
              </a:path>
            </a:pathLst>
          </a:custGeom>
          <a:noFill/>
          <a:ln w="19050">
            <a:solidFill>
              <a:srgbClr val="026F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 29"/>
          <p:cNvSpPr>
            <a:spLocks noChangeAspect="1"/>
          </p:cNvSpPr>
          <p:nvPr/>
        </p:nvSpPr>
        <p:spPr>
          <a:xfrm>
            <a:off x="1595762" y="1096772"/>
            <a:ext cx="3607771" cy="1219842"/>
          </a:xfrm>
          <a:prstGeom prst="diamond">
            <a:avLst/>
          </a:prstGeom>
          <a:solidFill>
            <a:srgbClr val="026FCE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TextBox 30"/>
          <p:cNvSpPr txBox="1"/>
          <p:nvPr/>
        </p:nvSpPr>
        <p:spPr>
          <a:xfrm>
            <a:off x="2468231" y="1409820"/>
            <a:ext cx="186283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国际现状</a:t>
            </a:r>
          </a:p>
        </p:txBody>
      </p:sp>
      <p:sp>
        <p:nvSpPr>
          <p:cNvPr id="10" name="TextBox 29"/>
          <p:cNvSpPr txBox="1"/>
          <p:nvPr/>
        </p:nvSpPr>
        <p:spPr>
          <a:xfrm>
            <a:off x="7009298" y="2753607"/>
            <a:ext cx="3607772" cy="10002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2600"/>
              </a:lnSpc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点击输入您的文字内容，或复制粘贴具体文本，语言精练概括的说明你所要阐明的观点</a:t>
            </a:r>
            <a:endParaRPr lang="en-US" altLang="zh-CN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任意多边形 34"/>
          <p:cNvSpPr>
            <a:spLocks noChangeAspect="1"/>
          </p:cNvSpPr>
          <p:nvPr/>
        </p:nvSpPr>
        <p:spPr>
          <a:xfrm>
            <a:off x="7009297" y="1224119"/>
            <a:ext cx="3607771" cy="1000274"/>
          </a:xfrm>
          <a:prstGeom prst="diamond">
            <a:avLst/>
          </a:prstGeom>
          <a:solidFill>
            <a:srgbClr val="026FCE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TextBox 30"/>
          <p:cNvSpPr txBox="1"/>
          <p:nvPr/>
        </p:nvSpPr>
        <p:spPr>
          <a:xfrm>
            <a:off x="7881765" y="1474776"/>
            <a:ext cx="186283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国内现状</a:t>
            </a:r>
          </a:p>
        </p:txBody>
      </p:sp>
    </p:spTree>
    <p:extLst>
      <p:ext uri="{BB962C8B-B14F-4D97-AF65-F5344CB8AC3E}">
        <p14:creationId xmlns:p14="http://schemas.microsoft.com/office/powerpoint/2010/main" val="2916633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4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4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4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98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 animBg="1"/>
      <p:bldP spid="8" grpId="0" animBg="1"/>
      <p:bldP spid="9" grpId="0"/>
      <p:bldP spid="10" grpId="0"/>
      <p:bldP spid="12" grpId="0" animBg="1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选题意义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15" y="1473201"/>
            <a:ext cx="6152186" cy="46141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43977" y="1865817"/>
            <a:ext cx="7257423" cy="3828905"/>
          </a:xfrm>
          <a:prstGeom prst="rect">
            <a:avLst/>
          </a:prstGeom>
          <a:solidFill>
            <a:srgbClr val="0270D1"/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95"/>
          <p:cNvSpPr/>
          <p:nvPr/>
        </p:nvSpPr>
        <p:spPr>
          <a:xfrm>
            <a:off x="4472255" y="3325514"/>
            <a:ext cx="649514" cy="649514"/>
          </a:xfrm>
          <a:prstGeom prst="roundRect">
            <a:avLst/>
          </a:prstGeom>
          <a:solidFill>
            <a:srgbClr val="FFFFFF"/>
          </a:solidFill>
        </p:spPr>
        <p:txBody>
          <a:bodyPr wrap="non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Group 65"/>
          <p:cNvGrpSpPr/>
          <p:nvPr/>
        </p:nvGrpSpPr>
        <p:grpSpPr>
          <a:xfrm>
            <a:off x="4549096" y="3452813"/>
            <a:ext cx="526560" cy="396608"/>
            <a:chOff x="550885" y="1190671"/>
            <a:chExt cx="3840309" cy="2892537"/>
          </a:xfrm>
          <a:solidFill>
            <a:srgbClr val="0270D1"/>
          </a:solidFill>
        </p:grpSpPr>
        <p:sp>
          <p:nvSpPr>
            <p:cNvPr id="7" name="Freeform 14"/>
            <p:cNvSpPr>
              <a:spLocks noEditPoints="1"/>
            </p:cNvSpPr>
            <p:nvPr/>
          </p:nvSpPr>
          <p:spPr bwMode="auto">
            <a:xfrm>
              <a:off x="2425794" y="2978264"/>
              <a:ext cx="149229" cy="239723"/>
            </a:xfrm>
            <a:custGeom>
              <a:avLst/>
              <a:gdLst/>
              <a:ahLst/>
              <a:cxnLst>
                <a:cxn ang="0">
                  <a:pos x="65" y="30"/>
                </a:cxn>
                <a:cxn ang="0">
                  <a:pos x="46" y="17"/>
                </a:cxn>
                <a:cxn ang="0">
                  <a:pos x="0" y="0"/>
                </a:cxn>
                <a:cxn ang="0">
                  <a:pos x="0" y="122"/>
                </a:cxn>
                <a:cxn ang="0">
                  <a:pos x="69" y="86"/>
                </a:cxn>
                <a:cxn ang="0">
                  <a:pos x="74" y="48"/>
                </a:cxn>
                <a:cxn ang="0">
                  <a:pos x="65" y="30"/>
                </a:cxn>
                <a:cxn ang="0">
                  <a:pos x="65" y="30"/>
                </a:cxn>
                <a:cxn ang="0">
                  <a:pos x="65" y="30"/>
                </a:cxn>
              </a:cxnLst>
              <a:rect l="0" t="0" r="r" b="b"/>
              <a:pathLst>
                <a:path w="76" h="122">
                  <a:moveTo>
                    <a:pt x="65" y="30"/>
                  </a:moveTo>
                  <a:cubicBezTo>
                    <a:pt x="59" y="24"/>
                    <a:pt x="53" y="20"/>
                    <a:pt x="46" y="17"/>
                  </a:cubicBezTo>
                  <a:cubicBezTo>
                    <a:pt x="32" y="9"/>
                    <a:pt x="16" y="4"/>
                    <a:pt x="0" y="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26" y="119"/>
                    <a:pt x="55" y="110"/>
                    <a:pt x="69" y="86"/>
                  </a:cubicBezTo>
                  <a:cubicBezTo>
                    <a:pt x="75" y="75"/>
                    <a:pt x="76" y="61"/>
                    <a:pt x="74" y="48"/>
                  </a:cubicBezTo>
                  <a:cubicBezTo>
                    <a:pt x="72" y="41"/>
                    <a:pt x="69" y="35"/>
                    <a:pt x="65" y="30"/>
                  </a:cubicBezTo>
                  <a:close/>
                  <a:moveTo>
                    <a:pt x="65" y="30"/>
                  </a:moveTo>
                  <a:cubicBezTo>
                    <a:pt x="65" y="30"/>
                    <a:pt x="65" y="30"/>
                    <a:pt x="65" y="3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15"/>
            <p:cNvSpPr>
              <a:spLocks noEditPoints="1"/>
            </p:cNvSpPr>
            <p:nvPr/>
          </p:nvSpPr>
          <p:spPr bwMode="auto">
            <a:xfrm>
              <a:off x="2559149" y="3148136"/>
              <a:ext cx="1587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16"/>
            <p:cNvSpPr>
              <a:spLocks noEditPoints="1"/>
            </p:cNvSpPr>
            <p:nvPr/>
          </p:nvSpPr>
          <p:spPr bwMode="auto">
            <a:xfrm>
              <a:off x="2174958" y="2597251"/>
              <a:ext cx="120655" cy="214319"/>
            </a:xfrm>
            <a:custGeom>
              <a:avLst/>
              <a:gdLst/>
              <a:ahLst/>
              <a:cxnLst>
                <a:cxn ang="0">
                  <a:pos x="9" y="30"/>
                </a:cxn>
                <a:cxn ang="0">
                  <a:pos x="1" y="52"/>
                </a:cxn>
                <a:cxn ang="0">
                  <a:pos x="4" y="75"/>
                </a:cxn>
                <a:cxn ang="0">
                  <a:pos x="18" y="92"/>
                </a:cxn>
                <a:cxn ang="0">
                  <a:pos x="40" y="103"/>
                </a:cxn>
                <a:cxn ang="0">
                  <a:pos x="61" y="110"/>
                </a:cxn>
                <a:cxn ang="0">
                  <a:pos x="61" y="0"/>
                </a:cxn>
                <a:cxn ang="0">
                  <a:pos x="9" y="30"/>
                </a:cxn>
                <a:cxn ang="0">
                  <a:pos x="9" y="30"/>
                </a:cxn>
                <a:cxn ang="0">
                  <a:pos x="9" y="30"/>
                </a:cxn>
              </a:cxnLst>
              <a:rect l="0" t="0" r="r" b="b"/>
              <a:pathLst>
                <a:path w="61" h="110">
                  <a:moveTo>
                    <a:pt x="9" y="30"/>
                  </a:moveTo>
                  <a:cubicBezTo>
                    <a:pt x="4" y="37"/>
                    <a:pt x="2" y="44"/>
                    <a:pt x="1" y="52"/>
                  </a:cubicBezTo>
                  <a:cubicBezTo>
                    <a:pt x="0" y="59"/>
                    <a:pt x="1" y="68"/>
                    <a:pt x="4" y="75"/>
                  </a:cubicBezTo>
                  <a:cubicBezTo>
                    <a:pt x="6" y="82"/>
                    <a:pt x="12" y="87"/>
                    <a:pt x="18" y="92"/>
                  </a:cubicBezTo>
                  <a:cubicBezTo>
                    <a:pt x="25" y="96"/>
                    <a:pt x="33" y="100"/>
                    <a:pt x="40" y="103"/>
                  </a:cubicBezTo>
                  <a:cubicBezTo>
                    <a:pt x="47" y="105"/>
                    <a:pt x="54" y="108"/>
                    <a:pt x="61" y="11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2" y="4"/>
                    <a:pt x="21" y="13"/>
                    <a:pt x="9" y="30"/>
                  </a:cubicBezTo>
                  <a:close/>
                  <a:moveTo>
                    <a:pt x="9" y="30"/>
                  </a:moveTo>
                  <a:cubicBezTo>
                    <a:pt x="9" y="30"/>
                    <a:pt x="9" y="30"/>
                    <a:pt x="9" y="3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17"/>
            <p:cNvSpPr>
              <a:spLocks noEditPoints="1"/>
            </p:cNvSpPr>
            <p:nvPr/>
          </p:nvSpPr>
          <p:spPr bwMode="auto">
            <a:xfrm>
              <a:off x="2560736" y="3144958"/>
              <a:ext cx="1587" cy="31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 noEditPoints="1"/>
            </p:cNvSpPr>
            <p:nvPr/>
          </p:nvSpPr>
          <p:spPr bwMode="auto">
            <a:xfrm>
              <a:off x="550885" y="1190671"/>
              <a:ext cx="3840309" cy="2892537"/>
            </a:xfrm>
            <a:custGeom>
              <a:avLst/>
              <a:gdLst/>
              <a:ahLst/>
              <a:cxnLst>
                <a:cxn ang="0">
                  <a:pos x="1000" y="335"/>
                </a:cxn>
                <a:cxn ang="0">
                  <a:pos x="1130" y="44"/>
                </a:cxn>
                <a:cxn ang="0">
                  <a:pos x="892" y="91"/>
                </a:cxn>
                <a:cxn ang="0">
                  <a:pos x="664" y="57"/>
                </a:cxn>
                <a:cxn ang="0">
                  <a:pos x="807" y="343"/>
                </a:cxn>
                <a:cxn ang="0">
                  <a:pos x="822" y="1394"/>
                </a:cxn>
                <a:cxn ang="0">
                  <a:pos x="1000" y="335"/>
                </a:cxn>
                <a:cxn ang="0">
                  <a:pos x="1098" y="988"/>
                </a:cxn>
                <a:cxn ang="0">
                  <a:pos x="1052" y="1069"/>
                </a:cxn>
                <a:cxn ang="0">
                  <a:pos x="957" y="1102"/>
                </a:cxn>
                <a:cxn ang="0">
                  <a:pos x="957" y="1138"/>
                </a:cxn>
                <a:cxn ang="0">
                  <a:pos x="946" y="1163"/>
                </a:cxn>
                <a:cxn ang="0">
                  <a:pos x="910" y="1168"/>
                </a:cxn>
                <a:cxn ang="0">
                  <a:pos x="890" y="1138"/>
                </a:cxn>
                <a:cxn ang="0">
                  <a:pos x="890" y="1099"/>
                </a:cxn>
                <a:cxn ang="0">
                  <a:pos x="873" y="1095"/>
                </a:cxn>
                <a:cxn ang="0">
                  <a:pos x="792" y="1045"/>
                </a:cxn>
                <a:cxn ang="0">
                  <a:pos x="766" y="1003"/>
                </a:cxn>
                <a:cxn ang="0">
                  <a:pos x="762" y="991"/>
                </a:cxn>
                <a:cxn ang="0">
                  <a:pos x="759" y="979"/>
                </a:cxn>
                <a:cxn ang="0">
                  <a:pos x="763" y="961"/>
                </a:cxn>
                <a:cxn ang="0">
                  <a:pos x="796" y="943"/>
                </a:cxn>
                <a:cxn ang="0">
                  <a:pos x="825" y="966"/>
                </a:cxn>
                <a:cxn ang="0">
                  <a:pos x="828" y="977"/>
                </a:cxn>
                <a:cxn ang="0">
                  <a:pos x="833" y="988"/>
                </a:cxn>
                <a:cxn ang="0">
                  <a:pos x="848" y="1007"/>
                </a:cxn>
                <a:cxn ang="0">
                  <a:pos x="890" y="1030"/>
                </a:cxn>
                <a:cxn ang="0">
                  <a:pos x="890" y="898"/>
                </a:cxn>
                <a:cxn ang="0">
                  <a:pos x="803" y="860"/>
                </a:cxn>
                <a:cxn ang="0">
                  <a:pos x="773" y="824"/>
                </a:cxn>
                <a:cxn ang="0">
                  <a:pos x="763" y="776"/>
                </a:cxn>
                <a:cxn ang="0">
                  <a:pos x="773" y="728"/>
                </a:cxn>
                <a:cxn ang="0">
                  <a:pos x="800" y="690"/>
                </a:cxn>
                <a:cxn ang="0">
                  <a:pos x="890" y="650"/>
                </a:cxn>
                <a:cxn ang="0">
                  <a:pos x="890" y="613"/>
                </a:cxn>
                <a:cxn ang="0">
                  <a:pos x="902" y="588"/>
                </a:cxn>
                <a:cxn ang="0">
                  <a:pos x="938" y="583"/>
                </a:cxn>
                <a:cxn ang="0">
                  <a:pos x="957" y="613"/>
                </a:cxn>
                <a:cxn ang="0">
                  <a:pos x="957" y="650"/>
                </a:cxn>
                <a:cxn ang="0">
                  <a:pos x="970" y="652"/>
                </a:cxn>
                <a:cxn ang="0">
                  <a:pos x="1058" y="694"/>
                </a:cxn>
                <a:cxn ang="0">
                  <a:pos x="1085" y="733"/>
                </a:cxn>
                <a:cxn ang="0">
                  <a:pos x="1089" y="745"/>
                </a:cxn>
                <a:cxn ang="0">
                  <a:pos x="1092" y="757"/>
                </a:cxn>
                <a:cxn ang="0">
                  <a:pos x="1090" y="776"/>
                </a:cxn>
                <a:cxn ang="0">
                  <a:pos x="1058" y="795"/>
                </a:cxn>
                <a:cxn ang="0">
                  <a:pos x="1028" y="774"/>
                </a:cxn>
                <a:cxn ang="0">
                  <a:pos x="1025" y="763"/>
                </a:cxn>
                <a:cxn ang="0">
                  <a:pos x="1019" y="752"/>
                </a:cxn>
                <a:cxn ang="0">
                  <a:pos x="1003" y="736"/>
                </a:cxn>
                <a:cxn ang="0">
                  <a:pos x="957" y="718"/>
                </a:cxn>
                <a:cxn ang="0">
                  <a:pos x="957" y="844"/>
                </a:cxn>
                <a:cxn ang="0">
                  <a:pos x="1015" y="861"/>
                </a:cxn>
                <a:cxn ang="0">
                  <a:pos x="1084" y="916"/>
                </a:cxn>
                <a:cxn ang="0">
                  <a:pos x="1084" y="916"/>
                </a:cxn>
                <a:cxn ang="0">
                  <a:pos x="1084" y="916"/>
                </a:cxn>
                <a:cxn ang="0">
                  <a:pos x="1098" y="988"/>
                </a:cxn>
                <a:cxn ang="0">
                  <a:pos x="1098" y="988"/>
                </a:cxn>
                <a:cxn ang="0">
                  <a:pos x="1098" y="988"/>
                </a:cxn>
              </a:cxnLst>
              <a:rect l="0" t="0" r="r" b="b"/>
              <a:pathLst>
                <a:path w="1960" h="1477">
                  <a:moveTo>
                    <a:pt x="1000" y="335"/>
                  </a:moveTo>
                  <a:cubicBezTo>
                    <a:pt x="1104" y="248"/>
                    <a:pt x="1173" y="53"/>
                    <a:pt x="1130" y="44"/>
                  </a:cubicBezTo>
                  <a:cubicBezTo>
                    <a:pt x="1074" y="33"/>
                    <a:pt x="951" y="83"/>
                    <a:pt x="892" y="91"/>
                  </a:cubicBezTo>
                  <a:cubicBezTo>
                    <a:pt x="808" y="102"/>
                    <a:pt x="716" y="0"/>
                    <a:pt x="664" y="57"/>
                  </a:cubicBezTo>
                  <a:cubicBezTo>
                    <a:pt x="623" y="103"/>
                    <a:pt x="694" y="270"/>
                    <a:pt x="807" y="343"/>
                  </a:cubicBezTo>
                  <a:cubicBezTo>
                    <a:pt x="472" y="507"/>
                    <a:pt x="0" y="1334"/>
                    <a:pt x="822" y="1394"/>
                  </a:cubicBezTo>
                  <a:cubicBezTo>
                    <a:pt x="1960" y="1477"/>
                    <a:pt x="1390" y="496"/>
                    <a:pt x="1000" y="335"/>
                  </a:cubicBezTo>
                  <a:close/>
                  <a:moveTo>
                    <a:pt x="1098" y="988"/>
                  </a:moveTo>
                  <a:cubicBezTo>
                    <a:pt x="1094" y="1020"/>
                    <a:pt x="1077" y="1049"/>
                    <a:pt x="1052" y="1069"/>
                  </a:cubicBezTo>
                  <a:cubicBezTo>
                    <a:pt x="1025" y="1090"/>
                    <a:pt x="991" y="1099"/>
                    <a:pt x="957" y="1102"/>
                  </a:cubicBezTo>
                  <a:cubicBezTo>
                    <a:pt x="957" y="1138"/>
                    <a:pt x="957" y="1138"/>
                    <a:pt x="957" y="1138"/>
                  </a:cubicBezTo>
                  <a:cubicBezTo>
                    <a:pt x="957" y="1147"/>
                    <a:pt x="953" y="1156"/>
                    <a:pt x="946" y="1163"/>
                  </a:cubicBezTo>
                  <a:cubicBezTo>
                    <a:pt x="936" y="1171"/>
                    <a:pt x="922" y="1174"/>
                    <a:pt x="910" y="1168"/>
                  </a:cubicBezTo>
                  <a:cubicBezTo>
                    <a:pt x="898" y="1163"/>
                    <a:pt x="890" y="1151"/>
                    <a:pt x="890" y="1138"/>
                  </a:cubicBezTo>
                  <a:cubicBezTo>
                    <a:pt x="890" y="1099"/>
                    <a:pt x="890" y="1099"/>
                    <a:pt x="890" y="1099"/>
                  </a:cubicBezTo>
                  <a:cubicBezTo>
                    <a:pt x="885" y="1098"/>
                    <a:pt x="879" y="1096"/>
                    <a:pt x="873" y="1095"/>
                  </a:cubicBezTo>
                  <a:cubicBezTo>
                    <a:pt x="842" y="1086"/>
                    <a:pt x="813" y="1069"/>
                    <a:pt x="792" y="1045"/>
                  </a:cubicBezTo>
                  <a:cubicBezTo>
                    <a:pt x="781" y="1032"/>
                    <a:pt x="772" y="1018"/>
                    <a:pt x="766" y="1003"/>
                  </a:cubicBezTo>
                  <a:cubicBezTo>
                    <a:pt x="765" y="999"/>
                    <a:pt x="763" y="995"/>
                    <a:pt x="762" y="991"/>
                  </a:cubicBezTo>
                  <a:cubicBezTo>
                    <a:pt x="761" y="987"/>
                    <a:pt x="760" y="983"/>
                    <a:pt x="759" y="979"/>
                  </a:cubicBezTo>
                  <a:cubicBezTo>
                    <a:pt x="759" y="973"/>
                    <a:pt x="760" y="966"/>
                    <a:pt x="763" y="961"/>
                  </a:cubicBezTo>
                  <a:cubicBezTo>
                    <a:pt x="769" y="949"/>
                    <a:pt x="782" y="942"/>
                    <a:pt x="796" y="943"/>
                  </a:cubicBezTo>
                  <a:cubicBezTo>
                    <a:pt x="809" y="944"/>
                    <a:pt x="820" y="953"/>
                    <a:pt x="825" y="966"/>
                  </a:cubicBezTo>
                  <a:cubicBezTo>
                    <a:pt x="826" y="969"/>
                    <a:pt x="827" y="973"/>
                    <a:pt x="828" y="977"/>
                  </a:cubicBezTo>
                  <a:cubicBezTo>
                    <a:pt x="830" y="981"/>
                    <a:pt x="831" y="985"/>
                    <a:pt x="833" y="988"/>
                  </a:cubicBezTo>
                  <a:cubicBezTo>
                    <a:pt x="837" y="995"/>
                    <a:pt x="842" y="1001"/>
                    <a:pt x="848" y="1007"/>
                  </a:cubicBezTo>
                  <a:cubicBezTo>
                    <a:pt x="860" y="1018"/>
                    <a:pt x="875" y="1026"/>
                    <a:pt x="890" y="1030"/>
                  </a:cubicBezTo>
                  <a:cubicBezTo>
                    <a:pt x="890" y="898"/>
                    <a:pt x="890" y="898"/>
                    <a:pt x="890" y="898"/>
                  </a:cubicBezTo>
                  <a:cubicBezTo>
                    <a:pt x="860" y="890"/>
                    <a:pt x="828" y="880"/>
                    <a:pt x="803" y="860"/>
                  </a:cubicBezTo>
                  <a:cubicBezTo>
                    <a:pt x="790" y="850"/>
                    <a:pt x="780" y="838"/>
                    <a:pt x="773" y="824"/>
                  </a:cubicBezTo>
                  <a:cubicBezTo>
                    <a:pt x="766" y="809"/>
                    <a:pt x="763" y="793"/>
                    <a:pt x="763" y="776"/>
                  </a:cubicBezTo>
                  <a:cubicBezTo>
                    <a:pt x="763" y="760"/>
                    <a:pt x="766" y="743"/>
                    <a:pt x="773" y="728"/>
                  </a:cubicBezTo>
                  <a:cubicBezTo>
                    <a:pt x="779" y="714"/>
                    <a:pt x="789" y="701"/>
                    <a:pt x="800" y="690"/>
                  </a:cubicBezTo>
                  <a:cubicBezTo>
                    <a:pt x="825" y="668"/>
                    <a:pt x="858" y="655"/>
                    <a:pt x="890" y="650"/>
                  </a:cubicBezTo>
                  <a:cubicBezTo>
                    <a:pt x="890" y="613"/>
                    <a:pt x="890" y="613"/>
                    <a:pt x="890" y="613"/>
                  </a:cubicBezTo>
                  <a:cubicBezTo>
                    <a:pt x="890" y="604"/>
                    <a:pt x="895" y="595"/>
                    <a:pt x="902" y="588"/>
                  </a:cubicBezTo>
                  <a:cubicBezTo>
                    <a:pt x="912" y="580"/>
                    <a:pt x="926" y="577"/>
                    <a:pt x="938" y="583"/>
                  </a:cubicBezTo>
                  <a:cubicBezTo>
                    <a:pt x="950" y="588"/>
                    <a:pt x="957" y="600"/>
                    <a:pt x="957" y="613"/>
                  </a:cubicBezTo>
                  <a:cubicBezTo>
                    <a:pt x="957" y="650"/>
                    <a:pt x="957" y="650"/>
                    <a:pt x="957" y="650"/>
                  </a:cubicBezTo>
                  <a:cubicBezTo>
                    <a:pt x="962" y="651"/>
                    <a:pt x="966" y="651"/>
                    <a:pt x="970" y="652"/>
                  </a:cubicBezTo>
                  <a:cubicBezTo>
                    <a:pt x="1003" y="658"/>
                    <a:pt x="1034" y="671"/>
                    <a:pt x="1058" y="694"/>
                  </a:cubicBezTo>
                  <a:cubicBezTo>
                    <a:pt x="1069" y="705"/>
                    <a:pt x="1078" y="719"/>
                    <a:pt x="1085" y="733"/>
                  </a:cubicBezTo>
                  <a:cubicBezTo>
                    <a:pt x="1086" y="737"/>
                    <a:pt x="1088" y="741"/>
                    <a:pt x="1089" y="745"/>
                  </a:cubicBezTo>
                  <a:cubicBezTo>
                    <a:pt x="1091" y="749"/>
                    <a:pt x="1092" y="753"/>
                    <a:pt x="1092" y="757"/>
                  </a:cubicBezTo>
                  <a:cubicBezTo>
                    <a:pt x="1093" y="763"/>
                    <a:pt x="1092" y="770"/>
                    <a:pt x="1090" y="776"/>
                  </a:cubicBezTo>
                  <a:cubicBezTo>
                    <a:pt x="1084" y="788"/>
                    <a:pt x="1071" y="796"/>
                    <a:pt x="1058" y="795"/>
                  </a:cubicBezTo>
                  <a:cubicBezTo>
                    <a:pt x="1045" y="795"/>
                    <a:pt x="1033" y="786"/>
                    <a:pt x="1028" y="774"/>
                  </a:cubicBezTo>
                  <a:cubicBezTo>
                    <a:pt x="1027" y="770"/>
                    <a:pt x="1026" y="766"/>
                    <a:pt x="1025" y="763"/>
                  </a:cubicBezTo>
                  <a:cubicBezTo>
                    <a:pt x="1023" y="759"/>
                    <a:pt x="1021" y="756"/>
                    <a:pt x="1019" y="752"/>
                  </a:cubicBezTo>
                  <a:cubicBezTo>
                    <a:pt x="1015" y="746"/>
                    <a:pt x="1010" y="740"/>
                    <a:pt x="1003" y="736"/>
                  </a:cubicBezTo>
                  <a:cubicBezTo>
                    <a:pt x="990" y="726"/>
                    <a:pt x="974" y="721"/>
                    <a:pt x="957" y="718"/>
                  </a:cubicBezTo>
                  <a:cubicBezTo>
                    <a:pt x="957" y="844"/>
                    <a:pt x="957" y="844"/>
                    <a:pt x="957" y="844"/>
                  </a:cubicBezTo>
                  <a:cubicBezTo>
                    <a:pt x="977" y="849"/>
                    <a:pt x="996" y="854"/>
                    <a:pt x="1015" y="861"/>
                  </a:cubicBezTo>
                  <a:cubicBezTo>
                    <a:pt x="1043" y="872"/>
                    <a:pt x="1069" y="889"/>
                    <a:pt x="1084" y="916"/>
                  </a:cubicBezTo>
                  <a:cubicBezTo>
                    <a:pt x="1082" y="912"/>
                    <a:pt x="1080" y="908"/>
                    <a:pt x="1084" y="916"/>
                  </a:cubicBezTo>
                  <a:cubicBezTo>
                    <a:pt x="1089" y="924"/>
                    <a:pt x="1087" y="920"/>
                    <a:pt x="1084" y="916"/>
                  </a:cubicBezTo>
                  <a:cubicBezTo>
                    <a:pt x="1097" y="938"/>
                    <a:pt x="1101" y="963"/>
                    <a:pt x="1098" y="988"/>
                  </a:cubicBezTo>
                  <a:close/>
                  <a:moveTo>
                    <a:pt x="1098" y="988"/>
                  </a:moveTo>
                  <a:cubicBezTo>
                    <a:pt x="1098" y="988"/>
                    <a:pt x="1098" y="988"/>
                    <a:pt x="1098" y="988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9"/>
            <p:cNvSpPr>
              <a:spLocks noEditPoints="1"/>
            </p:cNvSpPr>
            <p:nvPr/>
          </p:nvSpPr>
          <p:spPr bwMode="auto">
            <a:xfrm>
              <a:off x="2559051" y="3149601"/>
              <a:ext cx="1587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3" name="圆角矩形 96"/>
          <p:cNvSpPr/>
          <p:nvPr/>
        </p:nvSpPr>
        <p:spPr>
          <a:xfrm>
            <a:off x="4472255" y="4470229"/>
            <a:ext cx="649514" cy="649514"/>
          </a:xfrm>
          <a:prstGeom prst="roundRect">
            <a:avLst/>
          </a:prstGeom>
          <a:solidFill>
            <a:srgbClr val="FFFFFF"/>
          </a:solidFill>
        </p:spPr>
        <p:txBody>
          <a:bodyPr wrap="non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Group 119"/>
          <p:cNvGrpSpPr/>
          <p:nvPr/>
        </p:nvGrpSpPr>
        <p:grpSpPr>
          <a:xfrm>
            <a:off x="4676970" y="4660338"/>
            <a:ext cx="260766" cy="269296"/>
            <a:chOff x="1227138" y="271463"/>
            <a:chExt cx="679450" cy="701675"/>
          </a:xfrm>
          <a:solidFill>
            <a:srgbClr val="0270D1"/>
          </a:solidFill>
        </p:grpSpPr>
        <p:sp>
          <p:nvSpPr>
            <p:cNvPr id="15" name="Freeform 5"/>
            <p:cNvSpPr>
              <a:spLocks noEditPoints="1"/>
            </p:cNvSpPr>
            <p:nvPr/>
          </p:nvSpPr>
          <p:spPr bwMode="auto">
            <a:xfrm>
              <a:off x="1566863" y="584200"/>
              <a:ext cx="339725" cy="342900"/>
            </a:xfrm>
            <a:custGeom>
              <a:avLst/>
              <a:gdLst/>
              <a:ahLst/>
              <a:cxnLst>
                <a:cxn ang="0">
                  <a:pos x="89" y="73"/>
                </a:cxn>
                <a:cxn ang="0">
                  <a:pos x="69" y="52"/>
                </a:cxn>
                <a:cxn ang="0">
                  <a:pos x="62" y="13"/>
                </a:cxn>
                <a:cxn ang="0">
                  <a:pos x="13" y="13"/>
                </a:cxn>
                <a:cxn ang="0">
                  <a:pos x="13" y="63"/>
                </a:cxn>
                <a:cxn ang="0">
                  <a:pos x="52" y="70"/>
                </a:cxn>
                <a:cxn ang="0">
                  <a:pos x="72" y="90"/>
                </a:cxn>
                <a:cxn ang="0">
                  <a:pos x="89" y="73"/>
                </a:cxn>
                <a:cxn ang="0">
                  <a:pos x="54" y="54"/>
                </a:cxn>
                <a:cxn ang="0">
                  <a:pos x="22" y="54"/>
                </a:cxn>
                <a:cxn ang="0">
                  <a:pos x="22" y="22"/>
                </a:cxn>
                <a:cxn ang="0">
                  <a:pos x="54" y="22"/>
                </a:cxn>
                <a:cxn ang="0">
                  <a:pos x="54" y="54"/>
                </a:cxn>
                <a:cxn ang="0">
                  <a:pos x="54" y="54"/>
                </a:cxn>
                <a:cxn ang="0">
                  <a:pos x="54" y="54"/>
                </a:cxn>
              </a:cxnLst>
              <a:rect l="0" t="0" r="r" b="b"/>
              <a:pathLst>
                <a:path w="89" h="90">
                  <a:moveTo>
                    <a:pt x="89" y="73"/>
                  </a:moveTo>
                  <a:cubicBezTo>
                    <a:pt x="69" y="52"/>
                    <a:pt x="69" y="52"/>
                    <a:pt x="69" y="52"/>
                  </a:cubicBezTo>
                  <a:cubicBezTo>
                    <a:pt x="75" y="40"/>
                    <a:pt x="73" y="24"/>
                    <a:pt x="62" y="13"/>
                  </a:cubicBezTo>
                  <a:cubicBezTo>
                    <a:pt x="49" y="0"/>
                    <a:pt x="27" y="0"/>
                    <a:pt x="13" y="13"/>
                  </a:cubicBezTo>
                  <a:cubicBezTo>
                    <a:pt x="0" y="27"/>
                    <a:pt x="0" y="49"/>
                    <a:pt x="13" y="63"/>
                  </a:cubicBezTo>
                  <a:cubicBezTo>
                    <a:pt x="24" y="73"/>
                    <a:pt x="39" y="75"/>
                    <a:pt x="52" y="70"/>
                  </a:cubicBezTo>
                  <a:cubicBezTo>
                    <a:pt x="72" y="90"/>
                    <a:pt x="72" y="90"/>
                    <a:pt x="72" y="90"/>
                  </a:cubicBezTo>
                  <a:lnTo>
                    <a:pt x="89" y="73"/>
                  </a:lnTo>
                  <a:close/>
                  <a:moveTo>
                    <a:pt x="54" y="54"/>
                  </a:moveTo>
                  <a:cubicBezTo>
                    <a:pt x="45" y="63"/>
                    <a:pt x="31" y="63"/>
                    <a:pt x="22" y="54"/>
                  </a:cubicBezTo>
                  <a:cubicBezTo>
                    <a:pt x="13" y="45"/>
                    <a:pt x="13" y="31"/>
                    <a:pt x="22" y="22"/>
                  </a:cubicBezTo>
                  <a:cubicBezTo>
                    <a:pt x="31" y="13"/>
                    <a:pt x="45" y="13"/>
                    <a:pt x="54" y="22"/>
                  </a:cubicBezTo>
                  <a:cubicBezTo>
                    <a:pt x="62" y="31"/>
                    <a:pt x="62" y="45"/>
                    <a:pt x="54" y="54"/>
                  </a:cubicBezTo>
                  <a:close/>
                  <a:moveTo>
                    <a:pt x="54" y="54"/>
                  </a:moveTo>
                  <a:cubicBezTo>
                    <a:pt x="54" y="54"/>
                    <a:pt x="54" y="54"/>
                    <a:pt x="54" y="5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6"/>
            <p:cNvSpPr>
              <a:spLocks noEditPoints="1"/>
            </p:cNvSpPr>
            <p:nvPr/>
          </p:nvSpPr>
          <p:spPr bwMode="auto">
            <a:xfrm>
              <a:off x="1227138" y="271463"/>
              <a:ext cx="565150" cy="701675"/>
            </a:xfrm>
            <a:custGeom>
              <a:avLst/>
              <a:gdLst/>
              <a:ahLst/>
              <a:cxnLst>
                <a:cxn ang="0">
                  <a:pos x="127" y="161"/>
                </a:cxn>
                <a:cxn ang="0">
                  <a:pos x="101" y="152"/>
                </a:cxn>
                <a:cxn ang="0">
                  <a:pos x="25" y="152"/>
                </a:cxn>
                <a:cxn ang="0">
                  <a:pos x="25" y="139"/>
                </a:cxn>
                <a:cxn ang="0">
                  <a:pos x="91" y="139"/>
                </a:cxn>
                <a:cxn ang="0">
                  <a:pos x="86" y="126"/>
                </a:cxn>
                <a:cxn ang="0">
                  <a:pos x="25" y="126"/>
                </a:cxn>
                <a:cxn ang="0">
                  <a:pos x="25" y="113"/>
                </a:cxn>
                <a:cxn ang="0">
                  <a:pos x="86" y="113"/>
                </a:cxn>
                <a:cxn ang="0">
                  <a:pos x="91" y="99"/>
                </a:cxn>
                <a:cxn ang="0">
                  <a:pos x="25" y="99"/>
                </a:cxn>
                <a:cxn ang="0">
                  <a:pos x="25" y="87"/>
                </a:cxn>
                <a:cxn ang="0">
                  <a:pos x="102" y="87"/>
                </a:cxn>
                <a:cxn ang="0">
                  <a:pos x="127" y="79"/>
                </a:cxn>
                <a:cxn ang="0">
                  <a:pos x="148" y="85"/>
                </a:cxn>
                <a:cxn ang="0">
                  <a:pos x="148" y="0"/>
                </a:cxn>
                <a:cxn ang="0">
                  <a:pos x="53" y="0"/>
                </a:cxn>
                <a:cxn ang="0">
                  <a:pos x="53" y="56"/>
                </a:cxn>
                <a:cxn ang="0">
                  <a:pos x="0" y="56"/>
                </a:cxn>
                <a:cxn ang="0">
                  <a:pos x="0" y="184"/>
                </a:cxn>
                <a:cxn ang="0">
                  <a:pos x="148" y="184"/>
                </a:cxn>
                <a:cxn ang="0">
                  <a:pos x="148" y="168"/>
                </a:cxn>
                <a:cxn ang="0">
                  <a:pos x="140" y="159"/>
                </a:cxn>
                <a:cxn ang="0">
                  <a:pos x="127" y="161"/>
                </a:cxn>
                <a:cxn ang="0">
                  <a:pos x="127" y="161"/>
                </a:cxn>
                <a:cxn ang="0">
                  <a:pos x="127" y="161"/>
                </a:cxn>
              </a:cxnLst>
              <a:rect l="0" t="0" r="r" b="b"/>
              <a:pathLst>
                <a:path w="148" h="184">
                  <a:moveTo>
                    <a:pt x="127" y="161"/>
                  </a:moveTo>
                  <a:cubicBezTo>
                    <a:pt x="117" y="161"/>
                    <a:pt x="108" y="158"/>
                    <a:pt x="101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91" y="139"/>
                    <a:pt x="91" y="139"/>
                    <a:pt x="91" y="139"/>
                  </a:cubicBezTo>
                  <a:cubicBezTo>
                    <a:pt x="88" y="135"/>
                    <a:pt x="87" y="130"/>
                    <a:pt x="86" y="126"/>
                  </a:cubicBezTo>
                  <a:cubicBezTo>
                    <a:pt x="25" y="126"/>
                    <a:pt x="25" y="126"/>
                    <a:pt x="25" y="126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7" y="108"/>
                    <a:pt x="89" y="104"/>
                    <a:pt x="91" y="99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102" y="87"/>
                    <a:pt x="102" y="87"/>
                    <a:pt x="102" y="87"/>
                  </a:cubicBezTo>
                  <a:cubicBezTo>
                    <a:pt x="109" y="82"/>
                    <a:pt x="118" y="79"/>
                    <a:pt x="127" y="79"/>
                  </a:cubicBezTo>
                  <a:cubicBezTo>
                    <a:pt x="135" y="79"/>
                    <a:pt x="142" y="81"/>
                    <a:pt x="148" y="85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148" y="184"/>
                    <a:pt x="148" y="184"/>
                    <a:pt x="148" y="184"/>
                  </a:cubicBezTo>
                  <a:cubicBezTo>
                    <a:pt x="148" y="168"/>
                    <a:pt x="148" y="168"/>
                    <a:pt x="148" y="168"/>
                  </a:cubicBezTo>
                  <a:cubicBezTo>
                    <a:pt x="140" y="159"/>
                    <a:pt x="140" y="159"/>
                    <a:pt x="140" y="159"/>
                  </a:cubicBezTo>
                  <a:cubicBezTo>
                    <a:pt x="136" y="160"/>
                    <a:pt x="131" y="161"/>
                    <a:pt x="127" y="161"/>
                  </a:cubicBezTo>
                  <a:close/>
                  <a:moveTo>
                    <a:pt x="127" y="161"/>
                  </a:moveTo>
                  <a:cubicBezTo>
                    <a:pt x="127" y="161"/>
                    <a:pt x="127" y="161"/>
                    <a:pt x="127" y="16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7"/>
            <p:cNvSpPr>
              <a:spLocks noEditPoints="1"/>
            </p:cNvSpPr>
            <p:nvPr/>
          </p:nvSpPr>
          <p:spPr bwMode="auto">
            <a:xfrm>
              <a:off x="1246188" y="293688"/>
              <a:ext cx="141288" cy="144463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91"/>
                </a:cxn>
                <a:cxn ang="0">
                  <a:pos x="89" y="91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89" y="0"/>
                </a:cxn>
              </a:cxnLst>
              <a:rect l="0" t="0" r="r" b="b"/>
              <a:pathLst>
                <a:path w="89" h="91">
                  <a:moveTo>
                    <a:pt x="89" y="0"/>
                  </a:moveTo>
                  <a:lnTo>
                    <a:pt x="0" y="91"/>
                  </a:lnTo>
                  <a:lnTo>
                    <a:pt x="89" y="91"/>
                  </a:lnTo>
                  <a:lnTo>
                    <a:pt x="89" y="0"/>
                  </a:lnTo>
                  <a:close/>
                  <a:moveTo>
                    <a:pt x="89" y="0"/>
                  </a:moveTo>
                  <a:lnTo>
                    <a:pt x="89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8"/>
            <p:cNvSpPr>
              <a:spLocks noEditPoints="1"/>
            </p:cNvSpPr>
            <p:nvPr/>
          </p:nvSpPr>
          <p:spPr bwMode="auto">
            <a:xfrm>
              <a:off x="1246188" y="293688"/>
              <a:ext cx="141288" cy="144463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91"/>
                </a:cxn>
                <a:cxn ang="0">
                  <a:pos x="89" y="91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89" y="0"/>
                </a:cxn>
              </a:cxnLst>
              <a:rect l="0" t="0" r="r" b="b"/>
              <a:pathLst>
                <a:path w="89" h="91">
                  <a:moveTo>
                    <a:pt x="89" y="0"/>
                  </a:moveTo>
                  <a:lnTo>
                    <a:pt x="0" y="91"/>
                  </a:lnTo>
                  <a:lnTo>
                    <a:pt x="89" y="91"/>
                  </a:lnTo>
                  <a:lnTo>
                    <a:pt x="89" y="0"/>
                  </a:lnTo>
                  <a:moveTo>
                    <a:pt x="89" y="0"/>
                  </a:moveTo>
                  <a:lnTo>
                    <a:pt x="89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9" name="圆角矩形 94"/>
          <p:cNvSpPr/>
          <p:nvPr/>
        </p:nvSpPr>
        <p:spPr>
          <a:xfrm>
            <a:off x="4472255" y="2180799"/>
            <a:ext cx="649514" cy="649514"/>
          </a:xfrm>
          <a:prstGeom prst="roundRect">
            <a:avLst/>
          </a:prstGeom>
          <a:solidFill>
            <a:srgbClr val="FFFFFF"/>
          </a:solidFill>
        </p:spPr>
        <p:txBody>
          <a:bodyPr wrap="non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Group 12"/>
          <p:cNvGrpSpPr>
            <a:grpSpLocks noChangeAspect="1"/>
          </p:cNvGrpSpPr>
          <p:nvPr/>
        </p:nvGrpSpPr>
        <p:grpSpPr bwMode="auto">
          <a:xfrm>
            <a:off x="4652168" y="2360048"/>
            <a:ext cx="320826" cy="291016"/>
            <a:chOff x="2535" y="1120"/>
            <a:chExt cx="635" cy="576"/>
          </a:xfrm>
          <a:solidFill>
            <a:srgbClr val="0270D1"/>
          </a:solidFill>
        </p:grpSpPr>
        <p:sp>
          <p:nvSpPr>
            <p:cNvPr id="21" name="Freeform 13"/>
            <p:cNvSpPr/>
            <p:nvPr/>
          </p:nvSpPr>
          <p:spPr bwMode="auto">
            <a:xfrm>
              <a:off x="2535" y="1626"/>
              <a:ext cx="635" cy="70"/>
            </a:xfrm>
            <a:custGeom>
              <a:avLst/>
              <a:gdLst>
                <a:gd name="T0" fmla="*/ 136 w 136"/>
                <a:gd name="T1" fmla="*/ 7 h 15"/>
                <a:gd name="T2" fmla="*/ 128 w 136"/>
                <a:gd name="T3" fmla="*/ 15 h 15"/>
                <a:gd name="T4" fmla="*/ 8 w 136"/>
                <a:gd name="T5" fmla="*/ 15 h 15"/>
                <a:gd name="T6" fmla="*/ 0 w 136"/>
                <a:gd name="T7" fmla="*/ 7 h 15"/>
                <a:gd name="T8" fmla="*/ 0 w 136"/>
                <a:gd name="T9" fmla="*/ 7 h 15"/>
                <a:gd name="T10" fmla="*/ 8 w 136"/>
                <a:gd name="T11" fmla="*/ 0 h 15"/>
                <a:gd name="T12" fmla="*/ 128 w 136"/>
                <a:gd name="T13" fmla="*/ 0 h 15"/>
                <a:gd name="T14" fmla="*/ 136 w 136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4"/>
            <p:cNvSpPr/>
            <p:nvPr/>
          </p:nvSpPr>
          <p:spPr bwMode="auto">
            <a:xfrm>
              <a:off x="2614" y="1369"/>
              <a:ext cx="75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5"/>
            <p:cNvSpPr/>
            <p:nvPr/>
          </p:nvSpPr>
          <p:spPr bwMode="auto">
            <a:xfrm>
              <a:off x="2750" y="1369"/>
              <a:ext cx="70" cy="220"/>
            </a:xfrm>
            <a:custGeom>
              <a:avLst/>
              <a:gdLst>
                <a:gd name="T0" fmla="*/ 8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8 w 15"/>
                <a:gd name="T7" fmla="*/ 0 h 47"/>
                <a:gd name="T8" fmla="*/ 8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8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6"/>
            <p:cNvSpPr/>
            <p:nvPr/>
          </p:nvSpPr>
          <p:spPr bwMode="auto">
            <a:xfrm>
              <a:off x="2885" y="1369"/>
              <a:ext cx="70" cy="220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7 w 15"/>
                <a:gd name="T7" fmla="*/ 0 h 47"/>
                <a:gd name="T8" fmla="*/ 7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7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7"/>
            <p:cNvSpPr/>
            <p:nvPr/>
          </p:nvSpPr>
          <p:spPr bwMode="auto">
            <a:xfrm>
              <a:off x="3016" y="1369"/>
              <a:ext cx="74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8"/>
            <p:cNvSpPr/>
            <p:nvPr/>
          </p:nvSpPr>
          <p:spPr bwMode="auto">
            <a:xfrm>
              <a:off x="2656" y="1120"/>
              <a:ext cx="392" cy="117"/>
            </a:xfrm>
            <a:custGeom>
              <a:avLst/>
              <a:gdLst>
                <a:gd name="T0" fmla="*/ 84 w 84"/>
                <a:gd name="T1" fmla="*/ 25 h 25"/>
                <a:gd name="T2" fmla="*/ 52 w 84"/>
                <a:gd name="T3" fmla="*/ 4 h 25"/>
                <a:gd name="T4" fmla="*/ 32 w 84"/>
                <a:gd name="T5" fmla="*/ 4 h 25"/>
                <a:gd name="T6" fmla="*/ 18 w 84"/>
                <a:gd name="T7" fmla="*/ 13 h 25"/>
                <a:gd name="T8" fmla="*/ 0 w 84"/>
                <a:gd name="T9" fmla="*/ 25 h 25"/>
                <a:gd name="T10" fmla="*/ 8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9"/>
            <p:cNvSpPr/>
            <p:nvPr/>
          </p:nvSpPr>
          <p:spPr bwMode="auto">
            <a:xfrm>
              <a:off x="2572" y="1275"/>
              <a:ext cx="560" cy="75"/>
            </a:xfrm>
            <a:custGeom>
              <a:avLst/>
              <a:gdLst>
                <a:gd name="T0" fmla="*/ 120 w 120"/>
                <a:gd name="T1" fmla="*/ 8 h 16"/>
                <a:gd name="T2" fmla="*/ 112 w 120"/>
                <a:gd name="T3" fmla="*/ 16 h 16"/>
                <a:gd name="T4" fmla="*/ 8 w 120"/>
                <a:gd name="T5" fmla="*/ 16 h 16"/>
                <a:gd name="T6" fmla="*/ 0 w 120"/>
                <a:gd name="T7" fmla="*/ 8 h 16"/>
                <a:gd name="T8" fmla="*/ 0 w 120"/>
                <a:gd name="T9" fmla="*/ 8 h 16"/>
                <a:gd name="T10" fmla="*/ 8 w 120"/>
                <a:gd name="T11" fmla="*/ 0 h 16"/>
                <a:gd name="T12" fmla="*/ 112 w 120"/>
                <a:gd name="T13" fmla="*/ 0 h 16"/>
                <a:gd name="T14" fmla="*/ 120 w 12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8" name="矩形 27"/>
          <p:cNvSpPr/>
          <p:nvPr/>
        </p:nvSpPr>
        <p:spPr>
          <a:xfrm>
            <a:off x="5386547" y="2085249"/>
            <a:ext cx="1732053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社会意义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5488595" y="2551151"/>
            <a:ext cx="314325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PA_矩形 75"/>
          <p:cNvSpPr/>
          <p:nvPr>
            <p:custDataLst>
              <p:tags r:id="rId1"/>
            </p:custDataLst>
          </p:nvPr>
        </p:nvSpPr>
        <p:spPr>
          <a:xfrm>
            <a:off x="5386547" y="2575973"/>
            <a:ext cx="5000401" cy="34624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2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输入您的文字内容，语言精练概括的说明你所要阐明的观点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386547" y="3224492"/>
            <a:ext cx="1732053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经济意义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5488595" y="3690394"/>
            <a:ext cx="314325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PA_矩形 75"/>
          <p:cNvSpPr/>
          <p:nvPr>
            <p:custDataLst>
              <p:tags r:id="rId2"/>
            </p:custDataLst>
          </p:nvPr>
        </p:nvSpPr>
        <p:spPr>
          <a:xfrm>
            <a:off x="5386547" y="3715216"/>
            <a:ext cx="5000401" cy="34624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2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输入您的文字内容，语言精练概括的说明你所要阐明的观点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386547" y="4367702"/>
            <a:ext cx="1732053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人文意义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5488595" y="4833604"/>
            <a:ext cx="314325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PA_矩形 75"/>
          <p:cNvSpPr/>
          <p:nvPr>
            <p:custDataLst>
              <p:tags r:id="rId3"/>
            </p:custDataLst>
          </p:nvPr>
        </p:nvSpPr>
        <p:spPr>
          <a:xfrm>
            <a:off x="5386547" y="4858426"/>
            <a:ext cx="5000401" cy="34624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2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输入您的文字内容，语言精练概括的说明你所要阐明的观点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28389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13" grpId="0" animBg="1"/>
          <p:bldP spid="19" grpId="0" animBg="1"/>
          <p:bldP spid="28" grpId="0"/>
          <p:bldP spid="30" grpId="0"/>
          <p:bldP spid="31" grpId="0"/>
          <p:bldP spid="33" grpId="0"/>
          <p:bldP spid="34" grpId="0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13" grpId="0" animBg="1"/>
          <p:bldP spid="19" grpId="0" animBg="1"/>
          <p:bldP spid="28" grpId="0"/>
          <p:bldP spid="30" grpId="0"/>
          <p:bldP spid="31" grpId="0"/>
          <p:bldP spid="33" grpId="0"/>
          <p:bldP spid="34" grpId="0"/>
          <p:bldP spid="36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主要创新点</a:t>
            </a:r>
          </a:p>
        </p:txBody>
      </p:sp>
      <p:grpSp>
        <p:nvGrpSpPr>
          <p:cNvPr id="3" name="f0bc4efe-9a6f-40e6-a336-8dc407d122e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9894" y="2127046"/>
            <a:ext cx="10752212" cy="2374454"/>
            <a:chOff x="526595" y="2427423"/>
            <a:chExt cx="10916669" cy="2410771"/>
          </a:xfrm>
        </p:grpSpPr>
        <p:grpSp>
          <p:nvGrpSpPr>
            <p:cNvPr id="4" name="ïşḻîdé"/>
            <p:cNvGrpSpPr/>
            <p:nvPr/>
          </p:nvGrpSpPr>
          <p:grpSpPr>
            <a:xfrm>
              <a:off x="526595" y="2427423"/>
              <a:ext cx="2764592" cy="2410771"/>
              <a:chOff x="526595" y="2427423"/>
              <a:chExt cx="2764592" cy="2410771"/>
            </a:xfrm>
          </p:grpSpPr>
          <p:sp>
            <p:nvSpPr>
              <p:cNvPr id="31" name="íšľíďe"/>
              <p:cNvSpPr/>
              <p:nvPr/>
            </p:nvSpPr>
            <p:spPr>
              <a:xfrm flipH="1">
                <a:off x="526595" y="2427423"/>
                <a:ext cx="2764592" cy="1622805"/>
              </a:xfrm>
              <a:prstGeom prst="homePlate">
                <a:avLst/>
              </a:prstGeom>
              <a:solidFill>
                <a:srgbClr val="026FCE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2" name="işlîdé"/>
              <p:cNvGrpSpPr/>
              <p:nvPr/>
            </p:nvGrpSpPr>
            <p:grpSpPr>
              <a:xfrm>
                <a:off x="720070" y="2549993"/>
                <a:ext cx="2407615" cy="2288201"/>
                <a:chOff x="720070" y="2549993"/>
                <a:chExt cx="2407615" cy="2288201"/>
              </a:xfrm>
            </p:grpSpPr>
            <p:sp>
              <p:nvSpPr>
                <p:cNvPr id="33" name="ïṩļîḋe"/>
                <p:cNvSpPr txBox="1"/>
                <p:nvPr/>
              </p:nvSpPr>
              <p:spPr>
                <a:xfrm>
                  <a:off x="720070" y="3303758"/>
                  <a:ext cx="2407615" cy="531294"/>
                </a:xfrm>
                <a:prstGeom prst="rect">
                  <a:avLst/>
                </a:prstGeom>
                <a:noFill/>
              </p:spPr>
              <p:txBody>
                <a:bodyPr wrap="square" lIns="72000" tIns="0" rIns="72000" bIns="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 defTabSz="913765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solidFill>
                        <a:schemeClr val="bg1"/>
                      </a:solidFill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solidFill>
                        <a:schemeClr val="bg1"/>
                      </a:solidFill>
                      <a:cs typeface="+mn-ea"/>
                      <a:sym typeface="+mn-lt"/>
                    </a:rPr>
                  </a:br>
                  <a:r>
                    <a:rPr lang="zh-CN" altLang="en-US" sz="1000">
                      <a:solidFill>
                        <a:schemeClr val="bg1"/>
                      </a:solidFill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34" name="ïŝḻïḍe"/>
                <p:cNvSpPr/>
                <p:nvPr/>
              </p:nvSpPr>
              <p:spPr>
                <a:xfrm>
                  <a:off x="720070" y="3081869"/>
                  <a:ext cx="2407615" cy="221889"/>
                </a:xfrm>
                <a:prstGeom prst="rect">
                  <a:avLst/>
                </a:prstGeom>
              </p:spPr>
              <p:txBody>
                <a:bodyPr wrap="none" lIns="72000" tIns="0" rIns="72000" bIns="0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r" defTabSz="913765">
                    <a:defRPr/>
                  </a:pPr>
                  <a:r>
                    <a:rPr lang="zh-CN" altLang="en-US" sz="1600" b="1">
                      <a:solidFill>
                        <a:schemeClr val="bg1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  <p:sp>
              <p:nvSpPr>
                <p:cNvPr id="35" name="îŝḷïḋè"/>
                <p:cNvSpPr>
                  <a:spLocks noChangeAspect="1"/>
                </p:cNvSpPr>
                <p:nvPr/>
              </p:nvSpPr>
              <p:spPr bwMode="auto">
                <a:xfrm>
                  <a:off x="2745403" y="2549993"/>
                  <a:ext cx="382282" cy="432120"/>
                </a:xfrm>
                <a:custGeom>
                  <a:avLst/>
                  <a:gdLst>
                    <a:gd name="connsiteX0" fmla="*/ 79065 w 268312"/>
                    <a:gd name="connsiteY0" fmla="*/ 303213 h 336550"/>
                    <a:gd name="connsiteX1" fmla="*/ 69850 w 268312"/>
                    <a:gd name="connsiteY1" fmla="*/ 311945 h 336550"/>
                    <a:gd name="connsiteX2" fmla="*/ 79065 w 268312"/>
                    <a:gd name="connsiteY2" fmla="*/ 320676 h 336550"/>
                    <a:gd name="connsiteX3" fmla="*/ 114610 w 268312"/>
                    <a:gd name="connsiteY3" fmla="*/ 320676 h 336550"/>
                    <a:gd name="connsiteX4" fmla="*/ 123825 w 268312"/>
                    <a:gd name="connsiteY4" fmla="*/ 311945 h 336550"/>
                    <a:gd name="connsiteX5" fmla="*/ 114610 w 268312"/>
                    <a:gd name="connsiteY5" fmla="*/ 303213 h 336550"/>
                    <a:gd name="connsiteX6" fmla="*/ 79065 w 268312"/>
                    <a:gd name="connsiteY6" fmla="*/ 303213 h 336550"/>
                    <a:gd name="connsiteX7" fmla="*/ 184235 w 268312"/>
                    <a:gd name="connsiteY7" fmla="*/ 119063 h 336550"/>
                    <a:gd name="connsiteX8" fmla="*/ 181644 w 268312"/>
                    <a:gd name="connsiteY8" fmla="*/ 121725 h 336550"/>
                    <a:gd name="connsiteX9" fmla="*/ 181644 w 268312"/>
                    <a:gd name="connsiteY9" fmla="*/ 125717 h 336550"/>
                    <a:gd name="connsiteX10" fmla="*/ 177759 w 268312"/>
                    <a:gd name="connsiteY10" fmla="*/ 131039 h 336550"/>
                    <a:gd name="connsiteX11" fmla="*/ 164808 w 268312"/>
                    <a:gd name="connsiteY11" fmla="*/ 148339 h 336550"/>
                    <a:gd name="connsiteX12" fmla="*/ 175169 w 268312"/>
                    <a:gd name="connsiteY12" fmla="*/ 165638 h 336550"/>
                    <a:gd name="connsiteX13" fmla="*/ 186825 w 268312"/>
                    <a:gd name="connsiteY13" fmla="*/ 170961 h 336550"/>
                    <a:gd name="connsiteX14" fmla="*/ 192005 w 268312"/>
                    <a:gd name="connsiteY14" fmla="*/ 173622 h 336550"/>
                    <a:gd name="connsiteX15" fmla="*/ 190710 w 268312"/>
                    <a:gd name="connsiteY15" fmla="*/ 185598 h 336550"/>
                    <a:gd name="connsiteX16" fmla="*/ 181644 w 268312"/>
                    <a:gd name="connsiteY16" fmla="*/ 186929 h 336550"/>
                    <a:gd name="connsiteX17" fmla="*/ 169989 w 268312"/>
                    <a:gd name="connsiteY17" fmla="*/ 182937 h 336550"/>
                    <a:gd name="connsiteX18" fmla="*/ 166103 w 268312"/>
                    <a:gd name="connsiteY18" fmla="*/ 184268 h 336550"/>
                    <a:gd name="connsiteX19" fmla="*/ 164808 w 268312"/>
                    <a:gd name="connsiteY19" fmla="*/ 190921 h 336550"/>
                    <a:gd name="connsiteX20" fmla="*/ 166103 w 268312"/>
                    <a:gd name="connsiteY20" fmla="*/ 196244 h 336550"/>
                    <a:gd name="connsiteX21" fmla="*/ 177759 w 268312"/>
                    <a:gd name="connsiteY21" fmla="*/ 198905 h 336550"/>
                    <a:gd name="connsiteX22" fmla="*/ 180349 w 268312"/>
                    <a:gd name="connsiteY22" fmla="*/ 202898 h 336550"/>
                    <a:gd name="connsiteX23" fmla="*/ 180349 w 268312"/>
                    <a:gd name="connsiteY23" fmla="*/ 206890 h 336550"/>
                    <a:gd name="connsiteX24" fmla="*/ 182939 w 268312"/>
                    <a:gd name="connsiteY24" fmla="*/ 209551 h 336550"/>
                    <a:gd name="connsiteX25" fmla="*/ 189415 w 268312"/>
                    <a:gd name="connsiteY25" fmla="*/ 209551 h 336550"/>
                    <a:gd name="connsiteX26" fmla="*/ 192005 w 268312"/>
                    <a:gd name="connsiteY26" fmla="*/ 206890 h 336550"/>
                    <a:gd name="connsiteX27" fmla="*/ 192005 w 268312"/>
                    <a:gd name="connsiteY27" fmla="*/ 201567 h 336550"/>
                    <a:gd name="connsiteX28" fmla="*/ 194595 w 268312"/>
                    <a:gd name="connsiteY28" fmla="*/ 197575 h 336550"/>
                    <a:gd name="connsiteX29" fmla="*/ 204956 w 268312"/>
                    <a:gd name="connsiteY29" fmla="*/ 190921 h 336550"/>
                    <a:gd name="connsiteX30" fmla="*/ 199775 w 268312"/>
                    <a:gd name="connsiteY30" fmla="*/ 160315 h 336550"/>
                    <a:gd name="connsiteX31" fmla="*/ 188120 w 268312"/>
                    <a:gd name="connsiteY31" fmla="*/ 154992 h 336550"/>
                    <a:gd name="connsiteX32" fmla="*/ 182939 w 268312"/>
                    <a:gd name="connsiteY32" fmla="*/ 152331 h 336550"/>
                    <a:gd name="connsiteX33" fmla="*/ 184235 w 268312"/>
                    <a:gd name="connsiteY33" fmla="*/ 141685 h 336550"/>
                    <a:gd name="connsiteX34" fmla="*/ 188120 w 268312"/>
                    <a:gd name="connsiteY34" fmla="*/ 141685 h 336550"/>
                    <a:gd name="connsiteX35" fmla="*/ 201071 w 268312"/>
                    <a:gd name="connsiteY35" fmla="*/ 144347 h 336550"/>
                    <a:gd name="connsiteX36" fmla="*/ 204956 w 268312"/>
                    <a:gd name="connsiteY36" fmla="*/ 143016 h 336550"/>
                    <a:gd name="connsiteX37" fmla="*/ 207546 w 268312"/>
                    <a:gd name="connsiteY37" fmla="*/ 135032 h 336550"/>
                    <a:gd name="connsiteX38" fmla="*/ 204956 w 268312"/>
                    <a:gd name="connsiteY38" fmla="*/ 132370 h 336550"/>
                    <a:gd name="connsiteX39" fmla="*/ 197185 w 268312"/>
                    <a:gd name="connsiteY39" fmla="*/ 129709 h 336550"/>
                    <a:gd name="connsiteX40" fmla="*/ 193300 w 268312"/>
                    <a:gd name="connsiteY40" fmla="*/ 124386 h 336550"/>
                    <a:gd name="connsiteX41" fmla="*/ 186825 w 268312"/>
                    <a:gd name="connsiteY41" fmla="*/ 119063 h 336550"/>
                    <a:gd name="connsiteX42" fmla="*/ 184235 w 268312"/>
                    <a:gd name="connsiteY42" fmla="*/ 119063 h 336550"/>
                    <a:gd name="connsiteX43" fmla="*/ 187192 w 268312"/>
                    <a:gd name="connsiteY43" fmla="*/ 84090 h 336550"/>
                    <a:gd name="connsiteX44" fmla="*/ 244570 w 268312"/>
                    <a:gd name="connsiteY44" fmla="*/ 107760 h 336550"/>
                    <a:gd name="connsiteX45" fmla="*/ 244570 w 268312"/>
                    <a:gd name="connsiteY45" fmla="*/ 222168 h 336550"/>
                    <a:gd name="connsiteX46" fmla="*/ 145642 w 268312"/>
                    <a:gd name="connsiteY46" fmla="*/ 234003 h 336550"/>
                    <a:gd name="connsiteX47" fmla="*/ 111347 w 268312"/>
                    <a:gd name="connsiteY47" fmla="*/ 243208 h 336550"/>
                    <a:gd name="connsiteX48" fmla="*/ 110028 w 268312"/>
                    <a:gd name="connsiteY48" fmla="*/ 237948 h 336550"/>
                    <a:gd name="connsiteX49" fmla="*/ 127175 w 268312"/>
                    <a:gd name="connsiteY49" fmla="*/ 218223 h 336550"/>
                    <a:gd name="connsiteX50" fmla="*/ 125856 w 268312"/>
                    <a:gd name="connsiteY50" fmla="*/ 218223 h 336550"/>
                    <a:gd name="connsiteX51" fmla="*/ 129813 w 268312"/>
                    <a:gd name="connsiteY51" fmla="*/ 107760 h 336550"/>
                    <a:gd name="connsiteX52" fmla="*/ 187192 w 268312"/>
                    <a:gd name="connsiteY52" fmla="*/ 84090 h 336550"/>
                    <a:gd name="connsiteX53" fmla="*/ 36992 w 268312"/>
                    <a:gd name="connsiteY53" fmla="*/ 0 h 336550"/>
                    <a:gd name="connsiteX54" fmla="*/ 161179 w 268312"/>
                    <a:gd name="connsiteY54" fmla="*/ 0 h 336550"/>
                    <a:gd name="connsiteX55" fmla="*/ 196850 w 268312"/>
                    <a:gd name="connsiteY55" fmla="*/ 36810 h 336550"/>
                    <a:gd name="connsiteX56" fmla="*/ 196850 w 268312"/>
                    <a:gd name="connsiteY56" fmla="*/ 67047 h 336550"/>
                    <a:gd name="connsiteX57" fmla="*/ 187602 w 268312"/>
                    <a:gd name="connsiteY57" fmla="*/ 67047 h 336550"/>
                    <a:gd name="connsiteX58" fmla="*/ 178354 w 268312"/>
                    <a:gd name="connsiteY58" fmla="*/ 67047 h 336550"/>
                    <a:gd name="connsiteX59" fmla="*/ 178354 w 268312"/>
                    <a:gd name="connsiteY59" fmla="*/ 60474 h 336550"/>
                    <a:gd name="connsiteX60" fmla="*/ 178354 w 268312"/>
                    <a:gd name="connsiteY60" fmla="*/ 59159 h 336550"/>
                    <a:gd name="connsiteX61" fmla="*/ 169106 w 268312"/>
                    <a:gd name="connsiteY61" fmla="*/ 48642 h 336550"/>
                    <a:gd name="connsiteX62" fmla="*/ 29065 w 268312"/>
                    <a:gd name="connsiteY62" fmla="*/ 48642 h 336550"/>
                    <a:gd name="connsiteX63" fmla="*/ 19817 w 268312"/>
                    <a:gd name="connsiteY63" fmla="*/ 59159 h 336550"/>
                    <a:gd name="connsiteX64" fmla="*/ 19817 w 268312"/>
                    <a:gd name="connsiteY64" fmla="*/ 278706 h 336550"/>
                    <a:gd name="connsiteX65" fmla="*/ 29065 w 268312"/>
                    <a:gd name="connsiteY65" fmla="*/ 287908 h 336550"/>
                    <a:gd name="connsiteX66" fmla="*/ 169106 w 268312"/>
                    <a:gd name="connsiteY66" fmla="*/ 287908 h 336550"/>
                    <a:gd name="connsiteX67" fmla="*/ 178354 w 268312"/>
                    <a:gd name="connsiteY67" fmla="*/ 278706 h 336550"/>
                    <a:gd name="connsiteX68" fmla="*/ 178354 w 268312"/>
                    <a:gd name="connsiteY68" fmla="*/ 261615 h 336550"/>
                    <a:gd name="connsiteX69" fmla="*/ 187602 w 268312"/>
                    <a:gd name="connsiteY69" fmla="*/ 262930 h 336550"/>
                    <a:gd name="connsiteX70" fmla="*/ 196850 w 268312"/>
                    <a:gd name="connsiteY70" fmla="*/ 261615 h 336550"/>
                    <a:gd name="connsiteX71" fmla="*/ 196850 w 268312"/>
                    <a:gd name="connsiteY71" fmla="*/ 299740 h 336550"/>
                    <a:gd name="connsiteX72" fmla="*/ 161179 w 268312"/>
                    <a:gd name="connsiteY72" fmla="*/ 336550 h 336550"/>
                    <a:gd name="connsiteX73" fmla="*/ 36992 w 268312"/>
                    <a:gd name="connsiteY73" fmla="*/ 336550 h 336550"/>
                    <a:gd name="connsiteX74" fmla="*/ 0 w 268312"/>
                    <a:gd name="connsiteY74" fmla="*/ 299740 h 336550"/>
                    <a:gd name="connsiteX75" fmla="*/ 0 w 268312"/>
                    <a:gd name="connsiteY75" fmla="*/ 36810 h 336550"/>
                    <a:gd name="connsiteX76" fmla="*/ 36992 w 268312"/>
                    <a:gd name="connsiteY76" fmla="*/ 0 h 336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</a:cxnLst>
                  <a:rect l="l" t="t" r="r" b="b"/>
                  <a:pathLst>
                    <a:path w="268312" h="336550">
                      <a:moveTo>
                        <a:pt x="79065" y="303213"/>
                      </a:moveTo>
                      <a:cubicBezTo>
                        <a:pt x="73799" y="303213"/>
                        <a:pt x="69850" y="306955"/>
                        <a:pt x="69850" y="311945"/>
                      </a:cubicBezTo>
                      <a:cubicBezTo>
                        <a:pt x="69850" y="316934"/>
                        <a:pt x="73799" y="320676"/>
                        <a:pt x="79065" y="320676"/>
                      </a:cubicBezTo>
                      <a:cubicBezTo>
                        <a:pt x="79065" y="320676"/>
                        <a:pt x="79065" y="320676"/>
                        <a:pt x="114610" y="320676"/>
                      </a:cubicBezTo>
                      <a:cubicBezTo>
                        <a:pt x="119875" y="320676"/>
                        <a:pt x="123825" y="316934"/>
                        <a:pt x="123825" y="311945"/>
                      </a:cubicBezTo>
                      <a:cubicBezTo>
                        <a:pt x="123825" y="306955"/>
                        <a:pt x="119875" y="303213"/>
                        <a:pt x="114610" y="303213"/>
                      </a:cubicBezTo>
                      <a:cubicBezTo>
                        <a:pt x="114610" y="303213"/>
                        <a:pt x="114610" y="303213"/>
                        <a:pt x="79065" y="303213"/>
                      </a:cubicBezTo>
                      <a:close/>
                      <a:moveTo>
                        <a:pt x="184235" y="119063"/>
                      </a:moveTo>
                      <a:cubicBezTo>
                        <a:pt x="181644" y="119063"/>
                        <a:pt x="181644" y="119063"/>
                        <a:pt x="181644" y="121725"/>
                      </a:cubicBezTo>
                      <a:cubicBezTo>
                        <a:pt x="181644" y="121725"/>
                        <a:pt x="181644" y="121725"/>
                        <a:pt x="181644" y="125717"/>
                      </a:cubicBezTo>
                      <a:cubicBezTo>
                        <a:pt x="181644" y="129709"/>
                        <a:pt x="181644" y="129709"/>
                        <a:pt x="177759" y="131039"/>
                      </a:cubicBezTo>
                      <a:cubicBezTo>
                        <a:pt x="169989" y="133701"/>
                        <a:pt x="164808" y="139024"/>
                        <a:pt x="164808" y="148339"/>
                      </a:cubicBezTo>
                      <a:cubicBezTo>
                        <a:pt x="164808" y="156323"/>
                        <a:pt x="168694" y="161646"/>
                        <a:pt x="175169" y="165638"/>
                      </a:cubicBezTo>
                      <a:cubicBezTo>
                        <a:pt x="179054" y="168299"/>
                        <a:pt x="182939" y="169630"/>
                        <a:pt x="186825" y="170961"/>
                      </a:cubicBezTo>
                      <a:cubicBezTo>
                        <a:pt x="188120" y="172291"/>
                        <a:pt x="190710" y="172291"/>
                        <a:pt x="192005" y="173622"/>
                      </a:cubicBezTo>
                      <a:cubicBezTo>
                        <a:pt x="195890" y="177614"/>
                        <a:pt x="194595" y="182937"/>
                        <a:pt x="190710" y="185598"/>
                      </a:cubicBezTo>
                      <a:cubicBezTo>
                        <a:pt x="188120" y="186929"/>
                        <a:pt x="184235" y="186929"/>
                        <a:pt x="181644" y="186929"/>
                      </a:cubicBezTo>
                      <a:cubicBezTo>
                        <a:pt x="177759" y="185598"/>
                        <a:pt x="173874" y="184268"/>
                        <a:pt x="169989" y="182937"/>
                      </a:cubicBezTo>
                      <a:cubicBezTo>
                        <a:pt x="167398" y="181606"/>
                        <a:pt x="167398" y="181606"/>
                        <a:pt x="166103" y="184268"/>
                      </a:cubicBezTo>
                      <a:cubicBezTo>
                        <a:pt x="166103" y="186929"/>
                        <a:pt x="164808" y="188260"/>
                        <a:pt x="164808" y="190921"/>
                      </a:cubicBezTo>
                      <a:cubicBezTo>
                        <a:pt x="163513" y="193583"/>
                        <a:pt x="163513" y="194913"/>
                        <a:pt x="166103" y="196244"/>
                      </a:cubicBezTo>
                      <a:cubicBezTo>
                        <a:pt x="169989" y="197575"/>
                        <a:pt x="173874" y="198905"/>
                        <a:pt x="177759" y="198905"/>
                      </a:cubicBezTo>
                      <a:cubicBezTo>
                        <a:pt x="180349" y="198905"/>
                        <a:pt x="180349" y="198905"/>
                        <a:pt x="180349" y="202898"/>
                      </a:cubicBezTo>
                      <a:cubicBezTo>
                        <a:pt x="180349" y="204228"/>
                        <a:pt x="180349" y="205559"/>
                        <a:pt x="180349" y="206890"/>
                      </a:cubicBezTo>
                      <a:cubicBezTo>
                        <a:pt x="180349" y="208220"/>
                        <a:pt x="181644" y="209551"/>
                        <a:pt x="182939" y="209551"/>
                      </a:cubicBezTo>
                      <a:cubicBezTo>
                        <a:pt x="185530" y="209551"/>
                        <a:pt x="188120" y="209551"/>
                        <a:pt x="189415" y="209551"/>
                      </a:cubicBezTo>
                      <a:cubicBezTo>
                        <a:pt x="190710" y="209551"/>
                        <a:pt x="192005" y="208220"/>
                        <a:pt x="192005" y="206890"/>
                      </a:cubicBezTo>
                      <a:cubicBezTo>
                        <a:pt x="192005" y="205559"/>
                        <a:pt x="192005" y="202898"/>
                        <a:pt x="192005" y="201567"/>
                      </a:cubicBezTo>
                      <a:cubicBezTo>
                        <a:pt x="192005" y="198905"/>
                        <a:pt x="193300" y="198905"/>
                        <a:pt x="194595" y="197575"/>
                      </a:cubicBezTo>
                      <a:cubicBezTo>
                        <a:pt x="198480" y="196244"/>
                        <a:pt x="202366" y="193583"/>
                        <a:pt x="204956" y="190921"/>
                      </a:cubicBezTo>
                      <a:cubicBezTo>
                        <a:pt x="212726" y="180276"/>
                        <a:pt x="210136" y="166969"/>
                        <a:pt x="199775" y="160315"/>
                      </a:cubicBezTo>
                      <a:cubicBezTo>
                        <a:pt x="195890" y="157654"/>
                        <a:pt x="192005" y="156323"/>
                        <a:pt x="188120" y="154992"/>
                      </a:cubicBezTo>
                      <a:cubicBezTo>
                        <a:pt x="186825" y="153661"/>
                        <a:pt x="184235" y="153661"/>
                        <a:pt x="182939" y="152331"/>
                      </a:cubicBezTo>
                      <a:cubicBezTo>
                        <a:pt x="179054" y="148339"/>
                        <a:pt x="180349" y="144347"/>
                        <a:pt x="184235" y="141685"/>
                      </a:cubicBezTo>
                      <a:cubicBezTo>
                        <a:pt x="185530" y="141685"/>
                        <a:pt x="186825" y="141685"/>
                        <a:pt x="188120" y="141685"/>
                      </a:cubicBezTo>
                      <a:cubicBezTo>
                        <a:pt x="192005" y="141685"/>
                        <a:pt x="197185" y="141685"/>
                        <a:pt x="201071" y="144347"/>
                      </a:cubicBezTo>
                      <a:cubicBezTo>
                        <a:pt x="203661" y="145677"/>
                        <a:pt x="203661" y="145677"/>
                        <a:pt x="204956" y="143016"/>
                      </a:cubicBezTo>
                      <a:cubicBezTo>
                        <a:pt x="204956" y="140354"/>
                        <a:pt x="206251" y="137693"/>
                        <a:pt x="207546" y="135032"/>
                      </a:cubicBezTo>
                      <a:cubicBezTo>
                        <a:pt x="207546" y="133701"/>
                        <a:pt x="206251" y="132370"/>
                        <a:pt x="204956" y="132370"/>
                      </a:cubicBezTo>
                      <a:cubicBezTo>
                        <a:pt x="202366" y="131039"/>
                        <a:pt x="199775" y="129709"/>
                        <a:pt x="197185" y="129709"/>
                      </a:cubicBezTo>
                      <a:cubicBezTo>
                        <a:pt x="193300" y="128378"/>
                        <a:pt x="193300" y="128378"/>
                        <a:pt x="193300" y="124386"/>
                      </a:cubicBezTo>
                      <a:cubicBezTo>
                        <a:pt x="193300" y="119063"/>
                        <a:pt x="193300" y="119063"/>
                        <a:pt x="186825" y="119063"/>
                      </a:cubicBezTo>
                      <a:cubicBezTo>
                        <a:pt x="186825" y="119063"/>
                        <a:pt x="186825" y="119063"/>
                        <a:pt x="184235" y="119063"/>
                      </a:cubicBezTo>
                      <a:close/>
                      <a:moveTo>
                        <a:pt x="187192" y="84090"/>
                      </a:moveTo>
                      <a:cubicBezTo>
                        <a:pt x="207967" y="84090"/>
                        <a:pt x="228741" y="91980"/>
                        <a:pt x="244570" y="107760"/>
                      </a:cubicBezTo>
                      <a:cubicBezTo>
                        <a:pt x="276226" y="139321"/>
                        <a:pt x="276226" y="190607"/>
                        <a:pt x="244570" y="222168"/>
                      </a:cubicBezTo>
                      <a:cubicBezTo>
                        <a:pt x="216870" y="248468"/>
                        <a:pt x="177299" y="252413"/>
                        <a:pt x="145642" y="234003"/>
                      </a:cubicBezTo>
                      <a:cubicBezTo>
                        <a:pt x="132452" y="243208"/>
                        <a:pt x="120580" y="244523"/>
                        <a:pt x="111347" y="243208"/>
                      </a:cubicBezTo>
                      <a:cubicBezTo>
                        <a:pt x="107390" y="243208"/>
                        <a:pt x="107390" y="239263"/>
                        <a:pt x="110028" y="237948"/>
                      </a:cubicBezTo>
                      <a:cubicBezTo>
                        <a:pt x="117942" y="234003"/>
                        <a:pt x="123218" y="224798"/>
                        <a:pt x="127175" y="218223"/>
                      </a:cubicBezTo>
                      <a:cubicBezTo>
                        <a:pt x="127175" y="218223"/>
                        <a:pt x="127175" y="218223"/>
                        <a:pt x="125856" y="218223"/>
                      </a:cubicBezTo>
                      <a:cubicBezTo>
                        <a:pt x="96838" y="186662"/>
                        <a:pt x="98157" y="138006"/>
                        <a:pt x="129813" y="107760"/>
                      </a:cubicBezTo>
                      <a:cubicBezTo>
                        <a:pt x="145642" y="91980"/>
                        <a:pt x="166417" y="84090"/>
                        <a:pt x="187192" y="84090"/>
                      </a:cubicBezTo>
                      <a:close/>
                      <a:moveTo>
                        <a:pt x="36992" y="0"/>
                      </a:moveTo>
                      <a:cubicBezTo>
                        <a:pt x="36992" y="0"/>
                        <a:pt x="36992" y="0"/>
                        <a:pt x="161179" y="0"/>
                      </a:cubicBezTo>
                      <a:cubicBezTo>
                        <a:pt x="180997" y="0"/>
                        <a:pt x="196850" y="15776"/>
                        <a:pt x="196850" y="36810"/>
                      </a:cubicBezTo>
                      <a:cubicBezTo>
                        <a:pt x="196850" y="36810"/>
                        <a:pt x="196850" y="36810"/>
                        <a:pt x="196850" y="67047"/>
                      </a:cubicBezTo>
                      <a:cubicBezTo>
                        <a:pt x="194208" y="67047"/>
                        <a:pt x="191566" y="67047"/>
                        <a:pt x="187602" y="67047"/>
                      </a:cubicBezTo>
                      <a:cubicBezTo>
                        <a:pt x="184960" y="67047"/>
                        <a:pt x="180997" y="67047"/>
                        <a:pt x="178354" y="67047"/>
                      </a:cubicBezTo>
                      <a:cubicBezTo>
                        <a:pt x="178354" y="67047"/>
                        <a:pt x="178354" y="67047"/>
                        <a:pt x="178354" y="60474"/>
                      </a:cubicBezTo>
                      <a:cubicBezTo>
                        <a:pt x="178354" y="60474"/>
                        <a:pt x="178354" y="60474"/>
                        <a:pt x="178354" y="59159"/>
                      </a:cubicBezTo>
                      <a:cubicBezTo>
                        <a:pt x="178354" y="53900"/>
                        <a:pt x="174391" y="48642"/>
                        <a:pt x="169106" y="48642"/>
                      </a:cubicBezTo>
                      <a:cubicBezTo>
                        <a:pt x="169106" y="48642"/>
                        <a:pt x="169106" y="48642"/>
                        <a:pt x="29065" y="48642"/>
                      </a:cubicBezTo>
                      <a:cubicBezTo>
                        <a:pt x="23780" y="48642"/>
                        <a:pt x="19817" y="53900"/>
                        <a:pt x="19817" y="59159"/>
                      </a:cubicBezTo>
                      <a:cubicBezTo>
                        <a:pt x="19817" y="59159"/>
                        <a:pt x="19817" y="59159"/>
                        <a:pt x="19817" y="278706"/>
                      </a:cubicBezTo>
                      <a:cubicBezTo>
                        <a:pt x="19817" y="283964"/>
                        <a:pt x="23780" y="287908"/>
                        <a:pt x="29065" y="287908"/>
                      </a:cubicBezTo>
                      <a:cubicBezTo>
                        <a:pt x="29065" y="287908"/>
                        <a:pt x="29065" y="287908"/>
                        <a:pt x="169106" y="287908"/>
                      </a:cubicBezTo>
                      <a:cubicBezTo>
                        <a:pt x="174391" y="287908"/>
                        <a:pt x="178354" y="282650"/>
                        <a:pt x="178354" y="278706"/>
                      </a:cubicBezTo>
                      <a:cubicBezTo>
                        <a:pt x="178354" y="278706"/>
                        <a:pt x="178354" y="278706"/>
                        <a:pt x="178354" y="261615"/>
                      </a:cubicBezTo>
                      <a:cubicBezTo>
                        <a:pt x="180997" y="261615"/>
                        <a:pt x="184960" y="262930"/>
                        <a:pt x="187602" y="262930"/>
                      </a:cubicBezTo>
                      <a:cubicBezTo>
                        <a:pt x="191566" y="262930"/>
                        <a:pt x="194208" y="261615"/>
                        <a:pt x="196850" y="261615"/>
                      </a:cubicBezTo>
                      <a:cubicBezTo>
                        <a:pt x="196850" y="261615"/>
                        <a:pt x="196850" y="261615"/>
                        <a:pt x="196850" y="299740"/>
                      </a:cubicBezTo>
                      <a:cubicBezTo>
                        <a:pt x="196850" y="320774"/>
                        <a:pt x="180997" y="336550"/>
                        <a:pt x="161179" y="336550"/>
                      </a:cubicBezTo>
                      <a:cubicBezTo>
                        <a:pt x="161179" y="336550"/>
                        <a:pt x="161179" y="336550"/>
                        <a:pt x="36992" y="336550"/>
                      </a:cubicBezTo>
                      <a:cubicBezTo>
                        <a:pt x="17175" y="336550"/>
                        <a:pt x="0" y="320774"/>
                        <a:pt x="0" y="299740"/>
                      </a:cubicBezTo>
                      <a:cubicBezTo>
                        <a:pt x="0" y="299740"/>
                        <a:pt x="0" y="299740"/>
                        <a:pt x="0" y="36810"/>
                      </a:cubicBezTo>
                      <a:cubicBezTo>
                        <a:pt x="0" y="15776"/>
                        <a:pt x="17175" y="0"/>
                        <a:pt x="3699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iš1îḑè"/>
                <p:cNvSpPr txBox="1"/>
                <p:nvPr/>
              </p:nvSpPr>
              <p:spPr bwMode="auto">
                <a:xfrm>
                  <a:off x="914542" y="4555164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0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lvl="1" algn="r"/>
                  <a:r>
                    <a:rPr lang="zh-CN" altLang="en-US" sz="1400" b="1" dirty="0">
                      <a:solidFill>
                        <a:srgbClr val="026FCE"/>
                      </a:solidFill>
                      <a:cs typeface="+mn-ea"/>
                      <a:sym typeface="+mn-lt"/>
                    </a:rPr>
                    <a:t>关键词</a:t>
                  </a:r>
                </a:p>
              </p:txBody>
            </p:sp>
          </p:grpSp>
        </p:grpSp>
        <p:grpSp>
          <p:nvGrpSpPr>
            <p:cNvPr id="5" name="íṩḷiḑe"/>
            <p:cNvGrpSpPr/>
            <p:nvPr/>
          </p:nvGrpSpPr>
          <p:grpSpPr>
            <a:xfrm>
              <a:off x="6063732" y="2427423"/>
              <a:ext cx="2457329" cy="2410771"/>
              <a:chOff x="5831792" y="2427423"/>
              <a:chExt cx="2457329" cy="2410771"/>
            </a:xfrm>
          </p:grpSpPr>
          <p:sp>
            <p:nvSpPr>
              <p:cNvPr id="23" name="ïśliďè"/>
              <p:cNvSpPr/>
              <p:nvPr/>
            </p:nvSpPr>
            <p:spPr>
              <a:xfrm>
                <a:off x="5912898" y="2427423"/>
                <a:ext cx="2295116" cy="1622805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24" name="íṧlíḑe"/>
              <p:cNvGrpSpPr/>
              <p:nvPr/>
            </p:nvGrpSpPr>
            <p:grpSpPr>
              <a:xfrm>
                <a:off x="5831792" y="3081869"/>
                <a:ext cx="2457329" cy="753183"/>
                <a:chOff x="4903848" y="3134182"/>
                <a:chExt cx="2457329" cy="835777"/>
              </a:xfrm>
            </p:grpSpPr>
            <p:sp>
              <p:nvSpPr>
                <p:cNvPr id="29" name="íṡliďè"/>
                <p:cNvSpPr txBox="1"/>
                <p:nvPr/>
              </p:nvSpPr>
              <p:spPr>
                <a:xfrm>
                  <a:off x="4903848" y="3380403"/>
                  <a:ext cx="2457329" cy="589556"/>
                </a:xfrm>
                <a:prstGeom prst="rect">
                  <a:avLst/>
                </a:prstGeom>
                <a:noFill/>
              </p:spPr>
              <p:txBody>
                <a:bodyPr wrap="square" lIns="72000" tIns="0" rIns="72000" bIns="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3765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solidFill>
                        <a:schemeClr val="bg1"/>
                      </a:solidFill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solidFill>
                        <a:schemeClr val="bg1"/>
                      </a:solidFill>
                      <a:cs typeface="+mn-ea"/>
                      <a:sym typeface="+mn-lt"/>
                    </a:rPr>
                  </a:br>
                  <a:r>
                    <a:rPr lang="zh-CN" altLang="en-US" sz="1000">
                      <a:solidFill>
                        <a:schemeClr val="bg1"/>
                      </a:solidFill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30" name="íśľide"/>
                <p:cNvSpPr/>
                <p:nvPr/>
              </p:nvSpPr>
              <p:spPr>
                <a:xfrm>
                  <a:off x="4903848" y="3134182"/>
                  <a:ext cx="2457329" cy="246221"/>
                </a:xfrm>
                <a:prstGeom prst="rect">
                  <a:avLst/>
                </a:prstGeom>
              </p:spPr>
              <p:txBody>
                <a:bodyPr wrap="none" lIns="72000" tIns="0" rIns="72000" bIns="0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ctr" defTabSz="913765">
                    <a:defRPr/>
                  </a:pPr>
                  <a:r>
                    <a:rPr lang="zh-CN" altLang="en-US" sz="1600" b="1">
                      <a:solidFill>
                        <a:schemeClr val="bg1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sp>
            <p:nvSpPr>
              <p:cNvPr id="25" name="ïṣḷiḋe"/>
              <p:cNvSpPr/>
              <p:nvPr/>
            </p:nvSpPr>
            <p:spPr bwMode="auto">
              <a:xfrm>
                <a:off x="6854323" y="2562817"/>
                <a:ext cx="412266" cy="406471"/>
              </a:xfrm>
              <a:custGeom>
                <a:avLst/>
                <a:gdLst>
                  <a:gd name="connsiteX0" fmla="*/ 266595 w 338128"/>
                  <a:gd name="connsiteY0" fmla="*/ 260350 h 333375"/>
                  <a:gd name="connsiteX1" fmla="*/ 258340 w 338128"/>
                  <a:gd name="connsiteY1" fmla="*/ 262820 h 333375"/>
                  <a:gd name="connsiteX2" fmla="*/ 255588 w 338128"/>
                  <a:gd name="connsiteY2" fmla="*/ 271463 h 333375"/>
                  <a:gd name="connsiteX3" fmla="*/ 276226 w 338128"/>
                  <a:gd name="connsiteY3" fmla="*/ 271463 h 333375"/>
                  <a:gd name="connsiteX4" fmla="*/ 273475 w 338128"/>
                  <a:gd name="connsiteY4" fmla="*/ 262820 h 333375"/>
                  <a:gd name="connsiteX5" fmla="*/ 266595 w 338128"/>
                  <a:gd name="connsiteY5" fmla="*/ 260350 h 333375"/>
                  <a:gd name="connsiteX6" fmla="*/ 61119 w 338128"/>
                  <a:gd name="connsiteY6" fmla="*/ 260350 h 333375"/>
                  <a:gd name="connsiteX7" fmla="*/ 51859 w 338128"/>
                  <a:gd name="connsiteY7" fmla="*/ 264319 h 333375"/>
                  <a:gd name="connsiteX8" fmla="*/ 49213 w 338128"/>
                  <a:gd name="connsiteY8" fmla="*/ 276225 h 333375"/>
                  <a:gd name="connsiteX9" fmla="*/ 51859 w 338128"/>
                  <a:gd name="connsiteY9" fmla="*/ 288131 h 333375"/>
                  <a:gd name="connsiteX10" fmla="*/ 61119 w 338128"/>
                  <a:gd name="connsiteY10" fmla="*/ 292100 h 333375"/>
                  <a:gd name="connsiteX11" fmla="*/ 70380 w 338128"/>
                  <a:gd name="connsiteY11" fmla="*/ 288131 h 333375"/>
                  <a:gd name="connsiteX12" fmla="*/ 73026 w 338128"/>
                  <a:gd name="connsiteY12" fmla="*/ 276225 h 333375"/>
                  <a:gd name="connsiteX13" fmla="*/ 70380 w 338128"/>
                  <a:gd name="connsiteY13" fmla="*/ 264319 h 333375"/>
                  <a:gd name="connsiteX14" fmla="*/ 61119 w 338128"/>
                  <a:gd name="connsiteY14" fmla="*/ 260350 h 333375"/>
                  <a:gd name="connsiteX15" fmla="*/ 169863 w 338128"/>
                  <a:gd name="connsiteY15" fmla="*/ 250825 h 333375"/>
                  <a:gd name="connsiteX16" fmla="*/ 182563 w 338128"/>
                  <a:gd name="connsiteY16" fmla="*/ 250825 h 333375"/>
                  <a:gd name="connsiteX17" fmla="*/ 182563 w 338128"/>
                  <a:gd name="connsiteY17" fmla="*/ 301625 h 333375"/>
                  <a:gd name="connsiteX18" fmla="*/ 169863 w 338128"/>
                  <a:gd name="connsiteY18" fmla="*/ 301625 h 333375"/>
                  <a:gd name="connsiteX19" fmla="*/ 265250 w 338128"/>
                  <a:gd name="connsiteY19" fmla="*/ 249237 h 333375"/>
                  <a:gd name="connsiteX20" fmla="*/ 283665 w 338128"/>
                  <a:gd name="connsiteY20" fmla="*/ 257095 h 333375"/>
                  <a:gd name="connsiteX21" fmla="*/ 288926 w 338128"/>
                  <a:gd name="connsiteY21" fmla="*/ 279360 h 333375"/>
                  <a:gd name="connsiteX22" fmla="*/ 256042 w 338128"/>
                  <a:gd name="connsiteY22" fmla="*/ 279360 h 333375"/>
                  <a:gd name="connsiteX23" fmla="*/ 258673 w 338128"/>
                  <a:gd name="connsiteY23" fmla="*/ 288528 h 333375"/>
                  <a:gd name="connsiteX24" fmla="*/ 266565 w 338128"/>
                  <a:gd name="connsiteY24" fmla="*/ 292457 h 333375"/>
                  <a:gd name="connsiteX25" fmla="*/ 271826 w 338128"/>
                  <a:gd name="connsiteY25" fmla="*/ 289838 h 333375"/>
                  <a:gd name="connsiteX26" fmla="*/ 275773 w 338128"/>
                  <a:gd name="connsiteY26" fmla="*/ 284599 h 333375"/>
                  <a:gd name="connsiteX27" fmla="*/ 288926 w 338128"/>
                  <a:gd name="connsiteY27" fmla="*/ 287218 h 333375"/>
                  <a:gd name="connsiteX28" fmla="*/ 281034 w 338128"/>
                  <a:gd name="connsiteY28" fmla="*/ 297696 h 333375"/>
                  <a:gd name="connsiteX29" fmla="*/ 266565 w 338128"/>
                  <a:gd name="connsiteY29" fmla="*/ 301625 h 333375"/>
                  <a:gd name="connsiteX30" fmla="*/ 246834 w 338128"/>
                  <a:gd name="connsiteY30" fmla="*/ 293767 h 333375"/>
                  <a:gd name="connsiteX31" fmla="*/ 242888 w 338128"/>
                  <a:gd name="connsiteY31" fmla="*/ 275431 h 333375"/>
                  <a:gd name="connsiteX32" fmla="*/ 249465 w 338128"/>
                  <a:gd name="connsiteY32" fmla="*/ 255786 h 333375"/>
                  <a:gd name="connsiteX33" fmla="*/ 265250 w 338128"/>
                  <a:gd name="connsiteY33" fmla="*/ 249237 h 333375"/>
                  <a:gd name="connsiteX34" fmla="*/ 221026 w 338128"/>
                  <a:gd name="connsiteY34" fmla="*/ 249237 h 333375"/>
                  <a:gd name="connsiteX35" fmla="*/ 228919 w 338128"/>
                  <a:gd name="connsiteY35" fmla="*/ 250580 h 333375"/>
                  <a:gd name="connsiteX36" fmla="*/ 234180 w 338128"/>
                  <a:gd name="connsiteY36" fmla="*/ 254610 h 333375"/>
                  <a:gd name="connsiteX37" fmla="*/ 238126 w 338128"/>
                  <a:gd name="connsiteY37" fmla="*/ 261327 h 333375"/>
                  <a:gd name="connsiteX38" fmla="*/ 238126 w 338128"/>
                  <a:gd name="connsiteY38" fmla="*/ 269386 h 333375"/>
                  <a:gd name="connsiteX39" fmla="*/ 238126 w 338128"/>
                  <a:gd name="connsiteY39" fmla="*/ 301625 h 333375"/>
                  <a:gd name="connsiteX40" fmla="*/ 224973 w 338128"/>
                  <a:gd name="connsiteY40" fmla="*/ 301625 h 333375"/>
                  <a:gd name="connsiteX41" fmla="*/ 224973 w 338128"/>
                  <a:gd name="connsiteY41" fmla="*/ 276103 h 333375"/>
                  <a:gd name="connsiteX42" fmla="*/ 223657 w 338128"/>
                  <a:gd name="connsiteY42" fmla="*/ 265357 h 333375"/>
                  <a:gd name="connsiteX43" fmla="*/ 221026 w 338128"/>
                  <a:gd name="connsiteY43" fmla="*/ 261327 h 333375"/>
                  <a:gd name="connsiteX44" fmla="*/ 217080 w 338128"/>
                  <a:gd name="connsiteY44" fmla="*/ 259983 h 333375"/>
                  <a:gd name="connsiteX45" fmla="*/ 210503 w 338128"/>
                  <a:gd name="connsiteY45" fmla="*/ 261327 h 333375"/>
                  <a:gd name="connsiteX46" fmla="*/ 206557 w 338128"/>
                  <a:gd name="connsiteY46" fmla="*/ 266700 h 333375"/>
                  <a:gd name="connsiteX47" fmla="*/ 205241 w 338128"/>
                  <a:gd name="connsiteY47" fmla="*/ 278789 h 333375"/>
                  <a:gd name="connsiteX48" fmla="*/ 205241 w 338128"/>
                  <a:gd name="connsiteY48" fmla="*/ 301625 h 333375"/>
                  <a:gd name="connsiteX49" fmla="*/ 192088 w 338128"/>
                  <a:gd name="connsiteY49" fmla="*/ 301625 h 333375"/>
                  <a:gd name="connsiteX50" fmla="*/ 192088 w 338128"/>
                  <a:gd name="connsiteY50" fmla="*/ 250580 h 333375"/>
                  <a:gd name="connsiteX51" fmla="*/ 203926 w 338128"/>
                  <a:gd name="connsiteY51" fmla="*/ 250580 h 333375"/>
                  <a:gd name="connsiteX52" fmla="*/ 203926 w 338128"/>
                  <a:gd name="connsiteY52" fmla="*/ 258640 h 333375"/>
                  <a:gd name="connsiteX53" fmla="*/ 221026 w 338128"/>
                  <a:gd name="connsiteY53" fmla="*/ 249237 h 333375"/>
                  <a:gd name="connsiteX54" fmla="*/ 122601 w 338128"/>
                  <a:gd name="connsiteY54" fmla="*/ 249237 h 333375"/>
                  <a:gd name="connsiteX55" fmla="*/ 130493 w 338128"/>
                  <a:gd name="connsiteY55" fmla="*/ 250580 h 333375"/>
                  <a:gd name="connsiteX56" fmla="*/ 135755 w 338128"/>
                  <a:gd name="connsiteY56" fmla="*/ 254610 h 333375"/>
                  <a:gd name="connsiteX57" fmla="*/ 138385 w 338128"/>
                  <a:gd name="connsiteY57" fmla="*/ 261327 h 333375"/>
                  <a:gd name="connsiteX58" fmla="*/ 139701 w 338128"/>
                  <a:gd name="connsiteY58" fmla="*/ 269386 h 333375"/>
                  <a:gd name="connsiteX59" fmla="*/ 139701 w 338128"/>
                  <a:gd name="connsiteY59" fmla="*/ 301625 h 333375"/>
                  <a:gd name="connsiteX60" fmla="*/ 126547 w 338128"/>
                  <a:gd name="connsiteY60" fmla="*/ 301625 h 333375"/>
                  <a:gd name="connsiteX61" fmla="*/ 126547 w 338128"/>
                  <a:gd name="connsiteY61" fmla="*/ 276103 h 333375"/>
                  <a:gd name="connsiteX62" fmla="*/ 125232 w 338128"/>
                  <a:gd name="connsiteY62" fmla="*/ 265357 h 333375"/>
                  <a:gd name="connsiteX63" fmla="*/ 122601 w 338128"/>
                  <a:gd name="connsiteY63" fmla="*/ 261327 h 333375"/>
                  <a:gd name="connsiteX64" fmla="*/ 117339 w 338128"/>
                  <a:gd name="connsiteY64" fmla="*/ 259983 h 333375"/>
                  <a:gd name="connsiteX65" fmla="*/ 112078 w 338128"/>
                  <a:gd name="connsiteY65" fmla="*/ 261327 h 333375"/>
                  <a:gd name="connsiteX66" fmla="*/ 108132 w 338128"/>
                  <a:gd name="connsiteY66" fmla="*/ 266700 h 333375"/>
                  <a:gd name="connsiteX67" fmla="*/ 106816 w 338128"/>
                  <a:gd name="connsiteY67" fmla="*/ 278789 h 333375"/>
                  <a:gd name="connsiteX68" fmla="*/ 106816 w 338128"/>
                  <a:gd name="connsiteY68" fmla="*/ 301625 h 333375"/>
                  <a:gd name="connsiteX69" fmla="*/ 93663 w 338128"/>
                  <a:gd name="connsiteY69" fmla="*/ 301625 h 333375"/>
                  <a:gd name="connsiteX70" fmla="*/ 93663 w 338128"/>
                  <a:gd name="connsiteY70" fmla="*/ 250580 h 333375"/>
                  <a:gd name="connsiteX71" fmla="*/ 106816 w 338128"/>
                  <a:gd name="connsiteY71" fmla="*/ 250580 h 333375"/>
                  <a:gd name="connsiteX72" fmla="*/ 106816 w 338128"/>
                  <a:gd name="connsiteY72" fmla="*/ 258640 h 333375"/>
                  <a:gd name="connsiteX73" fmla="*/ 122601 w 338128"/>
                  <a:gd name="connsiteY73" fmla="*/ 249237 h 333375"/>
                  <a:gd name="connsiteX74" fmla="*/ 61119 w 338128"/>
                  <a:gd name="connsiteY74" fmla="*/ 249237 h 333375"/>
                  <a:gd name="connsiteX75" fmla="*/ 79455 w 338128"/>
                  <a:gd name="connsiteY75" fmla="*/ 257095 h 333375"/>
                  <a:gd name="connsiteX76" fmla="*/ 87313 w 338128"/>
                  <a:gd name="connsiteY76" fmla="*/ 275431 h 333375"/>
                  <a:gd name="connsiteX77" fmla="*/ 79455 w 338128"/>
                  <a:gd name="connsiteY77" fmla="*/ 293767 h 333375"/>
                  <a:gd name="connsiteX78" fmla="*/ 61119 w 338128"/>
                  <a:gd name="connsiteY78" fmla="*/ 301625 h 333375"/>
                  <a:gd name="connsiteX79" fmla="*/ 48022 w 338128"/>
                  <a:gd name="connsiteY79" fmla="*/ 299006 h 333375"/>
                  <a:gd name="connsiteX80" fmla="*/ 38854 w 338128"/>
                  <a:gd name="connsiteY80" fmla="*/ 289838 h 333375"/>
                  <a:gd name="connsiteX81" fmla="*/ 34925 w 338128"/>
                  <a:gd name="connsiteY81" fmla="*/ 275431 h 333375"/>
                  <a:gd name="connsiteX82" fmla="*/ 38854 w 338128"/>
                  <a:gd name="connsiteY82" fmla="*/ 262334 h 333375"/>
                  <a:gd name="connsiteX83" fmla="*/ 48022 w 338128"/>
                  <a:gd name="connsiteY83" fmla="*/ 253166 h 333375"/>
                  <a:gd name="connsiteX84" fmla="*/ 61119 w 338128"/>
                  <a:gd name="connsiteY84" fmla="*/ 249237 h 333375"/>
                  <a:gd name="connsiteX85" fmla="*/ 169863 w 338128"/>
                  <a:gd name="connsiteY85" fmla="*/ 231775 h 333375"/>
                  <a:gd name="connsiteX86" fmla="*/ 182563 w 338128"/>
                  <a:gd name="connsiteY86" fmla="*/ 231775 h 333375"/>
                  <a:gd name="connsiteX87" fmla="*/ 182563 w 338128"/>
                  <a:gd name="connsiteY87" fmla="*/ 244475 h 333375"/>
                  <a:gd name="connsiteX88" fmla="*/ 169863 w 338128"/>
                  <a:gd name="connsiteY88" fmla="*/ 244475 h 333375"/>
                  <a:gd name="connsiteX89" fmla="*/ 147638 w 338128"/>
                  <a:gd name="connsiteY89" fmla="*/ 231775 h 333375"/>
                  <a:gd name="connsiteX90" fmla="*/ 161926 w 338128"/>
                  <a:gd name="connsiteY90" fmla="*/ 231775 h 333375"/>
                  <a:gd name="connsiteX91" fmla="*/ 161926 w 338128"/>
                  <a:gd name="connsiteY91" fmla="*/ 301625 h 333375"/>
                  <a:gd name="connsiteX92" fmla="*/ 147638 w 338128"/>
                  <a:gd name="connsiteY92" fmla="*/ 301625 h 333375"/>
                  <a:gd name="connsiteX93" fmla="*/ 35674 w 338128"/>
                  <a:gd name="connsiteY93" fmla="*/ 217487 h 333375"/>
                  <a:gd name="connsiteX94" fmla="*/ 23813 w 338128"/>
                  <a:gd name="connsiteY94" fmla="*/ 229159 h 333375"/>
                  <a:gd name="connsiteX95" fmla="*/ 23813 w 338128"/>
                  <a:gd name="connsiteY95" fmla="*/ 297891 h 333375"/>
                  <a:gd name="connsiteX96" fmla="*/ 35674 w 338128"/>
                  <a:gd name="connsiteY96" fmla="*/ 309562 h 333375"/>
                  <a:gd name="connsiteX97" fmla="*/ 291352 w 338128"/>
                  <a:gd name="connsiteY97" fmla="*/ 309562 h 333375"/>
                  <a:gd name="connsiteX98" fmla="*/ 303213 w 338128"/>
                  <a:gd name="connsiteY98" fmla="*/ 297891 h 333375"/>
                  <a:gd name="connsiteX99" fmla="*/ 303213 w 338128"/>
                  <a:gd name="connsiteY99" fmla="*/ 229159 h 333375"/>
                  <a:gd name="connsiteX100" fmla="*/ 291352 w 338128"/>
                  <a:gd name="connsiteY100" fmla="*/ 217487 h 333375"/>
                  <a:gd name="connsiteX101" fmla="*/ 167323 w 338128"/>
                  <a:gd name="connsiteY101" fmla="*/ 188595 h 333375"/>
                  <a:gd name="connsiteX102" fmla="*/ 157163 w 338128"/>
                  <a:gd name="connsiteY102" fmla="*/ 193675 h 333375"/>
                  <a:gd name="connsiteX103" fmla="*/ 169863 w 338128"/>
                  <a:gd name="connsiteY103" fmla="*/ 193675 h 333375"/>
                  <a:gd name="connsiteX104" fmla="*/ 167323 w 338128"/>
                  <a:gd name="connsiteY104" fmla="*/ 188595 h 333375"/>
                  <a:gd name="connsiteX105" fmla="*/ 275321 w 338128"/>
                  <a:gd name="connsiteY105" fmla="*/ 76200 h 333375"/>
                  <a:gd name="connsiteX106" fmla="*/ 287151 w 338128"/>
                  <a:gd name="connsiteY106" fmla="*/ 81459 h 333375"/>
                  <a:gd name="connsiteX107" fmla="*/ 288465 w 338128"/>
                  <a:gd name="connsiteY107" fmla="*/ 93291 h 333375"/>
                  <a:gd name="connsiteX108" fmla="*/ 287151 w 338128"/>
                  <a:gd name="connsiteY108" fmla="*/ 95920 h 333375"/>
                  <a:gd name="connsiteX109" fmla="*/ 331840 w 338128"/>
                  <a:gd name="connsiteY109" fmla="*/ 118269 h 333375"/>
                  <a:gd name="connsiteX110" fmla="*/ 337097 w 338128"/>
                  <a:gd name="connsiteY110" fmla="*/ 132730 h 333375"/>
                  <a:gd name="connsiteX111" fmla="*/ 326582 w 338128"/>
                  <a:gd name="connsiteY111" fmla="*/ 153765 h 333375"/>
                  <a:gd name="connsiteX112" fmla="*/ 321325 w 338128"/>
                  <a:gd name="connsiteY112" fmla="*/ 159023 h 333375"/>
                  <a:gd name="connsiteX113" fmla="*/ 312124 w 338128"/>
                  <a:gd name="connsiteY113" fmla="*/ 159023 h 333375"/>
                  <a:gd name="connsiteX114" fmla="*/ 267435 w 338128"/>
                  <a:gd name="connsiteY114" fmla="*/ 136674 h 333375"/>
                  <a:gd name="connsiteX115" fmla="*/ 256920 w 338128"/>
                  <a:gd name="connsiteY115" fmla="*/ 143248 h 333375"/>
                  <a:gd name="connsiteX116" fmla="*/ 246405 w 338128"/>
                  <a:gd name="connsiteY116" fmla="*/ 137989 h 333375"/>
                  <a:gd name="connsiteX117" fmla="*/ 220117 w 338128"/>
                  <a:gd name="connsiteY117" fmla="*/ 99864 h 333375"/>
                  <a:gd name="connsiteX118" fmla="*/ 220117 w 338128"/>
                  <a:gd name="connsiteY118" fmla="*/ 86717 h 333375"/>
                  <a:gd name="connsiteX119" fmla="*/ 229318 w 338128"/>
                  <a:gd name="connsiteY119" fmla="*/ 80144 h 333375"/>
                  <a:gd name="connsiteX120" fmla="*/ 166150 w 338128"/>
                  <a:gd name="connsiteY120" fmla="*/ 0 h 333375"/>
                  <a:gd name="connsiteX121" fmla="*/ 274279 w 338128"/>
                  <a:gd name="connsiteY121" fmla="*/ 59062 h 333375"/>
                  <a:gd name="connsiteX122" fmla="*/ 247906 w 338128"/>
                  <a:gd name="connsiteY122" fmla="*/ 61687 h 333375"/>
                  <a:gd name="connsiteX123" fmla="*/ 172743 w 338128"/>
                  <a:gd name="connsiteY123" fmla="*/ 23625 h 333375"/>
                  <a:gd name="connsiteX124" fmla="*/ 170106 w 338128"/>
                  <a:gd name="connsiteY124" fmla="*/ 24937 h 333375"/>
                  <a:gd name="connsiteX125" fmla="*/ 174061 w 338128"/>
                  <a:gd name="connsiteY125" fmla="*/ 34125 h 333375"/>
                  <a:gd name="connsiteX126" fmla="*/ 170106 w 338128"/>
                  <a:gd name="connsiteY126" fmla="*/ 40687 h 333375"/>
                  <a:gd name="connsiteX127" fmla="*/ 160875 w 338128"/>
                  <a:gd name="connsiteY127" fmla="*/ 31500 h 333375"/>
                  <a:gd name="connsiteX128" fmla="*/ 154282 w 338128"/>
                  <a:gd name="connsiteY128" fmla="*/ 27562 h 333375"/>
                  <a:gd name="connsiteX129" fmla="*/ 145051 w 338128"/>
                  <a:gd name="connsiteY129" fmla="*/ 30187 h 333375"/>
                  <a:gd name="connsiteX130" fmla="*/ 135821 w 338128"/>
                  <a:gd name="connsiteY130" fmla="*/ 32812 h 333375"/>
                  <a:gd name="connsiteX131" fmla="*/ 122634 w 338128"/>
                  <a:gd name="connsiteY131" fmla="*/ 39375 h 333375"/>
                  <a:gd name="connsiteX132" fmla="*/ 127909 w 338128"/>
                  <a:gd name="connsiteY132" fmla="*/ 44625 h 333375"/>
                  <a:gd name="connsiteX133" fmla="*/ 139777 w 338128"/>
                  <a:gd name="connsiteY133" fmla="*/ 43312 h 333375"/>
                  <a:gd name="connsiteX134" fmla="*/ 149007 w 338128"/>
                  <a:gd name="connsiteY134" fmla="*/ 44625 h 333375"/>
                  <a:gd name="connsiteX135" fmla="*/ 152963 w 338128"/>
                  <a:gd name="connsiteY135" fmla="*/ 53812 h 333375"/>
                  <a:gd name="connsiteX136" fmla="*/ 155600 w 338128"/>
                  <a:gd name="connsiteY136" fmla="*/ 63000 h 333375"/>
                  <a:gd name="connsiteX137" fmla="*/ 156919 w 338128"/>
                  <a:gd name="connsiteY137" fmla="*/ 68250 h 333375"/>
                  <a:gd name="connsiteX138" fmla="*/ 160875 w 338128"/>
                  <a:gd name="connsiteY138" fmla="*/ 65625 h 333375"/>
                  <a:gd name="connsiteX139" fmla="*/ 170106 w 338128"/>
                  <a:gd name="connsiteY139" fmla="*/ 74812 h 333375"/>
                  <a:gd name="connsiteX140" fmla="*/ 159556 w 338128"/>
                  <a:gd name="connsiteY140" fmla="*/ 82688 h 333375"/>
                  <a:gd name="connsiteX141" fmla="*/ 143733 w 338128"/>
                  <a:gd name="connsiteY141" fmla="*/ 72187 h 333375"/>
                  <a:gd name="connsiteX142" fmla="*/ 126590 w 338128"/>
                  <a:gd name="connsiteY142" fmla="*/ 56437 h 333375"/>
                  <a:gd name="connsiteX143" fmla="*/ 113404 w 338128"/>
                  <a:gd name="connsiteY143" fmla="*/ 48562 h 333375"/>
                  <a:gd name="connsiteX144" fmla="*/ 102854 w 338128"/>
                  <a:gd name="connsiteY144" fmla="*/ 52500 h 333375"/>
                  <a:gd name="connsiteX145" fmla="*/ 85712 w 338128"/>
                  <a:gd name="connsiteY145" fmla="*/ 69562 h 333375"/>
                  <a:gd name="connsiteX146" fmla="*/ 79119 w 338128"/>
                  <a:gd name="connsiteY146" fmla="*/ 89250 h 333375"/>
                  <a:gd name="connsiteX147" fmla="*/ 88349 w 338128"/>
                  <a:gd name="connsiteY147" fmla="*/ 105000 h 333375"/>
                  <a:gd name="connsiteX148" fmla="*/ 100217 w 338128"/>
                  <a:gd name="connsiteY148" fmla="*/ 114188 h 333375"/>
                  <a:gd name="connsiteX149" fmla="*/ 108129 w 338128"/>
                  <a:gd name="connsiteY149" fmla="*/ 116813 h 333375"/>
                  <a:gd name="connsiteX150" fmla="*/ 112085 w 338128"/>
                  <a:gd name="connsiteY150" fmla="*/ 123375 h 333375"/>
                  <a:gd name="connsiteX151" fmla="*/ 101536 w 338128"/>
                  <a:gd name="connsiteY151" fmla="*/ 123375 h 333375"/>
                  <a:gd name="connsiteX152" fmla="*/ 98898 w 338128"/>
                  <a:gd name="connsiteY152" fmla="*/ 141750 h 333375"/>
                  <a:gd name="connsiteX153" fmla="*/ 93624 w 338128"/>
                  <a:gd name="connsiteY153" fmla="*/ 164063 h 333375"/>
                  <a:gd name="connsiteX154" fmla="*/ 97580 w 338128"/>
                  <a:gd name="connsiteY154" fmla="*/ 194250 h 333375"/>
                  <a:gd name="connsiteX155" fmla="*/ 145051 w 338128"/>
                  <a:gd name="connsiteY155" fmla="*/ 194250 h 333375"/>
                  <a:gd name="connsiteX156" fmla="*/ 159556 w 338128"/>
                  <a:gd name="connsiteY156" fmla="*/ 174563 h 333375"/>
                  <a:gd name="connsiteX157" fmla="*/ 176699 w 338128"/>
                  <a:gd name="connsiteY157" fmla="*/ 152250 h 333375"/>
                  <a:gd name="connsiteX158" fmla="*/ 193841 w 338128"/>
                  <a:gd name="connsiteY158" fmla="*/ 143063 h 333375"/>
                  <a:gd name="connsiteX159" fmla="*/ 195160 w 338128"/>
                  <a:gd name="connsiteY159" fmla="*/ 136500 h 333375"/>
                  <a:gd name="connsiteX160" fmla="*/ 185929 w 338128"/>
                  <a:gd name="connsiteY160" fmla="*/ 129938 h 333375"/>
                  <a:gd name="connsiteX161" fmla="*/ 181973 w 338128"/>
                  <a:gd name="connsiteY161" fmla="*/ 118125 h 333375"/>
                  <a:gd name="connsiteX162" fmla="*/ 175380 w 338128"/>
                  <a:gd name="connsiteY162" fmla="*/ 102375 h 333375"/>
                  <a:gd name="connsiteX163" fmla="*/ 179336 w 338128"/>
                  <a:gd name="connsiteY163" fmla="*/ 94500 h 333375"/>
                  <a:gd name="connsiteX164" fmla="*/ 187248 w 338128"/>
                  <a:gd name="connsiteY164" fmla="*/ 112875 h 333375"/>
                  <a:gd name="connsiteX165" fmla="*/ 197797 w 338128"/>
                  <a:gd name="connsiteY165" fmla="*/ 122063 h 333375"/>
                  <a:gd name="connsiteX166" fmla="*/ 212302 w 338128"/>
                  <a:gd name="connsiteY166" fmla="*/ 118125 h 333375"/>
                  <a:gd name="connsiteX167" fmla="*/ 242632 w 338128"/>
                  <a:gd name="connsiteY167" fmla="*/ 165375 h 333375"/>
                  <a:gd name="connsiteX168" fmla="*/ 257137 w 338128"/>
                  <a:gd name="connsiteY168" fmla="*/ 173250 h 333375"/>
                  <a:gd name="connsiteX169" fmla="*/ 258455 w 338128"/>
                  <a:gd name="connsiteY169" fmla="*/ 173250 h 333375"/>
                  <a:gd name="connsiteX170" fmla="*/ 272961 w 338128"/>
                  <a:gd name="connsiteY170" fmla="*/ 162750 h 333375"/>
                  <a:gd name="connsiteX171" fmla="*/ 274279 w 338128"/>
                  <a:gd name="connsiteY171" fmla="*/ 160125 h 333375"/>
                  <a:gd name="connsiteX172" fmla="*/ 290103 w 338128"/>
                  <a:gd name="connsiteY172" fmla="*/ 168000 h 333375"/>
                  <a:gd name="connsiteX173" fmla="*/ 278235 w 338128"/>
                  <a:gd name="connsiteY173" fmla="*/ 194250 h 333375"/>
                  <a:gd name="connsiteX174" fmla="*/ 305927 w 338128"/>
                  <a:gd name="connsiteY174" fmla="*/ 194250 h 333375"/>
                  <a:gd name="connsiteX175" fmla="*/ 327025 w 338128"/>
                  <a:gd name="connsiteY175" fmla="*/ 213938 h 333375"/>
                  <a:gd name="connsiteX176" fmla="*/ 327025 w 338128"/>
                  <a:gd name="connsiteY176" fmla="*/ 312375 h 333375"/>
                  <a:gd name="connsiteX177" fmla="*/ 305927 w 338128"/>
                  <a:gd name="connsiteY177" fmla="*/ 333375 h 333375"/>
                  <a:gd name="connsiteX178" fmla="*/ 19779 w 338128"/>
                  <a:gd name="connsiteY178" fmla="*/ 333375 h 333375"/>
                  <a:gd name="connsiteX179" fmla="*/ 0 w 338128"/>
                  <a:gd name="connsiteY179" fmla="*/ 312375 h 333375"/>
                  <a:gd name="connsiteX180" fmla="*/ 0 w 338128"/>
                  <a:gd name="connsiteY180" fmla="*/ 211313 h 333375"/>
                  <a:gd name="connsiteX181" fmla="*/ 18461 w 338128"/>
                  <a:gd name="connsiteY181" fmla="*/ 194250 h 333375"/>
                  <a:gd name="connsiteX182" fmla="*/ 54064 w 338128"/>
                  <a:gd name="connsiteY182" fmla="*/ 194250 h 333375"/>
                  <a:gd name="connsiteX183" fmla="*/ 36922 w 338128"/>
                  <a:gd name="connsiteY183" fmla="*/ 129938 h 333375"/>
                  <a:gd name="connsiteX184" fmla="*/ 166150 w 338128"/>
                  <a:gd name="connsiteY184" fmla="*/ 0 h 33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</a:cxnLst>
                <a:rect l="l" t="t" r="r" b="b"/>
                <a:pathLst>
                  <a:path w="338128" h="333375">
                    <a:moveTo>
                      <a:pt x="266595" y="260350"/>
                    </a:moveTo>
                    <a:cubicBezTo>
                      <a:pt x="263843" y="260350"/>
                      <a:pt x="261092" y="261585"/>
                      <a:pt x="258340" y="262820"/>
                    </a:cubicBezTo>
                    <a:cubicBezTo>
                      <a:pt x="256964" y="265289"/>
                      <a:pt x="255588" y="267759"/>
                      <a:pt x="255588" y="271463"/>
                    </a:cubicBezTo>
                    <a:cubicBezTo>
                      <a:pt x="255588" y="271463"/>
                      <a:pt x="255588" y="271463"/>
                      <a:pt x="276226" y="271463"/>
                    </a:cubicBezTo>
                    <a:cubicBezTo>
                      <a:pt x="276226" y="267759"/>
                      <a:pt x="274850" y="265289"/>
                      <a:pt x="273475" y="262820"/>
                    </a:cubicBezTo>
                    <a:cubicBezTo>
                      <a:pt x="272099" y="261585"/>
                      <a:pt x="269347" y="260350"/>
                      <a:pt x="266595" y="260350"/>
                    </a:cubicBezTo>
                    <a:close/>
                    <a:moveTo>
                      <a:pt x="61119" y="260350"/>
                    </a:moveTo>
                    <a:cubicBezTo>
                      <a:pt x="57150" y="260350"/>
                      <a:pt x="54505" y="261673"/>
                      <a:pt x="51859" y="264319"/>
                    </a:cubicBezTo>
                    <a:cubicBezTo>
                      <a:pt x="50536" y="266965"/>
                      <a:pt x="49213" y="270933"/>
                      <a:pt x="49213" y="276225"/>
                    </a:cubicBezTo>
                    <a:cubicBezTo>
                      <a:pt x="49213" y="281517"/>
                      <a:pt x="50536" y="285486"/>
                      <a:pt x="51859" y="288131"/>
                    </a:cubicBezTo>
                    <a:cubicBezTo>
                      <a:pt x="54505" y="290777"/>
                      <a:pt x="57150" y="292100"/>
                      <a:pt x="61119" y="292100"/>
                    </a:cubicBezTo>
                    <a:cubicBezTo>
                      <a:pt x="65088" y="292100"/>
                      <a:pt x="67734" y="290777"/>
                      <a:pt x="70380" y="288131"/>
                    </a:cubicBezTo>
                    <a:cubicBezTo>
                      <a:pt x="71703" y="285486"/>
                      <a:pt x="73026" y="281517"/>
                      <a:pt x="73026" y="276225"/>
                    </a:cubicBezTo>
                    <a:cubicBezTo>
                      <a:pt x="73026" y="270933"/>
                      <a:pt x="71703" y="266965"/>
                      <a:pt x="70380" y="264319"/>
                    </a:cubicBezTo>
                    <a:cubicBezTo>
                      <a:pt x="67734" y="261673"/>
                      <a:pt x="65088" y="260350"/>
                      <a:pt x="61119" y="260350"/>
                    </a:cubicBezTo>
                    <a:close/>
                    <a:moveTo>
                      <a:pt x="169863" y="250825"/>
                    </a:moveTo>
                    <a:lnTo>
                      <a:pt x="182563" y="250825"/>
                    </a:lnTo>
                    <a:lnTo>
                      <a:pt x="182563" y="301625"/>
                    </a:lnTo>
                    <a:lnTo>
                      <a:pt x="169863" y="301625"/>
                    </a:lnTo>
                    <a:close/>
                    <a:moveTo>
                      <a:pt x="265250" y="249237"/>
                    </a:moveTo>
                    <a:cubicBezTo>
                      <a:pt x="273142" y="249237"/>
                      <a:pt x="278403" y="251857"/>
                      <a:pt x="283665" y="257095"/>
                    </a:cubicBezTo>
                    <a:cubicBezTo>
                      <a:pt x="287611" y="262334"/>
                      <a:pt x="288926" y="268883"/>
                      <a:pt x="288926" y="279360"/>
                    </a:cubicBezTo>
                    <a:cubicBezTo>
                      <a:pt x="288926" y="279360"/>
                      <a:pt x="288926" y="279360"/>
                      <a:pt x="256042" y="279360"/>
                    </a:cubicBezTo>
                    <a:cubicBezTo>
                      <a:pt x="256042" y="283289"/>
                      <a:pt x="257357" y="285909"/>
                      <a:pt x="258673" y="288528"/>
                    </a:cubicBezTo>
                    <a:cubicBezTo>
                      <a:pt x="261303" y="291148"/>
                      <a:pt x="263934" y="292457"/>
                      <a:pt x="266565" y="292457"/>
                    </a:cubicBezTo>
                    <a:cubicBezTo>
                      <a:pt x="269196" y="292457"/>
                      <a:pt x="270511" y="291148"/>
                      <a:pt x="271826" y="289838"/>
                    </a:cubicBezTo>
                    <a:cubicBezTo>
                      <a:pt x="273142" y="288528"/>
                      <a:pt x="274457" y="287218"/>
                      <a:pt x="275773" y="284599"/>
                    </a:cubicBezTo>
                    <a:cubicBezTo>
                      <a:pt x="275773" y="284599"/>
                      <a:pt x="275773" y="284599"/>
                      <a:pt x="288926" y="287218"/>
                    </a:cubicBezTo>
                    <a:cubicBezTo>
                      <a:pt x="286296" y="291148"/>
                      <a:pt x="283665" y="295077"/>
                      <a:pt x="281034" y="297696"/>
                    </a:cubicBezTo>
                    <a:cubicBezTo>
                      <a:pt x="277088" y="300315"/>
                      <a:pt x="271826" y="301625"/>
                      <a:pt x="266565" y="301625"/>
                    </a:cubicBezTo>
                    <a:cubicBezTo>
                      <a:pt x="257357" y="301625"/>
                      <a:pt x="252096" y="299006"/>
                      <a:pt x="246834" y="293767"/>
                    </a:cubicBezTo>
                    <a:cubicBezTo>
                      <a:pt x="244204" y="288528"/>
                      <a:pt x="242888" y="283289"/>
                      <a:pt x="242888" y="275431"/>
                    </a:cubicBezTo>
                    <a:cubicBezTo>
                      <a:pt x="242888" y="267573"/>
                      <a:pt x="244204" y="261024"/>
                      <a:pt x="249465" y="255786"/>
                    </a:cubicBezTo>
                    <a:cubicBezTo>
                      <a:pt x="253411" y="251857"/>
                      <a:pt x="258673" y="249237"/>
                      <a:pt x="265250" y="249237"/>
                    </a:cubicBezTo>
                    <a:close/>
                    <a:moveTo>
                      <a:pt x="221026" y="249237"/>
                    </a:moveTo>
                    <a:cubicBezTo>
                      <a:pt x="223657" y="249237"/>
                      <a:pt x="226288" y="249237"/>
                      <a:pt x="228919" y="250580"/>
                    </a:cubicBezTo>
                    <a:cubicBezTo>
                      <a:pt x="231549" y="251924"/>
                      <a:pt x="234180" y="253267"/>
                      <a:pt x="234180" y="254610"/>
                    </a:cubicBezTo>
                    <a:cubicBezTo>
                      <a:pt x="235496" y="257297"/>
                      <a:pt x="236811" y="258640"/>
                      <a:pt x="238126" y="261327"/>
                    </a:cubicBezTo>
                    <a:cubicBezTo>
                      <a:pt x="238126" y="262670"/>
                      <a:pt x="238126" y="265357"/>
                      <a:pt x="238126" y="269386"/>
                    </a:cubicBezTo>
                    <a:cubicBezTo>
                      <a:pt x="238126" y="269386"/>
                      <a:pt x="238126" y="269386"/>
                      <a:pt x="238126" y="301625"/>
                    </a:cubicBezTo>
                    <a:cubicBezTo>
                      <a:pt x="238126" y="301625"/>
                      <a:pt x="238126" y="301625"/>
                      <a:pt x="224973" y="301625"/>
                    </a:cubicBezTo>
                    <a:cubicBezTo>
                      <a:pt x="224973" y="301625"/>
                      <a:pt x="224973" y="301625"/>
                      <a:pt x="224973" y="276103"/>
                    </a:cubicBezTo>
                    <a:cubicBezTo>
                      <a:pt x="224973" y="270730"/>
                      <a:pt x="224973" y="266700"/>
                      <a:pt x="223657" y="265357"/>
                    </a:cubicBezTo>
                    <a:cubicBezTo>
                      <a:pt x="223657" y="262670"/>
                      <a:pt x="222342" y="261327"/>
                      <a:pt x="221026" y="261327"/>
                    </a:cubicBezTo>
                    <a:cubicBezTo>
                      <a:pt x="219711" y="259983"/>
                      <a:pt x="218396" y="259983"/>
                      <a:pt x="217080" y="259983"/>
                    </a:cubicBezTo>
                    <a:cubicBezTo>
                      <a:pt x="214449" y="259983"/>
                      <a:pt x="211818" y="259983"/>
                      <a:pt x="210503" y="261327"/>
                    </a:cubicBezTo>
                    <a:cubicBezTo>
                      <a:pt x="207872" y="262670"/>
                      <a:pt x="207872" y="264013"/>
                      <a:pt x="206557" y="266700"/>
                    </a:cubicBezTo>
                    <a:cubicBezTo>
                      <a:pt x="206557" y="269386"/>
                      <a:pt x="205241" y="273416"/>
                      <a:pt x="205241" y="278789"/>
                    </a:cubicBezTo>
                    <a:lnTo>
                      <a:pt x="205241" y="301625"/>
                    </a:lnTo>
                    <a:cubicBezTo>
                      <a:pt x="205241" y="301625"/>
                      <a:pt x="205241" y="301625"/>
                      <a:pt x="192088" y="301625"/>
                    </a:cubicBezTo>
                    <a:cubicBezTo>
                      <a:pt x="192088" y="301625"/>
                      <a:pt x="192088" y="301625"/>
                      <a:pt x="192088" y="250580"/>
                    </a:cubicBezTo>
                    <a:cubicBezTo>
                      <a:pt x="192088" y="250580"/>
                      <a:pt x="192088" y="250580"/>
                      <a:pt x="203926" y="250580"/>
                    </a:cubicBezTo>
                    <a:cubicBezTo>
                      <a:pt x="203926" y="250580"/>
                      <a:pt x="203926" y="250580"/>
                      <a:pt x="203926" y="258640"/>
                    </a:cubicBezTo>
                    <a:cubicBezTo>
                      <a:pt x="209188" y="251924"/>
                      <a:pt x="214449" y="249237"/>
                      <a:pt x="221026" y="249237"/>
                    </a:cubicBezTo>
                    <a:close/>
                    <a:moveTo>
                      <a:pt x="122601" y="249237"/>
                    </a:moveTo>
                    <a:cubicBezTo>
                      <a:pt x="125232" y="249237"/>
                      <a:pt x="127862" y="249237"/>
                      <a:pt x="130493" y="250580"/>
                    </a:cubicBezTo>
                    <a:cubicBezTo>
                      <a:pt x="133124" y="251924"/>
                      <a:pt x="134439" y="253267"/>
                      <a:pt x="135755" y="254610"/>
                    </a:cubicBezTo>
                    <a:cubicBezTo>
                      <a:pt x="137070" y="257297"/>
                      <a:pt x="138385" y="258640"/>
                      <a:pt x="138385" y="261327"/>
                    </a:cubicBezTo>
                    <a:cubicBezTo>
                      <a:pt x="139701" y="262670"/>
                      <a:pt x="139701" y="265357"/>
                      <a:pt x="139701" y="269386"/>
                    </a:cubicBezTo>
                    <a:cubicBezTo>
                      <a:pt x="139701" y="269386"/>
                      <a:pt x="139701" y="269386"/>
                      <a:pt x="139701" y="301625"/>
                    </a:cubicBezTo>
                    <a:cubicBezTo>
                      <a:pt x="139701" y="301625"/>
                      <a:pt x="139701" y="301625"/>
                      <a:pt x="126547" y="301625"/>
                    </a:cubicBezTo>
                    <a:cubicBezTo>
                      <a:pt x="126547" y="301625"/>
                      <a:pt x="126547" y="301625"/>
                      <a:pt x="126547" y="276103"/>
                    </a:cubicBezTo>
                    <a:cubicBezTo>
                      <a:pt x="126547" y="270730"/>
                      <a:pt x="125232" y="266700"/>
                      <a:pt x="125232" y="265357"/>
                    </a:cubicBezTo>
                    <a:cubicBezTo>
                      <a:pt x="125232" y="262670"/>
                      <a:pt x="123916" y="261327"/>
                      <a:pt x="122601" y="261327"/>
                    </a:cubicBezTo>
                    <a:cubicBezTo>
                      <a:pt x="121286" y="259983"/>
                      <a:pt x="119970" y="259983"/>
                      <a:pt x="117339" y="259983"/>
                    </a:cubicBezTo>
                    <a:cubicBezTo>
                      <a:pt x="116024" y="259983"/>
                      <a:pt x="113393" y="259983"/>
                      <a:pt x="112078" y="261327"/>
                    </a:cubicBezTo>
                    <a:cubicBezTo>
                      <a:pt x="109447" y="262670"/>
                      <a:pt x="108132" y="264013"/>
                      <a:pt x="108132" y="266700"/>
                    </a:cubicBezTo>
                    <a:cubicBezTo>
                      <a:pt x="106816" y="269386"/>
                      <a:pt x="106816" y="273416"/>
                      <a:pt x="106816" y="278789"/>
                    </a:cubicBezTo>
                    <a:lnTo>
                      <a:pt x="106816" y="301625"/>
                    </a:lnTo>
                    <a:cubicBezTo>
                      <a:pt x="106816" y="301625"/>
                      <a:pt x="106816" y="301625"/>
                      <a:pt x="93663" y="301625"/>
                    </a:cubicBezTo>
                    <a:cubicBezTo>
                      <a:pt x="93663" y="301625"/>
                      <a:pt x="93663" y="301625"/>
                      <a:pt x="93663" y="250580"/>
                    </a:cubicBezTo>
                    <a:cubicBezTo>
                      <a:pt x="93663" y="250580"/>
                      <a:pt x="93663" y="250580"/>
                      <a:pt x="106816" y="250580"/>
                    </a:cubicBezTo>
                    <a:cubicBezTo>
                      <a:pt x="106816" y="250580"/>
                      <a:pt x="106816" y="250580"/>
                      <a:pt x="106816" y="258640"/>
                    </a:cubicBezTo>
                    <a:cubicBezTo>
                      <a:pt x="110763" y="251924"/>
                      <a:pt x="116024" y="249237"/>
                      <a:pt x="122601" y="249237"/>
                    </a:cubicBezTo>
                    <a:close/>
                    <a:moveTo>
                      <a:pt x="61119" y="249237"/>
                    </a:moveTo>
                    <a:cubicBezTo>
                      <a:pt x="68977" y="249237"/>
                      <a:pt x="75525" y="251857"/>
                      <a:pt x="79455" y="257095"/>
                    </a:cubicBezTo>
                    <a:cubicBezTo>
                      <a:pt x="84693" y="261024"/>
                      <a:pt x="87313" y="267573"/>
                      <a:pt x="87313" y="275431"/>
                    </a:cubicBezTo>
                    <a:cubicBezTo>
                      <a:pt x="87313" y="283289"/>
                      <a:pt x="84693" y="289838"/>
                      <a:pt x="79455" y="293767"/>
                    </a:cubicBezTo>
                    <a:cubicBezTo>
                      <a:pt x="74216" y="299006"/>
                      <a:pt x="68977" y="301625"/>
                      <a:pt x="61119" y="301625"/>
                    </a:cubicBezTo>
                    <a:cubicBezTo>
                      <a:pt x="57190" y="301625"/>
                      <a:pt x="51951" y="300315"/>
                      <a:pt x="48022" y="299006"/>
                    </a:cubicBezTo>
                    <a:cubicBezTo>
                      <a:pt x="44093" y="296386"/>
                      <a:pt x="40164" y="293767"/>
                      <a:pt x="38854" y="289838"/>
                    </a:cubicBezTo>
                    <a:cubicBezTo>
                      <a:pt x="36234" y="285909"/>
                      <a:pt x="34925" y="280670"/>
                      <a:pt x="34925" y="275431"/>
                    </a:cubicBezTo>
                    <a:cubicBezTo>
                      <a:pt x="34925" y="270192"/>
                      <a:pt x="36234" y="266263"/>
                      <a:pt x="38854" y="262334"/>
                    </a:cubicBezTo>
                    <a:cubicBezTo>
                      <a:pt x="40164" y="258405"/>
                      <a:pt x="44093" y="254476"/>
                      <a:pt x="48022" y="253166"/>
                    </a:cubicBezTo>
                    <a:cubicBezTo>
                      <a:pt x="51951" y="250547"/>
                      <a:pt x="55880" y="249237"/>
                      <a:pt x="61119" y="249237"/>
                    </a:cubicBezTo>
                    <a:close/>
                    <a:moveTo>
                      <a:pt x="169863" y="231775"/>
                    </a:moveTo>
                    <a:lnTo>
                      <a:pt x="182563" y="231775"/>
                    </a:lnTo>
                    <a:lnTo>
                      <a:pt x="182563" y="244475"/>
                    </a:lnTo>
                    <a:lnTo>
                      <a:pt x="169863" y="244475"/>
                    </a:lnTo>
                    <a:close/>
                    <a:moveTo>
                      <a:pt x="147638" y="231775"/>
                    </a:moveTo>
                    <a:lnTo>
                      <a:pt x="161926" y="231775"/>
                    </a:lnTo>
                    <a:lnTo>
                      <a:pt x="161926" y="301625"/>
                    </a:lnTo>
                    <a:lnTo>
                      <a:pt x="147638" y="301625"/>
                    </a:lnTo>
                    <a:close/>
                    <a:moveTo>
                      <a:pt x="35674" y="217487"/>
                    </a:moveTo>
                    <a:cubicBezTo>
                      <a:pt x="29084" y="217487"/>
                      <a:pt x="23813" y="222674"/>
                      <a:pt x="23813" y="229159"/>
                    </a:cubicBezTo>
                    <a:cubicBezTo>
                      <a:pt x="23813" y="229159"/>
                      <a:pt x="23813" y="229159"/>
                      <a:pt x="23813" y="297891"/>
                    </a:cubicBezTo>
                    <a:cubicBezTo>
                      <a:pt x="23813" y="304375"/>
                      <a:pt x="29084" y="309562"/>
                      <a:pt x="35674" y="309562"/>
                    </a:cubicBezTo>
                    <a:cubicBezTo>
                      <a:pt x="35674" y="309562"/>
                      <a:pt x="35674" y="309562"/>
                      <a:pt x="291352" y="309562"/>
                    </a:cubicBezTo>
                    <a:cubicBezTo>
                      <a:pt x="297942" y="309562"/>
                      <a:pt x="303213" y="304375"/>
                      <a:pt x="303213" y="297891"/>
                    </a:cubicBezTo>
                    <a:cubicBezTo>
                      <a:pt x="303213" y="297891"/>
                      <a:pt x="303213" y="297891"/>
                      <a:pt x="303213" y="229159"/>
                    </a:cubicBezTo>
                    <a:cubicBezTo>
                      <a:pt x="303213" y="222674"/>
                      <a:pt x="297942" y="217487"/>
                      <a:pt x="291352" y="217487"/>
                    </a:cubicBezTo>
                    <a:close/>
                    <a:moveTo>
                      <a:pt x="167323" y="188595"/>
                    </a:moveTo>
                    <a:cubicBezTo>
                      <a:pt x="163513" y="188595"/>
                      <a:pt x="159703" y="189865"/>
                      <a:pt x="157163" y="193675"/>
                    </a:cubicBezTo>
                    <a:cubicBezTo>
                      <a:pt x="157163" y="193675"/>
                      <a:pt x="157163" y="193675"/>
                      <a:pt x="169863" y="193675"/>
                    </a:cubicBezTo>
                    <a:cubicBezTo>
                      <a:pt x="169863" y="189865"/>
                      <a:pt x="169863" y="187325"/>
                      <a:pt x="167323" y="188595"/>
                    </a:cubicBezTo>
                    <a:close/>
                    <a:moveTo>
                      <a:pt x="275321" y="76200"/>
                    </a:moveTo>
                    <a:cubicBezTo>
                      <a:pt x="280579" y="76200"/>
                      <a:pt x="284522" y="77515"/>
                      <a:pt x="287151" y="81459"/>
                    </a:cubicBezTo>
                    <a:cubicBezTo>
                      <a:pt x="289780" y="85403"/>
                      <a:pt x="289780" y="89347"/>
                      <a:pt x="288465" y="93291"/>
                    </a:cubicBezTo>
                    <a:cubicBezTo>
                      <a:pt x="288465" y="93291"/>
                      <a:pt x="288465" y="93291"/>
                      <a:pt x="287151" y="95920"/>
                    </a:cubicBezTo>
                    <a:cubicBezTo>
                      <a:pt x="287151" y="95920"/>
                      <a:pt x="287151" y="95920"/>
                      <a:pt x="331840" y="118269"/>
                    </a:cubicBezTo>
                    <a:cubicBezTo>
                      <a:pt x="337097" y="120898"/>
                      <a:pt x="339726" y="127472"/>
                      <a:pt x="337097" y="132730"/>
                    </a:cubicBezTo>
                    <a:cubicBezTo>
                      <a:pt x="337097" y="132730"/>
                      <a:pt x="337097" y="132730"/>
                      <a:pt x="326582" y="153765"/>
                    </a:cubicBezTo>
                    <a:cubicBezTo>
                      <a:pt x="325268" y="156394"/>
                      <a:pt x="323954" y="159023"/>
                      <a:pt x="321325" y="159023"/>
                    </a:cubicBezTo>
                    <a:cubicBezTo>
                      <a:pt x="318696" y="160338"/>
                      <a:pt x="314753" y="160338"/>
                      <a:pt x="312124" y="159023"/>
                    </a:cubicBezTo>
                    <a:cubicBezTo>
                      <a:pt x="312124" y="159023"/>
                      <a:pt x="312124" y="159023"/>
                      <a:pt x="267435" y="136674"/>
                    </a:cubicBezTo>
                    <a:cubicBezTo>
                      <a:pt x="264806" y="140618"/>
                      <a:pt x="260863" y="143248"/>
                      <a:pt x="256920" y="143248"/>
                    </a:cubicBezTo>
                    <a:cubicBezTo>
                      <a:pt x="252977" y="144562"/>
                      <a:pt x="249034" y="141933"/>
                      <a:pt x="246405" y="137989"/>
                    </a:cubicBezTo>
                    <a:cubicBezTo>
                      <a:pt x="246405" y="137989"/>
                      <a:pt x="246405" y="137989"/>
                      <a:pt x="220117" y="99864"/>
                    </a:cubicBezTo>
                    <a:cubicBezTo>
                      <a:pt x="218803" y="95920"/>
                      <a:pt x="217488" y="90661"/>
                      <a:pt x="220117" y="86717"/>
                    </a:cubicBezTo>
                    <a:cubicBezTo>
                      <a:pt x="221431" y="84088"/>
                      <a:pt x="225375" y="81459"/>
                      <a:pt x="229318" y="80144"/>
                    </a:cubicBezTo>
                    <a:close/>
                    <a:moveTo>
                      <a:pt x="166150" y="0"/>
                    </a:moveTo>
                    <a:cubicBezTo>
                      <a:pt x="210984" y="0"/>
                      <a:pt x="251862" y="23625"/>
                      <a:pt x="274279" y="59062"/>
                    </a:cubicBezTo>
                    <a:cubicBezTo>
                      <a:pt x="274279" y="59062"/>
                      <a:pt x="274279" y="59062"/>
                      <a:pt x="247906" y="61687"/>
                    </a:cubicBezTo>
                    <a:cubicBezTo>
                      <a:pt x="229445" y="39375"/>
                      <a:pt x="203072" y="24937"/>
                      <a:pt x="172743" y="23625"/>
                    </a:cubicBezTo>
                    <a:cubicBezTo>
                      <a:pt x="171424" y="23625"/>
                      <a:pt x="170106" y="24937"/>
                      <a:pt x="170106" y="24937"/>
                    </a:cubicBezTo>
                    <a:cubicBezTo>
                      <a:pt x="167468" y="30187"/>
                      <a:pt x="171424" y="31500"/>
                      <a:pt x="174061" y="34125"/>
                    </a:cubicBezTo>
                    <a:cubicBezTo>
                      <a:pt x="179336" y="36750"/>
                      <a:pt x="172743" y="39375"/>
                      <a:pt x="170106" y="40687"/>
                    </a:cubicBezTo>
                    <a:cubicBezTo>
                      <a:pt x="163512" y="40687"/>
                      <a:pt x="163512" y="35437"/>
                      <a:pt x="160875" y="31500"/>
                    </a:cubicBezTo>
                    <a:cubicBezTo>
                      <a:pt x="159556" y="30187"/>
                      <a:pt x="155600" y="28875"/>
                      <a:pt x="154282" y="27562"/>
                    </a:cubicBezTo>
                    <a:cubicBezTo>
                      <a:pt x="151644" y="27562"/>
                      <a:pt x="146370" y="28875"/>
                      <a:pt x="145051" y="30187"/>
                    </a:cubicBezTo>
                    <a:cubicBezTo>
                      <a:pt x="143733" y="32812"/>
                      <a:pt x="139777" y="32812"/>
                      <a:pt x="135821" y="32812"/>
                    </a:cubicBezTo>
                    <a:cubicBezTo>
                      <a:pt x="131865" y="34125"/>
                      <a:pt x="122634" y="36750"/>
                      <a:pt x="122634" y="39375"/>
                    </a:cubicBezTo>
                    <a:cubicBezTo>
                      <a:pt x="122634" y="42000"/>
                      <a:pt x="123953" y="44625"/>
                      <a:pt x="127909" y="44625"/>
                    </a:cubicBezTo>
                    <a:cubicBezTo>
                      <a:pt x="130546" y="44625"/>
                      <a:pt x="135821" y="42000"/>
                      <a:pt x="139777" y="43312"/>
                    </a:cubicBezTo>
                    <a:cubicBezTo>
                      <a:pt x="142414" y="44625"/>
                      <a:pt x="146370" y="42000"/>
                      <a:pt x="149007" y="44625"/>
                    </a:cubicBezTo>
                    <a:cubicBezTo>
                      <a:pt x="150326" y="47250"/>
                      <a:pt x="151644" y="51187"/>
                      <a:pt x="152963" y="53812"/>
                    </a:cubicBezTo>
                    <a:cubicBezTo>
                      <a:pt x="154282" y="57750"/>
                      <a:pt x="154282" y="60375"/>
                      <a:pt x="155600" y="63000"/>
                    </a:cubicBezTo>
                    <a:cubicBezTo>
                      <a:pt x="155600" y="65625"/>
                      <a:pt x="155600" y="68250"/>
                      <a:pt x="156919" y="68250"/>
                    </a:cubicBezTo>
                    <a:cubicBezTo>
                      <a:pt x="159556" y="68250"/>
                      <a:pt x="159556" y="65625"/>
                      <a:pt x="160875" y="65625"/>
                    </a:cubicBezTo>
                    <a:cubicBezTo>
                      <a:pt x="167468" y="64312"/>
                      <a:pt x="171424" y="69562"/>
                      <a:pt x="170106" y="74812"/>
                    </a:cubicBezTo>
                    <a:cubicBezTo>
                      <a:pt x="170106" y="77438"/>
                      <a:pt x="166150" y="81375"/>
                      <a:pt x="159556" y="82688"/>
                    </a:cubicBezTo>
                    <a:cubicBezTo>
                      <a:pt x="159556" y="82688"/>
                      <a:pt x="149007" y="81375"/>
                      <a:pt x="143733" y="72187"/>
                    </a:cubicBezTo>
                    <a:cubicBezTo>
                      <a:pt x="137139" y="61687"/>
                      <a:pt x="126590" y="56437"/>
                      <a:pt x="126590" y="56437"/>
                    </a:cubicBezTo>
                    <a:cubicBezTo>
                      <a:pt x="126590" y="56437"/>
                      <a:pt x="119997" y="49875"/>
                      <a:pt x="113404" y="48562"/>
                    </a:cubicBezTo>
                    <a:cubicBezTo>
                      <a:pt x="110766" y="48562"/>
                      <a:pt x="102854" y="52500"/>
                      <a:pt x="102854" y="52500"/>
                    </a:cubicBezTo>
                    <a:cubicBezTo>
                      <a:pt x="102854" y="52500"/>
                      <a:pt x="87031" y="66937"/>
                      <a:pt x="85712" y="69562"/>
                    </a:cubicBezTo>
                    <a:cubicBezTo>
                      <a:pt x="84393" y="72187"/>
                      <a:pt x="77800" y="84000"/>
                      <a:pt x="79119" y="89250"/>
                    </a:cubicBezTo>
                    <a:cubicBezTo>
                      <a:pt x="80437" y="93188"/>
                      <a:pt x="80437" y="103688"/>
                      <a:pt x="88349" y="105000"/>
                    </a:cubicBezTo>
                    <a:cubicBezTo>
                      <a:pt x="96261" y="106313"/>
                      <a:pt x="98898" y="112875"/>
                      <a:pt x="100217" y="114188"/>
                    </a:cubicBezTo>
                    <a:cubicBezTo>
                      <a:pt x="102854" y="115500"/>
                      <a:pt x="105492" y="118125"/>
                      <a:pt x="108129" y="116813"/>
                    </a:cubicBezTo>
                    <a:cubicBezTo>
                      <a:pt x="109448" y="116813"/>
                      <a:pt x="114722" y="123375"/>
                      <a:pt x="112085" y="123375"/>
                    </a:cubicBezTo>
                    <a:cubicBezTo>
                      <a:pt x="109448" y="124688"/>
                      <a:pt x="102854" y="122063"/>
                      <a:pt x="101536" y="123375"/>
                    </a:cubicBezTo>
                    <a:cubicBezTo>
                      <a:pt x="100217" y="126000"/>
                      <a:pt x="97580" y="135188"/>
                      <a:pt x="98898" y="141750"/>
                    </a:cubicBezTo>
                    <a:cubicBezTo>
                      <a:pt x="98898" y="147000"/>
                      <a:pt x="94942" y="157500"/>
                      <a:pt x="93624" y="164063"/>
                    </a:cubicBezTo>
                    <a:cubicBezTo>
                      <a:pt x="93624" y="168000"/>
                      <a:pt x="93624" y="182438"/>
                      <a:pt x="97580" y="194250"/>
                    </a:cubicBezTo>
                    <a:cubicBezTo>
                      <a:pt x="97580" y="194250"/>
                      <a:pt x="97580" y="194250"/>
                      <a:pt x="145051" y="194250"/>
                    </a:cubicBezTo>
                    <a:cubicBezTo>
                      <a:pt x="150326" y="189000"/>
                      <a:pt x="156919" y="179813"/>
                      <a:pt x="159556" y="174563"/>
                    </a:cubicBezTo>
                    <a:cubicBezTo>
                      <a:pt x="162194" y="169313"/>
                      <a:pt x="170106" y="156188"/>
                      <a:pt x="176699" y="152250"/>
                    </a:cubicBezTo>
                    <a:cubicBezTo>
                      <a:pt x="184611" y="149625"/>
                      <a:pt x="192523" y="145688"/>
                      <a:pt x="193841" y="143063"/>
                    </a:cubicBezTo>
                    <a:cubicBezTo>
                      <a:pt x="195160" y="140438"/>
                      <a:pt x="200434" y="137813"/>
                      <a:pt x="195160" y="136500"/>
                    </a:cubicBezTo>
                    <a:cubicBezTo>
                      <a:pt x="189885" y="135188"/>
                      <a:pt x="185929" y="132563"/>
                      <a:pt x="185929" y="129938"/>
                    </a:cubicBezTo>
                    <a:cubicBezTo>
                      <a:pt x="185929" y="126000"/>
                      <a:pt x="184611" y="122063"/>
                      <a:pt x="181973" y="118125"/>
                    </a:cubicBezTo>
                    <a:cubicBezTo>
                      <a:pt x="180655" y="114188"/>
                      <a:pt x="175380" y="105000"/>
                      <a:pt x="175380" y="102375"/>
                    </a:cubicBezTo>
                    <a:cubicBezTo>
                      <a:pt x="174061" y="98438"/>
                      <a:pt x="178017" y="91875"/>
                      <a:pt x="179336" y="94500"/>
                    </a:cubicBezTo>
                    <a:cubicBezTo>
                      <a:pt x="180655" y="97125"/>
                      <a:pt x="184611" y="108938"/>
                      <a:pt x="187248" y="112875"/>
                    </a:cubicBezTo>
                    <a:cubicBezTo>
                      <a:pt x="188567" y="115500"/>
                      <a:pt x="192523" y="123375"/>
                      <a:pt x="197797" y="122063"/>
                    </a:cubicBezTo>
                    <a:cubicBezTo>
                      <a:pt x="200434" y="120750"/>
                      <a:pt x="207028" y="119438"/>
                      <a:pt x="212302" y="118125"/>
                    </a:cubicBezTo>
                    <a:cubicBezTo>
                      <a:pt x="212302" y="118125"/>
                      <a:pt x="212302" y="118125"/>
                      <a:pt x="242632" y="165375"/>
                    </a:cubicBezTo>
                    <a:cubicBezTo>
                      <a:pt x="246588" y="170625"/>
                      <a:pt x="251862" y="173250"/>
                      <a:pt x="257137" y="173250"/>
                    </a:cubicBezTo>
                    <a:cubicBezTo>
                      <a:pt x="258455" y="173250"/>
                      <a:pt x="258455" y="173250"/>
                      <a:pt x="258455" y="173250"/>
                    </a:cubicBezTo>
                    <a:cubicBezTo>
                      <a:pt x="265049" y="173250"/>
                      <a:pt x="270323" y="169313"/>
                      <a:pt x="272961" y="162750"/>
                    </a:cubicBezTo>
                    <a:cubicBezTo>
                      <a:pt x="272961" y="162750"/>
                      <a:pt x="272961" y="162750"/>
                      <a:pt x="274279" y="160125"/>
                    </a:cubicBezTo>
                    <a:cubicBezTo>
                      <a:pt x="274279" y="160125"/>
                      <a:pt x="274279" y="160125"/>
                      <a:pt x="290103" y="168000"/>
                    </a:cubicBezTo>
                    <a:cubicBezTo>
                      <a:pt x="287466" y="177188"/>
                      <a:pt x="283510" y="185063"/>
                      <a:pt x="278235" y="194250"/>
                    </a:cubicBezTo>
                    <a:cubicBezTo>
                      <a:pt x="278235" y="194250"/>
                      <a:pt x="278235" y="194250"/>
                      <a:pt x="305927" y="194250"/>
                    </a:cubicBezTo>
                    <a:cubicBezTo>
                      <a:pt x="317795" y="194250"/>
                      <a:pt x="327025" y="202125"/>
                      <a:pt x="327025" y="213938"/>
                    </a:cubicBezTo>
                    <a:cubicBezTo>
                      <a:pt x="327025" y="213938"/>
                      <a:pt x="327025" y="213938"/>
                      <a:pt x="327025" y="312375"/>
                    </a:cubicBezTo>
                    <a:cubicBezTo>
                      <a:pt x="327025" y="324188"/>
                      <a:pt x="317795" y="333375"/>
                      <a:pt x="305927" y="333375"/>
                    </a:cubicBezTo>
                    <a:cubicBezTo>
                      <a:pt x="305927" y="333375"/>
                      <a:pt x="305927" y="333375"/>
                      <a:pt x="19779" y="333375"/>
                    </a:cubicBezTo>
                    <a:cubicBezTo>
                      <a:pt x="9230" y="333375"/>
                      <a:pt x="0" y="324188"/>
                      <a:pt x="0" y="312375"/>
                    </a:cubicBezTo>
                    <a:cubicBezTo>
                      <a:pt x="0" y="312375"/>
                      <a:pt x="0" y="312375"/>
                      <a:pt x="0" y="211313"/>
                    </a:cubicBezTo>
                    <a:cubicBezTo>
                      <a:pt x="0" y="202125"/>
                      <a:pt x="7912" y="194250"/>
                      <a:pt x="18461" y="194250"/>
                    </a:cubicBezTo>
                    <a:cubicBezTo>
                      <a:pt x="18461" y="194250"/>
                      <a:pt x="18461" y="194250"/>
                      <a:pt x="54064" y="194250"/>
                    </a:cubicBezTo>
                    <a:cubicBezTo>
                      <a:pt x="42197" y="174563"/>
                      <a:pt x="36922" y="153563"/>
                      <a:pt x="36922" y="129938"/>
                    </a:cubicBezTo>
                    <a:cubicBezTo>
                      <a:pt x="36922" y="57750"/>
                      <a:pt x="94942" y="0"/>
                      <a:pt x="1661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isḻiḓê"/>
              <p:cNvSpPr txBox="1"/>
              <p:nvPr/>
            </p:nvSpPr>
            <p:spPr bwMode="auto">
              <a:xfrm>
                <a:off x="5953885" y="4555164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1" algn="ctr"/>
                <a:r>
                  <a:rPr lang="zh-CN" altLang="en-US" sz="1400" b="1">
                    <a:cs typeface="+mn-ea"/>
                    <a:sym typeface="+mn-lt"/>
                  </a:rPr>
                  <a:t>关键词</a:t>
                </a:r>
              </a:p>
            </p:txBody>
          </p:sp>
        </p:grpSp>
        <p:grpSp>
          <p:nvGrpSpPr>
            <p:cNvPr id="6" name="iṩļîḓê"/>
            <p:cNvGrpSpPr/>
            <p:nvPr/>
          </p:nvGrpSpPr>
          <p:grpSpPr>
            <a:xfrm>
              <a:off x="8678670" y="2427423"/>
              <a:ext cx="2764594" cy="2410771"/>
              <a:chOff x="8678670" y="2427423"/>
              <a:chExt cx="2764594" cy="2410771"/>
            </a:xfrm>
          </p:grpSpPr>
          <p:sp>
            <p:nvSpPr>
              <p:cNvPr id="16" name="ïṩḷíḍê"/>
              <p:cNvSpPr/>
              <p:nvPr/>
            </p:nvSpPr>
            <p:spPr>
              <a:xfrm>
                <a:off x="8678670" y="2427423"/>
                <a:ext cx="2764594" cy="1622805"/>
              </a:xfrm>
              <a:prstGeom prst="homePlate">
                <a:avLst/>
              </a:prstGeom>
              <a:solidFill>
                <a:srgbClr val="026FCE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iSḻîḋè"/>
              <p:cNvSpPr txBox="1"/>
              <p:nvPr/>
            </p:nvSpPr>
            <p:spPr>
              <a:xfrm>
                <a:off x="8832304" y="3303758"/>
                <a:ext cx="2457329" cy="531295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bg1"/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bg1"/>
                    </a:solidFill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chemeClr val="bg1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18" name="iṧľíḍe"/>
              <p:cNvSpPr/>
              <p:nvPr/>
            </p:nvSpPr>
            <p:spPr>
              <a:xfrm>
                <a:off x="8832304" y="3081869"/>
                <a:ext cx="2457329" cy="221889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defTabSz="913765">
                  <a:defRPr/>
                </a:pPr>
                <a:r>
                  <a:rPr lang="zh-CN" altLang="en-US" sz="1600" b="1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9" name="ïšḻidê"/>
              <p:cNvSpPr/>
              <p:nvPr/>
            </p:nvSpPr>
            <p:spPr bwMode="auto">
              <a:xfrm>
                <a:off x="8832304" y="2543851"/>
                <a:ext cx="342199" cy="413116"/>
              </a:xfrm>
              <a:custGeom>
                <a:avLst/>
                <a:gdLst>
                  <a:gd name="connsiteX0" fmla="*/ 127000 w 252413"/>
                  <a:gd name="connsiteY0" fmla="*/ 292100 h 338138"/>
                  <a:gd name="connsiteX1" fmla="*/ 111125 w 252413"/>
                  <a:gd name="connsiteY1" fmla="*/ 307975 h 338138"/>
                  <a:gd name="connsiteX2" fmla="*/ 127000 w 252413"/>
                  <a:gd name="connsiteY2" fmla="*/ 323850 h 338138"/>
                  <a:gd name="connsiteX3" fmla="*/ 142875 w 252413"/>
                  <a:gd name="connsiteY3" fmla="*/ 307975 h 338138"/>
                  <a:gd name="connsiteX4" fmla="*/ 127000 w 252413"/>
                  <a:gd name="connsiteY4" fmla="*/ 292100 h 338138"/>
                  <a:gd name="connsiteX5" fmla="*/ 60637 w 252413"/>
                  <a:gd name="connsiteY5" fmla="*/ 241300 h 338138"/>
                  <a:gd name="connsiteX6" fmla="*/ 123259 w 252413"/>
                  <a:gd name="connsiteY6" fmla="*/ 241300 h 338138"/>
                  <a:gd name="connsiteX7" fmla="*/ 128588 w 252413"/>
                  <a:gd name="connsiteY7" fmla="*/ 248356 h 338138"/>
                  <a:gd name="connsiteX8" fmla="*/ 123259 w 252413"/>
                  <a:gd name="connsiteY8" fmla="*/ 254000 h 338138"/>
                  <a:gd name="connsiteX9" fmla="*/ 60637 w 252413"/>
                  <a:gd name="connsiteY9" fmla="*/ 254000 h 338138"/>
                  <a:gd name="connsiteX10" fmla="*/ 53975 w 252413"/>
                  <a:gd name="connsiteY10" fmla="*/ 248356 h 338138"/>
                  <a:gd name="connsiteX11" fmla="*/ 60637 w 252413"/>
                  <a:gd name="connsiteY11" fmla="*/ 241300 h 338138"/>
                  <a:gd name="connsiteX12" fmla="*/ 60637 w 252413"/>
                  <a:gd name="connsiteY12" fmla="*/ 219075 h 338138"/>
                  <a:gd name="connsiteX13" fmla="*/ 123259 w 252413"/>
                  <a:gd name="connsiteY13" fmla="*/ 219075 h 338138"/>
                  <a:gd name="connsiteX14" fmla="*/ 128588 w 252413"/>
                  <a:gd name="connsiteY14" fmla="*/ 224720 h 338138"/>
                  <a:gd name="connsiteX15" fmla="*/ 123259 w 252413"/>
                  <a:gd name="connsiteY15" fmla="*/ 231775 h 338138"/>
                  <a:gd name="connsiteX16" fmla="*/ 60637 w 252413"/>
                  <a:gd name="connsiteY16" fmla="*/ 231775 h 338138"/>
                  <a:gd name="connsiteX17" fmla="*/ 53975 w 252413"/>
                  <a:gd name="connsiteY17" fmla="*/ 224720 h 338138"/>
                  <a:gd name="connsiteX18" fmla="*/ 60637 w 252413"/>
                  <a:gd name="connsiteY18" fmla="*/ 219075 h 338138"/>
                  <a:gd name="connsiteX19" fmla="*/ 60637 w 252413"/>
                  <a:gd name="connsiteY19" fmla="*/ 196850 h 338138"/>
                  <a:gd name="connsiteX20" fmla="*/ 123259 w 252413"/>
                  <a:gd name="connsiteY20" fmla="*/ 196850 h 338138"/>
                  <a:gd name="connsiteX21" fmla="*/ 128588 w 252413"/>
                  <a:gd name="connsiteY21" fmla="*/ 202407 h 338138"/>
                  <a:gd name="connsiteX22" fmla="*/ 123259 w 252413"/>
                  <a:gd name="connsiteY22" fmla="*/ 207963 h 338138"/>
                  <a:gd name="connsiteX23" fmla="*/ 60637 w 252413"/>
                  <a:gd name="connsiteY23" fmla="*/ 207963 h 338138"/>
                  <a:gd name="connsiteX24" fmla="*/ 53975 w 252413"/>
                  <a:gd name="connsiteY24" fmla="*/ 202407 h 338138"/>
                  <a:gd name="connsiteX25" fmla="*/ 60637 w 252413"/>
                  <a:gd name="connsiteY25" fmla="*/ 196850 h 338138"/>
                  <a:gd name="connsiteX26" fmla="*/ 60637 w 252413"/>
                  <a:gd name="connsiteY26" fmla="*/ 174625 h 338138"/>
                  <a:gd name="connsiteX27" fmla="*/ 123259 w 252413"/>
                  <a:gd name="connsiteY27" fmla="*/ 174625 h 338138"/>
                  <a:gd name="connsiteX28" fmla="*/ 128588 w 252413"/>
                  <a:gd name="connsiteY28" fmla="*/ 180182 h 338138"/>
                  <a:gd name="connsiteX29" fmla="*/ 123259 w 252413"/>
                  <a:gd name="connsiteY29" fmla="*/ 185738 h 338138"/>
                  <a:gd name="connsiteX30" fmla="*/ 60637 w 252413"/>
                  <a:gd name="connsiteY30" fmla="*/ 185738 h 338138"/>
                  <a:gd name="connsiteX31" fmla="*/ 53975 w 252413"/>
                  <a:gd name="connsiteY31" fmla="*/ 180182 h 338138"/>
                  <a:gd name="connsiteX32" fmla="*/ 60637 w 252413"/>
                  <a:gd name="connsiteY32" fmla="*/ 174625 h 338138"/>
                  <a:gd name="connsiteX33" fmla="*/ 149784 w 252413"/>
                  <a:gd name="connsiteY33" fmla="*/ 155575 h 338138"/>
                  <a:gd name="connsiteX34" fmla="*/ 188356 w 252413"/>
                  <a:gd name="connsiteY34" fmla="*/ 155575 h 338138"/>
                  <a:gd name="connsiteX35" fmla="*/ 193676 w 252413"/>
                  <a:gd name="connsiteY35" fmla="*/ 160852 h 338138"/>
                  <a:gd name="connsiteX36" fmla="*/ 193676 w 252413"/>
                  <a:gd name="connsiteY36" fmla="*/ 242642 h 338138"/>
                  <a:gd name="connsiteX37" fmla="*/ 188356 w 252413"/>
                  <a:gd name="connsiteY37" fmla="*/ 249238 h 338138"/>
                  <a:gd name="connsiteX38" fmla="*/ 149784 w 252413"/>
                  <a:gd name="connsiteY38" fmla="*/ 249238 h 338138"/>
                  <a:gd name="connsiteX39" fmla="*/ 144463 w 252413"/>
                  <a:gd name="connsiteY39" fmla="*/ 242642 h 338138"/>
                  <a:gd name="connsiteX40" fmla="*/ 144463 w 252413"/>
                  <a:gd name="connsiteY40" fmla="*/ 160852 h 338138"/>
                  <a:gd name="connsiteX41" fmla="*/ 149784 w 252413"/>
                  <a:gd name="connsiteY41" fmla="*/ 155575 h 338138"/>
                  <a:gd name="connsiteX42" fmla="*/ 60637 w 252413"/>
                  <a:gd name="connsiteY42" fmla="*/ 150813 h 338138"/>
                  <a:gd name="connsiteX43" fmla="*/ 123259 w 252413"/>
                  <a:gd name="connsiteY43" fmla="*/ 150813 h 338138"/>
                  <a:gd name="connsiteX44" fmla="*/ 128588 w 252413"/>
                  <a:gd name="connsiteY44" fmla="*/ 156987 h 338138"/>
                  <a:gd name="connsiteX45" fmla="*/ 123259 w 252413"/>
                  <a:gd name="connsiteY45" fmla="*/ 161926 h 338138"/>
                  <a:gd name="connsiteX46" fmla="*/ 60637 w 252413"/>
                  <a:gd name="connsiteY46" fmla="*/ 161926 h 338138"/>
                  <a:gd name="connsiteX47" fmla="*/ 53975 w 252413"/>
                  <a:gd name="connsiteY47" fmla="*/ 156987 h 338138"/>
                  <a:gd name="connsiteX48" fmla="*/ 60637 w 252413"/>
                  <a:gd name="connsiteY48" fmla="*/ 150813 h 338138"/>
                  <a:gd name="connsiteX49" fmla="*/ 59267 w 252413"/>
                  <a:gd name="connsiteY49" fmla="*/ 128588 h 338138"/>
                  <a:gd name="connsiteX50" fmla="*/ 191559 w 252413"/>
                  <a:gd name="connsiteY50" fmla="*/ 128588 h 338138"/>
                  <a:gd name="connsiteX51" fmla="*/ 196850 w 252413"/>
                  <a:gd name="connsiteY51" fmla="*/ 133527 h 338138"/>
                  <a:gd name="connsiteX52" fmla="*/ 191559 w 252413"/>
                  <a:gd name="connsiteY52" fmla="*/ 139701 h 338138"/>
                  <a:gd name="connsiteX53" fmla="*/ 59267 w 252413"/>
                  <a:gd name="connsiteY53" fmla="*/ 139701 h 338138"/>
                  <a:gd name="connsiteX54" fmla="*/ 53975 w 252413"/>
                  <a:gd name="connsiteY54" fmla="*/ 133527 h 338138"/>
                  <a:gd name="connsiteX55" fmla="*/ 59267 w 252413"/>
                  <a:gd name="connsiteY55" fmla="*/ 128588 h 338138"/>
                  <a:gd name="connsiteX56" fmla="*/ 127568 w 252413"/>
                  <a:gd name="connsiteY56" fmla="*/ 106363 h 338138"/>
                  <a:gd name="connsiteX57" fmla="*/ 191522 w 252413"/>
                  <a:gd name="connsiteY57" fmla="*/ 106363 h 338138"/>
                  <a:gd name="connsiteX58" fmla="*/ 196851 w 252413"/>
                  <a:gd name="connsiteY58" fmla="*/ 111125 h 338138"/>
                  <a:gd name="connsiteX59" fmla="*/ 191522 w 252413"/>
                  <a:gd name="connsiteY59" fmla="*/ 115888 h 338138"/>
                  <a:gd name="connsiteX60" fmla="*/ 127568 w 252413"/>
                  <a:gd name="connsiteY60" fmla="*/ 115888 h 338138"/>
                  <a:gd name="connsiteX61" fmla="*/ 122238 w 252413"/>
                  <a:gd name="connsiteY61" fmla="*/ 111125 h 338138"/>
                  <a:gd name="connsiteX62" fmla="*/ 127568 w 252413"/>
                  <a:gd name="connsiteY62" fmla="*/ 106363 h 338138"/>
                  <a:gd name="connsiteX63" fmla="*/ 127568 w 252413"/>
                  <a:gd name="connsiteY63" fmla="*/ 84138 h 338138"/>
                  <a:gd name="connsiteX64" fmla="*/ 191522 w 252413"/>
                  <a:gd name="connsiteY64" fmla="*/ 84138 h 338138"/>
                  <a:gd name="connsiteX65" fmla="*/ 196851 w 252413"/>
                  <a:gd name="connsiteY65" fmla="*/ 88900 h 338138"/>
                  <a:gd name="connsiteX66" fmla="*/ 191522 w 252413"/>
                  <a:gd name="connsiteY66" fmla="*/ 93663 h 338138"/>
                  <a:gd name="connsiteX67" fmla="*/ 127568 w 252413"/>
                  <a:gd name="connsiteY67" fmla="*/ 93663 h 338138"/>
                  <a:gd name="connsiteX68" fmla="*/ 122238 w 252413"/>
                  <a:gd name="connsiteY68" fmla="*/ 88900 h 338138"/>
                  <a:gd name="connsiteX69" fmla="*/ 127568 w 252413"/>
                  <a:gd name="connsiteY69" fmla="*/ 84138 h 338138"/>
                  <a:gd name="connsiteX70" fmla="*/ 64136 w 252413"/>
                  <a:gd name="connsiteY70" fmla="*/ 65088 h 338138"/>
                  <a:gd name="connsiteX71" fmla="*/ 107316 w 252413"/>
                  <a:gd name="connsiteY71" fmla="*/ 65088 h 338138"/>
                  <a:gd name="connsiteX72" fmla="*/ 112713 w 252413"/>
                  <a:gd name="connsiteY72" fmla="*/ 71702 h 338138"/>
                  <a:gd name="connsiteX73" fmla="*/ 112713 w 252413"/>
                  <a:gd name="connsiteY73" fmla="*/ 106098 h 338138"/>
                  <a:gd name="connsiteX74" fmla="*/ 107316 w 252413"/>
                  <a:gd name="connsiteY74" fmla="*/ 112713 h 338138"/>
                  <a:gd name="connsiteX75" fmla="*/ 64136 w 252413"/>
                  <a:gd name="connsiteY75" fmla="*/ 112713 h 338138"/>
                  <a:gd name="connsiteX76" fmla="*/ 58738 w 252413"/>
                  <a:gd name="connsiteY76" fmla="*/ 106098 h 338138"/>
                  <a:gd name="connsiteX77" fmla="*/ 58738 w 252413"/>
                  <a:gd name="connsiteY77" fmla="*/ 71702 h 338138"/>
                  <a:gd name="connsiteX78" fmla="*/ 64136 w 252413"/>
                  <a:gd name="connsiteY78" fmla="*/ 65088 h 338138"/>
                  <a:gd name="connsiteX79" fmla="*/ 127568 w 252413"/>
                  <a:gd name="connsiteY79" fmla="*/ 60325 h 338138"/>
                  <a:gd name="connsiteX80" fmla="*/ 191522 w 252413"/>
                  <a:gd name="connsiteY80" fmla="*/ 60325 h 338138"/>
                  <a:gd name="connsiteX81" fmla="*/ 196851 w 252413"/>
                  <a:gd name="connsiteY81" fmla="*/ 66499 h 338138"/>
                  <a:gd name="connsiteX82" fmla="*/ 191522 w 252413"/>
                  <a:gd name="connsiteY82" fmla="*/ 71438 h 338138"/>
                  <a:gd name="connsiteX83" fmla="*/ 127568 w 252413"/>
                  <a:gd name="connsiteY83" fmla="*/ 71438 h 338138"/>
                  <a:gd name="connsiteX84" fmla="*/ 122238 w 252413"/>
                  <a:gd name="connsiteY84" fmla="*/ 66499 h 338138"/>
                  <a:gd name="connsiteX85" fmla="*/ 127568 w 252413"/>
                  <a:gd name="connsiteY85" fmla="*/ 60325 h 338138"/>
                  <a:gd name="connsiteX86" fmla="*/ 42572 w 252413"/>
                  <a:gd name="connsiteY86" fmla="*/ 34925 h 338138"/>
                  <a:gd name="connsiteX87" fmla="*/ 33338 w 252413"/>
                  <a:gd name="connsiteY87" fmla="*/ 44126 h 338138"/>
                  <a:gd name="connsiteX88" fmla="*/ 33338 w 252413"/>
                  <a:gd name="connsiteY88" fmla="*/ 279400 h 338138"/>
                  <a:gd name="connsiteX89" fmla="*/ 220663 w 252413"/>
                  <a:gd name="connsiteY89" fmla="*/ 279400 h 338138"/>
                  <a:gd name="connsiteX90" fmla="*/ 220663 w 252413"/>
                  <a:gd name="connsiteY90" fmla="*/ 44126 h 338138"/>
                  <a:gd name="connsiteX91" fmla="*/ 211429 w 252413"/>
                  <a:gd name="connsiteY91" fmla="*/ 34925 h 338138"/>
                  <a:gd name="connsiteX92" fmla="*/ 42572 w 252413"/>
                  <a:gd name="connsiteY92" fmla="*/ 34925 h 338138"/>
                  <a:gd name="connsiteX93" fmla="*/ 42069 w 252413"/>
                  <a:gd name="connsiteY93" fmla="*/ 0 h 338138"/>
                  <a:gd name="connsiteX94" fmla="*/ 210344 w 252413"/>
                  <a:gd name="connsiteY94" fmla="*/ 0 h 338138"/>
                  <a:gd name="connsiteX95" fmla="*/ 252413 w 252413"/>
                  <a:gd name="connsiteY95" fmla="*/ 43588 h 338138"/>
                  <a:gd name="connsiteX96" fmla="*/ 252413 w 252413"/>
                  <a:gd name="connsiteY96" fmla="*/ 294550 h 338138"/>
                  <a:gd name="connsiteX97" fmla="*/ 210344 w 252413"/>
                  <a:gd name="connsiteY97" fmla="*/ 338138 h 338138"/>
                  <a:gd name="connsiteX98" fmla="*/ 42069 w 252413"/>
                  <a:gd name="connsiteY98" fmla="*/ 338138 h 338138"/>
                  <a:gd name="connsiteX99" fmla="*/ 0 w 252413"/>
                  <a:gd name="connsiteY99" fmla="*/ 294550 h 338138"/>
                  <a:gd name="connsiteX100" fmla="*/ 0 w 252413"/>
                  <a:gd name="connsiteY100" fmla="*/ 43588 h 338138"/>
                  <a:gd name="connsiteX101" fmla="*/ 42069 w 252413"/>
                  <a:gd name="connsiteY101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</a:cxnLst>
                <a:rect l="l" t="t" r="r" b="b"/>
                <a:pathLst>
                  <a:path w="252413" h="338138">
                    <a:moveTo>
                      <a:pt x="127000" y="292100"/>
                    </a:moveTo>
                    <a:cubicBezTo>
                      <a:pt x="118232" y="292100"/>
                      <a:pt x="111125" y="299207"/>
                      <a:pt x="111125" y="307975"/>
                    </a:cubicBezTo>
                    <a:cubicBezTo>
                      <a:pt x="111125" y="316743"/>
                      <a:pt x="118232" y="323850"/>
                      <a:pt x="127000" y="323850"/>
                    </a:cubicBezTo>
                    <a:cubicBezTo>
                      <a:pt x="135768" y="323850"/>
                      <a:pt x="142875" y="316743"/>
                      <a:pt x="142875" y="307975"/>
                    </a:cubicBezTo>
                    <a:cubicBezTo>
                      <a:pt x="142875" y="299207"/>
                      <a:pt x="135768" y="292100"/>
                      <a:pt x="127000" y="292100"/>
                    </a:cubicBezTo>
                    <a:close/>
                    <a:moveTo>
                      <a:pt x="60637" y="241300"/>
                    </a:moveTo>
                    <a:cubicBezTo>
                      <a:pt x="60637" y="241300"/>
                      <a:pt x="60637" y="241300"/>
                      <a:pt x="123259" y="241300"/>
                    </a:cubicBezTo>
                    <a:cubicBezTo>
                      <a:pt x="127256" y="241300"/>
                      <a:pt x="128588" y="244122"/>
                      <a:pt x="128588" y="248356"/>
                    </a:cubicBezTo>
                    <a:cubicBezTo>
                      <a:pt x="128588" y="251178"/>
                      <a:pt x="127256" y="254000"/>
                      <a:pt x="123259" y="254000"/>
                    </a:cubicBezTo>
                    <a:cubicBezTo>
                      <a:pt x="123259" y="254000"/>
                      <a:pt x="123259" y="254000"/>
                      <a:pt x="60637" y="254000"/>
                    </a:cubicBezTo>
                    <a:cubicBezTo>
                      <a:pt x="56640" y="254000"/>
                      <a:pt x="53975" y="251178"/>
                      <a:pt x="53975" y="248356"/>
                    </a:cubicBezTo>
                    <a:cubicBezTo>
                      <a:pt x="53975" y="244122"/>
                      <a:pt x="56640" y="241300"/>
                      <a:pt x="60637" y="241300"/>
                    </a:cubicBezTo>
                    <a:close/>
                    <a:moveTo>
                      <a:pt x="60637" y="219075"/>
                    </a:moveTo>
                    <a:cubicBezTo>
                      <a:pt x="60637" y="219075"/>
                      <a:pt x="60637" y="219075"/>
                      <a:pt x="123259" y="219075"/>
                    </a:cubicBezTo>
                    <a:cubicBezTo>
                      <a:pt x="127256" y="219075"/>
                      <a:pt x="128588" y="221897"/>
                      <a:pt x="128588" y="224720"/>
                    </a:cubicBezTo>
                    <a:cubicBezTo>
                      <a:pt x="128588" y="228953"/>
                      <a:pt x="127256" y="231775"/>
                      <a:pt x="123259" y="231775"/>
                    </a:cubicBezTo>
                    <a:cubicBezTo>
                      <a:pt x="123259" y="231775"/>
                      <a:pt x="123259" y="231775"/>
                      <a:pt x="60637" y="231775"/>
                    </a:cubicBezTo>
                    <a:cubicBezTo>
                      <a:pt x="56640" y="231775"/>
                      <a:pt x="53975" y="228953"/>
                      <a:pt x="53975" y="224720"/>
                    </a:cubicBezTo>
                    <a:cubicBezTo>
                      <a:pt x="53975" y="221897"/>
                      <a:pt x="56640" y="219075"/>
                      <a:pt x="60637" y="219075"/>
                    </a:cubicBezTo>
                    <a:close/>
                    <a:moveTo>
                      <a:pt x="60637" y="196850"/>
                    </a:moveTo>
                    <a:cubicBezTo>
                      <a:pt x="60637" y="196850"/>
                      <a:pt x="60637" y="196850"/>
                      <a:pt x="123259" y="196850"/>
                    </a:cubicBezTo>
                    <a:cubicBezTo>
                      <a:pt x="127256" y="196850"/>
                      <a:pt x="128588" y="199628"/>
                      <a:pt x="128588" y="202407"/>
                    </a:cubicBezTo>
                    <a:cubicBezTo>
                      <a:pt x="128588" y="206574"/>
                      <a:pt x="127256" y="207963"/>
                      <a:pt x="123259" y="207963"/>
                    </a:cubicBezTo>
                    <a:cubicBezTo>
                      <a:pt x="123259" y="207963"/>
                      <a:pt x="123259" y="207963"/>
                      <a:pt x="60637" y="207963"/>
                    </a:cubicBezTo>
                    <a:cubicBezTo>
                      <a:pt x="56640" y="207963"/>
                      <a:pt x="53975" y="206574"/>
                      <a:pt x="53975" y="202407"/>
                    </a:cubicBezTo>
                    <a:cubicBezTo>
                      <a:pt x="53975" y="199628"/>
                      <a:pt x="56640" y="196850"/>
                      <a:pt x="60637" y="196850"/>
                    </a:cubicBezTo>
                    <a:close/>
                    <a:moveTo>
                      <a:pt x="60637" y="174625"/>
                    </a:moveTo>
                    <a:cubicBezTo>
                      <a:pt x="60637" y="174625"/>
                      <a:pt x="60637" y="174625"/>
                      <a:pt x="123259" y="174625"/>
                    </a:cubicBezTo>
                    <a:cubicBezTo>
                      <a:pt x="127256" y="174625"/>
                      <a:pt x="128588" y="177403"/>
                      <a:pt x="128588" y="180182"/>
                    </a:cubicBezTo>
                    <a:cubicBezTo>
                      <a:pt x="128588" y="182960"/>
                      <a:pt x="127256" y="185738"/>
                      <a:pt x="123259" y="185738"/>
                    </a:cubicBezTo>
                    <a:cubicBezTo>
                      <a:pt x="123259" y="185738"/>
                      <a:pt x="123259" y="185738"/>
                      <a:pt x="60637" y="185738"/>
                    </a:cubicBezTo>
                    <a:cubicBezTo>
                      <a:pt x="56640" y="185738"/>
                      <a:pt x="53975" y="182960"/>
                      <a:pt x="53975" y="180182"/>
                    </a:cubicBezTo>
                    <a:cubicBezTo>
                      <a:pt x="53975" y="177403"/>
                      <a:pt x="56640" y="174625"/>
                      <a:pt x="60637" y="174625"/>
                    </a:cubicBezTo>
                    <a:close/>
                    <a:moveTo>
                      <a:pt x="149784" y="155575"/>
                    </a:moveTo>
                    <a:cubicBezTo>
                      <a:pt x="149784" y="155575"/>
                      <a:pt x="149784" y="155575"/>
                      <a:pt x="188356" y="155575"/>
                    </a:cubicBezTo>
                    <a:cubicBezTo>
                      <a:pt x="191016" y="155575"/>
                      <a:pt x="193676" y="158214"/>
                      <a:pt x="193676" y="160852"/>
                    </a:cubicBezTo>
                    <a:cubicBezTo>
                      <a:pt x="193676" y="160852"/>
                      <a:pt x="193676" y="160852"/>
                      <a:pt x="193676" y="242642"/>
                    </a:cubicBezTo>
                    <a:cubicBezTo>
                      <a:pt x="193676" y="246600"/>
                      <a:pt x="191016" y="249238"/>
                      <a:pt x="188356" y="249238"/>
                    </a:cubicBezTo>
                    <a:cubicBezTo>
                      <a:pt x="188356" y="249238"/>
                      <a:pt x="188356" y="249238"/>
                      <a:pt x="149784" y="249238"/>
                    </a:cubicBezTo>
                    <a:cubicBezTo>
                      <a:pt x="147123" y="249238"/>
                      <a:pt x="144463" y="246600"/>
                      <a:pt x="144463" y="242642"/>
                    </a:cubicBezTo>
                    <a:cubicBezTo>
                      <a:pt x="144463" y="242642"/>
                      <a:pt x="144463" y="242642"/>
                      <a:pt x="144463" y="160852"/>
                    </a:cubicBezTo>
                    <a:cubicBezTo>
                      <a:pt x="144463" y="158214"/>
                      <a:pt x="147123" y="155575"/>
                      <a:pt x="149784" y="155575"/>
                    </a:cubicBezTo>
                    <a:close/>
                    <a:moveTo>
                      <a:pt x="60637" y="150813"/>
                    </a:moveTo>
                    <a:cubicBezTo>
                      <a:pt x="60637" y="150813"/>
                      <a:pt x="60637" y="150813"/>
                      <a:pt x="123259" y="150813"/>
                    </a:cubicBezTo>
                    <a:cubicBezTo>
                      <a:pt x="127256" y="150813"/>
                      <a:pt x="128588" y="153283"/>
                      <a:pt x="128588" y="156987"/>
                    </a:cubicBezTo>
                    <a:cubicBezTo>
                      <a:pt x="128588" y="159457"/>
                      <a:pt x="127256" y="161926"/>
                      <a:pt x="123259" y="161926"/>
                    </a:cubicBezTo>
                    <a:cubicBezTo>
                      <a:pt x="123259" y="161926"/>
                      <a:pt x="123259" y="161926"/>
                      <a:pt x="60637" y="161926"/>
                    </a:cubicBezTo>
                    <a:cubicBezTo>
                      <a:pt x="56640" y="161926"/>
                      <a:pt x="53975" y="159457"/>
                      <a:pt x="53975" y="156987"/>
                    </a:cubicBezTo>
                    <a:cubicBezTo>
                      <a:pt x="53975" y="153283"/>
                      <a:pt x="56640" y="150813"/>
                      <a:pt x="60637" y="150813"/>
                    </a:cubicBezTo>
                    <a:close/>
                    <a:moveTo>
                      <a:pt x="59267" y="128588"/>
                    </a:moveTo>
                    <a:cubicBezTo>
                      <a:pt x="59267" y="128588"/>
                      <a:pt x="59267" y="128588"/>
                      <a:pt x="191559" y="128588"/>
                    </a:cubicBezTo>
                    <a:cubicBezTo>
                      <a:pt x="194204" y="128588"/>
                      <a:pt x="196850" y="131058"/>
                      <a:pt x="196850" y="133527"/>
                    </a:cubicBezTo>
                    <a:cubicBezTo>
                      <a:pt x="196850" y="137232"/>
                      <a:pt x="194204" y="139701"/>
                      <a:pt x="191559" y="139701"/>
                    </a:cubicBezTo>
                    <a:cubicBezTo>
                      <a:pt x="191559" y="139701"/>
                      <a:pt x="191559" y="139701"/>
                      <a:pt x="59267" y="139701"/>
                    </a:cubicBezTo>
                    <a:cubicBezTo>
                      <a:pt x="56621" y="139701"/>
                      <a:pt x="53975" y="137232"/>
                      <a:pt x="53975" y="133527"/>
                    </a:cubicBezTo>
                    <a:cubicBezTo>
                      <a:pt x="53975" y="131058"/>
                      <a:pt x="56621" y="128588"/>
                      <a:pt x="59267" y="128588"/>
                    </a:cubicBezTo>
                    <a:close/>
                    <a:moveTo>
                      <a:pt x="127568" y="106363"/>
                    </a:moveTo>
                    <a:cubicBezTo>
                      <a:pt x="127568" y="106363"/>
                      <a:pt x="127568" y="106363"/>
                      <a:pt x="191522" y="106363"/>
                    </a:cubicBezTo>
                    <a:cubicBezTo>
                      <a:pt x="194186" y="106363"/>
                      <a:pt x="196851" y="108744"/>
                      <a:pt x="196851" y="111125"/>
                    </a:cubicBezTo>
                    <a:cubicBezTo>
                      <a:pt x="196851" y="114697"/>
                      <a:pt x="194186" y="115888"/>
                      <a:pt x="191522" y="115888"/>
                    </a:cubicBezTo>
                    <a:cubicBezTo>
                      <a:pt x="191522" y="115888"/>
                      <a:pt x="191522" y="115888"/>
                      <a:pt x="127568" y="115888"/>
                    </a:cubicBezTo>
                    <a:cubicBezTo>
                      <a:pt x="124903" y="115888"/>
                      <a:pt x="122238" y="114697"/>
                      <a:pt x="122238" y="111125"/>
                    </a:cubicBezTo>
                    <a:cubicBezTo>
                      <a:pt x="122238" y="108744"/>
                      <a:pt x="124903" y="106363"/>
                      <a:pt x="127568" y="106363"/>
                    </a:cubicBezTo>
                    <a:close/>
                    <a:moveTo>
                      <a:pt x="127568" y="84138"/>
                    </a:moveTo>
                    <a:cubicBezTo>
                      <a:pt x="127568" y="84138"/>
                      <a:pt x="127568" y="84138"/>
                      <a:pt x="191522" y="84138"/>
                    </a:cubicBezTo>
                    <a:cubicBezTo>
                      <a:pt x="194186" y="84138"/>
                      <a:pt x="196851" y="86519"/>
                      <a:pt x="196851" y="88900"/>
                    </a:cubicBezTo>
                    <a:cubicBezTo>
                      <a:pt x="196851" y="91282"/>
                      <a:pt x="194186" y="93663"/>
                      <a:pt x="191522" y="93663"/>
                    </a:cubicBezTo>
                    <a:cubicBezTo>
                      <a:pt x="191522" y="93663"/>
                      <a:pt x="191522" y="93663"/>
                      <a:pt x="127568" y="93663"/>
                    </a:cubicBezTo>
                    <a:cubicBezTo>
                      <a:pt x="124903" y="93663"/>
                      <a:pt x="122238" y="91282"/>
                      <a:pt x="122238" y="88900"/>
                    </a:cubicBezTo>
                    <a:cubicBezTo>
                      <a:pt x="122238" y="86519"/>
                      <a:pt x="124903" y="84138"/>
                      <a:pt x="127568" y="84138"/>
                    </a:cubicBezTo>
                    <a:close/>
                    <a:moveTo>
                      <a:pt x="64136" y="65088"/>
                    </a:moveTo>
                    <a:cubicBezTo>
                      <a:pt x="64136" y="65088"/>
                      <a:pt x="64136" y="65088"/>
                      <a:pt x="107316" y="65088"/>
                    </a:cubicBezTo>
                    <a:cubicBezTo>
                      <a:pt x="110014" y="65088"/>
                      <a:pt x="112713" y="67734"/>
                      <a:pt x="112713" y="71702"/>
                    </a:cubicBezTo>
                    <a:cubicBezTo>
                      <a:pt x="112713" y="71702"/>
                      <a:pt x="112713" y="71702"/>
                      <a:pt x="112713" y="106098"/>
                    </a:cubicBezTo>
                    <a:cubicBezTo>
                      <a:pt x="112713" y="110067"/>
                      <a:pt x="110014" y="112713"/>
                      <a:pt x="107316" y="112713"/>
                    </a:cubicBezTo>
                    <a:cubicBezTo>
                      <a:pt x="107316" y="112713"/>
                      <a:pt x="107316" y="112713"/>
                      <a:pt x="64136" y="112713"/>
                    </a:cubicBezTo>
                    <a:cubicBezTo>
                      <a:pt x="61437" y="112713"/>
                      <a:pt x="58738" y="110067"/>
                      <a:pt x="58738" y="106098"/>
                    </a:cubicBezTo>
                    <a:cubicBezTo>
                      <a:pt x="58738" y="106098"/>
                      <a:pt x="58738" y="106098"/>
                      <a:pt x="58738" y="71702"/>
                    </a:cubicBezTo>
                    <a:cubicBezTo>
                      <a:pt x="58738" y="67734"/>
                      <a:pt x="61437" y="65088"/>
                      <a:pt x="64136" y="65088"/>
                    </a:cubicBezTo>
                    <a:close/>
                    <a:moveTo>
                      <a:pt x="127568" y="60325"/>
                    </a:moveTo>
                    <a:cubicBezTo>
                      <a:pt x="127568" y="60325"/>
                      <a:pt x="127568" y="60325"/>
                      <a:pt x="191522" y="60325"/>
                    </a:cubicBezTo>
                    <a:cubicBezTo>
                      <a:pt x="194186" y="60325"/>
                      <a:pt x="196851" y="62794"/>
                      <a:pt x="196851" y="66499"/>
                    </a:cubicBezTo>
                    <a:cubicBezTo>
                      <a:pt x="196851" y="68968"/>
                      <a:pt x="194186" y="71438"/>
                      <a:pt x="191522" y="71438"/>
                    </a:cubicBezTo>
                    <a:cubicBezTo>
                      <a:pt x="191522" y="71438"/>
                      <a:pt x="191522" y="71438"/>
                      <a:pt x="127568" y="71438"/>
                    </a:cubicBezTo>
                    <a:cubicBezTo>
                      <a:pt x="124903" y="71438"/>
                      <a:pt x="122238" y="68968"/>
                      <a:pt x="122238" y="66499"/>
                    </a:cubicBezTo>
                    <a:cubicBezTo>
                      <a:pt x="122238" y="62794"/>
                      <a:pt x="124903" y="60325"/>
                      <a:pt x="127568" y="60325"/>
                    </a:cubicBezTo>
                    <a:close/>
                    <a:moveTo>
                      <a:pt x="42572" y="34925"/>
                    </a:moveTo>
                    <a:cubicBezTo>
                      <a:pt x="37295" y="34925"/>
                      <a:pt x="33338" y="38868"/>
                      <a:pt x="33338" y="44126"/>
                    </a:cubicBezTo>
                    <a:lnTo>
                      <a:pt x="33338" y="279400"/>
                    </a:lnTo>
                    <a:cubicBezTo>
                      <a:pt x="33338" y="279400"/>
                      <a:pt x="33338" y="279400"/>
                      <a:pt x="220663" y="279400"/>
                    </a:cubicBezTo>
                    <a:cubicBezTo>
                      <a:pt x="220663" y="279400"/>
                      <a:pt x="220663" y="279400"/>
                      <a:pt x="220663" y="44126"/>
                    </a:cubicBezTo>
                    <a:cubicBezTo>
                      <a:pt x="220663" y="38868"/>
                      <a:pt x="216706" y="34925"/>
                      <a:pt x="211429" y="34925"/>
                    </a:cubicBezTo>
                    <a:cubicBezTo>
                      <a:pt x="211429" y="34925"/>
                      <a:pt x="211429" y="34925"/>
                      <a:pt x="42572" y="34925"/>
                    </a:cubicBezTo>
                    <a:close/>
                    <a:moveTo>
                      <a:pt x="42069" y="0"/>
                    </a:moveTo>
                    <a:cubicBezTo>
                      <a:pt x="42069" y="0"/>
                      <a:pt x="42069" y="0"/>
                      <a:pt x="210344" y="0"/>
                    </a:cubicBezTo>
                    <a:cubicBezTo>
                      <a:pt x="234008" y="0"/>
                      <a:pt x="252413" y="19813"/>
                      <a:pt x="252413" y="43588"/>
                    </a:cubicBezTo>
                    <a:cubicBezTo>
                      <a:pt x="252413" y="43588"/>
                      <a:pt x="252413" y="43588"/>
                      <a:pt x="252413" y="294550"/>
                    </a:cubicBezTo>
                    <a:cubicBezTo>
                      <a:pt x="252413" y="318325"/>
                      <a:pt x="234008" y="338138"/>
                      <a:pt x="210344" y="338138"/>
                    </a:cubicBezTo>
                    <a:cubicBezTo>
                      <a:pt x="210344" y="338138"/>
                      <a:pt x="210344" y="338138"/>
                      <a:pt x="42069" y="338138"/>
                    </a:cubicBezTo>
                    <a:cubicBezTo>
                      <a:pt x="18405" y="338138"/>
                      <a:pt x="0" y="318325"/>
                      <a:pt x="0" y="294550"/>
                    </a:cubicBezTo>
                    <a:cubicBezTo>
                      <a:pt x="0" y="294550"/>
                      <a:pt x="0" y="294550"/>
                      <a:pt x="0" y="43588"/>
                    </a:cubicBezTo>
                    <a:cubicBezTo>
                      <a:pt x="0" y="19813"/>
                      <a:pt x="18405" y="0"/>
                      <a:pt x="4206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îśļíḋè"/>
              <p:cNvSpPr txBox="1"/>
              <p:nvPr/>
            </p:nvSpPr>
            <p:spPr bwMode="auto">
              <a:xfrm>
                <a:off x="8832304" y="4555164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1"/>
                <a:r>
                  <a:rPr lang="zh-CN" altLang="en-US" sz="1400" b="1" dirty="0">
                    <a:solidFill>
                      <a:srgbClr val="026FCE"/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</p:grpSp>
        <p:grpSp>
          <p:nvGrpSpPr>
            <p:cNvPr id="7" name="íšļîḋé"/>
            <p:cNvGrpSpPr/>
            <p:nvPr/>
          </p:nvGrpSpPr>
          <p:grpSpPr>
            <a:xfrm>
              <a:off x="3448795" y="2427423"/>
              <a:ext cx="2457329" cy="2410771"/>
              <a:chOff x="3315202" y="2427423"/>
              <a:chExt cx="2457329" cy="2410771"/>
            </a:xfrm>
          </p:grpSpPr>
          <p:sp>
            <p:nvSpPr>
              <p:cNvPr id="8" name="íṥlïďè"/>
              <p:cNvSpPr/>
              <p:nvPr/>
            </p:nvSpPr>
            <p:spPr>
              <a:xfrm>
                <a:off x="3396308" y="2427423"/>
                <a:ext cx="2295116" cy="1622805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9" name="ïṧľîḋè"/>
              <p:cNvGrpSpPr/>
              <p:nvPr/>
            </p:nvGrpSpPr>
            <p:grpSpPr>
              <a:xfrm>
                <a:off x="3315202" y="3081869"/>
                <a:ext cx="2457329" cy="753183"/>
                <a:chOff x="4903848" y="3134182"/>
                <a:chExt cx="2457329" cy="835777"/>
              </a:xfrm>
            </p:grpSpPr>
            <p:sp>
              <p:nvSpPr>
                <p:cNvPr id="14" name="iṡḷîdê"/>
                <p:cNvSpPr txBox="1"/>
                <p:nvPr/>
              </p:nvSpPr>
              <p:spPr>
                <a:xfrm>
                  <a:off x="4903848" y="3380403"/>
                  <a:ext cx="2457329" cy="589556"/>
                </a:xfrm>
                <a:prstGeom prst="rect">
                  <a:avLst/>
                </a:prstGeom>
                <a:noFill/>
              </p:spPr>
              <p:txBody>
                <a:bodyPr wrap="square" lIns="72000" tIns="0" rIns="72000" bIns="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3765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solidFill>
                        <a:schemeClr val="bg1"/>
                      </a:solidFill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solidFill>
                        <a:schemeClr val="bg1"/>
                      </a:solidFill>
                      <a:cs typeface="+mn-ea"/>
                      <a:sym typeface="+mn-lt"/>
                    </a:rPr>
                  </a:br>
                  <a:r>
                    <a:rPr lang="zh-CN" altLang="en-US" sz="1000">
                      <a:solidFill>
                        <a:schemeClr val="bg1"/>
                      </a:solidFill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15" name="íṩ1ïḓe"/>
                <p:cNvSpPr/>
                <p:nvPr/>
              </p:nvSpPr>
              <p:spPr>
                <a:xfrm>
                  <a:off x="4903848" y="3134182"/>
                  <a:ext cx="2457329" cy="246221"/>
                </a:xfrm>
                <a:prstGeom prst="rect">
                  <a:avLst/>
                </a:prstGeom>
              </p:spPr>
              <p:txBody>
                <a:bodyPr wrap="none" lIns="72000" tIns="0" rIns="72000" bIns="0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ctr" defTabSz="913765">
                    <a:defRPr/>
                  </a:pPr>
                  <a:r>
                    <a:rPr lang="zh-CN" altLang="en-US" sz="1600" b="1">
                      <a:solidFill>
                        <a:schemeClr val="bg1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sp>
            <p:nvSpPr>
              <p:cNvPr id="10" name="iṥlïḓe"/>
              <p:cNvSpPr/>
              <p:nvPr/>
            </p:nvSpPr>
            <p:spPr bwMode="auto">
              <a:xfrm>
                <a:off x="4337733" y="2562817"/>
                <a:ext cx="412266" cy="406471"/>
              </a:xfrm>
              <a:custGeom>
                <a:avLst/>
                <a:gdLst>
                  <a:gd name="connsiteX0" fmla="*/ 266595 w 338128"/>
                  <a:gd name="connsiteY0" fmla="*/ 260350 h 333375"/>
                  <a:gd name="connsiteX1" fmla="*/ 258340 w 338128"/>
                  <a:gd name="connsiteY1" fmla="*/ 262820 h 333375"/>
                  <a:gd name="connsiteX2" fmla="*/ 255588 w 338128"/>
                  <a:gd name="connsiteY2" fmla="*/ 271463 h 333375"/>
                  <a:gd name="connsiteX3" fmla="*/ 276226 w 338128"/>
                  <a:gd name="connsiteY3" fmla="*/ 271463 h 333375"/>
                  <a:gd name="connsiteX4" fmla="*/ 273475 w 338128"/>
                  <a:gd name="connsiteY4" fmla="*/ 262820 h 333375"/>
                  <a:gd name="connsiteX5" fmla="*/ 266595 w 338128"/>
                  <a:gd name="connsiteY5" fmla="*/ 260350 h 333375"/>
                  <a:gd name="connsiteX6" fmla="*/ 61119 w 338128"/>
                  <a:gd name="connsiteY6" fmla="*/ 260350 h 333375"/>
                  <a:gd name="connsiteX7" fmla="*/ 51859 w 338128"/>
                  <a:gd name="connsiteY7" fmla="*/ 264319 h 333375"/>
                  <a:gd name="connsiteX8" fmla="*/ 49213 w 338128"/>
                  <a:gd name="connsiteY8" fmla="*/ 276225 h 333375"/>
                  <a:gd name="connsiteX9" fmla="*/ 51859 w 338128"/>
                  <a:gd name="connsiteY9" fmla="*/ 288131 h 333375"/>
                  <a:gd name="connsiteX10" fmla="*/ 61119 w 338128"/>
                  <a:gd name="connsiteY10" fmla="*/ 292100 h 333375"/>
                  <a:gd name="connsiteX11" fmla="*/ 70380 w 338128"/>
                  <a:gd name="connsiteY11" fmla="*/ 288131 h 333375"/>
                  <a:gd name="connsiteX12" fmla="*/ 73026 w 338128"/>
                  <a:gd name="connsiteY12" fmla="*/ 276225 h 333375"/>
                  <a:gd name="connsiteX13" fmla="*/ 70380 w 338128"/>
                  <a:gd name="connsiteY13" fmla="*/ 264319 h 333375"/>
                  <a:gd name="connsiteX14" fmla="*/ 61119 w 338128"/>
                  <a:gd name="connsiteY14" fmla="*/ 260350 h 333375"/>
                  <a:gd name="connsiteX15" fmla="*/ 169863 w 338128"/>
                  <a:gd name="connsiteY15" fmla="*/ 250825 h 333375"/>
                  <a:gd name="connsiteX16" fmla="*/ 182563 w 338128"/>
                  <a:gd name="connsiteY16" fmla="*/ 250825 h 333375"/>
                  <a:gd name="connsiteX17" fmla="*/ 182563 w 338128"/>
                  <a:gd name="connsiteY17" fmla="*/ 301625 h 333375"/>
                  <a:gd name="connsiteX18" fmla="*/ 169863 w 338128"/>
                  <a:gd name="connsiteY18" fmla="*/ 301625 h 333375"/>
                  <a:gd name="connsiteX19" fmla="*/ 265250 w 338128"/>
                  <a:gd name="connsiteY19" fmla="*/ 249237 h 333375"/>
                  <a:gd name="connsiteX20" fmla="*/ 283665 w 338128"/>
                  <a:gd name="connsiteY20" fmla="*/ 257095 h 333375"/>
                  <a:gd name="connsiteX21" fmla="*/ 288926 w 338128"/>
                  <a:gd name="connsiteY21" fmla="*/ 279360 h 333375"/>
                  <a:gd name="connsiteX22" fmla="*/ 256042 w 338128"/>
                  <a:gd name="connsiteY22" fmla="*/ 279360 h 333375"/>
                  <a:gd name="connsiteX23" fmla="*/ 258673 w 338128"/>
                  <a:gd name="connsiteY23" fmla="*/ 288528 h 333375"/>
                  <a:gd name="connsiteX24" fmla="*/ 266565 w 338128"/>
                  <a:gd name="connsiteY24" fmla="*/ 292457 h 333375"/>
                  <a:gd name="connsiteX25" fmla="*/ 271826 w 338128"/>
                  <a:gd name="connsiteY25" fmla="*/ 289838 h 333375"/>
                  <a:gd name="connsiteX26" fmla="*/ 275773 w 338128"/>
                  <a:gd name="connsiteY26" fmla="*/ 284599 h 333375"/>
                  <a:gd name="connsiteX27" fmla="*/ 288926 w 338128"/>
                  <a:gd name="connsiteY27" fmla="*/ 287218 h 333375"/>
                  <a:gd name="connsiteX28" fmla="*/ 281034 w 338128"/>
                  <a:gd name="connsiteY28" fmla="*/ 297696 h 333375"/>
                  <a:gd name="connsiteX29" fmla="*/ 266565 w 338128"/>
                  <a:gd name="connsiteY29" fmla="*/ 301625 h 333375"/>
                  <a:gd name="connsiteX30" fmla="*/ 246834 w 338128"/>
                  <a:gd name="connsiteY30" fmla="*/ 293767 h 333375"/>
                  <a:gd name="connsiteX31" fmla="*/ 242888 w 338128"/>
                  <a:gd name="connsiteY31" fmla="*/ 275431 h 333375"/>
                  <a:gd name="connsiteX32" fmla="*/ 249465 w 338128"/>
                  <a:gd name="connsiteY32" fmla="*/ 255786 h 333375"/>
                  <a:gd name="connsiteX33" fmla="*/ 265250 w 338128"/>
                  <a:gd name="connsiteY33" fmla="*/ 249237 h 333375"/>
                  <a:gd name="connsiteX34" fmla="*/ 221026 w 338128"/>
                  <a:gd name="connsiteY34" fmla="*/ 249237 h 333375"/>
                  <a:gd name="connsiteX35" fmla="*/ 228919 w 338128"/>
                  <a:gd name="connsiteY35" fmla="*/ 250580 h 333375"/>
                  <a:gd name="connsiteX36" fmla="*/ 234180 w 338128"/>
                  <a:gd name="connsiteY36" fmla="*/ 254610 h 333375"/>
                  <a:gd name="connsiteX37" fmla="*/ 238126 w 338128"/>
                  <a:gd name="connsiteY37" fmla="*/ 261327 h 333375"/>
                  <a:gd name="connsiteX38" fmla="*/ 238126 w 338128"/>
                  <a:gd name="connsiteY38" fmla="*/ 269386 h 333375"/>
                  <a:gd name="connsiteX39" fmla="*/ 238126 w 338128"/>
                  <a:gd name="connsiteY39" fmla="*/ 301625 h 333375"/>
                  <a:gd name="connsiteX40" fmla="*/ 224973 w 338128"/>
                  <a:gd name="connsiteY40" fmla="*/ 301625 h 333375"/>
                  <a:gd name="connsiteX41" fmla="*/ 224973 w 338128"/>
                  <a:gd name="connsiteY41" fmla="*/ 276103 h 333375"/>
                  <a:gd name="connsiteX42" fmla="*/ 223657 w 338128"/>
                  <a:gd name="connsiteY42" fmla="*/ 265357 h 333375"/>
                  <a:gd name="connsiteX43" fmla="*/ 221026 w 338128"/>
                  <a:gd name="connsiteY43" fmla="*/ 261327 h 333375"/>
                  <a:gd name="connsiteX44" fmla="*/ 217080 w 338128"/>
                  <a:gd name="connsiteY44" fmla="*/ 259983 h 333375"/>
                  <a:gd name="connsiteX45" fmla="*/ 210503 w 338128"/>
                  <a:gd name="connsiteY45" fmla="*/ 261327 h 333375"/>
                  <a:gd name="connsiteX46" fmla="*/ 206557 w 338128"/>
                  <a:gd name="connsiteY46" fmla="*/ 266700 h 333375"/>
                  <a:gd name="connsiteX47" fmla="*/ 205241 w 338128"/>
                  <a:gd name="connsiteY47" fmla="*/ 278789 h 333375"/>
                  <a:gd name="connsiteX48" fmla="*/ 205241 w 338128"/>
                  <a:gd name="connsiteY48" fmla="*/ 301625 h 333375"/>
                  <a:gd name="connsiteX49" fmla="*/ 192088 w 338128"/>
                  <a:gd name="connsiteY49" fmla="*/ 301625 h 333375"/>
                  <a:gd name="connsiteX50" fmla="*/ 192088 w 338128"/>
                  <a:gd name="connsiteY50" fmla="*/ 250580 h 333375"/>
                  <a:gd name="connsiteX51" fmla="*/ 203926 w 338128"/>
                  <a:gd name="connsiteY51" fmla="*/ 250580 h 333375"/>
                  <a:gd name="connsiteX52" fmla="*/ 203926 w 338128"/>
                  <a:gd name="connsiteY52" fmla="*/ 258640 h 333375"/>
                  <a:gd name="connsiteX53" fmla="*/ 221026 w 338128"/>
                  <a:gd name="connsiteY53" fmla="*/ 249237 h 333375"/>
                  <a:gd name="connsiteX54" fmla="*/ 122601 w 338128"/>
                  <a:gd name="connsiteY54" fmla="*/ 249237 h 333375"/>
                  <a:gd name="connsiteX55" fmla="*/ 130493 w 338128"/>
                  <a:gd name="connsiteY55" fmla="*/ 250580 h 333375"/>
                  <a:gd name="connsiteX56" fmla="*/ 135755 w 338128"/>
                  <a:gd name="connsiteY56" fmla="*/ 254610 h 333375"/>
                  <a:gd name="connsiteX57" fmla="*/ 138385 w 338128"/>
                  <a:gd name="connsiteY57" fmla="*/ 261327 h 333375"/>
                  <a:gd name="connsiteX58" fmla="*/ 139701 w 338128"/>
                  <a:gd name="connsiteY58" fmla="*/ 269386 h 333375"/>
                  <a:gd name="connsiteX59" fmla="*/ 139701 w 338128"/>
                  <a:gd name="connsiteY59" fmla="*/ 301625 h 333375"/>
                  <a:gd name="connsiteX60" fmla="*/ 126547 w 338128"/>
                  <a:gd name="connsiteY60" fmla="*/ 301625 h 333375"/>
                  <a:gd name="connsiteX61" fmla="*/ 126547 w 338128"/>
                  <a:gd name="connsiteY61" fmla="*/ 276103 h 333375"/>
                  <a:gd name="connsiteX62" fmla="*/ 125232 w 338128"/>
                  <a:gd name="connsiteY62" fmla="*/ 265357 h 333375"/>
                  <a:gd name="connsiteX63" fmla="*/ 122601 w 338128"/>
                  <a:gd name="connsiteY63" fmla="*/ 261327 h 333375"/>
                  <a:gd name="connsiteX64" fmla="*/ 117339 w 338128"/>
                  <a:gd name="connsiteY64" fmla="*/ 259983 h 333375"/>
                  <a:gd name="connsiteX65" fmla="*/ 112078 w 338128"/>
                  <a:gd name="connsiteY65" fmla="*/ 261327 h 333375"/>
                  <a:gd name="connsiteX66" fmla="*/ 108132 w 338128"/>
                  <a:gd name="connsiteY66" fmla="*/ 266700 h 333375"/>
                  <a:gd name="connsiteX67" fmla="*/ 106816 w 338128"/>
                  <a:gd name="connsiteY67" fmla="*/ 278789 h 333375"/>
                  <a:gd name="connsiteX68" fmla="*/ 106816 w 338128"/>
                  <a:gd name="connsiteY68" fmla="*/ 301625 h 333375"/>
                  <a:gd name="connsiteX69" fmla="*/ 93663 w 338128"/>
                  <a:gd name="connsiteY69" fmla="*/ 301625 h 333375"/>
                  <a:gd name="connsiteX70" fmla="*/ 93663 w 338128"/>
                  <a:gd name="connsiteY70" fmla="*/ 250580 h 333375"/>
                  <a:gd name="connsiteX71" fmla="*/ 106816 w 338128"/>
                  <a:gd name="connsiteY71" fmla="*/ 250580 h 333375"/>
                  <a:gd name="connsiteX72" fmla="*/ 106816 w 338128"/>
                  <a:gd name="connsiteY72" fmla="*/ 258640 h 333375"/>
                  <a:gd name="connsiteX73" fmla="*/ 122601 w 338128"/>
                  <a:gd name="connsiteY73" fmla="*/ 249237 h 333375"/>
                  <a:gd name="connsiteX74" fmla="*/ 61119 w 338128"/>
                  <a:gd name="connsiteY74" fmla="*/ 249237 h 333375"/>
                  <a:gd name="connsiteX75" fmla="*/ 79455 w 338128"/>
                  <a:gd name="connsiteY75" fmla="*/ 257095 h 333375"/>
                  <a:gd name="connsiteX76" fmla="*/ 87313 w 338128"/>
                  <a:gd name="connsiteY76" fmla="*/ 275431 h 333375"/>
                  <a:gd name="connsiteX77" fmla="*/ 79455 w 338128"/>
                  <a:gd name="connsiteY77" fmla="*/ 293767 h 333375"/>
                  <a:gd name="connsiteX78" fmla="*/ 61119 w 338128"/>
                  <a:gd name="connsiteY78" fmla="*/ 301625 h 333375"/>
                  <a:gd name="connsiteX79" fmla="*/ 48022 w 338128"/>
                  <a:gd name="connsiteY79" fmla="*/ 299006 h 333375"/>
                  <a:gd name="connsiteX80" fmla="*/ 38854 w 338128"/>
                  <a:gd name="connsiteY80" fmla="*/ 289838 h 333375"/>
                  <a:gd name="connsiteX81" fmla="*/ 34925 w 338128"/>
                  <a:gd name="connsiteY81" fmla="*/ 275431 h 333375"/>
                  <a:gd name="connsiteX82" fmla="*/ 38854 w 338128"/>
                  <a:gd name="connsiteY82" fmla="*/ 262334 h 333375"/>
                  <a:gd name="connsiteX83" fmla="*/ 48022 w 338128"/>
                  <a:gd name="connsiteY83" fmla="*/ 253166 h 333375"/>
                  <a:gd name="connsiteX84" fmla="*/ 61119 w 338128"/>
                  <a:gd name="connsiteY84" fmla="*/ 249237 h 333375"/>
                  <a:gd name="connsiteX85" fmla="*/ 169863 w 338128"/>
                  <a:gd name="connsiteY85" fmla="*/ 231775 h 333375"/>
                  <a:gd name="connsiteX86" fmla="*/ 182563 w 338128"/>
                  <a:gd name="connsiteY86" fmla="*/ 231775 h 333375"/>
                  <a:gd name="connsiteX87" fmla="*/ 182563 w 338128"/>
                  <a:gd name="connsiteY87" fmla="*/ 244475 h 333375"/>
                  <a:gd name="connsiteX88" fmla="*/ 169863 w 338128"/>
                  <a:gd name="connsiteY88" fmla="*/ 244475 h 333375"/>
                  <a:gd name="connsiteX89" fmla="*/ 147638 w 338128"/>
                  <a:gd name="connsiteY89" fmla="*/ 231775 h 333375"/>
                  <a:gd name="connsiteX90" fmla="*/ 161926 w 338128"/>
                  <a:gd name="connsiteY90" fmla="*/ 231775 h 333375"/>
                  <a:gd name="connsiteX91" fmla="*/ 161926 w 338128"/>
                  <a:gd name="connsiteY91" fmla="*/ 301625 h 333375"/>
                  <a:gd name="connsiteX92" fmla="*/ 147638 w 338128"/>
                  <a:gd name="connsiteY92" fmla="*/ 301625 h 333375"/>
                  <a:gd name="connsiteX93" fmla="*/ 35674 w 338128"/>
                  <a:gd name="connsiteY93" fmla="*/ 217487 h 333375"/>
                  <a:gd name="connsiteX94" fmla="*/ 23813 w 338128"/>
                  <a:gd name="connsiteY94" fmla="*/ 229159 h 333375"/>
                  <a:gd name="connsiteX95" fmla="*/ 23813 w 338128"/>
                  <a:gd name="connsiteY95" fmla="*/ 297891 h 333375"/>
                  <a:gd name="connsiteX96" fmla="*/ 35674 w 338128"/>
                  <a:gd name="connsiteY96" fmla="*/ 309562 h 333375"/>
                  <a:gd name="connsiteX97" fmla="*/ 291352 w 338128"/>
                  <a:gd name="connsiteY97" fmla="*/ 309562 h 333375"/>
                  <a:gd name="connsiteX98" fmla="*/ 303213 w 338128"/>
                  <a:gd name="connsiteY98" fmla="*/ 297891 h 333375"/>
                  <a:gd name="connsiteX99" fmla="*/ 303213 w 338128"/>
                  <a:gd name="connsiteY99" fmla="*/ 229159 h 333375"/>
                  <a:gd name="connsiteX100" fmla="*/ 291352 w 338128"/>
                  <a:gd name="connsiteY100" fmla="*/ 217487 h 333375"/>
                  <a:gd name="connsiteX101" fmla="*/ 167323 w 338128"/>
                  <a:gd name="connsiteY101" fmla="*/ 188595 h 333375"/>
                  <a:gd name="connsiteX102" fmla="*/ 157163 w 338128"/>
                  <a:gd name="connsiteY102" fmla="*/ 193675 h 333375"/>
                  <a:gd name="connsiteX103" fmla="*/ 169863 w 338128"/>
                  <a:gd name="connsiteY103" fmla="*/ 193675 h 333375"/>
                  <a:gd name="connsiteX104" fmla="*/ 167323 w 338128"/>
                  <a:gd name="connsiteY104" fmla="*/ 188595 h 333375"/>
                  <a:gd name="connsiteX105" fmla="*/ 275321 w 338128"/>
                  <a:gd name="connsiteY105" fmla="*/ 76200 h 333375"/>
                  <a:gd name="connsiteX106" fmla="*/ 287151 w 338128"/>
                  <a:gd name="connsiteY106" fmla="*/ 81459 h 333375"/>
                  <a:gd name="connsiteX107" fmla="*/ 288465 w 338128"/>
                  <a:gd name="connsiteY107" fmla="*/ 93291 h 333375"/>
                  <a:gd name="connsiteX108" fmla="*/ 287151 w 338128"/>
                  <a:gd name="connsiteY108" fmla="*/ 95920 h 333375"/>
                  <a:gd name="connsiteX109" fmla="*/ 331840 w 338128"/>
                  <a:gd name="connsiteY109" fmla="*/ 118269 h 333375"/>
                  <a:gd name="connsiteX110" fmla="*/ 337097 w 338128"/>
                  <a:gd name="connsiteY110" fmla="*/ 132730 h 333375"/>
                  <a:gd name="connsiteX111" fmla="*/ 326582 w 338128"/>
                  <a:gd name="connsiteY111" fmla="*/ 153765 h 333375"/>
                  <a:gd name="connsiteX112" fmla="*/ 321325 w 338128"/>
                  <a:gd name="connsiteY112" fmla="*/ 159023 h 333375"/>
                  <a:gd name="connsiteX113" fmla="*/ 312124 w 338128"/>
                  <a:gd name="connsiteY113" fmla="*/ 159023 h 333375"/>
                  <a:gd name="connsiteX114" fmla="*/ 267435 w 338128"/>
                  <a:gd name="connsiteY114" fmla="*/ 136674 h 333375"/>
                  <a:gd name="connsiteX115" fmla="*/ 256920 w 338128"/>
                  <a:gd name="connsiteY115" fmla="*/ 143248 h 333375"/>
                  <a:gd name="connsiteX116" fmla="*/ 246405 w 338128"/>
                  <a:gd name="connsiteY116" fmla="*/ 137989 h 333375"/>
                  <a:gd name="connsiteX117" fmla="*/ 220117 w 338128"/>
                  <a:gd name="connsiteY117" fmla="*/ 99864 h 333375"/>
                  <a:gd name="connsiteX118" fmla="*/ 220117 w 338128"/>
                  <a:gd name="connsiteY118" fmla="*/ 86717 h 333375"/>
                  <a:gd name="connsiteX119" fmla="*/ 229318 w 338128"/>
                  <a:gd name="connsiteY119" fmla="*/ 80144 h 333375"/>
                  <a:gd name="connsiteX120" fmla="*/ 166150 w 338128"/>
                  <a:gd name="connsiteY120" fmla="*/ 0 h 333375"/>
                  <a:gd name="connsiteX121" fmla="*/ 274279 w 338128"/>
                  <a:gd name="connsiteY121" fmla="*/ 59062 h 333375"/>
                  <a:gd name="connsiteX122" fmla="*/ 247906 w 338128"/>
                  <a:gd name="connsiteY122" fmla="*/ 61687 h 333375"/>
                  <a:gd name="connsiteX123" fmla="*/ 172743 w 338128"/>
                  <a:gd name="connsiteY123" fmla="*/ 23625 h 333375"/>
                  <a:gd name="connsiteX124" fmla="*/ 170106 w 338128"/>
                  <a:gd name="connsiteY124" fmla="*/ 24937 h 333375"/>
                  <a:gd name="connsiteX125" fmla="*/ 174061 w 338128"/>
                  <a:gd name="connsiteY125" fmla="*/ 34125 h 333375"/>
                  <a:gd name="connsiteX126" fmla="*/ 170106 w 338128"/>
                  <a:gd name="connsiteY126" fmla="*/ 40687 h 333375"/>
                  <a:gd name="connsiteX127" fmla="*/ 160875 w 338128"/>
                  <a:gd name="connsiteY127" fmla="*/ 31500 h 333375"/>
                  <a:gd name="connsiteX128" fmla="*/ 154282 w 338128"/>
                  <a:gd name="connsiteY128" fmla="*/ 27562 h 333375"/>
                  <a:gd name="connsiteX129" fmla="*/ 145051 w 338128"/>
                  <a:gd name="connsiteY129" fmla="*/ 30187 h 333375"/>
                  <a:gd name="connsiteX130" fmla="*/ 135821 w 338128"/>
                  <a:gd name="connsiteY130" fmla="*/ 32812 h 333375"/>
                  <a:gd name="connsiteX131" fmla="*/ 122634 w 338128"/>
                  <a:gd name="connsiteY131" fmla="*/ 39375 h 333375"/>
                  <a:gd name="connsiteX132" fmla="*/ 127909 w 338128"/>
                  <a:gd name="connsiteY132" fmla="*/ 44625 h 333375"/>
                  <a:gd name="connsiteX133" fmla="*/ 139777 w 338128"/>
                  <a:gd name="connsiteY133" fmla="*/ 43312 h 333375"/>
                  <a:gd name="connsiteX134" fmla="*/ 149007 w 338128"/>
                  <a:gd name="connsiteY134" fmla="*/ 44625 h 333375"/>
                  <a:gd name="connsiteX135" fmla="*/ 152963 w 338128"/>
                  <a:gd name="connsiteY135" fmla="*/ 53812 h 333375"/>
                  <a:gd name="connsiteX136" fmla="*/ 155600 w 338128"/>
                  <a:gd name="connsiteY136" fmla="*/ 63000 h 333375"/>
                  <a:gd name="connsiteX137" fmla="*/ 156919 w 338128"/>
                  <a:gd name="connsiteY137" fmla="*/ 68250 h 333375"/>
                  <a:gd name="connsiteX138" fmla="*/ 160875 w 338128"/>
                  <a:gd name="connsiteY138" fmla="*/ 65625 h 333375"/>
                  <a:gd name="connsiteX139" fmla="*/ 170106 w 338128"/>
                  <a:gd name="connsiteY139" fmla="*/ 74812 h 333375"/>
                  <a:gd name="connsiteX140" fmla="*/ 159556 w 338128"/>
                  <a:gd name="connsiteY140" fmla="*/ 82688 h 333375"/>
                  <a:gd name="connsiteX141" fmla="*/ 143733 w 338128"/>
                  <a:gd name="connsiteY141" fmla="*/ 72187 h 333375"/>
                  <a:gd name="connsiteX142" fmla="*/ 126590 w 338128"/>
                  <a:gd name="connsiteY142" fmla="*/ 56437 h 333375"/>
                  <a:gd name="connsiteX143" fmla="*/ 113404 w 338128"/>
                  <a:gd name="connsiteY143" fmla="*/ 48562 h 333375"/>
                  <a:gd name="connsiteX144" fmla="*/ 102854 w 338128"/>
                  <a:gd name="connsiteY144" fmla="*/ 52500 h 333375"/>
                  <a:gd name="connsiteX145" fmla="*/ 85712 w 338128"/>
                  <a:gd name="connsiteY145" fmla="*/ 69562 h 333375"/>
                  <a:gd name="connsiteX146" fmla="*/ 79119 w 338128"/>
                  <a:gd name="connsiteY146" fmla="*/ 89250 h 333375"/>
                  <a:gd name="connsiteX147" fmla="*/ 88349 w 338128"/>
                  <a:gd name="connsiteY147" fmla="*/ 105000 h 333375"/>
                  <a:gd name="connsiteX148" fmla="*/ 100217 w 338128"/>
                  <a:gd name="connsiteY148" fmla="*/ 114188 h 333375"/>
                  <a:gd name="connsiteX149" fmla="*/ 108129 w 338128"/>
                  <a:gd name="connsiteY149" fmla="*/ 116813 h 333375"/>
                  <a:gd name="connsiteX150" fmla="*/ 112085 w 338128"/>
                  <a:gd name="connsiteY150" fmla="*/ 123375 h 333375"/>
                  <a:gd name="connsiteX151" fmla="*/ 101536 w 338128"/>
                  <a:gd name="connsiteY151" fmla="*/ 123375 h 333375"/>
                  <a:gd name="connsiteX152" fmla="*/ 98898 w 338128"/>
                  <a:gd name="connsiteY152" fmla="*/ 141750 h 333375"/>
                  <a:gd name="connsiteX153" fmla="*/ 93624 w 338128"/>
                  <a:gd name="connsiteY153" fmla="*/ 164063 h 333375"/>
                  <a:gd name="connsiteX154" fmla="*/ 97580 w 338128"/>
                  <a:gd name="connsiteY154" fmla="*/ 194250 h 333375"/>
                  <a:gd name="connsiteX155" fmla="*/ 145051 w 338128"/>
                  <a:gd name="connsiteY155" fmla="*/ 194250 h 333375"/>
                  <a:gd name="connsiteX156" fmla="*/ 159556 w 338128"/>
                  <a:gd name="connsiteY156" fmla="*/ 174563 h 333375"/>
                  <a:gd name="connsiteX157" fmla="*/ 176699 w 338128"/>
                  <a:gd name="connsiteY157" fmla="*/ 152250 h 333375"/>
                  <a:gd name="connsiteX158" fmla="*/ 193841 w 338128"/>
                  <a:gd name="connsiteY158" fmla="*/ 143063 h 333375"/>
                  <a:gd name="connsiteX159" fmla="*/ 195160 w 338128"/>
                  <a:gd name="connsiteY159" fmla="*/ 136500 h 333375"/>
                  <a:gd name="connsiteX160" fmla="*/ 185929 w 338128"/>
                  <a:gd name="connsiteY160" fmla="*/ 129938 h 333375"/>
                  <a:gd name="connsiteX161" fmla="*/ 181973 w 338128"/>
                  <a:gd name="connsiteY161" fmla="*/ 118125 h 333375"/>
                  <a:gd name="connsiteX162" fmla="*/ 175380 w 338128"/>
                  <a:gd name="connsiteY162" fmla="*/ 102375 h 333375"/>
                  <a:gd name="connsiteX163" fmla="*/ 179336 w 338128"/>
                  <a:gd name="connsiteY163" fmla="*/ 94500 h 333375"/>
                  <a:gd name="connsiteX164" fmla="*/ 187248 w 338128"/>
                  <a:gd name="connsiteY164" fmla="*/ 112875 h 333375"/>
                  <a:gd name="connsiteX165" fmla="*/ 197797 w 338128"/>
                  <a:gd name="connsiteY165" fmla="*/ 122063 h 333375"/>
                  <a:gd name="connsiteX166" fmla="*/ 212302 w 338128"/>
                  <a:gd name="connsiteY166" fmla="*/ 118125 h 333375"/>
                  <a:gd name="connsiteX167" fmla="*/ 242632 w 338128"/>
                  <a:gd name="connsiteY167" fmla="*/ 165375 h 333375"/>
                  <a:gd name="connsiteX168" fmla="*/ 257137 w 338128"/>
                  <a:gd name="connsiteY168" fmla="*/ 173250 h 333375"/>
                  <a:gd name="connsiteX169" fmla="*/ 258455 w 338128"/>
                  <a:gd name="connsiteY169" fmla="*/ 173250 h 333375"/>
                  <a:gd name="connsiteX170" fmla="*/ 272961 w 338128"/>
                  <a:gd name="connsiteY170" fmla="*/ 162750 h 333375"/>
                  <a:gd name="connsiteX171" fmla="*/ 274279 w 338128"/>
                  <a:gd name="connsiteY171" fmla="*/ 160125 h 333375"/>
                  <a:gd name="connsiteX172" fmla="*/ 290103 w 338128"/>
                  <a:gd name="connsiteY172" fmla="*/ 168000 h 333375"/>
                  <a:gd name="connsiteX173" fmla="*/ 278235 w 338128"/>
                  <a:gd name="connsiteY173" fmla="*/ 194250 h 333375"/>
                  <a:gd name="connsiteX174" fmla="*/ 305927 w 338128"/>
                  <a:gd name="connsiteY174" fmla="*/ 194250 h 333375"/>
                  <a:gd name="connsiteX175" fmla="*/ 327025 w 338128"/>
                  <a:gd name="connsiteY175" fmla="*/ 213938 h 333375"/>
                  <a:gd name="connsiteX176" fmla="*/ 327025 w 338128"/>
                  <a:gd name="connsiteY176" fmla="*/ 312375 h 333375"/>
                  <a:gd name="connsiteX177" fmla="*/ 305927 w 338128"/>
                  <a:gd name="connsiteY177" fmla="*/ 333375 h 333375"/>
                  <a:gd name="connsiteX178" fmla="*/ 19779 w 338128"/>
                  <a:gd name="connsiteY178" fmla="*/ 333375 h 333375"/>
                  <a:gd name="connsiteX179" fmla="*/ 0 w 338128"/>
                  <a:gd name="connsiteY179" fmla="*/ 312375 h 333375"/>
                  <a:gd name="connsiteX180" fmla="*/ 0 w 338128"/>
                  <a:gd name="connsiteY180" fmla="*/ 211313 h 333375"/>
                  <a:gd name="connsiteX181" fmla="*/ 18461 w 338128"/>
                  <a:gd name="connsiteY181" fmla="*/ 194250 h 333375"/>
                  <a:gd name="connsiteX182" fmla="*/ 54064 w 338128"/>
                  <a:gd name="connsiteY182" fmla="*/ 194250 h 333375"/>
                  <a:gd name="connsiteX183" fmla="*/ 36922 w 338128"/>
                  <a:gd name="connsiteY183" fmla="*/ 129938 h 333375"/>
                  <a:gd name="connsiteX184" fmla="*/ 166150 w 338128"/>
                  <a:gd name="connsiteY184" fmla="*/ 0 h 33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</a:cxnLst>
                <a:rect l="l" t="t" r="r" b="b"/>
                <a:pathLst>
                  <a:path w="338128" h="333375">
                    <a:moveTo>
                      <a:pt x="266595" y="260350"/>
                    </a:moveTo>
                    <a:cubicBezTo>
                      <a:pt x="263843" y="260350"/>
                      <a:pt x="261092" y="261585"/>
                      <a:pt x="258340" y="262820"/>
                    </a:cubicBezTo>
                    <a:cubicBezTo>
                      <a:pt x="256964" y="265289"/>
                      <a:pt x="255588" y="267759"/>
                      <a:pt x="255588" y="271463"/>
                    </a:cubicBezTo>
                    <a:cubicBezTo>
                      <a:pt x="255588" y="271463"/>
                      <a:pt x="255588" y="271463"/>
                      <a:pt x="276226" y="271463"/>
                    </a:cubicBezTo>
                    <a:cubicBezTo>
                      <a:pt x="276226" y="267759"/>
                      <a:pt x="274850" y="265289"/>
                      <a:pt x="273475" y="262820"/>
                    </a:cubicBezTo>
                    <a:cubicBezTo>
                      <a:pt x="272099" y="261585"/>
                      <a:pt x="269347" y="260350"/>
                      <a:pt x="266595" y="260350"/>
                    </a:cubicBezTo>
                    <a:close/>
                    <a:moveTo>
                      <a:pt x="61119" y="260350"/>
                    </a:moveTo>
                    <a:cubicBezTo>
                      <a:pt x="57150" y="260350"/>
                      <a:pt x="54505" y="261673"/>
                      <a:pt x="51859" y="264319"/>
                    </a:cubicBezTo>
                    <a:cubicBezTo>
                      <a:pt x="50536" y="266965"/>
                      <a:pt x="49213" y="270933"/>
                      <a:pt x="49213" y="276225"/>
                    </a:cubicBezTo>
                    <a:cubicBezTo>
                      <a:pt x="49213" y="281517"/>
                      <a:pt x="50536" y="285486"/>
                      <a:pt x="51859" y="288131"/>
                    </a:cubicBezTo>
                    <a:cubicBezTo>
                      <a:pt x="54505" y="290777"/>
                      <a:pt x="57150" y="292100"/>
                      <a:pt x="61119" y="292100"/>
                    </a:cubicBezTo>
                    <a:cubicBezTo>
                      <a:pt x="65088" y="292100"/>
                      <a:pt x="67734" y="290777"/>
                      <a:pt x="70380" y="288131"/>
                    </a:cubicBezTo>
                    <a:cubicBezTo>
                      <a:pt x="71703" y="285486"/>
                      <a:pt x="73026" y="281517"/>
                      <a:pt x="73026" y="276225"/>
                    </a:cubicBezTo>
                    <a:cubicBezTo>
                      <a:pt x="73026" y="270933"/>
                      <a:pt x="71703" y="266965"/>
                      <a:pt x="70380" y="264319"/>
                    </a:cubicBezTo>
                    <a:cubicBezTo>
                      <a:pt x="67734" y="261673"/>
                      <a:pt x="65088" y="260350"/>
                      <a:pt x="61119" y="260350"/>
                    </a:cubicBezTo>
                    <a:close/>
                    <a:moveTo>
                      <a:pt x="169863" y="250825"/>
                    </a:moveTo>
                    <a:lnTo>
                      <a:pt x="182563" y="250825"/>
                    </a:lnTo>
                    <a:lnTo>
                      <a:pt x="182563" y="301625"/>
                    </a:lnTo>
                    <a:lnTo>
                      <a:pt x="169863" y="301625"/>
                    </a:lnTo>
                    <a:close/>
                    <a:moveTo>
                      <a:pt x="265250" y="249237"/>
                    </a:moveTo>
                    <a:cubicBezTo>
                      <a:pt x="273142" y="249237"/>
                      <a:pt x="278403" y="251857"/>
                      <a:pt x="283665" y="257095"/>
                    </a:cubicBezTo>
                    <a:cubicBezTo>
                      <a:pt x="287611" y="262334"/>
                      <a:pt x="288926" y="268883"/>
                      <a:pt x="288926" y="279360"/>
                    </a:cubicBezTo>
                    <a:cubicBezTo>
                      <a:pt x="288926" y="279360"/>
                      <a:pt x="288926" y="279360"/>
                      <a:pt x="256042" y="279360"/>
                    </a:cubicBezTo>
                    <a:cubicBezTo>
                      <a:pt x="256042" y="283289"/>
                      <a:pt x="257357" y="285909"/>
                      <a:pt x="258673" y="288528"/>
                    </a:cubicBezTo>
                    <a:cubicBezTo>
                      <a:pt x="261303" y="291148"/>
                      <a:pt x="263934" y="292457"/>
                      <a:pt x="266565" y="292457"/>
                    </a:cubicBezTo>
                    <a:cubicBezTo>
                      <a:pt x="269196" y="292457"/>
                      <a:pt x="270511" y="291148"/>
                      <a:pt x="271826" y="289838"/>
                    </a:cubicBezTo>
                    <a:cubicBezTo>
                      <a:pt x="273142" y="288528"/>
                      <a:pt x="274457" y="287218"/>
                      <a:pt x="275773" y="284599"/>
                    </a:cubicBezTo>
                    <a:cubicBezTo>
                      <a:pt x="275773" y="284599"/>
                      <a:pt x="275773" y="284599"/>
                      <a:pt x="288926" y="287218"/>
                    </a:cubicBezTo>
                    <a:cubicBezTo>
                      <a:pt x="286296" y="291148"/>
                      <a:pt x="283665" y="295077"/>
                      <a:pt x="281034" y="297696"/>
                    </a:cubicBezTo>
                    <a:cubicBezTo>
                      <a:pt x="277088" y="300315"/>
                      <a:pt x="271826" y="301625"/>
                      <a:pt x="266565" y="301625"/>
                    </a:cubicBezTo>
                    <a:cubicBezTo>
                      <a:pt x="257357" y="301625"/>
                      <a:pt x="252096" y="299006"/>
                      <a:pt x="246834" y="293767"/>
                    </a:cubicBezTo>
                    <a:cubicBezTo>
                      <a:pt x="244204" y="288528"/>
                      <a:pt x="242888" y="283289"/>
                      <a:pt x="242888" y="275431"/>
                    </a:cubicBezTo>
                    <a:cubicBezTo>
                      <a:pt x="242888" y="267573"/>
                      <a:pt x="244204" y="261024"/>
                      <a:pt x="249465" y="255786"/>
                    </a:cubicBezTo>
                    <a:cubicBezTo>
                      <a:pt x="253411" y="251857"/>
                      <a:pt x="258673" y="249237"/>
                      <a:pt x="265250" y="249237"/>
                    </a:cubicBezTo>
                    <a:close/>
                    <a:moveTo>
                      <a:pt x="221026" y="249237"/>
                    </a:moveTo>
                    <a:cubicBezTo>
                      <a:pt x="223657" y="249237"/>
                      <a:pt x="226288" y="249237"/>
                      <a:pt x="228919" y="250580"/>
                    </a:cubicBezTo>
                    <a:cubicBezTo>
                      <a:pt x="231549" y="251924"/>
                      <a:pt x="234180" y="253267"/>
                      <a:pt x="234180" y="254610"/>
                    </a:cubicBezTo>
                    <a:cubicBezTo>
                      <a:pt x="235496" y="257297"/>
                      <a:pt x="236811" y="258640"/>
                      <a:pt x="238126" y="261327"/>
                    </a:cubicBezTo>
                    <a:cubicBezTo>
                      <a:pt x="238126" y="262670"/>
                      <a:pt x="238126" y="265357"/>
                      <a:pt x="238126" y="269386"/>
                    </a:cubicBezTo>
                    <a:cubicBezTo>
                      <a:pt x="238126" y="269386"/>
                      <a:pt x="238126" y="269386"/>
                      <a:pt x="238126" y="301625"/>
                    </a:cubicBezTo>
                    <a:cubicBezTo>
                      <a:pt x="238126" y="301625"/>
                      <a:pt x="238126" y="301625"/>
                      <a:pt x="224973" y="301625"/>
                    </a:cubicBezTo>
                    <a:cubicBezTo>
                      <a:pt x="224973" y="301625"/>
                      <a:pt x="224973" y="301625"/>
                      <a:pt x="224973" y="276103"/>
                    </a:cubicBezTo>
                    <a:cubicBezTo>
                      <a:pt x="224973" y="270730"/>
                      <a:pt x="224973" y="266700"/>
                      <a:pt x="223657" y="265357"/>
                    </a:cubicBezTo>
                    <a:cubicBezTo>
                      <a:pt x="223657" y="262670"/>
                      <a:pt x="222342" y="261327"/>
                      <a:pt x="221026" y="261327"/>
                    </a:cubicBezTo>
                    <a:cubicBezTo>
                      <a:pt x="219711" y="259983"/>
                      <a:pt x="218396" y="259983"/>
                      <a:pt x="217080" y="259983"/>
                    </a:cubicBezTo>
                    <a:cubicBezTo>
                      <a:pt x="214449" y="259983"/>
                      <a:pt x="211818" y="259983"/>
                      <a:pt x="210503" y="261327"/>
                    </a:cubicBezTo>
                    <a:cubicBezTo>
                      <a:pt x="207872" y="262670"/>
                      <a:pt x="207872" y="264013"/>
                      <a:pt x="206557" y="266700"/>
                    </a:cubicBezTo>
                    <a:cubicBezTo>
                      <a:pt x="206557" y="269386"/>
                      <a:pt x="205241" y="273416"/>
                      <a:pt x="205241" y="278789"/>
                    </a:cubicBezTo>
                    <a:lnTo>
                      <a:pt x="205241" y="301625"/>
                    </a:lnTo>
                    <a:cubicBezTo>
                      <a:pt x="205241" y="301625"/>
                      <a:pt x="205241" y="301625"/>
                      <a:pt x="192088" y="301625"/>
                    </a:cubicBezTo>
                    <a:cubicBezTo>
                      <a:pt x="192088" y="301625"/>
                      <a:pt x="192088" y="301625"/>
                      <a:pt x="192088" y="250580"/>
                    </a:cubicBezTo>
                    <a:cubicBezTo>
                      <a:pt x="192088" y="250580"/>
                      <a:pt x="192088" y="250580"/>
                      <a:pt x="203926" y="250580"/>
                    </a:cubicBezTo>
                    <a:cubicBezTo>
                      <a:pt x="203926" y="250580"/>
                      <a:pt x="203926" y="250580"/>
                      <a:pt x="203926" y="258640"/>
                    </a:cubicBezTo>
                    <a:cubicBezTo>
                      <a:pt x="209188" y="251924"/>
                      <a:pt x="214449" y="249237"/>
                      <a:pt x="221026" y="249237"/>
                    </a:cubicBezTo>
                    <a:close/>
                    <a:moveTo>
                      <a:pt x="122601" y="249237"/>
                    </a:moveTo>
                    <a:cubicBezTo>
                      <a:pt x="125232" y="249237"/>
                      <a:pt x="127862" y="249237"/>
                      <a:pt x="130493" y="250580"/>
                    </a:cubicBezTo>
                    <a:cubicBezTo>
                      <a:pt x="133124" y="251924"/>
                      <a:pt x="134439" y="253267"/>
                      <a:pt x="135755" y="254610"/>
                    </a:cubicBezTo>
                    <a:cubicBezTo>
                      <a:pt x="137070" y="257297"/>
                      <a:pt x="138385" y="258640"/>
                      <a:pt x="138385" y="261327"/>
                    </a:cubicBezTo>
                    <a:cubicBezTo>
                      <a:pt x="139701" y="262670"/>
                      <a:pt x="139701" y="265357"/>
                      <a:pt x="139701" y="269386"/>
                    </a:cubicBezTo>
                    <a:cubicBezTo>
                      <a:pt x="139701" y="269386"/>
                      <a:pt x="139701" y="269386"/>
                      <a:pt x="139701" y="301625"/>
                    </a:cubicBezTo>
                    <a:cubicBezTo>
                      <a:pt x="139701" y="301625"/>
                      <a:pt x="139701" y="301625"/>
                      <a:pt x="126547" y="301625"/>
                    </a:cubicBezTo>
                    <a:cubicBezTo>
                      <a:pt x="126547" y="301625"/>
                      <a:pt x="126547" y="301625"/>
                      <a:pt x="126547" y="276103"/>
                    </a:cubicBezTo>
                    <a:cubicBezTo>
                      <a:pt x="126547" y="270730"/>
                      <a:pt x="125232" y="266700"/>
                      <a:pt x="125232" y="265357"/>
                    </a:cubicBezTo>
                    <a:cubicBezTo>
                      <a:pt x="125232" y="262670"/>
                      <a:pt x="123916" y="261327"/>
                      <a:pt x="122601" y="261327"/>
                    </a:cubicBezTo>
                    <a:cubicBezTo>
                      <a:pt x="121286" y="259983"/>
                      <a:pt x="119970" y="259983"/>
                      <a:pt x="117339" y="259983"/>
                    </a:cubicBezTo>
                    <a:cubicBezTo>
                      <a:pt x="116024" y="259983"/>
                      <a:pt x="113393" y="259983"/>
                      <a:pt x="112078" y="261327"/>
                    </a:cubicBezTo>
                    <a:cubicBezTo>
                      <a:pt x="109447" y="262670"/>
                      <a:pt x="108132" y="264013"/>
                      <a:pt x="108132" y="266700"/>
                    </a:cubicBezTo>
                    <a:cubicBezTo>
                      <a:pt x="106816" y="269386"/>
                      <a:pt x="106816" y="273416"/>
                      <a:pt x="106816" y="278789"/>
                    </a:cubicBezTo>
                    <a:lnTo>
                      <a:pt x="106816" y="301625"/>
                    </a:lnTo>
                    <a:cubicBezTo>
                      <a:pt x="106816" y="301625"/>
                      <a:pt x="106816" y="301625"/>
                      <a:pt x="93663" y="301625"/>
                    </a:cubicBezTo>
                    <a:cubicBezTo>
                      <a:pt x="93663" y="301625"/>
                      <a:pt x="93663" y="301625"/>
                      <a:pt x="93663" y="250580"/>
                    </a:cubicBezTo>
                    <a:cubicBezTo>
                      <a:pt x="93663" y="250580"/>
                      <a:pt x="93663" y="250580"/>
                      <a:pt x="106816" y="250580"/>
                    </a:cubicBezTo>
                    <a:cubicBezTo>
                      <a:pt x="106816" y="250580"/>
                      <a:pt x="106816" y="250580"/>
                      <a:pt x="106816" y="258640"/>
                    </a:cubicBezTo>
                    <a:cubicBezTo>
                      <a:pt x="110763" y="251924"/>
                      <a:pt x="116024" y="249237"/>
                      <a:pt x="122601" y="249237"/>
                    </a:cubicBezTo>
                    <a:close/>
                    <a:moveTo>
                      <a:pt x="61119" y="249237"/>
                    </a:moveTo>
                    <a:cubicBezTo>
                      <a:pt x="68977" y="249237"/>
                      <a:pt x="75525" y="251857"/>
                      <a:pt x="79455" y="257095"/>
                    </a:cubicBezTo>
                    <a:cubicBezTo>
                      <a:pt x="84693" y="261024"/>
                      <a:pt x="87313" y="267573"/>
                      <a:pt x="87313" y="275431"/>
                    </a:cubicBezTo>
                    <a:cubicBezTo>
                      <a:pt x="87313" y="283289"/>
                      <a:pt x="84693" y="289838"/>
                      <a:pt x="79455" y="293767"/>
                    </a:cubicBezTo>
                    <a:cubicBezTo>
                      <a:pt x="74216" y="299006"/>
                      <a:pt x="68977" y="301625"/>
                      <a:pt x="61119" y="301625"/>
                    </a:cubicBezTo>
                    <a:cubicBezTo>
                      <a:pt x="57190" y="301625"/>
                      <a:pt x="51951" y="300315"/>
                      <a:pt x="48022" y="299006"/>
                    </a:cubicBezTo>
                    <a:cubicBezTo>
                      <a:pt x="44093" y="296386"/>
                      <a:pt x="40164" y="293767"/>
                      <a:pt x="38854" y="289838"/>
                    </a:cubicBezTo>
                    <a:cubicBezTo>
                      <a:pt x="36234" y="285909"/>
                      <a:pt x="34925" y="280670"/>
                      <a:pt x="34925" y="275431"/>
                    </a:cubicBezTo>
                    <a:cubicBezTo>
                      <a:pt x="34925" y="270192"/>
                      <a:pt x="36234" y="266263"/>
                      <a:pt x="38854" y="262334"/>
                    </a:cubicBezTo>
                    <a:cubicBezTo>
                      <a:pt x="40164" y="258405"/>
                      <a:pt x="44093" y="254476"/>
                      <a:pt x="48022" y="253166"/>
                    </a:cubicBezTo>
                    <a:cubicBezTo>
                      <a:pt x="51951" y="250547"/>
                      <a:pt x="55880" y="249237"/>
                      <a:pt x="61119" y="249237"/>
                    </a:cubicBezTo>
                    <a:close/>
                    <a:moveTo>
                      <a:pt x="169863" y="231775"/>
                    </a:moveTo>
                    <a:lnTo>
                      <a:pt x="182563" y="231775"/>
                    </a:lnTo>
                    <a:lnTo>
                      <a:pt x="182563" y="244475"/>
                    </a:lnTo>
                    <a:lnTo>
                      <a:pt x="169863" y="244475"/>
                    </a:lnTo>
                    <a:close/>
                    <a:moveTo>
                      <a:pt x="147638" y="231775"/>
                    </a:moveTo>
                    <a:lnTo>
                      <a:pt x="161926" y="231775"/>
                    </a:lnTo>
                    <a:lnTo>
                      <a:pt x="161926" y="301625"/>
                    </a:lnTo>
                    <a:lnTo>
                      <a:pt x="147638" y="301625"/>
                    </a:lnTo>
                    <a:close/>
                    <a:moveTo>
                      <a:pt x="35674" y="217487"/>
                    </a:moveTo>
                    <a:cubicBezTo>
                      <a:pt x="29084" y="217487"/>
                      <a:pt x="23813" y="222674"/>
                      <a:pt x="23813" y="229159"/>
                    </a:cubicBezTo>
                    <a:cubicBezTo>
                      <a:pt x="23813" y="229159"/>
                      <a:pt x="23813" y="229159"/>
                      <a:pt x="23813" y="297891"/>
                    </a:cubicBezTo>
                    <a:cubicBezTo>
                      <a:pt x="23813" y="304375"/>
                      <a:pt x="29084" y="309562"/>
                      <a:pt x="35674" y="309562"/>
                    </a:cubicBezTo>
                    <a:cubicBezTo>
                      <a:pt x="35674" y="309562"/>
                      <a:pt x="35674" y="309562"/>
                      <a:pt x="291352" y="309562"/>
                    </a:cubicBezTo>
                    <a:cubicBezTo>
                      <a:pt x="297942" y="309562"/>
                      <a:pt x="303213" y="304375"/>
                      <a:pt x="303213" y="297891"/>
                    </a:cubicBezTo>
                    <a:cubicBezTo>
                      <a:pt x="303213" y="297891"/>
                      <a:pt x="303213" y="297891"/>
                      <a:pt x="303213" y="229159"/>
                    </a:cubicBezTo>
                    <a:cubicBezTo>
                      <a:pt x="303213" y="222674"/>
                      <a:pt x="297942" y="217487"/>
                      <a:pt x="291352" y="217487"/>
                    </a:cubicBezTo>
                    <a:close/>
                    <a:moveTo>
                      <a:pt x="167323" y="188595"/>
                    </a:moveTo>
                    <a:cubicBezTo>
                      <a:pt x="163513" y="188595"/>
                      <a:pt x="159703" y="189865"/>
                      <a:pt x="157163" y="193675"/>
                    </a:cubicBezTo>
                    <a:cubicBezTo>
                      <a:pt x="157163" y="193675"/>
                      <a:pt x="157163" y="193675"/>
                      <a:pt x="169863" y="193675"/>
                    </a:cubicBezTo>
                    <a:cubicBezTo>
                      <a:pt x="169863" y="189865"/>
                      <a:pt x="169863" y="187325"/>
                      <a:pt x="167323" y="188595"/>
                    </a:cubicBezTo>
                    <a:close/>
                    <a:moveTo>
                      <a:pt x="275321" y="76200"/>
                    </a:moveTo>
                    <a:cubicBezTo>
                      <a:pt x="280579" y="76200"/>
                      <a:pt x="284522" y="77515"/>
                      <a:pt x="287151" y="81459"/>
                    </a:cubicBezTo>
                    <a:cubicBezTo>
                      <a:pt x="289780" y="85403"/>
                      <a:pt x="289780" y="89347"/>
                      <a:pt x="288465" y="93291"/>
                    </a:cubicBezTo>
                    <a:cubicBezTo>
                      <a:pt x="288465" y="93291"/>
                      <a:pt x="288465" y="93291"/>
                      <a:pt x="287151" y="95920"/>
                    </a:cubicBezTo>
                    <a:cubicBezTo>
                      <a:pt x="287151" y="95920"/>
                      <a:pt x="287151" y="95920"/>
                      <a:pt x="331840" y="118269"/>
                    </a:cubicBezTo>
                    <a:cubicBezTo>
                      <a:pt x="337097" y="120898"/>
                      <a:pt x="339726" y="127472"/>
                      <a:pt x="337097" y="132730"/>
                    </a:cubicBezTo>
                    <a:cubicBezTo>
                      <a:pt x="337097" y="132730"/>
                      <a:pt x="337097" y="132730"/>
                      <a:pt x="326582" y="153765"/>
                    </a:cubicBezTo>
                    <a:cubicBezTo>
                      <a:pt x="325268" y="156394"/>
                      <a:pt x="323954" y="159023"/>
                      <a:pt x="321325" y="159023"/>
                    </a:cubicBezTo>
                    <a:cubicBezTo>
                      <a:pt x="318696" y="160338"/>
                      <a:pt x="314753" y="160338"/>
                      <a:pt x="312124" y="159023"/>
                    </a:cubicBezTo>
                    <a:cubicBezTo>
                      <a:pt x="312124" y="159023"/>
                      <a:pt x="312124" y="159023"/>
                      <a:pt x="267435" y="136674"/>
                    </a:cubicBezTo>
                    <a:cubicBezTo>
                      <a:pt x="264806" y="140618"/>
                      <a:pt x="260863" y="143248"/>
                      <a:pt x="256920" y="143248"/>
                    </a:cubicBezTo>
                    <a:cubicBezTo>
                      <a:pt x="252977" y="144562"/>
                      <a:pt x="249034" y="141933"/>
                      <a:pt x="246405" y="137989"/>
                    </a:cubicBezTo>
                    <a:cubicBezTo>
                      <a:pt x="246405" y="137989"/>
                      <a:pt x="246405" y="137989"/>
                      <a:pt x="220117" y="99864"/>
                    </a:cubicBezTo>
                    <a:cubicBezTo>
                      <a:pt x="218803" y="95920"/>
                      <a:pt x="217488" y="90661"/>
                      <a:pt x="220117" y="86717"/>
                    </a:cubicBezTo>
                    <a:cubicBezTo>
                      <a:pt x="221431" y="84088"/>
                      <a:pt x="225375" y="81459"/>
                      <a:pt x="229318" y="80144"/>
                    </a:cubicBezTo>
                    <a:close/>
                    <a:moveTo>
                      <a:pt x="166150" y="0"/>
                    </a:moveTo>
                    <a:cubicBezTo>
                      <a:pt x="210984" y="0"/>
                      <a:pt x="251862" y="23625"/>
                      <a:pt x="274279" y="59062"/>
                    </a:cubicBezTo>
                    <a:cubicBezTo>
                      <a:pt x="274279" y="59062"/>
                      <a:pt x="274279" y="59062"/>
                      <a:pt x="247906" y="61687"/>
                    </a:cubicBezTo>
                    <a:cubicBezTo>
                      <a:pt x="229445" y="39375"/>
                      <a:pt x="203072" y="24937"/>
                      <a:pt x="172743" y="23625"/>
                    </a:cubicBezTo>
                    <a:cubicBezTo>
                      <a:pt x="171424" y="23625"/>
                      <a:pt x="170106" y="24937"/>
                      <a:pt x="170106" y="24937"/>
                    </a:cubicBezTo>
                    <a:cubicBezTo>
                      <a:pt x="167468" y="30187"/>
                      <a:pt x="171424" y="31500"/>
                      <a:pt x="174061" y="34125"/>
                    </a:cubicBezTo>
                    <a:cubicBezTo>
                      <a:pt x="179336" y="36750"/>
                      <a:pt x="172743" y="39375"/>
                      <a:pt x="170106" y="40687"/>
                    </a:cubicBezTo>
                    <a:cubicBezTo>
                      <a:pt x="163512" y="40687"/>
                      <a:pt x="163512" y="35437"/>
                      <a:pt x="160875" y="31500"/>
                    </a:cubicBezTo>
                    <a:cubicBezTo>
                      <a:pt x="159556" y="30187"/>
                      <a:pt x="155600" y="28875"/>
                      <a:pt x="154282" y="27562"/>
                    </a:cubicBezTo>
                    <a:cubicBezTo>
                      <a:pt x="151644" y="27562"/>
                      <a:pt x="146370" y="28875"/>
                      <a:pt x="145051" y="30187"/>
                    </a:cubicBezTo>
                    <a:cubicBezTo>
                      <a:pt x="143733" y="32812"/>
                      <a:pt x="139777" y="32812"/>
                      <a:pt x="135821" y="32812"/>
                    </a:cubicBezTo>
                    <a:cubicBezTo>
                      <a:pt x="131865" y="34125"/>
                      <a:pt x="122634" y="36750"/>
                      <a:pt x="122634" y="39375"/>
                    </a:cubicBezTo>
                    <a:cubicBezTo>
                      <a:pt x="122634" y="42000"/>
                      <a:pt x="123953" y="44625"/>
                      <a:pt x="127909" y="44625"/>
                    </a:cubicBezTo>
                    <a:cubicBezTo>
                      <a:pt x="130546" y="44625"/>
                      <a:pt x="135821" y="42000"/>
                      <a:pt x="139777" y="43312"/>
                    </a:cubicBezTo>
                    <a:cubicBezTo>
                      <a:pt x="142414" y="44625"/>
                      <a:pt x="146370" y="42000"/>
                      <a:pt x="149007" y="44625"/>
                    </a:cubicBezTo>
                    <a:cubicBezTo>
                      <a:pt x="150326" y="47250"/>
                      <a:pt x="151644" y="51187"/>
                      <a:pt x="152963" y="53812"/>
                    </a:cubicBezTo>
                    <a:cubicBezTo>
                      <a:pt x="154282" y="57750"/>
                      <a:pt x="154282" y="60375"/>
                      <a:pt x="155600" y="63000"/>
                    </a:cubicBezTo>
                    <a:cubicBezTo>
                      <a:pt x="155600" y="65625"/>
                      <a:pt x="155600" y="68250"/>
                      <a:pt x="156919" y="68250"/>
                    </a:cubicBezTo>
                    <a:cubicBezTo>
                      <a:pt x="159556" y="68250"/>
                      <a:pt x="159556" y="65625"/>
                      <a:pt x="160875" y="65625"/>
                    </a:cubicBezTo>
                    <a:cubicBezTo>
                      <a:pt x="167468" y="64312"/>
                      <a:pt x="171424" y="69562"/>
                      <a:pt x="170106" y="74812"/>
                    </a:cubicBezTo>
                    <a:cubicBezTo>
                      <a:pt x="170106" y="77438"/>
                      <a:pt x="166150" y="81375"/>
                      <a:pt x="159556" y="82688"/>
                    </a:cubicBezTo>
                    <a:cubicBezTo>
                      <a:pt x="159556" y="82688"/>
                      <a:pt x="149007" y="81375"/>
                      <a:pt x="143733" y="72187"/>
                    </a:cubicBezTo>
                    <a:cubicBezTo>
                      <a:pt x="137139" y="61687"/>
                      <a:pt x="126590" y="56437"/>
                      <a:pt x="126590" y="56437"/>
                    </a:cubicBezTo>
                    <a:cubicBezTo>
                      <a:pt x="126590" y="56437"/>
                      <a:pt x="119997" y="49875"/>
                      <a:pt x="113404" y="48562"/>
                    </a:cubicBezTo>
                    <a:cubicBezTo>
                      <a:pt x="110766" y="48562"/>
                      <a:pt x="102854" y="52500"/>
                      <a:pt x="102854" y="52500"/>
                    </a:cubicBezTo>
                    <a:cubicBezTo>
                      <a:pt x="102854" y="52500"/>
                      <a:pt x="87031" y="66937"/>
                      <a:pt x="85712" y="69562"/>
                    </a:cubicBezTo>
                    <a:cubicBezTo>
                      <a:pt x="84393" y="72187"/>
                      <a:pt x="77800" y="84000"/>
                      <a:pt x="79119" y="89250"/>
                    </a:cubicBezTo>
                    <a:cubicBezTo>
                      <a:pt x="80437" y="93188"/>
                      <a:pt x="80437" y="103688"/>
                      <a:pt x="88349" y="105000"/>
                    </a:cubicBezTo>
                    <a:cubicBezTo>
                      <a:pt x="96261" y="106313"/>
                      <a:pt x="98898" y="112875"/>
                      <a:pt x="100217" y="114188"/>
                    </a:cubicBezTo>
                    <a:cubicBezTo>
                      <a:pt x="102854" y="115500"/>
                      <a:pt x="105492" y="118125"/>
                      <a:pt x="108129" y="116813"/>
                    </a:cubicBezTo>
                    <a:cubicBezTo>
                      <a:pt x="109448" y="116813"/>
                      <a:pt x="114722" y="123375"/>
                      <a:pt x="112085" y="123375"/>
                    </a:cubicBezTo>
                    <a:cubicBezTo>
                      <a:pt x="109448" y="124688"/>
                      <a:pt x="102854" y="122063"/>
                      <a:pt x="101536" y="123375"/>
                    </a:cubicBezTo>
                    <a:cubicBezTo>
                      <a:pt x="100217" y="126000"/>
                      <a:pt x="97580" y="135188"/>
                      <a:pt x="98898" y="141750"/>
                    </a:cubicBezTo>
                    <a:cubicBezTo>
                      <a:pt x="98898" y="147000"/>
                      <a:pt x="94942" y="157500"/>
                      <a:pt x="93624" y="164063"/>
                    </a:cubicBezTo>
                    <a:cubicBezTo>
                      <a:pt x="93624" y="168000"/>
                      <a:pt x="93624" y="182438"/>
                      <a:pt x="97580" y="194250"/>
                    </a:cubicBezTo>
                    <a:cubicBezTo>
                      <a:pt x="97580" y="194250"/>
                      <a:pt x="97580" y="194250"/>
                      <a:pt x="145051" y="194250"/>
                    </a:cubicBezTo>
                    <a:cubicBezTo>
                      <a:pt x="150326" y="189000"/>
                      <a:pt x="156919" y="179813"/>
                      <a:pt x="159556" y="174563"/>
                    </a:cubicBezTo>
                    <a:cubicBezTo>
                      <a:pt x="162194" y="169313"/>
                      <a:pt x="170106" y="156188"/>
                      <a:pt x="176699" y="152250"/>
                    </a:cubicBezTo>
                    <a:cubicBezTo>
                      <a:pt x="184611" y="149625"/>
                      <a:pt x="192523" y="145688"/>
                      <a:pt x="193841" y="143063"/>
                    </a:cubicBezTo>
                    <a:cubicBezTo>
                      <a:pt x="195160" y="140438"/>
                      <a:pt x="200434" y="137813"/>
                      <a:pt x="195160" y="136500"/>
                    </a:cubicBezTo>
                    <a:cubicBezTo>
                      <a:pt x="189885" y="135188"/>
                      <a:pt x="185929" y="132563"/>
                      <a:pt x="185929" y="129938"/>
                    </a:cubicBezTo>
                    <a:cubicBezTo>
                      <a:pt x="185929" y="126000"/>
                      <a:pt x="184611" y="122063"/>
                      <a:pt x="181973" y="118125"/>
                    </a:cubicBezTo>
                    <a:cubicBezTo>
                      <a:pt x="180655" y="114188"/>
                      <a:pt x="175380" y="105000"/>
                      <a:pt x="175380" y="102375"/>
                    </a:cubicBezTo>
                    <a:cubicBezTo>
                      <a:pt x="174061" y="98438"/>
                      <a:pt x="178017" y="91875"/>
                      <a:pt x="179336" y="94500"/>
                    </a:cubicBezTo>
                    <a:cubicBezTo>
                      <a:pt x="180655" y="97125"/>
                      <a:pt x="184611" y="108938"/>
                      <a:pt x="187248" y="112875"/>
                    </a:cubicBezTo>
                    <a:cubicBezTo>
                      <a:pt x="188567" y="115500"/>
                      <a:pt x="192523" y="123375"/>
                      <a:pt x="197797" y="122063"/>
                    </a:cubicBezTo>
                    <a:cubicBezTo>
                      <a:pt x="200434" y="120750"/>
                      <a:pt x="207028" y="119438"/>
                      <a:pt x="212302" y="118125"/>
                    </a:cubicBezTo>
                    <a:cubicBezTo>
                      <a:pt x="212302" y="118125"/>
                      <a:pt x="212302" y="118125"/>
                      <a:pt x="242632" y="165375"/>
                    </a:cubicBezTo>
                    <a:cubicBezTo>
                      <a:pt x="246588" y="170625"/>
                      <a:pt x="251862" y="173250"/>
                      <a:pt x="257137" y="173250"/>
                    </a:cubicBezTo>
                    <a:cubicBezTo>
                      <a:pt x="258455" y="173250"/>
                      <a:pt x="258455" y="173250"/>
                      <a:pt x="258455" y="173250"/>
                    </a:cubicBezTo>
                    <a:cubicBezTo>
                      <a:pt x="265049" y="173250"/>
                      <a:pt x="270323" y="169313"/>
                      <a:pt x="272961" y="162750"/>
                    </a:cubicBezTo>
                    <a:cubicBezTo>
                      <a:pt x="272961" y="162750"/>
                      <a:pt x="272961" y="162750"/>
                      <a:pt x="274279" y="160125"/>
                    </a:cubicBezTo>
                    <a:cubicBezTo>
                      <a:pt x="274279" y="160125"/>
                      <a:pt x="274279" y="160125"/>
                      <a:pt x="290103" y="168000"/>
                    </a:cubicBezTo>
                    <a:cubicBezTo>
                      <a:pt x="287466" y="177188"/>
                      <a:pt x="283510" y="185063"/>
                      <a:pt x="278235" y="194250"/>
                    </a:cubicBezTo>
                    <a:cubicBezTo>
                      <a:pt x="278235" y="194250"/>
                      <a:pt x="278235" y="194250"/>
                      <a:pt x="305927" y="194250"/>
                    </a:cubicBezTo>
                    <a:cubicBezTo>
                      <a:pt x="317795" y="194250"/>
                      <a:pt x="327025" y="202125"/>
                      <a:pt x="327025" y="213938"/>
                    </a:cubicBezTo>
                    <a:cubicBezTo>
                      <a:pt x="327025" y="213938"/>
                      <a:pt x="327025" y="213938"/>
                      <a:pt x="327025" y="312375"/>
                    </a:cubicBezTo>
                    <a:cubicBezTo>
                      <a:pt x="327025" y="324188"/>
                      <a:pt x="317795" y="333375"/>
                      <a:pt x="305927" y="333375"/>
                    </a:cubicBezTo>
                    <a:cubicBezTo>
                      <a:pt x="305927" y="333375"/>
                      <a:pt x="305927" y="333375"/>
                      <a:pt x="19779" y="333375"/>
                    </a:cubicBezTo>
                    <a:cubicBezTo>
                      <a:pt x="9230" y="333375"/>
                      <a:pt x="0" y="324188"/>
                      <a:pt x="0" y="312375"/>
                    </a:cubicBezTo>
                    <a:cubicBezTo>
                      <a:pt x="0" y="312375"/>
                      <a:pt x="0" y="312375"/>
                      <a:pt x="0" y="211313"/>
                    </a:cubicBezTo>
                    <a:cubicBezTo>
                      <a:pt x="0" y="202125"/>
                      <a:pt x="7912" y="194250"/>
                      <a:pt x="18461" y="194250"/>
                    </a:cubicBezTo>
                    <a:cubicBezTo>
                      <a:pt x="18461" y="194250"/>
                      <a:pt x="18461" y="194250"/>
                      <a:pt x="54064" y="194250"/>
                    </a:cubicBezTo>
                    <a:cubicBezTo>
                      <a:pt x="42197" y="174563"/>
                      <a:pt x="36922" y="153563"/>
                      <a:pt x="36922" y="129938"/>
                    </a:cubicBezTo>
                    <a:cubicBezTo>
                      <a:pt x="36922" y="57750"/>
                      <a:pt x="94942" y="0"/>
                      <a:pt x="1661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" name="iṣḻíḋé"/>
              <p:cNvSpPr txBox="1"/>
              <p:nvPr/>
            </p:nvSpPr>
            <p:spPr bwMode="auto">
              <a:xfrm>
                <a:off x="3437295" y="4555164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1" algn="ctr"/>
                <a:r>
                  <a:rPr lang="zh-CN" altLang="en-US" sz="1400" b="1">
                    <a:cs typeface="+mn-ea"/>
                    <a:sym typeface="+mn-lt"/>
                  </a:rPr>
                  <a:t>关键词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26496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户外, 道路, 地面&#10;&#10;已生成高可信度的说明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05" b="60432"/>
          <a:stretch>
            <a:fillRect/>
          </a:stretch>
        </p:blipFill>
        <p:spPr>
          <a:xfrm>
            <a:off x="0" y="0"/>
            <a:ext cx="12198262" cy="2501660"/>
          </a:xfrm>
          <a:prstGeom prst="rect">
            <a:avLst/>
          </a:prstGeom>
        </p:spPr>
      </p:pic>
      <p:sp>
        <p:nvSpPr>
          <p:cNvPr id="2" name="AutoShape 51"/>
          <p:cNvSpPr>
            <a:spLocks noChangeArrowheads="1"/>
          </p:cNvSpPr>
          <p:nvPr/>
        </p:nvSpPr>
        <p:spPr bwMode="gray">
          <a:xfrm>
            <a:off x="5080926" y="3575890"/>
            <a:ext cx="5386090" cy="830997"/>
          </a:xfrm>
          <a:prstGeom prst="roundRect">
            <a:avLst>
              <a:gd name="adj" fmla="val 0"/>
            </a:avLst>
          </a:prstGeom>
          <a:noFill/>
          <a:ln w="28575" algn="ctr">
            <a:noFill/>
            <a:round/>
          </a:ln>
          <a:effectLst/>
        </p:spPr>
        <p:txBody>
          <a:bodyPr wrap="none" lIns="0" tIns="0" rIns="0" bIns="0" anchor="ctr">
            <a:spAutoFit/>
          </a:bodyPr>
          <a:lstStyle/>
          <a:p>
            <a:pPr algn="ctr">
              <a:lnSpc>
                <a:spcPct val="90000"/>
              </a:lnSpc>
              <a:buClr>
                <a:schemeClr val="bg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6000" b="1" dirty="0">
                <a:solidFill>
                  <a:srgbClr val="026FCE"/>
                </a:solidFill>
                <a:cs typeface="+mn-ea"/>
                <a:sym typeface="+mn-lt"/>
              </a:rPr>
              <a:t>研究思路及方法</a:t>
            </a:r>
            <a:endParaRPr lang="en-US" altLang="zh-CN" sz="6000" b="1" dirty="0">
              <a:solidFill>
                <a:srgbClr val="026FCE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52682" y="4766382"/>
            <a:ext cx="128611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285750" indent="-285750">
              <a:buFont typeface="Wingdings" panose="05000000000000000000" pitchFamily="2" charset="2"/>
              <a:buChar char="u"/>
              <a:defRPr sz="16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rgbClr val="026FCE"/>
                </a:solidFill>
                <a:latin typeface="+mn-lt"/>
                <a:ea typeface="+mn-ea"/>
                <a:cs typeface="+mn-ea"/>
                <a:sym typeface="+mn-lt"/>
              </a:rPr>
              <a:t>研究思路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152681" y="5198207"/>
            <a:ext cx="128611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285750" indent="-285750">
              <a:buFont typeface="Wingdings" panose="05000000000000000000" pitchFamily="2" charset="2"/>
              <a:buChar char="u"/>
              <a:defRPr sz="16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rgbClr val="026FCE"/>
                </a:solidFill>
                <a:latin typeface="+mn-lt"/>
                <a:ea typeface="+mn-ea"/>
                <a:cs typeface="+mn-ea"/>
                <a:sym typeface="+mn-lt"/>
              </a:rPr>
              <a:t>实验步骤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955722" y="4766383"/>
            <a:ext cx="128611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285750" indent="-285750">
              <a:buFont typeface="Wingdings" panose="05000000000000000000" pitchFamily="2" charset="2"/>
              <a:buChar char="u"/>
              <a:defRPr sz="16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rgbClr val="026FCE"/>
                </a:solidFill>
                <a:latin typeface="+mn-lt"/>
                <a:ea typeface="+mn-ea"/>
                <a:cs typeface="+mn-ea"/>
                <a:sym typeface="+mn-lt"/>
              </a:rPr>
              <a:t>研究方法</a:t>
            </a:r>
          </a:p>
        </p:txBody>
      </p:sp>
      <p:sp>
        <p:nvSpPr>
          <p:cNvPr id="6" name="Freeform 245"/>
          <p:cNvSpPr/>
          <p:nvPr/>
        </p:nvSpPr>
        <p:spPr bwMode="auto">
          <a:xfrm>
            <a:off x="3569354" y="3073037"/>
            <a:ext cx="1333850" cy="1333850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0270D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91721" y="4695458"/>
            <a:ext cx="308911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5400" dirty="0">
                <a:solidFill>
                  <a:srgbClr val="0270D1"/>
                </a:solidFill>
                <a:cs typeface="+mn-ea"/>
                <a:sym typeface="+mn-lt"/>
              </a:rPr>
              <a:t>PART 02 </a:t>
            </a:r>
            <a:endParaRPr lang="zh-CN" altLang="en-US" sz="5400" dirty="0">
              <a:solidFill>
                <a:srgbClr val="0270D1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1" y="-1"/>
            <a:ext cx="12192001" cy="2501661"/>
          </a:xfrm>
          <a:prstGeom prst="rect">
            <a:avLst/>
          </a:prstGeom>
          <a:solidFill>
            <a:srgbClr val="026FC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00996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12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12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60"/>
                                </p:stCondLst>
                                <p:childTnLst>
                                  <p:par>
                                    <p:cTn id="10" presetID="2" presetClass="entr" presetSubtype="2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2" dur="12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3" dur="12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0" nodeType="withEffect" p14:presetBounceEnd="55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6" dur="1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7" dur="1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grpId="0" nodeType="withEffect" p14:presetBounceEnd="55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0" dur="12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1" dur="12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060"/>
                                </p:stCondLst>
                                <p:childTnLst>
                                  <p:par>
                                    <p:cTn id="23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4" dur="75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5" dur="375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" grpId="1"/>
          <p:bldP spid="3" grpId="0"/>
          <p:bldP spid="4" grpId="0"/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60"/>
                                </p:stCondLst>
                                <p:childTnLst>
                                  <p:par>
                                    <p:cTn id="1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2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2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2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2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060"/>
                                </p:stCondLst>
                                <p:childTnLst>
                                  <p:par>
                                    <p:cTn id="23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4" dur="75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5" dur="375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" grpId="1"/>
          <p:bldP spid="3" grpId="0"/>
          <p:bldP spid="4" grpId="0"/>
          <p:bldP spid="5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研究思路</a:t>
            </a:r>
          </a:p>
        </p:txBody>
      </p:sp>
      <p:grpSp>
        <p:nvGrpSpPr>
          <p:cNvPr id="3" name="dcbaf05d-7fed-477a-be30-062f7e77373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15576" y="1373822"/>
            <a:ext cx="9315017" cy="4576958"/>
            <a:chOff x="1513976" y="1035156"/>
            <a:chExt cx="9315017" cy="4576958"/>
          </a:xfrm>
        </p:grpSpPr>
        <p:sp>
          <p:nvSpPr>
            <p:cNvPr id="42" name="íṧļiḋe"/>
            <p:cNvSpPr txBox="1"/>
            <p:nvPr/>
          </p:nvSpPr>
          <p:spPr>
            <a:xfrm>
              <a:off x="5537199" y="5047661"/>
              <a:ext cx="914400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rgbClr val="026FCE"/>
                  </a:solidFill>
                  <a:cs typeface="+mn-ea"/>
                  <a:sym typeface="+mn-lt"/>
                </a:rPr>
                <a:t>关键词</a:t>
              </a:r>
            </a:p>
          </p:txBody>
        </p:sp>
        <p:grpSp>
          <p:nvGrpSpPr>
            <p:cNvPr id="5" name="ïs1îďe"/>
            <p:cNvGrpSpPr/>
            <p:nvPr/>
          </p:nvGrpSpPr>
          <p:grpSpPr>
            <a:xfrm>
              <a:off x="7137553" y="4653789"/>
              <a:ext cx="3691440" cy="958325"/>
              <a:chOff x="600158" y="2382076"/>
              <a:chExt cx="3691440" cy="958325"/>
            </a:xfrm>
          </p:grpSpPr>
          <p:sp>
            <p:nvSpPr>
              <p:cNvPr id="39" name="îśḷîďê"/>
              <p:cNvSpPr/>
              <p:nvPr/>
            </p:nvSpPr>
            <p:spPr bwMode="auto">
              <a:xfrm>
                <a:off x="600158" y="2733215"/>
                <a:ext cx="3691440" cy="607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  <a:p>
                <a:pPr eaLnBrk="1" hangingPunct="1">
                  <a:spcBef>
                    <a:spcPct val="0"/>
                  </a:spcBef>
                </a:pPr>
                <a:r>
                  <a:rPr lang="zh-CN" altLang="en-US" sz="1000" dirty="0">
                    <a:cs typeface="+mn-ea"/>
                    <a:sym typeface="+mn-lt"/>
                  </a:rPr>
                  <a:t>如需更改请在（设置形状格式）菜单下（文本选项）中调整</a:t>
                </a:r>
              </a:p>
            </p:txBody>
          </p:sp>
          <p:sp>
            <p:nvSpPr>
              <p:cNvPr id="40" name="îSľïḍe"/>
              <p:cNvSpPr txBox="1"/>
              <p:nvPr/>
            </p:nvSpPr>
            <p:spPr bwMode="auto">
              <a:xfrm>
                <a:off x="600158" y="2382076"/>
                <a:ext cx="369144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eaLnBrk="1" hangingPunct="1">
                  <a:spcBef>
                    <a:spcPct val="0"/>
                  </a:spcBef>
                </a:pPr>
                <a:r>
                  <a:rPr lang="zh-CN" altLang="en-US" sz="1800" b="1" dirty="0"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6" name="iṥ1iḓè"/>
            <p:cNvGrpSpPr/>
            <p:nvPr/>
          </p:nvGrpSpPr>
          <p:grpSpPr>
            <a:xfrm>
              <a:off x="1513976" y="4653789"/>
              <a:ext cx="3691440" cy="958325"/>
              <a:chOff x="600158" y="2382076"/>
              <a:chExt cx="3691440" cy="958325"/>
            </a:xfrm>
          </p:grpSpPr>
          <p:sp>
            <p:nvSpPr>
              <p:cNvPr id="37" name="íṩ1íde"/>
              <p:cNvSpPr/>
              <p:nvPr/>
            </p:nvSpPr>
            <p:spPr bwMode="auto">
              <a:xfrm>
                <a:off x="600158" y="2733215"/>
                <a:ext cx="3691440" cy="607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r" eaLnBrk="1" hangingPunct="1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  <a:p>
                <a:pPr algn="r" eaLnBrk="1" hangingPunct="1">
                  <a:spcBef>
                    <a:spcPct val="0"/>
                  </a:spcBef>
                </a:pPr>
                <a:r>
                  <a:rPr lang="zh-CN" altLang="en-US" sz="1000" dirty="0">
                    <a:cs typeface="+mn-ea"/>
                    <a:sym typeface="+mn-lt"/>
                  </a:rPr>
                  <a:t>如需更改请在（设置形状格式）菜单下（文本选项）中调整</a:t>
                </a:r>
              </a:p>
            </p:txBody>
          </p:sp>
          <p:sp>
            <p:nvSpPr>
              <p:cNvPr id="38" name="íṧľíďe"/>
              <p:cNvSpPr txBox="1"/>
              <p:nvPr/>
            </p:nvSpPr>
            <p:spPr bwMode="auto">
              <a:xfrm>
                <a:off x="600158" y="2382076"/>
                <a:ext cx="369144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r" eaLnBrk="1" hangingPunct="1">
                  <a:spcBef>
                    <a:spcPct val="0"/>
                  </a:spcBef>
                </a:pPr>
                <a:r>
                  <a:rPr lang="zh-CN" altLang="en-US" sz="1800" b="1" dirty="0"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cxnSp>
          <p:nvCxnSpPr>
            <p:cNvPr id="7" name="肘形连接符 103"/>
            <p:cNvCxnSpPr/>
            <p:nvPr/>
          </p:nvCxnSpPr>
          <p:spPr>
            <a:xfrm rot="10800000">
              <a:off x="2146300" y="2517720"/>
              <a:ext cx="3299529" cy="1866803"/>
            </a:xfrm>
            <a:prstGeom prst="bentConnector2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肘形连接符 105"/>
            <p:cNvCxnSpPr>
              <a:endCxn id="22" idx="4"/>
            </p:cNvCxnSpPr>
            <p:nvPr/>
          </p:nvCxnSpPr>
          <p:spPr>
            <a:xfrm rot="10800000">
              <a:off x="3462126" y="2517720"/>
              <a:ext cx="1983702" cy="1866803"/>
            </a:xfrm>
            <a:prstGeom prst="bentConnector2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肘形连接符 107"/>
            <p:cNvCxnSpPr>
              <a:endCxn id="28" idx="4"/>
            </p:cNvCxnSpPr>
            <p:nvPr/>
          </p:nvCxnSpPr>
          <p:spPr>
            <a:xfrm rot="10800000">
              <a:off x="4723370" y="2517720"/>
              <a:ext cx="722458" cy="1866803"/>
            </a:xfrm>
            <a:prstGeom prst="bentConnector2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肘形连接符 109"/>
            <p:cNvCxnSpPr>
              <a:endCxn id="31" idx="4"/>
            </p:cNvCxnSpPr>
            <p:nvPr/>
          </p:nvCxnSpPr>
          <p:spPr>
            <a:xfrm flipV="1">
              <a:off x="6867659" y="2445795"/>
              <a:ext cx="724395" cy="1938727"/>
            </a:xfrm>
            <a:prstGeom prst="bentConnector2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肘形连接符 111"/>
            <p:cNvCxnSpPr>
              <a:endCxn id="25" idx="4"/>
            </p:cNvCxnSpPr>
            <p:nvPr/>
          </p:nvCxnSpPr>
          <p:spPr>
            <a:xfrm flipV="1">
              <a:off x="6867659" y="2445795"/>
              <a:ext cx="1997271" cy="1938727"/>
            </a:xfrm>
            <a:prstGeom prst="bentConnector2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肘形连接符 113"/>
            <p:cNvCxnSpPr>
              <a:endCxn id="19" idx="4"/>
            </p:cNvCxnSpPr>
            <p:nvPr/>
          </p:nvCxnSpPr>
          <p:spPr>
            <a:xfrm flipV="1">
              <a:off x="6867659" y="2445795"/>
              <a:ext cx="3276208" cy="1938727"/>
            </a:xfrm>
            <a:prstGeom prst="bentConnector2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îŝļïḓé"/>
            <p:cNvGrpSpPr/>
            <p:nvPr/>
          </p:nvGrpSpPr>
          <p:grpSpPr>
            <a:xfrm>
              <a:off x="1701977" y="1107080"/>
              <a:ext cx="950072" cy="1410639"/>
              <a:chOff x="1701977" y="1107080"/>
              <a:chExt cx="950072" cy="1410639"/>
            </a:xfrm>
          </p:grpSpPr>
          <p:sp>
            <p:nvSpPr>
              <p:cNvPr id="34" name="ïşḻïḋé"/>
              <p:cNvSpPr/>
              <p:nvPr/>
            </p:nvSpPr>
            <p:spPr bwMode="auto">
              <a:xfrm>
                <a:off x="1701977" y="1628800"/>
                <a:ext cx="888644" cy="888919"/>
              </a:xfrm>
              <a:prstGeom prst="ellipse">
                <a:avLst/>
              </a:prstGeom>
              <a:noFill/>
              <a:ln w="28575">
                <a:solidFill>
                  <a:srgbClr val="026FCE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ïşļide"/>
              <p:cNvSpPr/>
              <p:nvPr/>
            </p:nvSpPr>
            <p:spPr bwMode="auto">
              <a:xfrm>
                <a:off x="1924328" y="1851621"/>
                <a:ext cx="443942" cy="443274"/>
              </a:xfrm>
              <a:custGeom>
                <a:avLst/>
                <a:gdLst>
                  <a:gd name="connsiteX0" fmla="*/ 511316 w 609614"/>
                  <a:gd name="connsiteY0" fmla="*/ 432001 h 608697"/>
                  <a:gd name="connsiteX1" fmla="*/ 531004 w 609614"/>
                  <a:gd name="connsiteY1" fmla="*/ 432001 h 608697"/>
                  <a:gd name="connsiteX2" fmla="*/ 531004 w 609614"/>
                  <a:gd name="connsiteY2" fmla="*/ 451689 h 608697"/>
                  <a:gd name="connsiteX3" fmla="*/ 511316 w 609614"/>
                  <a:gd name="connsiteY3" fmla="*/ 451689 h 608697"/>
                  <a:gd name="connsiteX4" fmla="*/ 196595 w 609614"/>
                  <a:gd name="connsiteY4" fmla="*/ 432001 h 608697"/>
                  <a:gd name="connsiteX5" fmla="*/ 216353 w 609614"/>
                  <a:gd name="connsiteY5" fmla="*/ 432001 h 608697"/>
                  <a:gd name="connsiteX6" fmla="*/ 216353 w 609614"/>
                  <a:gd name="connsiteY6" fmla="*/ 451689 h 608697"/>
                  <a:gd name="connsiteX7" fmla="*/ 196595 w 609614"/>
                  <a:gd name="connsiteY7" fmla="*/ 451689 h 608697"/>
                  <a:gd name="connsiteX8" fmla="*/ 353989 w 609614"/>
                  <a:gd name="connsiteY8" fmla="*/ 353462 h 608697"/>
                  <a:gd name="connsiteX9" fmla="*/ 373611 w 609614"/>
                  <a:gd name="connsiteY9" fmla="*/ 353462 h 608697"/>
                  <a:gd name="connsiteX10" fmla="*/ 373611 w 609614"/>
                  <a:gd name="connsiteY10" fmla="*/ 373064 h 608697"/>
                  <a:gd name="connsiteX11" fmla="*/ 412949 w 609614"/>
                  <a:gd name="connsiteY11" fmla="*/ 412361 h 608697"/>
                  <a:gd name="connsiteX12" fmla="*/ 412949 w 609614"/>
                  <a:gd name="connsiteY12" fmla="*/ 422208 h 608697"/>
                  <a:gd name="connsiteX13" fmla="*/ 393326 w 609614"/>
                  <a:gd name="connsiteY13" fmla="*/ 422208 h 608697"/>
                  <a:gd name="connsiteX14" fmla="*/ 393326 w 609614"/>
                  <a:gd name="connsiteY14" fmla="*/ 412361 h 608697"/>
                  <a:gd name="connsiteX15" fmla="*/ 373611 w 609614"/>
                  <a:gd name="connsiteY15" fmla="*/ 392758 h 608697"/>
                  <a:gd name="connsiteX16" fmla="*/ 353989 w 609614"/>
                  <a:gd name="connsiteY16" fmla="*/ 392758 h 608697"/>
                  <a:gd name="connsiteX17" fmla="*/ 334366 w 609614"/>
                  <a:gd name="connsiteY17" fmla="*/ 412361 h 608697"/>
                  <a:gd name="connsiteX18" fmla="*/ 353989 w 609614"/>
                  <a:gd name="connsiteY18" fmla="*/ 431963 h 608697"/>
                  <a:gd name="connsiteX19" fmla="*/ 373611 w 609614"/>
                  <a:gd name="connsiteY19" fmla="*/ 431963 h 608697"/>
                  <a:gd name="connsiteX20" fmla="*/ 412949 w 609614"/>
                  <a:gd name="connsiteY20" fmla="*/ 471259 h 608697"/>
                  <a:gd name="connsiteX21" fmla="*/ 373611 w 609614"/>
                  <a:gd name="connsiteY21" fmla="*/ 510556 h 608697"/>
                  <a:gd name="connsiteX22" fmla="*/ 373611 w 609614"/>
                  <a:gd name="connsiteY22" fmla="*/ 530158 h 608697"/>
                  <a:gd name="connsiteX23" fmla="*/ 353989 w 609614"/>
                  <a:gd name="connsiteY23" fmla="*/ 530158 h 608697"/>
                  <a:gd name="connsiteX24" fmla="*/ 353989 w 609614"/>
                  <a:gd name="connsiteY24" fmla="*/ 510556 h 608697"/>
                  <a:gd name="connsiteX25" fmla="*/ 314651 w 609614"/>
                  <a:gd name="connsiteY25" fmla="*/ 471259 h 608697"/>
                  <a:gd name="connsiteX26" fmla="*/ 314651 w 609614"/>
                  <a:gd name="connsiteY26" fmla="*/ 461412 h 608697"/>
                  <a:gd name="connsiteX27" fmla="*/ 334366 w 609614"/>
                  <a:gd name="connsiteY27" fmla="*/ 461412 h 608697"/>
                  <a:gd name="connsiteX28" fmla="*/ 334366 w 609614"/>
                  <a:gd name="connsiteY28" fmla="*/ 471259 h 608697"/>
                  <a:gd name="connsiteX29" fmla="*/ 353989 w 609614"/>
                  <a:gd name="connsiteY29" fmla="*/ 490862 h 608697"/>
                  <a:gd name="connsiteX30" fmla="*/ 373611 w 609614"/>
                  <a:gd name="connsiteY30" fmla="*/ 490862 h 608697"/>
                  <a:gd name="connsiteX31" fmla="*/ 393326 w 609614"/>
                  <a:gd name="connsiteY31" fmla="*/ 471259 h 608697"/>
                  <a:gd name="connsiteX32" fmla="*/ 373611 w 609614"/>
                  <a:gd name="connsiteY32" fmla="*/ 451657 h 608697"/>
                  <a:gd name="connsiteX33" fmla="*/ 353989 w 609614"/>
                  <a:gd name="connsiteY33" fmla="*/ 451657 h 608697"/>
                  <a:gd name="connsiteX34" fmla="*/ 314651 w 609614"/>
                  <a:gd name="connsiteY34" fmla="*/ 412361 h 608697"/>
                  <a:gd name="connsiteX35" fmla="*/ 353989 w 609614"/>
                  <a:gd name="connsiteY35" fmla="*/ 373064 h 608697"/>
                  <a:gd name="connsiteX36" fmla="*/ 431606 w 609614"/>
                  <a:gd name="connsiteY36" fmla="*/ 333849 h 608697"/>
                  <a:gd name="connsiteX37" fmla="*/ 491618 w 609614"/>
                  <a:gd name="connsiteY37" fmla="*/ 441818 h 608697"/>
                  <a:gd name="connsiteX38" fmla="*/ 431606 w 609614"/>
                  <a:gd name="connsiteY38" fmla="*/ 549788 h 608697"/>
                  <a:gd name="connsiteX39" fmla="*/ 589979 w 609614"/>
                  <a:gd name="connsiteY39" fmla="*/ 549788 h 608697"/>
                  <a:gd name="connsiteX40" fmla="*/ 589979 w 609614"/>
                  <a:gd name="connsiteY40" fmla="*/ 333849 h 608697"/>
                  <a:gd name="connsiteX41" fmla="*/ 363851 w 609614"/>
                  <a:gd name="connsiteY41" fmla="*/ 333849 h 608697"/>
                  <a:gd name="connsiteX42" fmla="*/ 255627 w 609614"/>
                  <a:gd name="connsiteY42" fmla="*/ 441818 h 608697"/>
                  <a:gd name="connsiteX43" fmla="*/ 363851 w 609614"/>
                  <a:gd name="connsiteY43" fmla="*/ 549788 h 608697"/>
                  <a:gd name="connsiteX44" fmla="*/ 471983 w 609614"/>
                  <a:gd name="connsiteY44" fmla="*/ 441818 h 608697"/>
                  <a:gd name="connsiteX45" fmla="*/ 363851 w 609614"/>
                  <a:gd name="connsiteY45" fmla="*/ 333849 h 608697"/>
                  <a:gd name="connsiteX46" fmla="*/ 137631 w 609614"/>
                  <a:gd name="connsiteY46" fmla="*/ 333849 h 608697"/>
                  <a:gd name="connsiteX47" fmla="*/ 137631 w 609614"/>
                  <a:gd name="connsiteY47" fmla="*/ 549788 h 608697"/>
                  <a:gd name="connsiteX48" fmla="*/ 296003 w 609614"/>
                  <a:gd name="connsiteY48" fmla="*/ 549788 h 608697"/>
                  <a:gd name="connsiteX49" fmla="*/ 235992 w 609614"/>
                  <a:gd name="connsiteY49" fmla="*/ 441818 h 608697"/>
                  <a:gd name="connsiteX50" fmla="*/ 296003 w 609614"/>
                  <a:gd name="connsiteY50" fmla="*/ 333849 h 608697"/>
                  <a:gd name="connsiteX51" fmla="*/ 68862 w 609614"/>
                  <a:gd name="connsiteY51" fmla="*/ 284697 h 608697"/>
                  <a:gd name="connsiteX52" fmla="*/ 68862 w 609614"/>
                  <a:gd name="connsiteY52" fmla="*/ 589091 h 608697"/>
                  <a:gd name="connsiteX53" fmla="*/ 540845 w 609614"/>
                  <a:gd name="connsiteY53" fmla="*/ 589091 h 608697"/>
                  <a:gd name="connsiteX54" fmla="*/ 540845 w 609614"/>
                  <a:gd name="connsiteY54" fmla="*/ 569486 h 608697"/>
                  <a:gd name="connsiteX55" fmla="*/ 117996 w 609614"/>
                  <a:gd name="connsiteY55" fmla="*/ 569486 h 608697"/>
                  <a:gd name="connsiteX56" fmla="*/ 117996 w 609614"/>
                  <a:gd name="connsiteY56" fmla="*/ 314151 h 608697"/>
                  <a:gd name="connsiteX57" fmla="*/ 540845 w 609614"/>
                  <a:gd name="connsiteY57" fmla="*/ 314151 h 608697"/>
                  <a:gd name="connsiteX58" fmla="*/ 540845 w 609614"/>
                  <a:gd name="connsiteY58" fmla="*/ 284697 h 608697"/>
                  <a:gd name="connsiteX59" fmla="*/ 304818 w 609614"/>
                  <a:gd name="connsiteY59" fmla="*/ 117830 h 608697"/>
                  <a:gd name="connsiteX60" fmla="*/ 245819 w 609614"/>
                  <a:gd name="connsiteY60" fmla="*/ 176731 h 608697"/>
                  <a:gd name="connsiteX61" fmla="*/ 304818 w 609614"/>
                  <a:gd name="connsiteY61" fmla="*/ 235632 h 608697"/>
                  <a:gd name="connsiteX62" fmla="*/ 363816 w 609614"/>
                  <a:gd name="connsiteY62" fmla="*/ 176731 h 608697"/>
                  <a:gd name="connsiteX63" fmla="*/ 304818 w 609614"/>
                  <a:gd name="connsiteY63" fmla="*/ 117830 h 608697"/>
                  <a:gd name="connsiteX64" fmla="*/ 304818 w 609614"/>
                  <a:gd name="connsiteY64" fmla="*/ 98227 h 608697"/>
                  <a:gd name="connsiteX65" fmla="*/ 383452 w 609614"/>
                  <a:gd name="connsiteY65" fmla="*/ 176731 h 608697"/>
                  <a:gd name="connsiteX66" fmla="*/ 304818 w 609614"/>
                  <a:gd name="connsiteY66" fmla="*/ 255235 h 608697"/>
                  <a:gd name="connsiteX67" fmla="*/ 226091 w 609614"/>
                  <a:gd name="connsiteY67" fmla="*/ 176731 h 608697"/>
                  <a:gd name="connsiteX68" fmla="*/ 304818 w 609614"/>
                  <a:gd name="connsiteY68" fmla="*/ 98227 h 608697"/>
                  <a:gd name="connsiteX69" fmla="*/ 298216 w 609614"/>
                  <a:gd name="connsiteY69" fmla="*/ 68758 h 608697"/>
                  <a:gd name="connsiteX70" fmla="*/ 26641 w 609614"/>
                  <a:gd name="connsiteY70" fmla="*/ 265091 h 608697"/>
                  <a:gd name="connsiteX71" fmla="*/ 58998 w 609614"/>
                  <a:gd name="connsiteY71" fmla="*/ 265091 h 608697"/>
                  <a:gd name="connsiteX72" fmla="*/ 68862 w 609614"/>
                  <a:gd name="connsiteY72" fmla="*/ 265091 h 608697"/>
                  <a:gd name="connsiteX73" fmla="*/ 540845 w 609614"/>
                  <a:gd name="connsiteY73" fmla="*/ 265091 h 608697"/>
                  <a:gd name="connsiteX74" fmla="*/ 550616 w 609614"/>
                  <a:gd name="connsiteY74" fmla="*/ 265091 h 608697"/>
                  <a:gd name="connsiteX75" fmla="*/ 583065 w 609614"/>
                  <a:gd name="connsiteY75" fmla="*/ 265091 h 608697"/>
                  <a:gd name="connsiteX76" fmla="*/ 311490 w 609614"/>
                  <a:gd name="connsiteY76" fmla="*/ 68758 h 608697"/>
                  <a:gd name="connsiteX77" fmla="*/ 88497 w 609614"/>
                  <a:gd name="connsiteY77" fmla="*/ 58909 h 608697"/>
                  <a:gd name="connsiteX78" fmla="*/ 88497 w 609614"/>
                  <a:gd name="connsiteY78" fmla="*/ 196057 h 608697"/>
                  <a:gd name="connsiteX79" fmla="*/ 206493 w 609614"/>
                  <a:gd name="connsiteY79" fmla="*/ 110731 h 608697"/>
                  <a:gd name="connsiteX80" fmla="*/ 206493 w 609614"/>
                  <a:gd name="connsiteY80" fmla="*/ 58909 h 608697"/>
                  <a:gd name="connsiteX81" fmla="*/ 68862 w 609614"/>
                  <a:gd name="connsiteY81" fmla="*/ 19606 h 608697"/>
                  <a:gd name="connsiteX82" fmla="*/ 68862 w 609614"/>
                  <a:gd name="connsiteY82" fmla="*/ 39303 h 608697"/>
                  <a:gd name="connsiteX83" fmla="*/ 226128 w 609614"/>
                  <a:gd name="connsiteY83" fmla="*/ 39303 h 608697"/>
                  <a:gd name="connsiteX84" fmla="*/ 226128 w 609614"/>
                  <a:gd name="connsiteY84" fmla="*/ 19606 h 608697"/>
                  <a:gd name="connsiteX85" fmla="*/ 49134 w 609614"/>
                  <a:gd name="connsiteY85" fmla="*/ 0 h 608697"/>
                  <a:gd name="connsiteX86" fmla="*/ 245855 w 609614"/>
                  <a:gd name="connsiteY86" fmla="*/ 0 h 608697"/>
                  <a:gd name="connsiteX87" fmla="*/ 245855 w 609614"/>
                  <a:gd name="connsiteY87" fmla="*/ 58909 h 608697"/>
                  <a:gd name="connsiteX88" fmla="*/ 226128 w 609614"/>
                  <a:gd name="connsiteY88" fmla="*/ 58909 h 608697"/>
                  <a:gd name="connsiteX89" fmla="*/ 226128 w 609614"/>
                  <a:gd name="connsiteY89" fmla="*/ 96556 h 608697"/>
                  <a:gd name="connsiteX90" fmla="*/ 291763 w 609614"/>
                  <a:gd name="connsiteY90" fmla="*/ 49060 h 608697"/>
                  <a:gd name="connsiteX91" fmla="*/ 317851 w 609614"/>
                  <a:gd name="connsiteY91" fmla="*/ 49060 h 608697"/>
                  <a:gd name="connsiteX92" fmla="*/ 609614 w 609614"/>
                  <a:gd name="connsiteY92" fmla="*/ 260029 h 608697"/>
                  <a:gd name="connsiteX93" fmla="*/ 609614 w 609614"/>
                  <a:gd name="connsiteY93" fmla="*/ 284697 h 608697"/>
                  <a:gd name="connsiteX94" fmla="*/ 560480 w 609614"/>
                  <a:gd name="connsiteY94" fmla="*/ 284697 h 608697"/>
                  <a:gd name="connsiteX95" fmla="*/ 560480 w 609614"/>
                  <a:gd name="connsiteY95" fmla="*/ 314151 h 608697"/>
                  <a:gd name="connsiteX96" fmla="*/ 609614 w 609614"/>
                  <a:gd name="connsiteY96" fmla="*/ 314151 h 608697"/>
                  <a:gd name="connsiteX97" fmla="*/ 609614 w 609614"/>
                  <a:gd name="connsiteY97" fmla="*/ 569486 h 608697"/>
                  <a:gd name="connsiteX98" fmla="*/ 560480 w 609614"/>
                  <a:gd name="connsiteY98" fmla="*/ 569486 h 608697"/>
                  <a:gd name="connsiteX99" fmla="*/ 560480 w 609614"/>
                  <a:gd name="connsiteY99" fmla="*/ 608697 h 608697"/>
                  <a:gd name="connsiteX100" fmla="*/ 49134 w 609614"/>
                  <a:gd name="connsiteY100" fmla="*/ 608697 h 608697"/>
                  <a:gd name="connsiteX101" fmla="*/ 49134 w 609614"/>
                  <a:gd name="connsiteY101" fmla="*/ 284697 h 608697"/>
                  <a:gd name="connsiteX102" fmla="*/ 0 w 609614"/>
                  <a:gd name="connsiteY102" fmla="*/ 284697 h 608697"/>
                  <a:gd name="connsiteX103" fmla="*/ 0 w 609614"/>
                  <a:gd name="connsiteY103" fmla="*/ 260029 h 608697"/>
                  <a:gd name="connsiteX104" fmla="*/ 68862 w 609614"/>
                  <a:gd name="connsiteY104" fmla="*/ 210324 h 608697"/>
                  <a:gd name="connsiteX105" fmla="*/ 68862 w 609614"/>
                  <a:gd name="connsiteY105" fmla="*/ 58909 h 608697"/>
                  <a:gd name="connsiteX106" fmla="*/ 49134 w 609614"/>
                  <a:gd name="connsiteY106" fmla="*/ 58909 h 608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9614" h="608697">
                    <a:moveTo>
                      <a:pt x="511316" y="432001"/>
                    </a:moveTo>
                    <a:lnTo>
                      <a:pt x="531004" y="432001"/>
                    </a:lnTo>
                    <a:lnTo>
                      <a:pt x="531004" y="451689"/>
                    </a:lnTo>
                    <a:lnTo>
                      <a:pt x="511316" y="451689"/>
                    </a:lnTo>
                    <a:close/>
                    <a:moveTo>
                      <a:pt x="196595" y="432001"/>
                    </a:moveTo>
                    <a:lnTo>
                      <a:pt x="216353" y="432001"/>
                    </a:lnTo>
                    <a:lnTo>
                      <a:pt x="216353" y="451689"/>
                    </a:lnTo>
                    <a:lnTo>
                      <a:pt x="196595" y="451689"/>
                    </a:lnTo>
                    <a:close/>
                    <a:moveTo>
                      <a:pt x="353989" y="353462"/>
                    </a:moveTo>
                    <a:lnTo>
                      <a:pt x="373611" y="353462"/>
                    </a:lnTo>
                    <a:lnTo>
                      <a:pt x="373611" y="373064"/>
                    </a:lnTo>
                    <a:cubicBezTo>
                      <a:pt x="395353" y="373064"/>
                      <a:pt x="412949" y="390734"/>
                      <a:pt x="412949" y="412361"/>
                    </a:cubicBezTo>
                    <a:lnTo>
                      <a:pt x="412949" y="422208"/>
                    </a:lnTo>
                    <a:lnTo>
                      <a:pt x="393326" y="422208"/>
                    </a:lnTo>
                    <a:lnTo>
                      <a:pt x="393326" y="412361"/>
                    </a:lnTo>
                    <a:cubicBezTo>
                      <a:pt x="393326" y="401501"/>
                      <a:pt x="384482" y="392758"/>
                      <a:pt x="373611" y="392758"/>
                    </a:cubicBezTo>
                    <a:lnTo>
                      <a:pt x="353989" y="392758"/>
                    </a:lnTo>
                    <a:cubicBezTo>
                      <a:pt x="343118" y="392758"/>
                      <a:pt x="334366" y="401501"/>
                      <a:pt x="334366" y="412361"/>
                    </a:cubicBezTo>
                    <a:cubicBezTo>
                      <a:pt x="334366" y="423220"/>
                      <a:pt x="343118" y="431963"/>
                      <a:pt x="353989" y="431963"/>
                    </a:cubicBezTo>
                    <a:lnTo>
                      <a:pt x="373611" y="431963"/>
                    </a:lnTo>
                    <a:cubicBezTo>
                      <a:pt x="395353" y="431963"/>
                      <a:pt x="412949" y="449632"/>
                      <a:pt x="412949" y="471259"/>
                    </a:cubicBezTo>
                    <a:cubicBezTo>
                      <a:pt x="412949" y="492886"/>
                      <a:pt x="395353" y="510556"/>
                      <a:pt x="373611" y="510556"/>
                    </a:cubicBezTo>
                    <a:lnTo>
                      <a:pt x="373611" y="530158"/>
                    </a:lnTo>
                    <a:lnTo>
                      <a:pt x="353989" y="530158"/>
                    </a:lnTo>
                    <a:lnTo>
                      <a:pt x="353989" y="510556"/>
                    </a:lnTo>
                    <a:cubicBezTo>
                      <a:pt x="332339" y="510556"/>
                      <a:pt x="314651" y="492886"/>
                      <a:pt x="314651" y="471259"/>
                    </a:cubicBezTo>
                    <a:lnTo>
                      <a:pt x="314651" y="461412"/>
                    </a:lnTo>
                    <a:lnTo>
                      <a:pt x="334366" y="461412"/>
                    </a:lnTo>
                    <a:lnTo>
                      <a:pt x="334366" y="471259"/>
                    </a:lnTo>
                    <a:cubicBezTo>
                      <a:pt x="334366" y="482119"/>
                      <a:pt x="343118" y="490862"/>
                      <a:pt x="353989" y="490862"/>
                    </a:cubicBezTo>
                    <a:lnTo>
                      <a:pt x="373611" y="490862"/>
                    </a:lnTo>
                    <a:cubicBezTo>
                      <a:pt x="384482" y="490862"/>
                      <a:pt x="393326" y="482119"/>
                      <a:pt x="393326" y="471259"/>
                    </a:cubicBezTo>
                    <a:cubicBezTo>
                      <a:pt x="393326" y="460400"/>
                      <a:pt x="384482" y="451657"/>
                      <a:pt x="373611" y="451657"/>
                    </a:cubicBezTo>
                    <a:lnTo>
                      <a:pt x="353989" y="451657"/>
                    </a:lnTo>
                    <a:cubicBezTo>
                      <a:pt x="332339" y="451657"/>
                      <a:pt x="314651" y="433988"/>
                      <a:pt x="314651" y="412361"/>
                    </a:cubicBezTo>
                    <a:cubicBezTo>
                      <a:pt x="314651" y="390734"/>
                      <a:pt x="332339" y="373064"/>
                      <a:pt x="353989" y="373064"/>
                    </a:cubicBezTo>
                    <a:close/>
                    <a:moveTo>
                      <a:pt x="431606" y="333849"/>
                    </a:moveTo>
                    <a:cubicBezTo>
                      <a:pt x="467650" y="356400"/>
                      <a:pt x="491618" y="396348"/>
                      <a:pt x="491618" y="441818"/>
                    </a:cubicBezTo>
                    <a:cubicBezTo>
                      <a:pt x="491618" y="487289"/>
                      <a:pt x="467650" y="527237"/>
                      <a:pt x="431606" y="549788"/>
                    </a:cubicBezTo>
                    <a:lnTo>
                      <a:pt x="589979" y="549788"/>
                    </a:lnTo>
                    <a:lnTo>
                      <a:pt x="589979" y="333849"/>
                    </a:lnTo>
                    <a:close/>
                    <a:moveTo>
                      <a:pt x="363851" y="333849"/>
                    </a:moveTo>
                    <a:cubicBezTo>
                      <a:pt x="304208" y="333849"/>
                      <a:pt x="255627" y="382265"/>
                      <a:pt x="255627" y="441818"/>
                    </a:cubicBezTo>
                    <a:cubicBezTo>
                      <a:pt x="255627" y="501372"/>
                      <a:pt x="304208" y="549788"/>
                      <a:pt x="363851" y="549788"/>
                    </a:cubicBezTo>
                    <a:cubicBezTo>
                      <a:pt x="423494" y="549788"/>
                      <a:pt x="471983" y="501372"/>
                      <a:pt x="471983" y="441818"/>
                    </a:cubicBezTo>
                    <a:cubicBezTo>
                      <a:pt x="471983" y="382265"/>
                      <a:pt x="423494" y="333849"/>
                      <a:pt x="363851" y="333849"/>
                    </a:cubicBezTo>
                    <a:close/>
                    <a:moveTo>
                      <a:pt x="137631" y="333849"/>
                    </a:moveTo>
                    <a:lnTo>
                      <a:pt x="137631" y="549788"/>
                    </a:lnTo>
                    <a:lnTo>
                      <a:pt x="296003" y="549788"/>
                    </a:lnTo>
                    <a:cubicBezTo>
                      <a:pt x="260052" y="527237"/>
                      <a:pt x="235992" y="487289"/>
                      <a:pt x="235992" y="441818"/>
                    </a:cubicBezTo>
                    <a:cubicBezTo>
                      <a:pt x="235992" y="396348"/>
                      <a:pt x="260052" y="356400"/>
                      <a:pt x="296003" y="333849"/>
                    </a:cubicBezTo>
                    <a:close/>
                    <a:moveTo>
                      <a:pt x="68862" y="284697"/>
                    </a:moveTo>
                    <a:lnTo>
                      <a:pt x="68862" y="589091"/>
                    </a:lnTo>
                    <a:lnTo>
                      <a:pt x="540845" y="589091"/>
                    </a:lnTo>
                    <a:lnTo>
                      <a:pt x="540845" y="569486"/>
                    </a:lnTo>
                    <a:lnTo>
                      <a:pt x="117996" y="569486"/>
                    </a:lnTo>
                    <a:lnTo>
                      <a:pt x="117996" y="314151"/>
                    </a:lnTo>
                    <a:lnTo>
                      <a:pt x="540845" y="314151"/>
                    </a:lnTo>
                    <a:lnTo>
                      <a:pt x="540845" y="284697"/>
                    </a:lnTo>
                    <a:close/>
                    <a:moveTo>
                      <a:pt x="304818" y="117830"/>
                    </a:moveTo>
                    <a:cubicBezTo>
                      <a:pt x="272276" y="117830"/>
                      <a:pt x="245819" y="144243"/>
                      <a:pt x="245819" y="176731"/>
                    </a:cubicBezTo>
                    <a:cubicBezTo>
                      <a:pt x="245819" y="209219"/>
                      <a:pt x="272276" y="235632"/>
                      <a:pt x="304818" y="235632"/>
                    </a:cubicBezTo>
                    <a:cubicBezTo>
                      <a:pt x="337359" y="235632"/>
                      <a:pt x="363816" y="209219"/>
                      <a:pt x="363816" y="176731"/>
                    </a:cubicBezTo>
                    <a:cubicBezTo>
                      <a:pt x="363816" y="144243"/>
                      <a:pt x="337359" y="117830"/>
                      <a:pt x="304818" y="117830"/>
                    </a:cubicBezTo>
                    <a:close/>
                    <a:moveTo>
                      <a:pt x="304818" y="98227"/>
                    </a:moveTo>
                    <a:cubicBezTo>
                      <a:pt x="348145" y="98227"/>
                      <a:pt x="383452" y="133384"/>
                      <a:pt x="383452" y="176731"/>
                    </a:cubicBezTo>
                    <a:cubicBezTo>
                      <a:pt x="383452" y="220078"/>
                      <a:pt x="348145" y="255235"/>
                      <a:pt x="304818" y="255235"/>
                    </a:cubicBezTo>
                    <a:cubicBezTo>
                      <a:pt x="261398" y="255235"/>
                      <a:pt x="226091" y="220078"/>
                      <a:pt x="226091" y="176731"/>
                    </a:cubicBezTo>
                    <a:cubicBezTo>
                      <a:pt x="226091" y="133384"/>
                      <a:pt x="261398" y="98227"/>
                      <a:pt x="304818" y="98227"/>
                    </a:cubicBezTo>
                    <a:close/>
                    <a:moveTo>
                      <a:pt x="298216" y="68758"/>
                    </a:moveTo>
                    <a:lnTo>
                      <a:pt x="26641" y="265091"/>
                    </a:lnTo>
                    <a:lnTo>
                      <a:pt x="58998" y="265091"/>
                    </a:lnTo>
                    <a:lnTo>
                      <a:pt x="68862" y="265091"/>
                    </a:lnTo>
                    <a:lnTo>
                      <a:pt x="540845" y="265091"/>
                    </a:lnTo>
                    <a:lnTo>
                      <a:pt x="550616" y="265091"/>
                    </a:lnTo>
                    <a:lnTo>
                      <a:pt x="583065" y="265091"/>
                    </a:lnTo>
                    <a:lnTo>
                      <a:pt x="311490" y="68758"/>
                    </a:lnTo>
                    <a:close/>
                    <a:moveTo>
                      <a:pt x="88497" y="58909"/>
                    </a:moveTo>
                    <a:lnTo>
                      <a:pt x="88497" y="196057"/>
                    </a:lnTo>
                    <a:lnTo>
                      <a:pt x="206493" y="110731"/>
                    </a:lnTo>
                    <a:lnTo>
                      <a:pt x="206493" y="58909"/>
                    </a:lnTo>
                    <a:close/>
                    <a:moveTo>
                      <a:pt x="68862" y="19606"/>
                    </a:moveTo>
                    <a:lnTo>
                      <a:pt x="68862" y="39303"/>
                    </a:lnTo>
                    <a:lnTo>
                      <a:pt x="226128" y="39303"/>
                    </a:lnTo>
                    <a:lnTo>
                      <a:pt x="226128" y="19606"/>
                    </a:lnTo>
                    <a:close/>
                    <a:moveTo>
                      <a:pt x="49134" y="0"/>
                    </a:moveTo>
                    <a:lnTo>
                      <a:pt x="245855" y="0"/>
                    </a:lnTo>
                    <a:lnTo>
                      <a:pt x="245855" y="58909"/>
                    </a:lnTo>
                    <a:lnTo>
                      <a:pt x="226128" y="58909"/>
                    </a:lnTo>
                    <a:lnTo>
                      <a:pt x="226128" y="96556"/>
                    </a:lnTo>
                    <a:lnTo>
                      <a:pt x="291763" y="49060"/>
                    </a:lnTo>
                    <a:lnTo>
                      <a:pt x="317851" y="49060"/>
                    </a:lnTo>
                    <a:lnTo>
                      <a:pt x="609614" y="260029"/>
                    </a:lnTo>
                    <a:lnTo>
                      <a:pt x="609614" y="284697"/>
                    </a:lnTo>
                    <a:lnTo>
                      <a:pt x="560480" y="284697"/>
                    </a:lnTo>
                    <a:lnTo>
                      <a:pt x="560480" y="314151"/>
                    </a:lnTo>
                    <a:lnTo>
                      <a:pt x="609614" y="314151"/>
                    </a:lnTo>
                    <a:lnTo>
                      <a:pt x="609614" y="569486"/>
                    </a:lnTo>
                    <a:lnTo>
                      <a:pt x="560480" y="569486"/>
                    </a:lnTo>
                    <a:lnTo>
                      <a:pt x="560480" y="608697"/>
                    </a:lnTo>
                    <a:lnTo>
                      <a:pt x="49134" y="608697"/>
                    </a:lnTo>
                    <a:lnTo>
                      <a:pt x="49134" y="284697"/>
                    </a:lnTo>
                    <a:lnTo>
                      <a:pt x="0" y="284697"/>
                    </a:lnTo>
                    <a:lnTo>
                      <a:pt x="0" y="260029"/>
                    </a:lnTo>
                    <a:lnTo>
                      <a:pt x="68862" y="210324"/>
                    </a:lnTo>
                    <a:lnTo>
                      <a:pt x="68862" y="58909"/>
                    </a:lnTo>
                    <a:lnTo>
                      <a:pt x="49134" y="58909"/>
                    </a:lnTo>
                    <a:close/>
                  </a:path>
                </a:pathLst>
              </a:custGeom>
              <a:solidFill>
                <a:srgbClr val="026FCE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îSḷîḍe"/>
              <p:cNvSpPr txBox="1"/>
              <p:nvPr/>
            </p:nvSpPr>
            <p:spPr>
              <a:xfrm>
                <a:off x="1737649" y="110708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/>
                <a:r>
                  <a:rPr lang="zh-CN" altLang="en-US" sz="1400" b="1" dirty="0">
                    <a:cs typeface="+mn-ea"/>
                    <a:sym typeface="+mn-lt"/>
                  </a:rPr>
                  <a:t>关键词</a:t>
                </a:r>
              </a:p>
            </p:txBody>
          </p:sp>
        </p:grpSp>
        <p:grpSp>
          <p:nvGrpSpPr>
            <p:cNvPr id="14" name="íṣ1îdê"/>
            <p:cNvGrpSpPr/>
            <p:nvPr/>
          </p:nvGrpSpPr>
          <p:grpSpPr>
            <a:xfrm>
              <a:off x="4995763" y="1035156"/>
              <a:ext cx="3048972" cy="4010390"/>
              <a:chOff x="720058" y="1107080"/>
              <a:chExt cx="3048972" cy="4010390"/>
            </a:xfrm>
          </p:grpSpPr>
          <p:sp>
            <p:nvSpPr>
              <p:cNvPr id="31" name="ïṩľîdè"/>
              <p:cNvSpPr/>
              <p:nvPr/>
            </p:nvSpPr>
            <p:spPr bwMode="auto">
              <a:xfrm>
                <a:off x="2872027" y="1628800"/>
                <a:ext cx="888644" cy="888919"/>
              </a:xfrm>
              <a:prstGeom prst="ellipse">
                <a:avLst/>
              </a:prstGeom>
              <a:solidFill>
                <a:srgbClr val="026FCE"/>
              </a:solidFill>
              <a:ln w="28575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32" name="îSḷîḑé"/>
              <p:cNvSpPr/>
              <p:nvPr/>
            </p:nvSpPr>
            <p:spPr bwMode="auto">
              <a:xfrm>
                <a:off x="2999945" y="1855034"/>
                <a:ext cx="632809" cy="431817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7 w 607639"/>
                  <a:gd name="connsiteY7" fmla="*/ 364067 h 414642"/>
                  <a:gd name="connsiteX8" fmla="*/ 394917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11412 w 607639"/>
                  <a:gd name="connsiteY14" fmla="*/ 303360 h 414642"/>
                  <a:gd name="connsiteX15" fmla="*/ 192442 w 607639"/>
                  <a:gd name="connsiteY15" fmla="*/ 303360 h 414642"/>
                  <a:gd name="connsiteX16" fmla="*/ 202593 w 607639"/>
                  <a:gd name="connsiteY16" fmla="*/ 313486 h 414642"/>
                  <a:gd name="connsiteX17" fmla="*/ 192442 w 607639"/>
                  <a:gd name="connsiteY17" fmla="*/ 323612 h 414642"/>
                  <a:gd name="connsiteX18" fmla="*/ 111412 w 607639"/>
                  <a:gd name="connsiteY18" fmla="*/ 323612 h 414642"/>
                  <a:gd name="connsiteX19" fmla="*/ 101261 w 607639"/>
                  <a:gd name="connsiteY19" fmla="*/ 313486 h 414642"/>
                  <a:gd name="connsiteX20" fmla="*/ 111412 w 607639"/>
                  <a:gd name="connsiteY20" fmla="*/ 303360 h 414642"/>
                  <a:gd name="connsiteX21" fmla="*/ 212645 w 607639"/>
                  <a:gd name="connsiteY21" fmla="*/ 262926 h 414642"/>
                  <a:gd name="connsiteX22" fmla="*/ 243067 w 607639"/>
                  <a:gd name="connsiteY22" fmla="*/ 262926 h 414642"/>
                  <a:gd name="connsiteX23" fmla="*/ 253118 w 607639"/>
                  <a:gd name="connsiteY23" fmla="*/ 273052 h 414642"/>
                  <a:gd name="connsiteX24" fmla="*/ 243067 w 607639"/>
                  <a:gd name="connsiteY24" fmla="*/ 283178 h 414642"/>
                  <a:gd name="connsiteX25" fmla="*/ 212645 w 607639"/>
                  <a:gd name="connsiteY25" fmla="*/ 283178 h 414642"/>
                  <a:gd name="connsiteX26" fmla="*/ 202593 w 607639"/>
                  <a:gd name="connsiteY26" fmla="*/ 273052 h 414642"/>
                  <a:gd name="connsiteX27" fmla="*/ 212645 w 607639"/>
                  <a:gd name="connsiteY27" fmla="*/ 262926 h 414642"/>
                  <a:gd name="connsiteX28" fmla="*/ 111410 w 607639"/>
                  <a:gd name="connsiteY28" fmla="*/ 262926 h 414642"/>
                  <a:gd name="connsiteX29" fmla="*/ 131618 w 607639"/>
                  <a:gd name="connsiteY29" fmla="*/ 262926 h 414642"/>
                  <a:gd name="connsiteX30" fmla="*/ 141766 w 607639"/>
                  <a:gd name="connsiteY30" fmla="*/ 273052 h 414642"/>
                  <a:gd name="connsiteX31" fmla="*/ 131618 w 607639"/>
                  <a:gd name="connsiteY31" fmla="*/ 283178 h 414642"/>
                  <a:gd name="connsiteX32" fmla="*/ 111410 w 607639"/>
                  <a:gd name="connsiteY32" fmla="*/ 283178 h 414642"/>
                  <a:gd name="connsiteX33" fmla="*/ 101261 w 607639"/>
                  <a:gd name="connsiteY33" fmla="*/ 273052 h 414642"/>
                  <a:gd name="connsiteX34" fmla="*/ 111410 w 607639"/>
                  <a:gd name="connsiteY34" fmla="*/ 262926 h 414642"/>
                  <a:gd name="connsiteX35" fmla="*/ 506325 w 607639"/>
                  <a:gd name="connsiteY35" fmla="*/ 60757 h 414642"/>
                  <a:gd name="connsiteX36" fmla="*/ 516469 w 607639"/>
                  <a:gd name="connsiteY36" fmla="*/ 70799 h 414642"/>
                  <a:gd name="connsiteX37" fmla="*/ 516469 w 607639"/>
                  <a:gd name="connsiteY37" fmla="*/ 293230 h 414642"/>
                  <a:gd name="connsiteX38" fmla="*/ 506325 w 607639"/>
                  <a:gd name="connsiteY38" fmla="*/ 303361 h 414642"/>
                  <a:gd name="connsiteX39" fmla="*/ 496181 w 607639"/>
                  <a:gd name="connsiteY39" fmla="*/ 293230 h 414642"/>
                  <a:gd name="connsiteX40" fmla="*/ 496181 w 607639"/>
                  <a:gd name="connsiteY40" fmla="*/ 283189 h 414642"/>
                  <a:gd name="connsiteX41" fmla="*/ 425352 w 607639"/>
                  <a:gd name="connsiteY41" fmla="*/ 283189 h 414642"/>
                  <a:gd name="connsiteX42" fmla="*/ 415208 w 607639"/>
                  <a:gd name="connsiteY42" fmla="*/ 273058 h 414642"/>
                  <a:gd name="connsiteX43" fmla="*/ 425352 w 607639"/>
                  <a:gd name="connsiteY43" fmla="*/ 262927 h 414642"/>
                  <a:gd name="connsiteX44" fmla="*/ 496181 w 607639"/>
                  <a:gd name="connsiteY44" fmla="*/ 262927 h 414642"/>
                  <a:gd name="connsiteX45" fmla="*/ 496181 w 607639"/>
                  <a:gd name="connsiteY45" fmla="*/ 222493 h 414642"/>
                  <a:gd name="connsiteX46" fmla="*/ 455695 w 607639"/>
                  <a:gd name="connsiteY46" fmla="*/ 222493 h 414642"/>
                  <a:gd name="connsiteX47" fmla="*/ 445551 w 607639"/>
                  <a:gd name="connsiteY47" fmla="*/ 212362 h 414642"/>
                  <a:gd name="connsiteX48" fmla="*/ 455695 w 607639"/>
                  <a:gd name="connsiteY48" fmla="*/ 202232 h 414642"/>
                  <a:gd name="connsiteX49" fmla="*/ 496181 w 607639"/>
                  <a:gd name="connsiteY49" fmla="*/ 202232 h 414642"/>
                  <a:gd name="connsiteX50" fmla="*/ 496181 w 607639"/>
                  <a:gd name="connsiteY50" fmla="*/ 161798 h 414642"/>
                  <a:gd name="connsiteX51" fmla="*/ 354433 w 607639"/>
                  <a:gd name="connsiteY51" fmla="*/ 161798 h 414642"/>
                  <a:gd name="connsiteX52" fmla="*/ 344289 w 607639"/>
                  <a:gd name="connsiteY52" fmla="*/ 151756 h 414642"/>
                  <a:gd name="connsiteX53" fmla="*/ 354433 w 607639"/>
                  <a:gd name="connsiteY53" fmla="*/ 141625 h 414642"/>
                  <a:gd name="connsiteX54" fmla="*/ 496181 w 607639"/>
                  <a:gd name="connsiteY54" fmla="*/ 141625 h 414642"/>
                  <a:gd name="connsiteX55" fmla="*/ 496181 w 607639"/>
                  <a:gd name="connsiteY55" fmla="*/ 101191 h 414642"/>
                  <a:gd name="connsiteX56" fmla="*/ 425352 w 607639"/>
                  <a:gd name="connsiteY56" fmla="*/ 101191 h 414642"/>
                  <a:gd name="connsiteX57" fmla="*/ 415208 w 607639"/>
                  <a:gd name="connsiteY57" fmla="*/ 91060 h 414642"/>
                  <a:gd name="connsiteX58" fmla="*/ 425352 w 607639"/>
                  <a:gd name="connsiteY58" fmla="*/ 80930 h 414642"/>
                  <a:gd name="connsiteX59" fmla="*/ 496181 w 607639"/>
                  <a:gd name="connsiteY59" fmla="*/ 80930 h 414642"/>
                  <a:gd name="connsiteX60" fmla="*/ 496181 w 607639"/>
                  <a:gd name="connsiteY60" fmla="*/ 70799 h 414642"/>
                  <a:gd name="connsiteX61" fmla="*/ 506325 w 607639"/>
                  <a:gd name="connsiteY61" fmla="*/ 60757 h 414642"/>
                  <a:gd name="connsiteX62" fmla="*/ 151927 w 607639"/>
                  <a:gd name="connsiteY62" fmla="*/ 40505 h 414642"/>
                  <a:gd name="connsiteX63" fmla="*/ 161989 w 607639"/>
                  <a:gd name="connsiteY63" fmla="*/ 50635 h 414642"/>
                  <a:gd name="connsiteX64" fmla="*/ 161989 w 607639"/>
                  <a:gd name="connsiteY64" fmla="*/ 61742 h 414642"/>
                  <a:gd name="connsiteX65" fmla="*/ 202593 w 607639"/>
                  <a:gd name="connsiteY65" fmla="*/ 111236 h 414642"/>
                  <a:gd name="connsiteX66" fmla="*/ 192442 w 607639"/>
                  <a:gd name="connsiteY66" fmla="*/ 121366 h 414642"/>
                  <a:gd name="connsiteX67" fmla="*/ 182291 w 607639"/>
                  <a:gd name="connsiteY67" fmla="*/ 111236 h 414642"/>
                  <a:gd name="connsiteX68" fmla="*/ 151927 w 607639"/>
                  <a:gd name="connsiteY68" fmla="*/ 80935 h 414642"/>
                  <a:gd name="connsiteX69" fmla="*/ 128598 w 607639"/>
                  <a:gd name="connsiteY69" fmla="*/ 92043 h 414642"/>
                  <a:gd name="connsiteX70" fmla="*/ 125570 w 607639"/>
                  <a:gd name="connsiteY70" fmla="*/ 103150 h 414642"/>
                  <a:gd name="connsiteX71" fmla="*/ 131625 w 607639"/>
                  <a:gd name="connsiteY71" fmla="*/ 114346 h 414642"/>
                  <a:gd name="connsiteX72" fmla="*/ 184339 w 607639"/>
                  <a:gd name="connsiteY72" fmla="*/ 155753 h 414642"/>
                  <a:gd name="connsiteX73" fmla="*/ 198497 w 607639"/>
                  <a:gd name="connsiteY73" fmla="*/ 181078 h 414642"/>
                  <a:gd name="connsiteX74" fmla="*/ 190394 w 607639"/>
                  <a:gd name="connsiteY74" fmla="*/ 207291 h 414642"/>
                  <a:gd name="connsiteX75" fmla="*/ 161989 w 607639"/>
                  <a:gd name="connsiteY75" fmla="*/ 221775 h 414642"/>
                  <a:gd name="connsiteX76" fmla="*/ 161989 w 607639"/>
                  <a:gd name="connsiteY76" fmla="*/ 232615 h 414642"/>
                  <a:gd name="connsiteX77" fmla="*/ 151927 w 607639"/>
                  <a:gd name="connsiteY77" fmla="*/ 242745 h 414642"/>
                  <a:gd name="connsiteX78" fmla="*/ 141776 w 607639"/>
                  <a:gd name="connsiteY78" fmla="*/ 232615 h 414642"/>
                  <a:gd name="connsiteX79" fmla="*/ 141776 w 607639"/>
                  <a:gd name="connsiteY79" fmla="*/ 221508 h 414642"/>
                  <a:gd name="connsiteX80" fmla="*/ 101261 w 607639"/>
                  <a:gd name="connsiteY80" fmla="*/ 173969 h 414642"/>
                  <a:gd name="connsiteX81" fmla="*/ 111412 w 607639"/>
                  <a:gd name="connsiteY81" fmla="*/ 163840 h 414642"/>
                  <a:gd name="connsiteX82" fmla="*/ 121474 w 607639"/>
                  <a:gd name="connsiteY82" fmla="*/ 173969 h 414642"/>
                  <a:gd name="connsiteX83" fmla="*/ 151927 w 607639"/>
                  <a:gd name="connsiteY83" fmla="*/ 202226 h 414642"/>
                  <a:gd name="connsiteX84" fmla="*/ 175168 w 607639"/>
                  <a:gd name="connsiteY84" fmla="*/ 194140 h 414642"/>
                  <a:gd name="connsiteX85" fmla="*/ 178195 w 607639"/>
                  <a:gd name="connsiteY85" fmla="*/ 183033 h 414642"/>
                  <a:gd name="connsiteX86" fmla="*/ 172140 w 607639"/>
                  <a:gd name="connsiteY86" fmla="*/ 171926 h 414642"/>
                  <a:gd name="connsiteX87" fmla="*/ 119515 w 607639"/>
                  <a:gd name="connsiteY87" fmla="*/ 130518 h 414642"/>
                  <a:gd name="connsiteX88" fmla="*/ 105268 w 607639"/>
                  <a:gd name="connsiteY88" fmla="*/ 105193 h 414642"/>
                  <a:gd name="connsiteX89" fmla="*/ 113371 w 607639"/>
                  <a:gd name="connsiteY89" fmla="*/ 78892 h 414642"/>
                  <a:gd name="connsiteX90" fmla="*/ 141776 w 607639"/>
                  <a:gd name="connsiteY90" fmla="*/ 61653 h 414642"/>
                  <a:gd name="connsiteX91" fmla="*/ 141776 w 607639"/>
                  <a:gd name="connsiteY91" fmla="*/ 50635 h 414642"/>
                  <a:gd name="connsiteX92" fmla="*/ 151927 w 607639"/>
                  <a:gd name="connsiteY92" fmla="*/ 40505 h 414642"/>
                  <a:gd name="connsiteX93" fmla="*/ 70848 w 607639"/>
                  <a:gd name="connsiteY93" fmla="*/ 20177 h 414642"/>
                  <a:gd name="connsiteX94" fmla="*/ 60791 w 607639"/>
                  <a:gd name="connsiteY94" fmla="*/ 30309 h 414642"/>
                  <a:gd name="connsiteX95" fmla="*/ 60791 w 607639"/>
                  <a:gd name="connsiteY95" fmla="*/ 343802 h 414642"/>
                  <a:gd name="connsiteX96" fmla="*/ 222780 w 607639"/>
                  <a:gd name="connsiteY96" fmla="*/ 343802 h 414642"/>
                  <a:gd name="connsiteX97" fmla="*/ 232927 w 607639"/>
                  <a:gd name="connsiteY97" fmla="*/ 353935 h 414642"/>
                  <a:gd name="connsiteX98" fmla="*/ 232927 w 607639"/>
                  <a:gd name="connsiteY98" fmla="*/ 364067 h 414642"/>
                  <a:gd name="connsiteX99" fmla="*/ 374712 w 607639"/>
                  <a:gd name="connsiteY99" fmla="*/ 364067 h 414642"/>
                  <a:gd name="connsiteX100" fmla="*/ 374712 w 607639"/>
                  <a:gd name="connsiteY100" fmla="*/ 353935 h 414642"/>
                  <a:gd name="connsiteX101" fmla="*/ 384859 w 607639"/>
                  <a:gd name="connsiteY101" fmla="*/ 343802 h 414642"/>
                  <a:gd name="connsiteX102" fmla="*/ 546849 w 607639"/>
                  <a:gd name="connsiteY102" fmla="*/ 343802 h 414642"/>
                  <a:gd name="connsiteX103" fmla="*/ 546849 w 607639"/>
                  <a:gd name="connsiteY103" fmla="*/ 30309 h 414642"/>
                  <a:gd name="connsiteX104" fmla="*/ 536702 w 607639"/>
                  <a:gd name="connsiteY104" fmla="*/ 20177 h 414642"/>
                  <a:gd name="connsiteX105" fmla="*/ 70848 w 607639"/>
                  <a:gd name="connsiteY105" fmla="*/ 0 h 414642"/>
                  <a:gd name="connsiteX106" fmla="*/ 536702 w 607639"/>
                  <a:gd name="connsiteY106" fmla="*/ 0 h 414642"/>
                  <a:gd name="connsiteX107" fmla="*/ 567142 w 607639"/>
                  <a:gd name="connsiteY107" fmla="*/ 30309 h 414642"/>
                  <a:gd name="connsiteX108" fmla="*/ 567142 w 607639"/>
                  <a:gd name="connsiteY108" fmla="*/ 343802 h 414642"/>
                  <a:gd name="connsiteX109" fmla="*/ 597493 w 607639"/>
                  <a:gd name="connsiteY109" fmla="*/ 343802 h 414642"/>
                  <a:gd name="connsiteX110" fmla="*/ 607639 w 607639"/>
                  <a:gd name="connsiteY110" fmla="*/ 353935 h 414642"/>
                  <a:gd name="connsiteX111" fmla="*/ 607639 w 607639"/>
                  <a:gd name="connsiteY111" fmla="*/ 384244 h 414642"/>
                  <a:gd name="connsiteX112" fmla="*/ 577199 w 607639"/>
                  <a:gd name="connsiteY112" fmla="*/ 414642 h 414642"/>
                  <a:gd name="connsiteX113" fmla="*/ 30351 w 607639"/>
                  <a:gd name="connsiteY113" fmla="*/ 414642 h 414642"/>
                  <a:gd name="connsiteX114" fmla="*/ 0 w 607639"/>
                  <a:gd name="connsiteY114" fmla="*/ 384244 h 414642"/>
                  <a:gd name="connsiteX115" fmla="*/ 0 w 607639"/>
                  <a:gd name="connsiteY115" fmla="*/ 353935 h 414642"/>
                  <a:gd name="connsiteX116" fmla="*/ 10147 w 607639"/>
                  <a:gd name="connsiteY116" fmla="*/ 343802 h 414642"/>
                  <a:gd name="connsiteX117" fmla="*/ 40498 w 607639"/>
                  <a:gd name="connsiteY117" fmla="*/ 343802 h 414642"/>
                  <a:gd name="connsiteX118" fmla="*/ 40498 w 607639"/>
                  <a:gd name="connsiteY118" fmla="*/ 30309 h 414642"/>
                  <a:gd name="connsiteX119" fmla="*/ 70848 w 607639"/>
                  <a:gd name="connsiteY119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9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7" y="364067"/>
                    </a:lnTo>
                    <a:lnTo>
                      <a:pt x="394917" y="374200"/>
                    </a:lnTo>
                    <a:cubicBezTo>
                      <a:pt x="394917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11412" y="303360"/>
                    </a:moveTo>
                    <a:lnTo>
                      <a:pt x="192442" y="303360"/>
                    </a:lnTo>
                    <a:cubicBezTo>
                      <a:pt x="198497" y="303360"/>
                      <a:pt x="202593" y="307446"/>
                      <a:pt x="202593" y="313486"/>
                    </a:cubicBezTo>
                    <a:cubicBezTo>
                      <a:pt x="202593" y="319526"/>
                      <a:pt x="198497" y="323612"/>
                      <a:pt x="192442" y="323612"/>
                    </a:cubicBezTo>
                    <a:lnTo>
                      <a:pt x="111412" y="323612"/>
                    </a:lnTo>
                    <a:cubicBezTo>
                      <a:pt x="105268" y="323612"/>
                      <a:pt x="101261" y="319526"/>
                      <a:pt x="101261" y="313486"/>
                    </a:cubicBezTo>
                    <a:cubicBezTo>
                      <a:pt x="101261" y="307446"/>
                      <a:pt x="105268" y="303360"/>
                      <a:pt x="111412" y="303360"/>
                    </a:cubicBezTo>
                    <a:close/>
                    <a:moveTo>
                      <a:pt x="212645" y="262926"/>
                    </a:moveTo>
                    <a:lnTo>
                      <a:pt x="243067" y="262926"/>
                    </a:lnTo>
                    <a:cubicBezTo>
                      <a:pt x="249115" y="262926"/>
                      <a:pt x="253118" y="267012"/>
                      <a:pt x="253118" y="273052"/>
                    </a:cubicBezTo>
                    <a:cubicBezTo>
                      <a:pt x="253118" y="279092"/>
                      <a:pt x="249115" y="283178"/>
                      <a:pt x="243067" y="283178"/>
                    </a:cubicBezTo>
                    <a:lnTo>
                      <a:pt x="212645" y="283178"/>
                    </a:lnTo>
                    <a:cubicBezTo>
                      <a:pt x="206596" y="283178"/>
                      <a:pt x="202593" y="279092"/>
                      <a:pt x="202593" y="273052"/>
                    </a:cubicBezTo>
                    <a:cubicBezTo>
                      <a:pt x="202593" y="267012"/>
                      <a:pt x="206596" y="262926"/>
                      <a:pt x="212645" y="262926"/>
                    </a:cubicBezTo>
                    <a:close/>
                    <a:moveTo>
                      <a:pt x="111410" y="262926"/>
                    </a:moveTo>
                    <a:lnTo>
                      <a:pt x="131618" y="262926"/>
                    </a:lnTo>
                    <a:cubicBezTo>
                      <a:pt x="137671" y="262926"/>
                      <a:pt x="141766" y="267012"/>
                      <a:pt x="141766" y="273052"/>
                    </a:cubicBezTo>
                    <a:cubicBezTo>
                      <a:pt x="141766" y="279092"/>
                      <a:pt x="137671" y="283178"/>
                      <a:pt x="131618" y="283178"/>
                    </a:cubicBezTo>
                    <a:lnTo>
                      <a:pt x="111410" y="283178"/>
                    </a:lnTo>
                    <a:cubicBezTo>
                      <a:pt x="105267" y="283178"/>
                      <a:pt x="101261" y="279092"/>
                      <a:pt x="101261" y="273052"/>
                    </a:cubicBezTo>
                    <a:cubicBezTo>
                      <a:pt x="101261" y="267012"/>
                      <a:pt x="105267" y="262926"/>
                      <a:pt x="111410" y="262926"/>
                    </a:cubicBezTo>
                    <a:close/>
                    <a:moveTo>
                      <a:pt x="506325" y="60757"/>
                    </a:moveTo>
                    <a:cubicBezTo>
                      <a:pt x="512376" y="60757"/>
                      <a:pt x="516469" y="64756"/>
                      <a:pt x="516469" y="70799"/>
                    </a:cubicBezTo>
                    <a:lnTo>
                      <a:pt x="516469" y="293230"/>
                    </a:lnTo>
                    <a:cubicBezTo>
                      <a:pt x="516469" y="299362"/>
                      <a:pt x="512376" y="303361"/>
                      <a:pt x="506325" y="303361"/>
                    </a:cubicBezTo>
                    <a:cubicBezTo>
                      <a:pt x="500275" y="303361"/>
                      <a:pt x="496181" y="299362"/>
                      <a:pt x="496181" y="293230"/>
                    </a:cubicBezTo>
                    <a:lnTo>
                      <a:pt x="496181" y="283189"/>
                    </a:lnTo>
                    <a:lnTo>
                      <a:pt x="425352" y="283189"/>
                    </a:lnTo>
                    <a:cubicBezTo>
                      <a:pt x="419212" y="283189"/>
                      <a:pt x="415208" y="279101"/>
                      <a:pt x="415208" y="273058"/>
                    </a:cubicBezTo>
                    <a:cubicBezTo>
                      <a:pt x="415208" y="267015"/>
                      <a:pt x="419212" y="262927"/>
                      <a:pt x="425352" y="262927"/>
                    </a:cubicBezTo>
                    <a:lnTo>
                      <a:pt x="496181" y="262927"/>
                    </a:lnTo>
                    <a:lnTo>
                      <a:pt x="496181" y="222493"/>
                    </a:lnTo>
                    <a:lnTo>
                      <a:pt x="455695" y="222493"/>
                    </a:lnTo>
                    <a:cubicBezTo>
                      <a:pt x="449644" y="222493"/>
                      <a:pt x="445551" y="218405"/>
                      <a:pt x="445551" y="212362"/>
                    </a:cubicBezTo>
                    <a:cubicBezTo>
                      <a:pt x="445551" y="206320"/>
                      <a:pt x="449644" y="202232"/>
                      <a:pt x="455695" y="202232"/>
                    </a:cubicBezTo>
                    <a:lnTo>
                      <a:pt x="496181" y="202232"/>
                    </a:lnTo>
                    <a:lnTo>
                      <a:pt x="496181" y="161798"/>
                    </a:lnTo>
                    <a:lnTo>
                      <a:pt x="354433" y="161798"/>
                    </a:lnTo>
                    <a:cubicBezTo>
                      <a:pt x="348382" y="161798"/>
                      <a:pt x="344289" y="157799"/>
                      <a:pt x="344289" y="151756"/>
                    </a:cubicBezTo>
                    <a:cubicBezTo>
                      <a:pt x="344289" y="145624"/>
                      <a:pt x="348382" y="141625"/>
                      <a:pt x="354433" y="141625"/>
                    </a:cubicBezTo>
                    <a:lnTo>
                      <a:pt x="496181" y="141625"/>
                    </a:lnTo>
                    <a:lnTo>
                      <a:pt x="496181" y="101191"/>
                    </a:lnTo>
                    <a:lnTo>
                      <a:pt x="425352" y="101191"/>
                    </a:lnTo>
                    <a:cubicBezTo>
                      <a:pt x="419212" y="101191"/>
                      <a:pt x="415208" y="97103"/>
                      <a:pt x="415208" y="91060"/>
                    </a:cubicBezTo>
                    <a:cubicBezTo>
                      <a:pt x="415208" y="85018"/>
                      <a:pt x="419212" y="80930"/>
                      <a:pt x="425352" y="80930"/>
                    </a:cubicBezTo>
                    <a:lnTo>
                      <a:pt x="496181" y="80930"/>
                    </a:lnTo>
                    <a:lnTo>
                      <a:pt x="496181" y="70799"/>
                    </a:lnTo>
                    <a:cubicBezTo>
                      <a:pt x="496181" y="64756"/>
                      <a:pt x="500275" y="60757"/>
                      <a:pt x="506325" y="60757"/>
                    </a:cubicBezTo>
                    <a:close/>
                    <a:moveTo>
                      <a:pt x="151927" y="40505"/>
                    </a:moveTo>
                    <a:cubicBezTo>
                      <a:pt x="157982" y="40505"/>
                      <a:pt x="161989" y="44593"/>
                      <a:pt x="161989" y="50635"/>
                    </a:cubicBezTo>
                    <a:lnTo>
                      <a:pt x="161989" y="61742"/>
                    </a:lnTo>
                    <a:cubicBezTo>
                      <a:pt x="185408" y="66274"/>
                      <a:pt x="202593" y="86445"/>
                      <a:pt x="202593" y="111236"/>
                    </a:cubicBezTo>
                    <a:cubicBezTo>
                      <a:pt x="202593" y="117367"/>
                      <a:pt x="198497" y="121366"/>
                      <a:pt x="192442" y="121366"/>
                    </a:cubicBezTo>
                    <a:cubicBezTo>
                      <a:pt x="186387" y="121366"/>
                      <a:pt x="182291" y="117367"/>
                      <a:pt x="182291" y="111236"/>
                    </a:cubicBezTo>
                    <a:cubicBezTo>
                      <a:pt x="182291" y="94086"/>
                      <a:pt x="169113" y="80935"/>
                      <a:pt x="151927" y="80935"/>
                    </a:cubicBezTo>
                    <a:cubicBezTo>
                      <a:pt x="142756" y="80935"/>
                      <a:pt x="134653" y="85023"/>
                      <a:pt x="128598" y="92043"/>
                    </a:cubicBezTo>
                    <a:cubicBezTo>
                      <a:pt x="125570" y="95064"/>
                      <a:pt x="124502" y="99151"/>
                      <a:pt x="125570" y="103150"/>
                    </a:cubicBezTo>
                    <a:cubicBezTo>
                      <a:pt x="125570" y="107237"/>
                      <a:pt x="128598" y="111236"/>
                      <a:pt x="131625" y="114346"/>
                    </a:cubicBezTo>
                    <a:lnTo>
                      <a:pt x="184339" y="155753"/>
                    </a:lnTo>
                    <a:cubicBezTo>
                      <a:pt x="192442" y="161796"/>
                      <a:pt x="197518" y="170948"/>
                      <a:pt x="198497" y="181078"/>
                    </a:cubicBezTo>
                    <a:cubicBezTo>
                      <a:pt x="199477" y="191119"/>
                      <a:pt x="196449" y="200271"/>
                      <a:pt x="190394" y="207291"/>
                    </a:cubicBezTo>
                    <a:cubicBezTo>
                      <a:pt x="183182" y="215288"/>
                      <a:pt x="174010" y="220175"/>
                      <a:pt x="161989" y="221775"/>
                    </a:cubicBezTo>
                    <a:lnTo>
                      <a:pt x="161989" y="232615"/>
                    </a:lnTo>
                    <a:cubicBezTo>
                      <a:pt x="161989" y="238658"/>
                      <a:pt x="157982" y="242745"/>
                      <a:pt x="151927" y="242745"/>
                    </a:cubicBezTo>
                    <a:cubicBezTo>
                      <a:pt x="145783" y="242745"/>
                      <a:pt x="141776" y="238658"/>
                      <a:pt x="141776" y="232615"/>
                    </a:cubicBezTo>
                    <a:lnTo>
                      <a:pt x="141776" y="221508"/>
                    </a:lnTo>
                    <a:cubicBezTo>
                      <a:pt x="118358" y="217154"/>
                      <a:pt x="101261" y="197872"/>
                      <a:pt x="101261" y="173969"/>
                    </a:cubicBezTo>
                    <a:cubicBezTo>
                      <a:pt x="101261" y="167927"/>
                      <a:pt x="105268" y="163840"/>
                      <a:pt x="111412" y="163840"/>
                    </a:cubicBezTo>
                    <a:cubicBezTo>
                      <a:pt x="117467" y="163840"/>
                      <a:pt x="121474" y="167927"/>
                      <a:pt x="121474" y="173969"/>
                    </a:cubicBezTo>
                    <a:cubicBezTo>
                      <a:pt x="121474" y="190141"/>
                      <a:pt x="134653" y="202226"/>
                      <a:pt x="151927" y="202226"/>
                    </a:cubicBezTo>
                    <a:cubicBezTo>
                      <a:pt x="163058" y="202226"/>
                      <a:pt x="170092" y="199205"/>
                      <a:pt x="175168" y="194140"/>
                    </a:cubicBezTo>
                    <a:cubicBezTo>
                      <a:pt x="178195" y="191119"/>
                      <a:pt x="179264" y="187120"/>
                      <a:pt x="178195" y="183033"/>
                    </a:cubicBezTo>
                    <a:cubicBezTo>
                      <a:pt x="178195" y="179034"/>
                      <a:pt x="175168" y="174947"/>
                      <a:pt x="172140" y="171926"/>
                    </a:cubicBezTo>
                    <a:lnTo>
                      <a:pt x="119515" y="130518"/>
                    </a:lnTo>
                    <a:cubicBezTo>
                      <a:pt x="111412" y="124387"/>
                      <a:pt x="106337" y="115323"/>
                      <a:pt x="105268" y="105193"/>
                    </a:cubicBezTo>
                    <a:cubicBezTo>
                      <a:pt x="104289" y="95064"/>
                      <a:pt x="107316" y="86000"/>
                      <a:pt x="113371" y="78892"/>
                    </a:cubicBezTo>
                    <a:cubicBezTo>
                      <a:pt x="120406" y="69562"/>
                      <a:pt x="130557" y="63786"/>
                      <a:pt x="141776" y="61653"/>
                    </a:cubicBezTo>
                    <a:lnTo>
                      <a:pt x="141776" y="50635"/>
                    </a:lnTo>
                    <a:cubicBezTo>
                      <a:pt x="141776" y="44593"/>
                      <a:pt x="145783" y="40505"/>
                      <a:pt x="151927" y="40505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1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1"/>
                      <a:pt x="378718" y="343802"/>
                      <a:pt x="384859" y="343802"/>
                    </a:cubicBezTo>
                    <a:lnTo>
                      <a:pt x="546849" y="343802"/>
                    </a:lnTo>
                    <a:lnTo>
                      <a:pt x="546849" y="30309"/>
                    </a:lnTo>
                    <a:cubicBezTo>
                      <a:pt x="546849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3" y="343802"/>
                    </a:lnTo>
                    <a:cubicBezTo>
                      <a:pt x="603545" y="343802"/>
                      <a:pt x="607639" y="347891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1"/>
                      <a:pt x="4094" y="343802"/>
                      <a:pt x="10147" y="343802"/>
                    </a:cubicBezTo>
                    <a:lnTo>
                      <a:pt x="40498" y="343802"/>
                    </a:lnTo>
                    <a:lnTo>
                      <a:pt x="40498" y="30309"/>
                    </a:lnTo>
                    <a:cubicBezTo>
                      <a:pt x="40498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î$ľîḑê"/>
              <p:cNvSpPr txBox="1"/>
              <p:nvPr/>
            </p:nvSpPr>
            <p:spPr>
              <a:xfrm>
                <a:off x="2854630" y="110708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/>
                <a:r>
                  <a:rPr lang="zh-CN" altLang="en-US" sz="1400" b="1" dirty="0"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50" name="ïṩľîdè"/>
              <p:cNvSpPr/>
              <p:nvPr/>
            </p:nvSpPr>
            <p:spPr bwMode="auto">
              <a:xfrm>
                <a:off x="720058" y="3119581"/>
                <a:ext cx="1997271" cy="1997889"/>
              </a:xfrm>
              <a:prstGeom prst="ellipse">
                <a:avLst/>
              </a:prstGeom>
              <a:solidFill>
                <a:srgbClr val="026FCE"/>
              </a:solidFill>
              <a:ln w="28575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íṣlïḋe"/>
            <p:cNvGrpSpPr/>
            <p:nvPr/>
          </p:nvGrpSpPr>
          <p:grpSpPr>
            <a:xfrm>
              <a:off x="4272198" y="1107080"/>
              <a:ext cx="914400" cy="1410639"/>
              <a:chOff x="4272198" y="1107080"/>
              <a:chExt cx="914400" cy="1410639"/>
            </a:xfrm>
          </p:grpSpPr>
          <p:sp>
            <p:nvSpPr>
              <p:cNvPr id="28" name="ïṣḷïďé"/>
              <p:cNvSpPr/>
              <p:nvPr/>
            </p:nvSpPr>
            <p:spPr bwMode="auto">
              <a:xfrm>
                <a:off x="4279048" y="1628800"/>
                <a:ext cx="888644" cy="888919"/>
              </a:xfrm>
              <a:prstGeom prst="ellipse">
                <a:avLst/>
              </a:prstGeom>
              <a:noFill/>
              <a:ln w="28575">
                <a:solidFill>
                  <a:srgbClr val="026FCE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îsľiḓe"/>
              <p:cNvSpPr/>
              <p:nvPr/>
            </p:nvSpPr>
            <p:spPr bwMode="auto">
              <a:xfrm>
                <a:off x="4442095" y="1777564"/>
                <a:ext cx="592170" cy="591392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rgbClr val="026FCE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íšľíḑè"/>
              <p:cNvSpPr txBox="1"/>
              <p:nvPr/>
            </p:nvSpPr>
            <p:spPr>
              <a:xfrm>
                <a:off x="4272198" y="110708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/>
                <a:r>
                  <a:rPr lang="zh-CN" altLang="en-US" sz="1400" b="1" dirty="0">
                    <a:cs typeface="+mn-ea"/>
                    <a:sym typeface="+mn-lt"/>
                  </a:rPr>
                  <a:t>关键词</a:t>
                </a:r>
              </a:p>
            </p:txBody>
          </p:sp>
        </p:grpSp>
        <p:grpSp>
          <p:nvGrpSpPr>
            <p:cNvPr id="16" name="ïSḷíḑe"/>
            <p:cNvGrpSpPr/>
            <p:nvPr/>
          </p:nvGrpSpPr>
          <p:grpSpPr>
            <a:xfrm>
              <a:off x="8407730" y="1035156"/>
              <a:ext cx="914400" cy="1410639"/>
              <a:chOff x="6454890" y="1107080"/>
              <a:chExt cx="914400" cy="1410639"/>
            </a:xfrm>
          </p:grpSpPr>
          <p:sp>
            <p:nvSpPr>
              <p:cNvPr id="25" name="îṡḻîḍe"/>
              <p:cNvSpPr/>
              <p:nvPr/>
            </p:nvSpPr>
            <p:spPr bwMode="auto">
              <a:xfrm>
                <a:off x="6467768" y="1628800"/>
                <a:ext cx="888644" cy="888919"/>
              </a:xfrm>
              <a:prstGeom prst="ellipse">
                <a:avLst/>
              </a:prstGeom>
              <a:solidFill>
                <a:srgbClr val="026FCE"/>
              </a:solidFill>
              <a:ln w="2857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ïṡľiḑê"/>
              <p:cNvSpPr/>
              <p:nvPr/>
            </p:nvSpPr>
            <p:spPr bwMode="auto">
              <a:xfrm>
                <a:off x="6614894" y="1868141"/>
                <a:ext cx="594393" cy="405603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îşľïḓê"/>
              <p:cNvSpPr txBox="1"/>
              <p:nvPr/>
            </p:nvSpPr>
            <p:spPr>
              <a:xfrm>
                <a:off x="6454890" y="110708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/>
                <a:r>
                  <a:rPr lang="zh-CN" altLang="en-US" sz="1400" b="1" dirty="0">
                    <a:cs typeface="+mn-ea"/>
                    <a:sym typeface="+mn-lt"/>
                  </a:rPr>
                  <a:t>关键词</a:t>
                </a:r>
              </a:p>
            </p:txBody>
          </p:sp>
        </p:grpSp>
        <p:grpSp>
          <p:nvGrpSpPr>
            <p:cNvPr id="17" name="íṩḷíḋê"/>
            <p:cNvGrpSpPr/>
            <p:nvPr/>
          </p:nvGrpSpPr>
          <p:grpSpPr>
            <a:xfrm>
              <a:off x="3004924" y="1107080"/>
              <a:ext cx="914400" cy="1410639"/>
              <a:chOff x="7832288" y="1107080"/>
              <a:chExt cx="914400" cy="1410639"/>
            </a:xfrm>
          </p:grpSpPr>
          <p:sp>
            <p:nvSpPr>
              <p:cNvPr id="22" name="íṧļïdê"/>
              <p:cNvSpPr/>
              <p:nvPr/>
            </p:nvSpPr>
            <p:spPr bwMode="auto">
              <a:xfrm>
                <a:off x="7845168" y="1628800"/>
                <a:ext cx="888644" cy="888919"/>
              </a:xfrm>
              <a:prstGeom prst="ellipse">
                <a:avLst/>
              </a:prstGeom>
              <a:noFill/>
              <a:ln w="28575">
                <a:solidFill>
                  <a:srgbClr val="026FCE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iṥlîḋé"/>
              <p:cNvSpPr/>
              <p:nvPr/>
            </p:nvSpPr>
            <p:spPr bwMode="auto">
              <a:xfrm>
                <a:off x="8032773" y="1820291"/>
                <a:ext cx="513431" cy="505938"/>
              </a:xfrm>
              <a:custGeom>
                <a:avLst/>
                <a:gdLst>
                  <a:gd name="connsiteX0" fmla="*/ 348690 w 604363"/>
                  <a:gd name="connsiteY0" fmla="*/ 224116 h 595544"/>
                  <a:gd name="connsiteX1" fmla="*/ 348690 w 604363"/>
                  <a:gd name="connsiteY1" fmla="*/ 513309 h 595544"/>
                  <a:gd name="connsiteX2" fmla="*/ 409242 w 604363"/>
                  <a:gd name="connsiteY2" fmla="*/ 513309 h 595544"/>
                  <a:gd name="connsiteX3" fmla="*/ 409242 w 604363"/>
                  <a:gd name="connsiteY3" fmla="*/ 224116 h 595544"/>
                  <a:gd name="connsiteX4" fmla="*/ 194986 w 604363"/>
                  <a:gd name="connsiteY4" fmla="*/ 224116 h 595544"/>
                  <a:gd name="connsiteX5" fmla="*/ 194986 w 604363"/>
                  <a:gd name="connsiteY5" fmla="*/ 513309 h 595544"/>
                  <a:gd name="connsiteX6" fmla="*/ 255494 w 604363"/>
                  <a:gd name="connsiteY6" fmla="*/ 513309 h 595544"/>
                  <a:gd name="connsiteX7" fmla="*/ 255494 w 604363"/>
                  <a:gd name="connsiteY7" fmla="*/ 224116 h 595544"/>
                  <a:gd name="connsiteX8" fmla="*/ 340148 w 604363"/>
                  <a:gd name="connsiteY8" fmla="*/ 206870 h 595544"/>
                  <a:gd name="connsiteX9" fmla="*/ 417784 w 604363"/>
                  <a:gd name="connsiteY9" fmla="*/ 206870 h 595544"/>
                  <a:gd name="connsiteX10" fmla="*/ 426326 w 604363"/>
                  <a:gd name="connsiteY10" fmla="*/ 215588 h 595544"/>
                  <a:gd name="connsiteX11" fmla="*/ 426326 w 604363"/>
                  <a:gd name="connsiteY11" fmla="*/ 521837 h 595544"/>
                  <a:gd name="connsiteX12" fmla="*/ 417784 w 604363"/>
                  <a:gd name="connsiteY12" fmla="*/ 530554 h 595544"/>
                  <a:gd name="connsiteX13" fmla="*/ 340148 w 604363"/>
                  <a:gd name="connsiteY13" fmla="*/ 530554 h 595544"/>
                  <a:gd name="connsiteX14" fmla="*/ 331416 w 604363"/>
                  <a:gd name="connsiteY14" fmla="*/ 521837 h 595544"/>
                  <a:gd name="connsiteX15" fmla="*/ 331416 w 604363"/>
                  <a:gd name="connsiteY15" fmla="*/ 215588 h 595544"/>
                  <a:gd name="connsiteX16" fmla="*/ 340148 w 604363"/>
                  <a:gd name="connsiteY16" fmla="*/ 206870 h 595544"/>
                  <a:gd name="connsiteX17" fmla="*/ 186450 w 604363"/>
                  <a:gd name="connsiteY17" fmla="*/ 206870 h 595544"/>
                  <a:gd name="connsiteX18" fmla="*/ 264029 w 604363"/>
                  <a:gd name="connsiteY18" fmla="*/ 206870 h 595544"/>
                  <a:gd name="connsiteX19" fmla="*/ 272565 w 604363"/>
                  <a:gd name="connsiteY19" fmla="*/ 215588 h 595544"/>
                  <a:gd name="connsiteX20" fmla="*/ 272565 w 604363"/>
                  <a:gd name="connsiteY20" fmla="*/ 521837 h 595544"/>
                  <a:gd name="connsiteX21" fmla="*/ 264029 w 604363"/>
                  <a:gd name="connsiteY21" fmla="*/ 530554 h 595544"/>
                  <a:gd name="connsiteX22" fmla="*/ 186450 w 604363"/>
                  <a:gd name="connsiteY22" fmla="*/ 530554 h 595544"/>
                  <a:gd name="connsiteX23" fmla="*/ 177725 w 604363"/>
                  <a:gd name="connsiteY23" fmla="*/ 521837 h 595544"/>
                  <a:gd name="connsiteX24" fmla="*/ 177725 w 604363"/>
                  <a:gd name="connsiteY24" fmla="*/ 215588 h 595544"/>
                  <a:gd name="connsiteX25" fmla="*/ 186450 w 604363"/>
                  <a:gd name="connsiteY25" fmla="*/ 206870 h 595544"/>
                  <a:gd name="connsiteX26" fmla="*/ 303902 w 604363"/>
                  <a:gd name="connsiteY26" fmla="*/ 19189 h 595544"/>
                  <a:gd name="connsiteX27" fmla="*/ 35897 w 604363"/>
                  <a:gd name="connsiteY27" fmla="*/ 206822 h 595544"/>
                  <a:gd name="connsiteX28" fmla="*/ 110301 w 604363"/>
                  <a:gd name="connsiteY28" fmla="*/ 206822 h 595544"/>
                  <a:gd name="connsiteX29" fmla="*/ 118842 w 604363"/>
                  <a:gd name="connsiteY29" fmla="*/ 215540 h 595544"/>
                  <a:gd name="connsiteX30" fmla="*/ 118842 w 604363"/>
                  <a:gd name="connsiteY30" fmla="*/ 521818 h 595544"/>
                  <a:gd name="connsiteX31" fmla="*/ 110301 w 604363"/>
                  <a:gd name="connsiteY31" fmla="*/ 530536 h 595544"/>
                  <a:gd name="connsiteX32" fmla="*/ 47855 w 604363"/>
                  <a:gd name="connsiteY32" fmla="*/ 530536 h 595544"/>
                  <a:gd name="connsiteX33" fmla="*/ 47855 w 604363"/>
                  <a:gd name="connsiteY33" fmla="*/ 578487 h 595544"/>
                  <a:gd name="connsiteX34" fmla="*/ 556153 w 604363"/>
                  <a:gd name="connsiteY34" fmla="*/ 578487 h 595544"/>
                  <a:gd name="connsiteX35" fmla="*/ 556153 w 604363"/>
                  <a:gd name="connsiteY35" fmla="*/ 530536 h 595544"/>
                  <a:gd name="connsiteX36" fmla="*/ 493897 w 604363"/>
                  <a:gd name="connsiteY36" fmla="*/ 530536 h 595544"/>
                  <a:gd name="connsiteX37" fmla="*/ 485166 w 604363"/>
                  <a:gd name="connsiteY37" fmla="*/ 521818 h 595544"/>
                  <a:gd name="connsiteX38" fmla="*/ 485166 w 604363"/>
                  <a:gd name="connsiteY38" fmla="*/ 215540 h 595544"/>
                  <a:gd name="connsiteX39" fmla="*/ 493897 w 604363"/>
                  <a:gd name="connsiteY39" fmla="*/ 206822 h 595544"/>
                  <a:gd name="connsiteX40" fmla="*/ 568490 w 604363"/>
                  <a:gd name="connsiteY40" fmla="*/ 206822 h 595544"/>
                  <a:gd name="connsiteX41" fmla="*/ 298967 w 604363"/>
                  <a:gd name="connsiteY41" fmla="*/ 1563 h 595544"/>
                  <a:gd name="connsiteX42" fmla="*/ 309027 w 604363"/>
                  <a:gd name="connsiteY42" fmla="*/ 1563 h 595544"/>
                  <a:gd name="connsiteX43" fmla="*/ 599428 w 604363"/>
                  <a:gd name="connsiteY43" fmla="*/ 207769 h 595544"/>
                  <a:gd name="connsiteX44" fmla="*/ 604363 w 604363"/>
                  <a:gd name="connsiteY44" fmla="*/ 215540 h 595544"/>
                  <a:gd name="connsiteX45" fmla="*/ 595632 w 604363"/>
                  <a:gd name="connsiteY45" fmla="*/ 224069 h 595544"/>
                  <a:gd name="connsiteX46" fmla="*/ 502438 w 604363"/>
                  <a:gd name="connsiteY46" fmla="*/ 224069 h 595544"/>
                  <a:gd name="connsiteX47" fmla="*/ 502438 w 604363"/>
                  <a:gd name="connsiteY47" fmla="*/ 513289 h 595544"/>
                  <a:gd name="connsiteX48" fmla="*/ 564884 w 604363"/>
                  <a:gd name="connsiteY48" fmla="*/ 513289 h 595544"/>
                  <a:gd name="connsiteX49" fmla="*/ 573425 w 604363"/>
                  <a:gd name="connsiteY49" fmla="*/ 521818 h 595544"/>
                  <a:gd name="connsiteX50" fmla="*/ 573425 w 604363"/>
                  <a:gd name="connsiteY50" fmla="*/ 587015 h 595544"/>
                  <a:gd name="connsiteX51" fmla="*/ 564884 w 604363"/>
                  <a:gd name="connsiteY51" fmla="*/ 595544 h 595544"/>
                  <a:gd name="connsiteX52" fmla="*/ 39314 w 604363"/>
                  <a:gd name="connsiteY52" fmla="*/ 595544 h 595544"/>
                  <a:gd name="connsiteX53" fmla="*/ 30773 w 604363"/>
                  <a:gd name="connsiteY53" fmla="*/ 587015 h 595544"/>
                  <a:gd name="connsiteX54" fmla="*/ 30773 w 604363"/>
                  <a:gd name="connsiteY54" fmla="*/ 521818 h 595544"/>
                  <a:gd name="connsiteX55" fmla="*/ 39314 w 604363"/>
                  <a:gd name="connsiteY55" fmla="*/ 513289 h 595544"/>
                  <a:gd name="connsiteX56" fmla="*/ 101760 w 604363"/>
                  <a:gd name="connsiteY56" fmla="*/ 513289 h 595544"/>
                  <a:gd name="connsiteX57" fmla="*/ 101760 w 604363"/>
                  <a:gd name="connsiteY57" fmla="*/ 224069 h 595544"/>
                  <a:gd name="connsiteX58" fmla="*/ 8565 w 604363"/>
                  <a:gd name="connsiteY58" fmla="*/ 224069 h 595544"/>
                  <a:gd name="connsiteX59" fmla="*/ 404 w 604363"/>
                  <a:gd name="connsiteY59" fmla="*/ 218004 h 595544"/>
                  <a:gd name="connsiteX60" fmla="*/ 3631 w 604363"/>
                  <a:gd name="connsiteY60" fmla="*/ 208338 h 595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604363" h="595544">
                    <a:moveTo>
                      <a:pt x="348690" y="224116"/>
                    </a:moveTo>
                    <a:lnTo>
                      <a:pt x="348690" y="513309"/>
                    </a:lnTo>
                    <a:lnTo>
                      <a:pt x="409242" y="513309"/>
                    </a:lnTo>
                    <a:lnTo>
                      <a:pt x="409242" y="224116"/>
                    </a:lnTo>
                    <a:close/>
                    <a:moveTo>
                      <a:pt x="194986" y="224116"/>
                    </a:moveTo>
                    <a:lnTo>
                      <a:pt x="194986" y="513309"/>
                    </a:lnTo>
                    <a:lnTo>
                      <a:pt x="255494" y="513309"/>
                    </a:lnTo>
                    <a:lnTo>
                      <a:pt x="255494" y="224116"/>
                    </a:lnTo>
                    <a:close/>
                    <a:moveTo>
                      <a:pt x="340148" y="206870"/>
                    </a:moveTo>
                    <a:lnTo>
                      <a:pt x="417784" y="206870"/>
                    </a:lnTo>
                    <a:cubicBezTo>
                      <a:pt x="422530" y="206870"/>
                      <a:pt x="426326" y="210850"/>
                      <a:pt x="426326" y="215588"/>
                    </a:cubicBezTo>
                    <a:lnTo>
                      <a:pt x="426326" y="521837"/>
                    </a:lnTo>
                    <a:cubicBezTo>
                      <a:pt x="426326" y="526574"/>
                      <a:pt x="422530" y="530554"/>
                      <a:pt x="417784" y="530554"/>
                    </a:cubicBezTo>
                    <a:lnTo>
                      <a:pt x="340148" y="530554"/>
                    </a:lnTo>
                    <a:cubicBezTo>
                      <a:pt x="335402" y="530554"/>
                      <a:pt x="331416" y="526574"/>
                      <a:pt x="331416" y="521837"/>
                    </a:cubicBezTo>
                    <a:lnTo>
                      <a:pt x="331416" y="215588"/>
                    </a:lnTo>
                    <a:cubicBezTo>
                      <a:pt x="331416" y="210850"/>
                      <a:pt x="335402" y="206870"/>
                      <a:pt x="340148" y="206870"/>
                    </a:cubicBezTo>
                    <a:close/>
                    <a:moveTo>
                      <a:pt x="186450" y="206870"/>
                    </a:moveTo>
                    <a:lnTo>
                      <a:pt x="264029" y="206870"/>
                    </a:lnTo>
                    <a:cubicBezTo>
                      <a:pt x="268771" y="206870"/>
                      <a:pt x="272565" y="210850"/>
                      <a:pt x="272565" y="215588"/>
                    </a:cubicBezTo>
                    <a:lnTo>
                      <a:pt x="272565" y="521837"/>
                    </a:lnTo>
                    <a:cubicBezTo>
                      <a:pt x="272565" y="526574"/>
                      <a:pt x="268771" y="530554"/>
                      <a:pt x="264029" y="530554"/>
                    </a:cubicBezTo>
                    <a:lnTo>
                      <a:pt x="186450" y="530554"/>
                    </a:lnTo>
                    <a:cubicBezTo>
                      <a:pt x="181708" y="530554"/>
                      <a:pt x="177725" y="526574"/>
                      <a:pt x="177725" y="521837"/>
                    </a:cubicBezTo>
                    <a:lnTo>
                      <a:pt x="177725" y="215588"/>
                    </a:lnTo>
                    <a:cubicBezTo>
                      <a:pt x="177725" y="210850"/>
                      <a:pt x="181708" y="206870"/>
                      <a:pt x="186450" y="206870"/>
                    </a:cubicBezTo>
                    <a:close/>
                    <a:moveTo>
                      <a:pt x="303902" y="19189"/>
                    </a:moveTo>
                    <a:lnTo>
                      <a:pt x="35897" y="206822"/>
                    </a:lnTo>
                    <a:lnTo>
                      <a:pt x="110301" y="206822"/>
                    </a:lnTo>
                    <a:cubicBezTo>
                      <a:pt x="115046" y="206822"/>
                      <a:pt x="118842" y="210802"/>
                      <a:pt x="118842" y="215540"/>
                    </a:cubicBezTo>
                    <a:lnTo>
                      <a:pt x="118842" y="521818"/>
                    </a:lnTo>
                    <a:cubicBezTo>
                      <a:pt x="118842" y="526556"/>
                      <a:pt x="115046" y="530536"/>
                      <a:pt x="110301" y="530536"/>
                    </a:cubicBezTo>
                    <a:lnTo>
                      <a:pt x="47855" y="530536"/>
                    </a:lnTo>
                    <a:lnTo>
                      <a:pt x="47855" y="578487"/>
                    </a:lnTo>
                    <a:lnTo>
                      <a:pt x="556153" y="578487"/>
                    </a:lnTo>
                    <a:lnTo>
                      <a:pt x="556153" y="530536"/>
                    </a:lnTo>
                    <a:lnTo>
                      <a:pt x="493897" y="530536"/>
                    </a:lnTo>
                    <a:cubicBezTo>
                      <a:pt x="489151" y="530536"/>
                      <a:pt x="485166" y="526556"/>
                      <a:pt x="485166" y="521818"/>
                    </a:cubicBezTo>
                    <a:lnTo>
                      <a:pt x="485166" y="215540"/>
                    </a:lnTo>
                    <a:cubicBezTo>
                      <a:pt x="485166" y="210802"/>
                      <a:pt x="489151" y="206822"/>
                      <a:pt x="493897" y="206822"/>
                    </a:cubicBezTo>
                    <a:lnTo>
                      <a:pt x="568490" y="206822"/>
                    </a:lnTo>
                    <a:close/>
                    <a:moveTo>
                      <a:pt x="298967" y="1563"/>
                    </a:moveTo>
                    <a:cubicBezTo>
                      <a:pt x="302004" y="-522"/>
                      <a:pt x="305990" y="-522"/>
                      <a:pt x="309027" y="1563"/>
                    </a:cubicBezTo>
                    <a:lnTo>
                      <a:pt x="599428" y="207769"/>
                    </a:lnTo>
                    <a:cubicBezTo>
                      <a:pt x="602275" y="208907"/>
                      <a:pt x="604363" y="211939"/>
                      <a:pt x="604363" y="215540"/>
                    </a:cubicBezTo>
                    <a:cubicBezTo>
                      <a:pt x="604363" y="220278"/>
                      <a:pt x="600567" y="224069"/>
                      <a:pt x="595632" y="224069"/>
                    </a:cubicBezTo>
                    <a:lnTo>
                      <a:pt x="502438" y="224069"/>
                    </a:lnTo>
                    <a:lnTo>
                      <a:pt x="502438" y="513289"/>
                    </a:lnTo>
                    <a:lnTo>
                      <a:pt x="564884" y="513289"/>
                    </a:lnTo>
                    <a:cubicBezTo>
                      <a:pt x="569629" y="513289"/>
                      <a:pt x="573425" y="517079"/>
                      <a:pt x="573425" y="521818"/>
                    </a:cubicBezTo>
                    <a:lnTo>
                      <a:pt x="573425" y="587015"/>
                    </a:lnTo>
                    <a:cubicBezTo>
                      <a:pt x="573425" y="591754"/>
                      <a:pt x="569629" y="595544"/>
                      <a:pt x="564884" y="595544"/>
                    </a:cubicBezTo>
                    <a:lnTo>
                      <a:pt x="39314" y="595544"/>
                    </a:lnTo>
                    <a:cubicBezTo>
                      <a:pt x="34569" y="595544"/>
                      <a:pt x="30773" y="591754"/>
                      <a:pt x="30773" y="587015"/>
                    </a:cubicBezTo>
                    <a:lnTo>
                      <a:pt x="30773" y="521818"/>
                    </a:lnTo>
                    <a:cubicBezTo>
                      <a:pt x="30773" y="517079"/>
                      <a:pt x="34569" y="513289"/>
                      <a:pt x="39314" y="513289"/>
                    </a:cubicBezTo>
                    <a:lnTo>
                      <a:pt x="101760" y="513289"/>
                    </a:lnTo>
                    <a:lnTo>
                      <a:pt x="101760" y="224069"/>
                    </a:lnTo>
                    <a:lnTo>
                      <a:pt x="8565" y="224069"/>
                    </a:lnTo>
                    <a:cubicBezTo>
                      <a:pt x="4769" y="224069"/>
                      <a:pt x="1543" y="221605"/>
                      <a:pt x="404" y="218004"/>
                    </a:cubicBezTo>
                    <a:cubicBezTo>
                      <a:pt x="-735" y="214403"/>
                      <a:pt x="594" y="210612"/>
                      <a:pt x="3631" y="208338"/>
                    </a:cubicBezTo>
                    <a:close/>
                  </a:path>
                </a:pathLst>
              </a:custGeom>
              <a:solidFill>
                <a:srgbClr val="026FCE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iśḷiďe"/>
              <p:cNvSpPr txBox="1"/>
              <p:nvPr/>
            </p:nvSpPr>
            <p:spPr>
              <a:xfrm>
                <a:off x="7832288" y="110708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/>
                <a:r>
                  <a:rPr lang="zh-CN" altLang="en-US" sz="1400" b="1" dirty="0">
                    <a:cs typeface="+mn-ea"/>
                    <a:sym typeface="+mn-lt"/>
                  </a:rPr>
                  <a:t>关键词</a:t>
                </a:r>
              </a:p>
            </p:txBody>
          </p:sp>
        </p:grpSp>
        <p:grpSp>
          <p:nvGrpSpPr>
            <p:cNvPr id="18" name="îṡļïďè"/>
            <p:cNvGrpSpPr/>
            <p:nvPr/>
          </p:nvGrpSpPr>
          <p:grpSpPr>
            <a:xfrm>
              <a:off x="9685125" y="1035156"/>
              <a:ext cx="914400" cy="1410639"/>
              <a:chOff x="8985987" y="1107080"/>
              <a:chExt cx="914400" cy="1410639"/>
            </a:xfrm>
          </p:grpSpPr>
          <p:sp>
            <p:nvSpPr>
              <p:cNvPr id="19" name="iślîḋé"/>
              <p:cNvSpPr/>
              <p:nvPr/>
            </p:nvSpPr>
            <p:spPr bwMode="auto">
              <a:xfrm>
                <a:off x="9000407" y="1628800"/>
                <a:ext cx="888644" cy="888919"/>
              </a:xfrm>
              <a:prstGeom prst="ellipse">
                <a:avLst/>
              </a:prstGeom>
              <a:solidFill>
                <a:srgbClr val="026FCE"/>
              </a:solidFill>
              <a:ln w="2857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iṥļíḍê"/>
              <p:cNvSpPr>
                <a:spLocks noChangeAspect="1"/>
              </p:cNvSpPr>
              <p:nvPr/>
            </p:nvSpPr>
            <p:spPr bwMode="auto">
              <a:xfrm>
                <a:off x="9194067" y="1902214"/>
                <a:ext cx="501323" cy="342093"/>
              </a:xfrm>
              <a:custGeom>
                <a:avLst/>
                <a:gdLst>
                  <a:gd name="connsiteX0" fmla="*/ 20293 w 607639"/>
                  <a:gd name="connsiteY0" fmla="*/ 364062 h 414642"/>
                  <a:gd name="connsiteX1" fmla="*/ 20293 w 607639"/>
                  <a:gd name="connsiteY1" fmla="*/ 384241 h 414642"/>
                  <a:gd name="connsiteX2" fmla="*/ 30351 w 607639"/>
                  <a:gd name="connsiteY2" fmla="*/ 394374 h 414642"/>
                  <a:gd name="connsiteX3" fmla="*/ 577199 w 607639"/>
                  <a:gd name="connsiteY3" fmla="*/ 394374 h 414642"/>
                  <a:gd name="connsiteX4" fmla="*/ 587346 w 607639"/>
                  <a:gd name="connsiteY4" fmla="*/ 384241 h 414642"/>
                  <a:gd name="connsiteX5" fmla="*/ 587346 w 607639"/>
                  <a:gd name="connsiteY5" fmla="*/ 364062 h 414642"/>
                  <a:gd name="connsiteX6" fmla="*/ 394917 w 607639"/>
                  <a:gd name="connsiteY6" fmla="*/ 364062 h 414642"/>
                  <a:gd name="connsiteX7" fmla="*/ 394917 w 607639"/>
                  <a:gd name="connsiteY7" fmla="*/ 374196 h 414642"/>
                  <a:gd name="connsiteX8" fmla="*/ 384859 w 607639"/>
                  <a:gd name="connsiteY8" fmla="*/ 384241 h 414642"/>
                  <a:gd name="connsiteX9" fmla="*/ 222780 w 607639"/>
                  <a:gd name="connsiteY9" fmla="*/ 384241 h 414642"/>
                  <a:gd name="connsiteX10" fmla="*/ 212634 w 607639"/>
                  <a:gd name="connsiteY10" fmla="*/ 374196 h 414642"/>
                  <a:gd name="connsiteX11" fmla="*/ 212634 w 607639"/>
                  <a:gd name="connsiteY11" fmla="*/ 364062 h 414642"/>
                  <a:gd name="connsiteX12" fmla="*/ 10146 w 607639"/>
                  <a:gd name="connsiteY12" fmla="*/ 343794 h 414642"/>
                  <a:gd name="connsiteX13" fmla="*/ 40505 w 607639"/>
                  <a:gd name="connsiteY13" fmla="*/ 343794 h 414642"/>
                  <a:gd name="connsiteX14" fmla="*/ 40505 w 607639"/>
                  <a:gd name="connsiteY14" fmla="*/ 353920 h 414642"/>
                  <a:gd name="connsiteX15" fmla="*/ 50652 w 607639"/>
                  <a:gd name="connsiteY15" fmla="*/ 364052 h 414642"/>
                  <a:gd name="connsiteX16" fmla="*/ 212637 w 607639"/>
                  <a:gd name="connsiteY16" fmla="*/ 364052 h 414642"/>
                  <a:gd name="connsiteX17" fmla="*/ 212637 w 607639"/>
                  <a:gd name="connsiteY17" fmla="*/ 374185 h 414642"/>
                  <a:gd name="connsiteX18" fmla="*/ 222783 w 607639"/>
                  <a:gd name="connsiteY18" fmla="*/ 384228 h 414642"/>
                  <a:gd name="connsiteX19" fmla="*/ 384857 w 607639"/>
                  <a:gd name="connsiteY19" fmla="*/ 384228 h 414642"/>
                  <a:gd name="connsiteX20" fmla="*/ 394915 w 607639"/>
                  <a:gd name="connsiteY20" fmla="*/ 374185 h 414642"/>
                  <a:gd name="connsiteX21" fmla="*/ 394915 w 607639"/>
                  <a:gd name="connsiteY21" fmla="*/ 364052 h 414642"/>
                  <a:gd name="connsiteX22" fmla="*/ 556989 w 607639"/>
                  <a:gd name="connsiteY22" fmla="*/ 364052 h 414642"/>
                  <a:gd name="connsiteX23" fmla="*/ 567135 w 607639"/>
                  <a:gd name="connsiteY23" fmla="*/ 353920 h 414642"/>
                  <a:gd name="connsiteX24" fmla="*/ 567135 w 607639"/>
                  <a:gd name="connsiteY24" fmla="*/ 343794 h 414642"/>
                  <a:gd name="connsiteX25" fmla="*/ 597493 w 607639"/>
                  <a:gd name="connsiteY25" fmla="*/ 343794 h 414642"/>
                  <a:gd name="connsiteX26" fmla="*/ 607639 w 607639"/>
                  <a:gd name="connsiteY26" fmla="*/ 353928 h 414642"/>
                  <a:gd name="connsiteX27" fmla="*/ 607639 w 607639"/>
                  <a:gd name="connsiteY27" fmla="*/ 384241 h 414642"/>
                  <a:gd name="connsiteX28" fmla="*/ 577199 w 607639"/>
                  <a:gd name="connsiteY28" fmla="*/ 414642 h 414642"/>
                  <a:gd name="connsiteX29" fmla="*/ 30351 w 607639"/>
                  <a:gd name="connsiteY29" fmla="*/ 414642 h 414642"/>
                  <a:gd name="connsiteX30" fmla="*/ 0 w 607639"/>
                  <a:gd name="connsiteY30" fmla="*/ 384241 h 414642"/>
                  <a:gd name="connsiteX31" fmla="*/ 0 w 607639"/>
                  <a:gd name="connsiteY31" fmla="*/ 353928 h 414642"/>
                  <a:gd name="connsiteX32" fmla="*/ 10146 w 607639"/>
                  <a:gd name="connsiteY32" fmla="*/ 343794 h 414642"/>
                  <a:gd name="connsiteX33" fmla="*/ 354415 w 607639"/>
                  <a:gd name="connsiteY33" fmla="*/ 262926 h 414642"/>
                  <a:gd name="connsiteX34" fmla="*/ 364541 w 607639"/>
                  <a:gd name="connsiteY34" fmla="*/ 273063 h 414642"/>
                  <a:gd name="connsiteX35" fmla="*/ 364541 w 607639"/>
                  <a:gd name="connsiteY35" fmla="*/ 303384 h 414642"/>
                  <a:gd name="connsiteX36" fmla="*/ 354415 w 607639"/>
                  <a:gd name="connsiteY36" fmla="*/ 313521 h 414642"/>
                  <a:gd name="connsiteX37" fmla="*/ 344289 w 607639"/>
                  <a:gd name="connsiteY37" fmla="*/ 303384 h 414642"/>
                  <a:gd name="connsiteX38" fmla="*/ 344289 w 607639"/>
                  <a:gd name="connsiteY38" fmla="*/ 273063 h 414642"/>
                  <a:gd name="connsiteX39" fmla="*/ 354415 w 607639"/>
                  <a:gd name="connsiteY39" fmla="*/ 262926 h 414642"/>
                  <a:gd name="connsiteX40" fmla="*/ 274426 w 607639"/>
                  <a:gd name="connsiteY40" fmla="*/ 252429 h 414642"/>
                  <a:gd name="connsiteX41" fmla="*/ 274426 w 607639"/>
                  <a:gd name="connsiteY41" fmla="*/ 253836 h 414642"/>
                  <a:gd name="connsiteX42" fmla="*/ 268732 w 607639"/>
                  <a:gd name="connsiteY42" fmla="*/ 256281 h 414642"/>
                  <a:gd name="connsiteX43" fmla="*/ 435415 w 607639"/>
                  <a:gd name="connsiteY43" fmla="*/ 242745 h 414642"/>
                  <a:gd name="connsiteX44" fmla="*/ 445550 w 607639"/>
                  <a:gd name="connsiteY44" fmla="*/ 252793 h 414642"/>
                  <a:gd name="connsiteX45" fmla="*/ 445550 w 607639"/>
                  <a:gd name="connsiteY45" fmla="*/ 303386 h 414642"/>
                  <a:gd name="connsiteX46" fmla="*/ 435415 w 607639"/>
                  <a:gd name="connsiteY46" fmla="*/ 313522 h 414642"/>
                  <a:gd name="connsiteX47" fmla="*/ 425368 w 607639"/>
                  <a:gd name="connsiteY47" fmla="*/ 303386 h 414642"/>
                  <a:gd name="connsiteX48" fmla="*/ 425368 w 607639"/>
                  <a:gd name="connsiteY48" fmla="*/ 252793 h 414642"/>
                  <a:gd name="connsiteX49" fmla="*/ 435415 w 607639"/>
                  <a:gd name="connsiteY49" fmla="*/ 242745 h 414642"/>
                  <a:gd name="connsiteX50" fmla="*/ 394911 w 607639"/>
                  <a:gd name="connsiteY50" fmla="*/ 222493 h 414642"/>
                  <a:gd name="connsiteX51" fmla="*/ 405046 w 607639"/>
                  <a:gd name="connsiteY51" fmla="*/ 232627 h 414642"/>
                  <a:gd name="connsiteX52" fmla="*/ 405046 w 607639"/>
                  <a:gd name="connsiteY52" fmla="*/ 303388 h 414642"/>
                  <a:gd name="connsiteX53" fmla="*/ 394911 w 607639"/>
                  <a:gd name="connsiteY53" fmla="*/ 313522 h 414642"/>
                  <a:gd name="connsiteX54" fmla="*/ 384864 w 607639"/>
                  <a:gd name="connsiteY54" fmla="*/ 303388 h 414642"/>
                  <a:gd name="connsiteX55" fmla="*/ 384864 w 607639"/>
                  <a:gd name="connsiteY55" fmla="*/ 232627 h 414642"/>
                  <a:gd name="connsiteX56" fmla="*/ 394911 w 607639"/>
                  <a:gd name="connsiteY56" fmla="*/ 222493 h 414642"/>
                  <a:gd name="connsiteX57" fmla="*/ 516514 w 607639"/>
                  <a:gd name="connsiteY57" fmla="*/ 212331 h 414642"/>
                  <a:gd name="connsiteX58" fmla="*/ 526560 w 607639"/>
                  <a:gd name="connsiteY58" fmla="*/ 222468 h 414642"/>
                  <a:gd name="connsiteX59" fmla="*/ 526560 w 607639"/>
                  <a:gd name="connsiteY59" fmla="*/ 303385 h 414642"/>
                  <a:gd name="connsiteX60" fmla="*/ 516514 w 607639"/>
                  <a:gd name="connsiteY60" fmla="*/ 313522 h 414642"/>
                  <a:gd name="connsiteX61" fmla="*/ 506378 w 607639"/>
                  <a:gd name="connsiteY61" fmla="*/ 303385 h 414642"/>
                  <a:gd name="connsiteX62" fmla="*/ 506378 w 607639"/>
                  <a:gd name="connsiteY62" fmla="*/ 222468 h 414642"/>
                  <a:gd name="connsiteX63" fmla="*/ 516514 w 607639"/>
                  <a:gd name="connsiteY63" fmla="*/ 212331 h 414642"/>
                  <a:gd name="connsiteX64" fmla="*/ 311213 w 607639"/>
                  <a:gd name="connsiteY64" fmla="*/ 180188 h 414642"/>
                  <a:gd name="connsiteX65" fmla="*/ 304717 w 607639"/>
                  <a:gd name="connsiteY65" fmla="*/ 211903 h 414642"/>
                  <a:gd name="connsiteX66" fmla="*/ 279633 w 607639"/>
                  <a:gd name="connsiteY66" fmla="*/ 248906 h 414642"/>
                  <a:gd name="connsiteX67" fmla="*/ 274426 w 607639"/>
                  <a:gd name="connsiteY67" fmla="*/ 252429 h 414642"/>
                  <a:gd name="connsiteX68" fmla="*/ 274426 w 607639"/>
                  <a:gd name="connsiteY68" fmla="*/ 239622 h 414642"/>
                  <a:gd name="connsiteX69" fmla="*/ 266991 w 607639"/>
                  <a:gd name="connsiteY69" fmla="*/ 232204 h 414642"/>
                  <a:gd name="connsiteX70" fmla="*/ 286105 w 607639"/>
                  <a:gd name="connsiteY70" fmla="*/ 204050 h 414642"/>
                  <a:gd name="connsiteX71" fmla="*/ 290618 w 607639"/>
                  <a:gd name="connsiteY71" fmla="*/ 182059 h 414642"/>
                  <a:gd name="connsiteX72" fmla="*/ 303796 w 607639"/>
                  <a:gd name="connsiteY72" fmla="*/ 182059 h 414642"/>
                  <a:gd name="connsiteX73" fmla="*/ 185290 w 607639"/>
                  <a:gd name="connsiteY73" fmla="*/ 178985 h 414642"/>
                  <a:gd name="connsiteX74" fmla="*/ 192421 w 607639"/>
                  <a:gd name="connsiteY74" fmla="*/ 182059 h 414642"/>
                  <a:gd name="connsiteX75" fmla="*/ 216731 w 607639"/>
                  <a:gd name="connsiteY75" fmla="*/ 182059 h 414642"/>
                  <a:gd name="connsiteX76" fmla="*/ 266991 w 607639"/>
                  <a:gd name="connsiteY76" fmla="*/ 232204 h 414642"/>
                  <a:gd name="connsiteX77" fmla="*/ 265358 w 607639"/>
                  <a:gd name="connsiteY77" fmla="*/ 234609 h 414642"/>
                  <a:gd name="connsiteX78" fmla="*/ 250836 w 607639"/>
                  <a:gd name="connsiteY78" fmla="*/ 244426 h 414642"/>
                  <a:gd name="connsiteX79" fmla="*/ 185290 w 607639"/>
                  <a:gd name="connsiteY79" fmla="*/ 179031 h 414642"/>
                  <a:gd name="connsiteX80" fmla="*/ 476009 w 607639"/>
                  <a:gd name="connsiteY80" fmla="*/ 171897 h 414642"/>
                  <a:gd name="connsiteX81" fmla="*/ 486055 w 607639"/>
                  <a:gd name="connsiteY81" fmla="*/ 182032 h 414642"/>
                  <a:gd name="connsiteX82" fmla="*/ 486055 w 607639"/>
                  <a:gd name="connsiteY82" fmla="*/ 303387 h 414642"/>
                  <a:gd name="connsiteX83" fmla="*/ 476009 w 607639"/>
                  <a:gd name="connsiteY83" fmla="*/ 313522 h 414642"/>
                  <a:gd name="connsiteX84" fmla="*/ 465873 w 607639"/>
                  <a:gd name="connsiteY84" fmla="*/ 303387 h 414642"/>
                  <a:gd name="connsiteX85" fmla="*/ 465873 w 607639"/>
                  <a:gd name="connsiteY85" fmla="*/ 182032 h 414642"/>
                  <a:gd name="connsiteX86" fmla="*/ 476009 w 607639"/>
                  <a:gd name="connsiteY86" fmla="*/ 171897 h 414642"/>
                  <a:gd name="connsiteX87" fmla="*/ 313921 w 607639"/>
                  <a:gd name="connsiteY87" fmla="*/ 166965 h 414642"/>
                  <a:gd name="connsiteX88" fmla="*/ 314925 w 607639"/>
                  <a:gd name="connsiteY88" fmla="*/ 172904 h 414642"/>
                  <a:gd name="connsiteX89" fmla="*/ 311898 w 607639"/>
                  <a:gd name="connsiteY89" fmla="*/ 180015 h 414642"/>
                  <a:gd name="connsiteX90" fmla="*/ 311213 w 607639"/>
                  <a:gd name="connsiteY90" fmla="*/ 180188 h 414642"/>
                  <a:gd name="connsiteX91" fmla="*/ 313685 w 607639"/>
                  <a:gd name="connsiteY91" fmla="*/ 165567 h 414642"/>
                  <a:gd name="connsiteX92" fmla="*/ 313946 w 607639"/>
                  <a:gd name="connsiteY92" fmla="*/ 166842 h 414642"/>
                  <a:gd name="connsiteX93" fmla="*/ 313921 w 607639"/>
                  <a:gd name="connsiteY93" fmla="*/ 166965 h 414642"/>
                  <a:gd name="connsiteX94" fmla="*/ 286557 w 607639"/>
                  <a:gd name="connsiteY94" fmla="*/ 131875 h 414642"/>
                  <a:gd name="connsiteX95" fmla="*/ 293736 w 607639"/>
                  <a:gd name="connsiteY95" fmla="*/ 161794 h 414642"/>
                  <a:gd name="connsiteX96" fmla="*/ 292704 w 607639"/>
                  <a:gd name="connsiteY96" fmla="*/ 161794 h 414642"/>
                  <a:gd name="connsiteX97" fmla="*/ 285987 w 607639"/>
                  <a:gd name="connsiteY97" fmla="*/ 129499 h 414642"/>
                  <a:gd name="connsiteX98" fmla="*/ 286105 w 607639"/>
                  <a:gd name="connsiteY98" fmla="*/ 129672 h 414642"/>
                  <a:gd name="connsiteX99" fmla="*/ 286557 w 607639"/>
                  <a:gd name="connsiteY99" fmla="*/ 131875 h 414642"/>
                  <a:gd name="connsiteX100" fmla="*/ 304744 w 607639"/>
                  <a:gd name="connsiteY100" fmla="*/ 121927 h 414642"/>
                  <a:gd name="connsiteX101" fmla="*/ 306857 w 607639"/>
                  <a:gd name="connsiteY101" fmla="*/ 125153 h 414642"/>
                  <a:gd name="connsiteX102" fmla="*/ 313685 w 607639"/>
                  <a:gd name="connsiteY102" fmla="*/ 165567 h 414642"/>
                  <a:gd name="connsiteX103" fmla="*/ 303006 w 607639"/>
                  <a:gd name="connsiteY103" fmla="*/ 119273 h 414642"/>
                  <a:gd name="connsiteX104" fmla="*/ 304717 w 607639"/>
                  <a:gd name="connsiteY104" fmla="*/ 121796 h 414642"/>
                  <a:gd name="connsiteX105" fmla="*/ 304744 w 607639"/>
                  <a:gd name="connsiteY105" fmla="*/ 121927 h 414642"/>
                  <a:gd name="connsiteX106" fmla="*/ 266335 w 607639"/>
                  <a:gd name="connsiteY106" fmla="*/ 100547 h 414642"/>
                  <a:gd name="connsiteX107" fmla="*/ 285579 w 607639"/>
                  <a:gd name="connsiteY107" fmla="*/ 127797 h 414642"/>
                  <a:gd name="connsiteX108" fmla="*/ 285987 w 607639"/>
                  <a:gd name="connsiteY108" fmla="*/ 129499 h 414642"/>
                  <a:gd name="connsiteX109" fmla="*/ 263955 w 607639"/>
                  <a:gd name="connsiteY109" fmla="*/ 98160 h 414642"/>
                  <a:gd name="connsiteX110" fmla="*/ 265358 w 607639"/>
                  <a:gd name="connsiteY110" fmla="*/ 99109 h 414642"/>
                  <a:gd name="connsiteX111" fmla="*/ 266335 w 607639"/>
                  <a:gd name="connsiteY111" fmla="*/ 100547 h 414642"/>
                  <a:gd name="connsiteX112" fmla="*/ 265336 w 607639"/>
                  <a:gd name="connsiteY112" fmla="*/ 99133 h 414642"/>
                  <a:gd name="connsiteX113" fmla="*/ 518470 w 607639"/>
                  <a:gd name="connsiteY113" fmla="*/ 91029 h 414642"/>
                  <a:gd name="connsiteX114" fmla="*/ 520515 w 607639"/>
                  <a:gd name="connsiteY114" fmla="*/ 92007 h 414642"/>
                  <a:gd name="connsiteX115" fmla="*/ 522559 w 607639"/>
                  <a:gd name="connsiteY115" fmla="*/ 93074 h 414642"/>
                  <a:gd name="connsiteX116" fmla="*/ 524604 w 607639"/>
                  <a:gd name="connsiteY116" fmla="*/ 94052 h 414642"/>
                  <a:gd name="connsiteX117" fmla="*/ 526560 w 607639"/>
                  <a:gd name="connsiteY117" fmla="*/ 101165 h 414642"/>
                  <a:gd name="connsiteX118" fmla="*/ 523537 w 607639"/>
                  <a:gd name="connsiteY118" fmla="*/ 108188 h 414642"/>
                  <a:gd name="connsiteX119" fmla="*/ 521581 w 607639"/>
                  <a:gd name="connsiteY119" fmla="*/ 109255 h 414642"/>
                  <a:gd name="connsiteX120" fmla="*/ 519537 w 607639"/>
                  <a:gd name="connsiteY120" fmla="*/ 110233 h 414642"/>
                  <a:gd name="connsiteX121" fmla="*/ 517492 w 607639"/>
                  <a:gd name="connsiteY121" fmla="*/ 111211 h 414642"/>
                  <a:gd name="connsiteX122" fmla="*/ 516514 w 607639"/>
                  <a:gd name="connsiteY122" fmla="*/ 111211 h 414642"/>
                  <a:gd name="connsiteX123" fmla="*/ 509401 w 607639"/>
                  <a:gd name="connsiteY123" fmla="*/ 108188 h 414642"/>
                  <a:gd name="connsiteX124" fmla="*/ 507356 w 607639"/>
                  <a:gd name="connsiteY124" fmla="*/ 105165 h 414642"/>
                  <a:gd name="connsiteX125" fmla="*/ 506378 w 607639"/>
                  <a:gd name="connsiteY125" fmla="*/ 101165 h 414642"/>
                  <a:gd name="connsiteX126" fmla="*/ 509401 w 607639"/>
                  <a:gd name="connsiteY126" fmla="*/ 94052 h 414642"/>
                  <a:gd name="connsiteX127" fmla="*/ 518470 w 607639"/>
                  <a:gd name="connsiteY127" fmla="*/ 91029 h 414642"/>
                  <a:gd name="connsiteX128" fmla="*/ 384846 w 607639"/>
                  <a:gd name="connsiteY128" fmla="*/ 91029 h 414642"/>
                  <a:gd name="connsiteX129" fmla="*/ 465819 w 607639"/>
                  <a:gd name="connsiteY129" fmla="*/ 91029 h 414642"/>
                  <a:gd name="connsiteX130" fmla="*/ 475963 w 607639"/>
                  <a:gd name="connsiteY130" fmla="*/ 101165 h 414642"/>
                  <a:gd name="connsiteX131" fmla="*/ 465819 w 607639"/>
                  <a:gd name="connsiteY131" fmla="*/ 111211 h 414642"/>
                  <a:gd name="connsiteX132" fmla="*/ 384846 w 607639"/>
                  <a:gd name="connsiteY132" fmla="*/ 111211 h 414642"/>
                  <a:gd name="connsiteX133" fmla="*/ 374702 w 607639"/>
                  <a:gd name="connsiteY133" fmla="*/ 101165 h 414642"/>
                  <a:gd name="connsiteX134" fmla="*/ 384846 w 607639"/>
                  <a:gd name="connsiteY134" fmla="*/ 91029 h 414642"/>
                  <a:gd name="connsiteX135" fmla="*/ 234861 w 607639"/>
                  <a:gd name="connsiteY135" fmla="*/ 78470 h 414642"/>
                  <a:gd name="connsiteX136" fmla="*/ 236624 w 607639"/>
                  <a:gd name="connsiteY136" fmla="*/ 78890 h 414642"/>
                  <a:gd name="connsiteX137" fmla="*/ 263955 w 607639"/>
                  <a:gd name="connsiteY137" fmla="*/ 98160 h 414642"/>
                  <a:gd name="connsiteX138" fmla="*/ 233277 w 607639"/>
                  <a:gd name="connsiteY138" fmla="*/ 78093 h 414642"/>
                  <a:gd name="connsiteX139" fmla="*/ 234749 w 607639"/>
                  <a:gd name="connsiteY139" fmla="*/ 78395 h 414642"/>
                  <a:gd name="connsiteX140" fmla="*/ 234861 w 607639"/>
                  <a:gd name="connsiteY140" fmla="*/ 78470 h 414642"/>
                  <a:gd name="connsiteX141" fmla="*/ 264684 w 607639"/>
                  <a:gd name="connsiteY141" fmla="*/ 74721 h 414642"/>
                  <a:gd name="connsiteX142" fmla="*/ 280560 w 607639"/>
                  <a:gd name="connsiteY142" fmla="*/ 85001 h 414642"/>
                  <a:gd name="connsiteX143" fmla="*/ 303006 w 607639"/>
                  <a:gd name="connsiteY143" fmla="*/ 119273 h 414642"/>
                  <a:gd name="connsiteX144" fmla="*/ 279633 w 607639"/>
                  <a:gd name="connsiteY144" fmla="*/ 84823 h 414642"/>
                  <a:gd name="connsiteX145" fmla="*/ 202570 w 607639"/>
                  <a:gd name="connsiteY145" fmla="*/ 70780 h 414642"/>
                  <a:gd name="connsiteX146" fmla="*/ 233277 w 607639"/>
                  <a:gd name="connsiteY146" fmla="*/ 78093 h 414642"/>
                  <a:gd name="connsiteX147" fmla="*/ 202570 w 607639"/>
                  <a:gd name="connsiteY147" fmla="*/ 71804 h 414642"/>
                  <a:gd name="connsiteX148" fmla="*/ 197522 w 607639"/>
                  <a:gd name="connsiteY148" fmla="*/ 70770 h 414642"/>
                  <a:gd name="connsiteX149" fmla="*/ 202570 w 607639"/>
                  <a:gd name="connsiteY149" fmla="*/ 71804 h 414642"/>
                  <a:gd name="connsiteX150" fmla="*/ 202570 w 607639"/>
                  <a:gd name="connsiteY150" fmla="*/ 161794 h 414642"/>
                  <a:gd name="connsiteX151" fmla="*/ 292704 w 607639"/>
                  <a:gd name="connsiteY151" fmla="*/ 161794 h 414642"/>
                  <a:gd name="connsiteX152" fmla="*/ 293741 w 607639"/>
                  <a:gd name="connsiteY152" fmla="*/ 166842 h 414642"/>
                  <a:gd name="connsiteX153" fmla="*/ 290618 w 607639"/>
                  <a:gd name="connsiteY153" fmla="*/ 182059 h 414642"/>
                  <a:gd name="connsiteX154" fmla="*/ 216731 w 607639"/>
                  <a:gd name="connsiteY154" fmla="*/ 182059 h 414642"/>
                  <a:gd name="connsiteX155" fmla="*/ 199449 w 607639"/>
                  <a:gd name="connsiteY155" fmla="*/ 164816 h 414642"/>
                  <a:gd name="connsiteX156" fmla="*/ 185290 w 607639"/>
                  <a:gd name="connsiteY156" fmla="*/ 164816 h 414642"/>
                  <a:gd name="connsiteX157" fmla="*/ 185290 w 607639"/>
                  <a:gd name="connsiteY157" fmla="*/ 178985 h 414642"/>
                  <a:gd name="connsiteX158" fmla="*/ 185076 w 607639"/>
                  <a:gd name="connsiteY158" fmla="*/ 178893 h 414642"/>
                  <a:gd name="connsiteX159" fmla="*/ 182271 w 607639"/>
                  <a:gd name="connsiteY159" fmla="*/ 171927 h 414642"/>
                  <a:gd name="connsiteX160" fmla="*/ 182271 w 607639"/>
                  <a:gd name="connsiteY160" fmla="*/ 73890 h 414642"/>
                  <a:gd name="connsiteX161" fmla="*/ 241194 w 607639"/>
                  <a:gd name="connsiteY161" fmla="*/ 59511 h 414642"/>
                  <a:gd name="connsiteX162" fmla="*/ 242600 w 607639"/>
                  <a:gd name="connsiteY162" fmla="*/ 59798 h 414642"/>
                  <a:gd name="connsiteX163" fmla="*/ 264684 w 607639"/>
                  <a:gd name="connsiteY163" fmla="*/ 74721 h 414642"/>
                  <a:gd name="connsiteX164" fmla="*/ 223078 w 607639"/>
                  <a:gd name="connsiteY164" fmla="*/ 55812 h 414642"/>
                  <a:gd name="connsiteX165" fmla="*/ 239895 w 607639"/>
                  <a:gd name="connsiteY165" fmla="*/ 58670 h 414642"/>
                  <a:gd name="connsiteX166" fmla="*/ 241194 w 607639"/>
                  <a:gd name="connsiteY166" fmla="*/ 59511 h 414642"/>
                  <a:gd name="connsiteX167" fmla="*/ 187739 w 607639"/>
                  <a:gd name="connsiteY167" fmla="*/ 52590 h 414642"/>
                  <a:gd name="connsiteX168" fmla="*/ 185298 w 607639"/>
                  <a:gd name="connsiteY168" fmla="*/ 53626 h 414642"/>
                  <a:gd name="connsiteX169" fmla="*/ 182271 w 607639"/>
                  <a:gd name="connsiteY169" fmla="*/ 60736 h 414642"/>
                  <a:gd name="connsiteX170" fmla="*/ 182271 w 607639"/>
                  <a:gd name="connsiteY170" fmla="*/ 73890 h 414642"/>
                  <a:gd name="connsiteX171" fmla="*/ 160258 w 607639"/>
                  <a:gd name="connsiteY171" fmla="*/ 78395 h 414642"/>
                  <a:gd name="connsiteX172" fmla="*/ 101303 w 607639"/>
                  <a:gd name="connsiteY172" fmla="*/ 166842 h 414642"/>
                  <a:gd name="connsiteX173" fmla="*/ 197522 w 607639"/>
                  <a:gd name="connsiteY173" fmla="*/ 262915 h 414642"/>
                  <a:gd name="connsiteX174" fmla="*/ 234749 w 607639"/>
                  <a:gd name="connsiteY174" fmla="*/ 255302 h 414642"/>
                  <a:gd name="connsiteX175" fmla="*/ 250836 w 607639"/>
                  <a:gd name="connsiteY175" fmla="*/ 244426 h 414642"/>
                  <a:gd name="connsiteX176" fmla="*/ 260268 w 607639"/>
                  <a:gd name="connsiteY176" fmla="*/ 253836 h 414642"/>
                  <a:gd name="connsiteX177" fmla="*/ 267391 w 607639"/>
                  <a:gd name="connsiteY177" fmla="*/ 256857 h 414642"/>
                  <a:gd name="connsiteX178" fmla="*/ 268732 w 607639"/>
                  <a:gd name="connsiteY178" fmla="*/ 256281 h 414642"/>
                  <a:gd name="connsiteX179" fmla="*/ 242600 w 607639"/>
                  <a:gd name="connsiteY179" fmla="*/ 273962 h 414642"/>
                  <a:gd name="connsiteX180" fmla="*/ 197522 w 607639"/>
                  <a:gd name="connsiteY180" fmla="*/ 283178 h 414642"/>
                  <a:gd name="connsiteX181" fmla="*/ 81009 w 607639"/>
                  <a:gd name="connsiteY181" fmla="*/ 166842 h 414642"/>
                  <a:gd name="connsiteX182" fmla="*/ 152393 w 607639"/>
                  <a:gd name="connsiteY182" fmla="*/ 59798 h 414642"/>
                  <a:gd name="connsiteX183" fmla="*/ 192421 w 607639"/>
                  <a:gd name="connsiteY183" fmla="*/ 50604 h 414642"/>
                  <a:gd name="connsiteX184" fmla="*/ 195181 w 607639"/>
                  <a:gd name="connsiteY184" fmla="*/ 51073 h 414642"/>
                  <a:gd name="connsiteX185" fmla="*/ 187739 w 607639"/>
                  <a:gd name="connsiteY185" fmla="*/ 52590 h 414642"/>
                  <a:gd name="connsiteX186" fmla="*/ 197522 w 607639"/>
                  <a:gd name="connsiteY186" fmla="*/ 50595 h 414642"/>
                  <a:gd name="connsiteX187" fmla="*/ 223078 w 607639"/>
                  <a:gd name="connsiteY187" fmla="*/ 55812 h 414642"/>
                  <a:gd name="connsiteX188" fmla="*/ 195181 w 607639"/>
                  <a:gd name="connsiteY188" fmla="*/ 51073 h 414642"/>
                  <a:gd name="connsiteX189" fmla="*/ 449651 w 607639"/>
                  <a:gd name="connsiteY189" fmla="*/ 41472 h 414642"/>
                  <a:gd name="connsiteX190" fmla="*/ 452682 w 607639"/>
                  <a:gd name="connsiteY190" fmla="*/ 43516 h 414642"/>
                  <a:gd name="connsiteX191" fmla="*/ 455712 w 607639"/>
                  <a:gd name="connsiteY191" fmla="*/ 50626 h 414642"/>
                  <a:gd name="connsiteX192" fmla="*/ 452682 w 607639"/>
                  <a:gd name="connsiteY192" fmla="*/ 57647 h 414642"/>
                  <a:gd name="connsiteX193" fmla="*/ 445551 w 607639"/>
                  <a:gd name="connsiteY193" fmla="*/ 60757 h 414642"/>
                  <a:gd name="connsiteX194" fmla="*/ 438509 w 607639"/>
                  <a:gd name="connsiteY194" fmla="*/ 57647 h 414642"/>
                  <a:gd name="connsiteX195" fmla="*/ 435389 w 607639"/>
                  <a:gd name="connsiteY195" fmla="*/ 50626 h 414642"/>
                  <a:gd name="connsiteX196" fmla="*/ 438509 w 607639"/>
                  <a:gd name="connsiteY196" fmla="*/ 43516 h 414642"/>
                  <a:gd name="connsiteX197" fmla="*/ 449651 w 607639"/>
                  <a:gd name="connsiteY197" fmla="*/ 41472 h 414642"/>
                  <a:gd name="connsiteX198" fmla="*/ 486030 w 607639"/>
                  <a:gd name="connsiteY198" fmla="*/ 40505 h 414642"/>
                  <a:gd name="connsiteX199" fmla="*/ 516494 w 607639"/>
                  <a:gd name="connsiteY199" fmla="*/ 40505 h 414642"/>
                  <a:gd name="connsiteX200" fmla="*/ 526559 w 607639"/>
                  <a:gd name="connsiteY200" fmla="*/ 50631 h 414642"/>
                  <a:gd name="connsiteX201" fmla="*/ 516494 w 607639"/>
                  <a:gd name="connsiteY201" fmla="*/ 60757 h 414642"/>
                  <a:gd name="connsiteX202" fmla="*/ 486030 w 607639"/>
                  <a:gd name="connsiteY202" fmla="*/ 60757 h 414642"/>
                  <a:gd name="connsiteX203" fmla="*/ 475964 w 607639"/>
                  <a:gd name="connsiteY203" fmla="*/ 50631 h 414642"/>
                  <a:gd name="connsiteX204" fmla="*/ 486030 w 607639"/>
                  <a:gd name="connsiteY204" fmla="*/ 40505 h 414642"/>
                  <a:gd name="connsiteX205" fmla="*/ 384851 w 607639"/>
                  <a:gd name="connsiteY205" fmla="*/ 40505 h 414642"/>
                  <a:gd name="connsiteX206" fmla="*/ 405059 w 607639"/>
                  <a:gd name="connsiteY206" fmla="*/ 40505 h 414642"/>
                  <a:gd name="connsiteX207" fmla="*/ 415207 w 607639"/>
                  <a:gd name="connsiteY207" fmla="*/ 50631 h 414642"/>
                  <a:gd name="connsiteX208" fmla="*/ 405059 w 607639"/>
                  <a:gd name="connsiteY208" fmla="*/ 60757 h 414642"/>
                  <a:gd name="connsiteX209" fmla="*/ 384851 w 607639"/>
                  <a:gd name="connsiteY209" fmla="*/ 60757 h 414642"/>
                  <a:gd name="connsiteX210" fmla="*/ 374702 w 607639"/>
                  <a:gd name="connsiteY210" fmla="*/ 50631 h 414642"/>
                  <a:gd name="connsiteX211" fmla="*/ 384851 w 607639"/>
                  <a:gd name="connsiteY211" fmla="*/ 40505 h 414642"/>
                  <a:gd name="connsiteX212" fmla="*/ 70855 w 607639"/>
                  <a:gd name="connsiteY212" fmla="*/ 20176 h 414642"/>
                  <a:gd name="connsiteX213" fmla="*/ 60798 w 607639"/>
                  <a:gd name="connsiteY213" fmla="*/ 30308 h 414642"/>
                  <a:gd name="connsiteX214" fmla="*/ 60798 w 607639"/>
                  <a:gd name="connsiteY214" fmla="*/ 343788 h 414642"/>
                  <a:gd name="connsiteX215" fmla="*/ 222783 w 607639"/>
                  <a:gd name="connsiteY215" fmla="*/ 343788 h 414642"/>
                  <a:gd name="connsiteX216" fmla="*/ 232929 w 607639"/>
                  <a:gd name="connsiteY216" fmla="*/ 353920 h 414642"/>
                  <a:gd name="connsiteX217" fmla="*/ 232929 w 607639"/>
                  <a:gd name="connsiteY217" fmla="*/ 364052 h 414642"/>
                  <a:gd name="connsiteX218" fmla="*/ 374711 w 607639"/>
                  <a:gd name="connsiteY218" fmla="*/ 364052 h 414642"/>
                  <a:gd name="connsiteX219" fmla="*/ 374711 w 607639"/>
                  <a:gd name="connsiteY219" fmla="*/ 353920 h 414642"/>
                  <a:gd name="connsiteX220" fmla="*/ 384857 w 607639"/>
                  <a:gd name="connsiteY220" fmla="*/ 343788 h 414642"/>
                  <a:gd name="connsiteX221" fmla="*/ 546843 w 607639"/>
                  <a:gd name="connsiteY221" fmla="*/ 343788 h 414642"/>
                  <a:gd name="connsiteX222" fmla="*/ 546843 w 607639"/>
                  <a:gd name="connsiteY222" fmla="*/ 30308 h 414642"/>
                  <a:gd name="connsiteX223" fmla="*/ 536696 w 607639"/>
                  <a:gd name="connsiteY223" fmla="*/ 20176 h 414642"/>
                  <a:gd name="connsiteX224" fmla="*/ 70855 w 607639"/>
                  <a:gd name="connsiteY224" fmla="*/ 0 h 414642"/>
                  <a:gd name="connsiteX225" fmla="*/ 536696 w 607639"/>
                  <a:gd name="connsiteY225" fmla="*/ 0 h 414642"/>
                  <a:gd name="connsiteX226" fmla="*/ 567135 w 607639"/>
                  <a:gd name="connsiteY226" fmla="*/ 30308 h 414642"/>
                  <a:gd name="connsiteX227" fmla="*/ 567135 w 607639"/>
                  <a:gd name="connsiteY227" fmla="*/ 343794 h 414642"/>
                  <a:gd name="connsiteX228" fmla="*/ 384859 w 607639"/>
                  <a:gd name="connsiteY228" fmla="*/ 343794 h 414642"/>
                  <a:gd name="connsiteX229" fmla="*/ 374712 w 607639"/>
                  <a:gd name="connsiteY229" fmla="*/ 353928 h 414642"/>
                  <a:gd name="connsiteX230" fmla="*/ 374712 w 607639"/>
                  <a:gd name="connsiteY230" fmla="*/ 364062 h 414642"/>
                  <a:gd name="connsiteX231" fmla="*/ 232927 w 607639"/>
                  <a:gd name="connsiteY231" fmla="*/ 364062 h 414642"/>
                  <a:gd name="connsiteX232" fmla="*/ 232927 w 607639"/>
                  <a:gd name="connsiteY232" fmla="*/ 353928 h 414642"/>
                  <a:gd name="connsiteX233" fmla="*/ 222780 w 607639"/>
                  <a:gd name="connsiteY233" fmla="*/ 343794 h 414642"/>
                  <a:gd name="connsiteX234" fmla="*/ 40505 w 607639"/>
                  <a:gd name="connsiteY234" fmla="*/ 343794 h 414642"/>
                  <a:gd name="connsiteX235" fmla="*/ 40505 w 607639"/>
                  <a:gd name="connsiteY235" fmla="*/ 30308 h 414642"/>
                  <a:gd name="connsiteX236" fmla="*/ 70855 w 607639"/>
                  <a:gd name="connsiteY236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</a:cxnLst>
                <a:rect l="l" t="t" r="r" b="b"/>
                <a:pathLst>
                  <a:path w="607639" h="414642">
                    <a:moveTo>
                      <a:pt x="20293" y="364062"/>
                    </a:moveTo>
                    <a:lnTo>
                      <a:pt x="20293" y="384241"/>
                    </a:lnTo>
                    <a:cubicBezTo>
                      <a:pt x="20293" y="390374"/>
                      <a:pt x="24298" y="394374"/>
                      <a:pt x="30351" y="394374"/>
                    </a:cubicBezTo>
                    <a:lnTo>
                      <a:pt x="577199" y="394374"/>
                    </a:lnTo>
                    <a:cubicBezTo>
                      <a:pt x="583341" y="394374"/>
                      <a:pt x="587346" y="390374"/>
                      <a:pt x="587346" y="384241"/>
                    </a:cubicBezTo>
                    <a:lnTo>
                      <a:pt x="587346" y="364062"/>
                    </a:lnTo>
                    <a:lnTo>
                      <a:pt x="394917" y="364062"/>
                    </a:lnTo>
                    <a:lnTo>
                      <a:pt x="394917" y="374196"/>
                    </a:lnTo>
                    <a:cubicBezTo>
                      <a:pt x="394917" y="380240"/>
                      <a:pt x="390911" y="384241"/>
                      <a:pt x="384859" y="384241"/>
                    </a:cubicBezTo>
                    <a:lnTo>
                      <a:pt x="222780" y="384241"/>
                    </a:lnTo>
                    <a:cubicBezTo>
                      <a:pt x="216728" y="384241"/>
                      <a:pt x="212634" y="380240"/>
                      <a:pt x="212634" y="374196"/>
                    </a:cubicBezTo>
                    <a:lnTo>
                      <a:pt x="212634" y="364062"/>
                    </a:lnTo>
                    <a:close/>
                    <a:moveTo>
                      <a:pt x="10146" y="343794"/>
                    </a:moveTo>
                    <a:lnTo>
                      <a:pt x="40505" y="343794"/>
                    </a:lnTo>
                    <a:lnTo>
                      <a:pt x="40505" y="353920"/>
                    </a:lnTo>
                    <a:cubicBezTo>
                      <a:pt x="40505" y="359964"/>
                      <a:pt x="44599" y="364052"/>
                      <a:pt x="50652" y="364052"/>
                    </a:cubicBezTo>
                    <a:lnTo>
                      <a:pt x="212637" y="364052"/>
                    </a:lnTo>
                    <a:lnTo>
                      <a:pt x="212637" y="374185"/>
                    </a:lnTo>
                    <a:cubicBezTo>
                      <a:pt x="212637" y="380229"/>
                      <a:pt x="216731" y="384228"/>
                      <a:pt x="222783" y="384228"/>
                    </a:cubicBezTo>
                    <a:lnTo>
                      <a:pt x="384857" y="384228"/>
                    </a:lnTo>
                    <a:cubicBezTo>
                      <a:pt x="390910" y="384228"/>
                      <a:pt x="394915" y="380229"/>
                      <a:pt x="394915" y="374185"/>
                    </a:cubicBezTo>
                    <a:lnTo>
                      <a:pt x="394915" y="364052"/>
                    </a:lnTo>
                    <a:lnTo>
                      <a:pt x="556989" y="364052"/>
                    </a:lnTo>
                    <a:cubicBezTo>
                      <a:pt x="563041" y="364052"/>
                      <a:pt x="567135" y="359964"/>
                      <a:pt x="567135" y="353920"/>
                    </a:cubicBezTo>
                    <a:lnTo>
                      <a:pt x="567135" y="343794"/>
                    </a:lnTo>
                    <a:lnTo>
                      <a:pt x="597493" y="343794"/>
                    </a:lnTo>
                    <a:cubicBezTo>
                      <a:pt x="603545" y="343794"/>
                      <a:pt x="607639" y="347883"/>
                      <a:pt x="607639" y="353928"/>
                    </a:cubicBezTo>
                    <a:lnTo>
                      <a:pt x="607639" y="384241"/>
                    </a:lnTo>
                    <a:cubicBezTo>
                      <a:pt x="607639" y="401486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6"/>
                      <a:pt x="0" y="384241"/>
                    </a:cubicBezTo>
                    <a:lnTo>
                      <a:pt x="0" y="353928"/>
                    </a:lnTo>
                    <a:cubicBezTo>
                      <a:pt x="0" y="347883"/>
                      <a:pt x="4094" y="343794"/>
                      <a:pt x="10146" y="343794"/>
                    </a:cubicBezTo>
                    <a:close/>
                    <a:moveTo>
                      <a:pt x="354415" y="262926"/>
                    </a:moveTo>
                    <a:cubicBezTo>
                      <a:pt x="360455" y="262926"/>
                      <a:pt x="364541" y="267016"/>
                      <a:pt x="364541" y="273063"/>
                    </a:cubicBezTo>
                    <a:lnTo>
                      <a:pt x="364541" y="303384"/>
                    </a:lnTo>
                    <a:cubicBezTo>
                      <a:pt x="364541" y="309431"/>
                      <a:pt x="360455" y="313521"/>
                      <a:pt x="354415" y="313521"/>
                    </a:cubicBezTo>
                    <a:cubicBezTo>
                      <a:pt x="348375" y="313521"/>
                      <a:pt x="344289" y="309431"/>
                      <a:pt x="344289" y="303384"/>
                    </a:cubicBezTo>
                    <a:lnTo>
                      <a:pt x="344289" y="273063"/>
                    </a:lnTo>
                    <a:cubicBezTo>
                      <a:pt x="344289" y="267016"/>
                      <a:pt x="348375" y="262926"/>
                      <a:pt x="354415" y="262926"/>
                    </a:cubicBezTo>
                    <a:close/>
                    <a:moveTo>
                      <a:pt x="274426" y="252429"/>
                    </a:moveTo>
                    <a:lnTo>
                      <a:pt x="274426" y="253836"/>
                    </a:lnTo>
                    <a:lnTo>
                      <a:pt x="268732" y="256281"/>
                    </a:lnTo>
                    <a:close/>
                    <a:moveTo>
                      <a:pt x="435415" y="242745"/>
                    </a:moveTo>
                    <a:cubicBezTo>
                      <a:pt x="441549" y="242745"/>
                      <a:pt x="445550" y="246746"/>
                      <a:pt x="445550" y="252793"/>
                    </a:cubicBezTo>
                    <a:lnTo>
                      <a:pt x="445550" y="303386"/>
                    </a:lnTo>
                    <a:cubicBezTo>
                      <a:pt x="445550" y="309432"/>
                      <a:pt x="441549" y="313522"/>
                      <a:pt x="435415" y="313522"/>
                    </a:cubicBezTo>
                    <a:cubicBezTo>
                      <a:pt x="429369" y="313522"/>
                      <a:pt x="425368" y="309432"/>
                      <a:pt x="425368" y="303386"/>
                    </a:cubicBezTo>
                    <a:lnTo>
                      <a:pt x="425368" y="252793"/>
                    </a:lnTo>
                    <a:cubicBezTo>
                      <a:pt x="425368" y="246746"/>
                      <a:pt x="429369" y="242745"/>
                      <a:pt x="435415" y="242745"/>
                    </a:cubicBezTo>
                    <a:close/>
                    <a:moveTo>
                      <a:pt x="394911" y="222493"/>
                    </a:moveTo>
                    <a:cubicBezTo>
                      <a:pt x="401045" y="222493"/>
                      <a:pt x="405046" y="226582"/>
                      <a:pt x="405046" y="232627"/>
                    </a:cubicBezTo>
                    <a:lnTo>
                      <a:pt x="405046" y="303388"/>
                    </a:lnTo>
                    <a:cubicBezTo>
                      <a:pt x="405046" y="309433"/>
                      <a:pt x="401045" y="313522"/>
                      <a:pt x="394911" y="313522"/>
                    </a:cubicBezTo>
                    <a:cubicBezTo>
                      <a:pt x="388865" y="313522"/>
                      <a:pt x="384864" y="309433"/>
                      <a:pt x="384864" y="303388"/>
                    </a:cubicBezTo>
                    <a:lnTo>
                      <a:pt x="384864" y="232627"/>
                    </a:lnTo>
                    <a:cubicBezTo>
                      <a:pt x="384864" y="226582"/>
                      <a:pt x="388865" y="222493"/>
                      <a:pt x="394911" y="222493"/>
                    </a:cubicBezTo>
                    <a:close/>
                    <a:moveTo>
                      <a:pt x="516514" y="212331"/>
                    </a:moveTo>
                    <a:cubicBezTo>
                      <a:pt x="522559" y="212331"/>
                      <a:pt x="526560" y="216421"/>
                      <a:pt x="526560" y="222468"/>
                    </a:cubicBezTo>
                    <a:lnTo>
                      <a:pt x="526560" y="303385"/>
                    </a:lnTo>
                    <a:cubicBezTo>
                      <a:pt x="526560" y="309432"/>
                      <a:pt x="522559" y="313522"/>
                      <a:pt x="516514" y="313522"/>
                    </a:cubicBezTo>
                    <a:cubicBezTo>
                      <a:pt x="510379" y="313522"/>
                      <a:pt x="506378" y="309432"/>
                      <a:pt x="506378" y="303385"/>
                    </a:cubicBezTo>
                    <a:lnTo>
                      <a:pt x="506378" y="222468"/>
                    </a:lnTo>
                    <a:cubicBezTo>
                      <a:pt x="506378" y="216421"/>
                      <a:pt x="510379" y="212331"/>
                      <a:pt x="516514" y="212331"/>
                    </a:cubicBezTo>
                    <a:close/>
                    <a:moveTo>
                      <a:pt x="311213" y="180188"/>
                    </a:moveTo>
                    <a:lnTo>
                      <a:pt x="304717" y="211903"/>
                    </a:lnTo>
                    <a:cubicBezTo>
                      <a:pt x="298781" y="225796"/>
                      <a:pt x="290203" y="238347"/>
                      <a:pt x="279633" y="248906"/>
                    </a:cubicBezTo>
                    <a:lnTo>
                      <a:pt x="274426" y="252429"/>
                    </a:lnTo>
                    <a:lnTo>
                      <a:pt x="274426" y="239622"/>
                    </a:lnTo>
                    <a:lnTo>
                      <a:pt x="266991" y="232204"/>
                    </a:lnTo>
                    <a:lnTo>
                      <a:pt x="286105" y="204050"/>
                    </a:lnTo>
                    <a:lnTo>
                      <a:pt x="290618" y="182059"/>
                    </a:lnTo>
                    <a:lnTo>
                      <a:pt x="303796" y="182059"/>
                    </a:lnTo>
                    <a:close/>
                    <a:moveTo>
                      <a:pt x="185290" y="178985"/>
                    </a:moveTo>
                    <a:lnTo>
                      <a:pt x="192421" y="182059"/>
                    </a:lnTo>
                    <a:lnTo>
                      <a:pt x="216731" y="182059"/>
                    </a:lnTo>
                    <a:lnTo>
                      <a:pt x="266991" y="232204"/>
                    </a:lnTo>
                    <a:lnTo>
                      <a:pt x="265358" y="234609"/>
                    </a:lnTo>
                    <a:lnTo>
                      <a:pt x="250836" y="244426"/>
                    </a:lnTo>
                    <a:lnTo>
                      <a:pt x="185290" y="179031"/>
                    </a:lnTo>
                    <a:close/>
                    <a:moveTo>
                      <a:pt x="476009" y="171897"/>
                    </a:moveTo>
                    <a:cubicBezTo>
                      <a:pt x="482054" y="171897"/>
                      <a:pt x="486055" y="175987"/>
                      <a:pt x="486055" y="182032"/>
                    </a:cubicBezTo>
                    <a:lnTo>
                      <a:pt x="486055" y="303387"/>
                    </a:lnTo>
                    <a:cubicBezTo>
                      <a:pt x="486055" y="309433"/>
                      <a:pt x="482054" y="313522"/>
                      <a:pt x="476009" y="313522"/>
                    </a:cubicBezTo>
                    <a:cubicBezTo>
                      <a:pt x="469874" y="313522"/>
                      <a:pt x="465873" y="309433"/>
                      <a:pt x="465873" y="303387"/>
                    </a:cubicBezTo>
                    <a:lnTo>
                      <a:pt x="465873" y="182032"/>
                    </a:lnTo>
                    <a:cubicBezTo>
                      <a:pt x="465873" y="175987"/>
                      <a:pt x="469874" y="171897"/>
                      <a:pt x="476009" y="171897"/>
                    </a:cubicBezTo>
                    <a:close/>
                    <a:moveTo>
                      <a:pt x="313921" y="166965"/>
                    </a:moveTo>
                    <a:lnTo>
                      <a:pt x="314925" y="172904"/>
                    </a:lnTo>
                    <a:cubicBezTo>
                      <a:pt x="314925" y="176015"/>
                      <a:pt x="313946" y="177971"/>
                      <a:pt x="311898" y="180015"/>
                    </a:cubicBezTo>
                    <a:lnTo>
                      <a:pt x="311213" y="180188"/>
                    </a:lnTo>
                    <a:close/>
                    <a:moveTo>
                      <a:pt x="313685" y="165567"/>
                    </a:moveTo>
                    <a:lnTo>
                      <a:pt x="313946" y="166842"/>
                    </a:lnTo>
                    <a:lnTo>
                      <a:pt x="313921" y="166965"/>
                    </a:lnTo>
                    <a:close/>
                    <a:moveTo>
                      <a:pt x="286557" y="131875"/>
                    </a:moveTo>
                    <a:lnTo>
                      <a:pt x="293736" y="161794"/>
                    </a:lnTo>
                    <a:lnTo>
                      <a:pt x="292704" y="161794"/>
                    </a:lnTo>
                    <a:close/>
                    <a:moveTo>
                      <a:pt x="285987" y="129499"/>
                    </a:moveTo>
                    <a:lnTo>
                      <a:pt x="286105" y="129672"/>
                    </a:lnTo>
                    <a:lnTo>
                      <a:pt x="286557" y="131875"/>
                    </a:lnTo>
                    <a:close/>
                    <a:moveTo>
                      <a:pt x="304744" y="121927"/>
                    </a:moveTo>
                    <a:lnTo>
                      <a:pt x="306857" y="125153"/>
                    </a:lnTo>
                    <a:lnTo>
                      <a:pt x="313685" y="165567"/>
                    </a:lnTo>
                    <a:close/>
                    <a:moveTo>
                      <a:pt x="303006" y="119273"/>
                    </a:moveTo>
                    <a:lnTo>
                      <a:pt x="304717" y="121796"/>
                    </a:lnTo>
                    <a:lnTo>
                      <a:pt x="304744" y="121927"/>
                    </a:lnTo>
                    <a:close/>
                    <a:moveTo>
                      <a:pt x="266335" y="100547"/>
                    </a:moveTo>
                    <a:lnTo>
                      <a:pt x="285579" y="127797"/>
                    </a:lnTo>
                    <a:lnTo>
                      <a:pt x="285987" y="129499"/>
                    </a:lnTo>
                    <a:close/>
                    <a:moveTo>
                      <a:pt x="263955" y="98160"/>
                    </a:moveTo>
                    <a:lnTo>
                      <a:pt x="265358" y="99109"/>
                    </a:lnTo>
                    <a:lnTo>
                      <a:pt x="266335" y="100547"/>
                    </a:lnTo>
                    <a:lnTo>
                      <a:pt x="265336" y="99133"/>
                    </a:lnTo>
                    <a:close/>
                    <a:moveTo>
                      <a:pt x="518470" y="91029"/>
                    </a:moveTo>
                    <a:cubicBezTo>
                      <a:pt x="519537" y="91029"/>
                      <a:pt x="519537" y="91029"/>
                      <a:pt x="520515" y="92007"/>
                    </a:cubicBezTo>
                    <a:cubicBezTo>
                      <a:pt x="521581" y="92007"/>
                      <a:pt x="521581" y="93074"/>
                      <a:pt x="522559" y="93074"/>
                    </a:cubicBezTo>
                    <a:cubicBezTo>
                      <a:pt x="523537" y="93074"/>
                      <a:pt x="523537" y="94052"/>
                      <a:pt x="524604" y="94052"/>
                    </a:cubicBezTo>
                    <a:cubicBezTo>
                      <a:pt x="525582" y="96097"/>
                      <a:pt x="526560" y="98142"/>
                      <a:pt x="526560" y="101165"/>
                    </a:cubicBezTo>
                    <a:cubicBezTo>
                      <a:pt x="526560" y="104187"/>
                      <a:pt x="525582" y="106232"/>
                      <a:pt x="523537" y="108188"/>
                    </a:cubicBezTo>
                    <a:cubicBezTo>
                      <a:pt x="523537" y="108188"/>
                      <a:pt x="522559" y="109255"/>
                      <a:pt x="521581" y="109255"/>
                    </a:cubicBezTo>
                    <a:cubicBezTo>
                      <a:pt x="521581" y="109255"/>
                      <a:pt x="520515" y="110233"/>
                      <a:pt x="519537" y="110233"/>
                    </a:cubicBezTo>
                    <a:cubicBezTo>
                      <a:pt x="518470" y="110233"/>
                      <a:pt x="518470" y="110233"/>
                      <a:pt x="517492" y="111211"/>
                    </a:cubicBezTo>
                    <a:lnTo>
                      <a:pt x="516514" y="111211"/>
                    </a:lnTo>
                    <a:cubicBezTo>
                      <a:pt x="513491" y="111211"/>
                      <a:pt x="511446" y="110233"/>
                      <a:pt x="509401" y="108188"/>
                    </a:cubicBezTo>
                    <a:cubicBezTo>
                      <a:pt x="508423" y="107210"/>
                      <a:pt x="507356" y="106232"/>
                      <a:pt x="507356" y="105165"/>
                    </a:cubicBezTo>
                    <a:cubicBezTo>
                      <a:pt x="507356" y="104187"/>
                      <a:pt x="506378" y="103121"/>
                      <a:pt x="506378" y="101165"/>
                    </a:cubicBezTo>
                    <a:cubicBezTo>
                      <a:pt x="506378" y="98142"/>
                      <a:pt x="507356" y="96097"/>
                      <a:pt x="509401" y="94052"/>
                    </a:cubicBezTo>
                    <a:cubicBezTo>
                      <a:pt x="511446" y="92007"/>
                      <a:pt x="515447" y="91029"/>
                      <a:pt x="518470" y="91029"/>
                    </a:cubicBezTo>
                    <a:close/>
                    <a:moveTo>
                      <a:pt x="384846" y="91029"/>
                    </a:moveTo>
                    <a:lnTo>
                      <a:pt x="465819" y="91029"/>
                    </a:lnTo>
                    <a:cubicBezTo>
                      <a:pt x="471870" y="91029"/>
                      <a:pt x="475963" y="95030"/>
                      <a:pt x="475963" y="101165"/>
                    </a:cubicBezTo>
                    <a:cubicBezTo>
                      <a:pt x="475963" y="107210"/>
                      <a:pt x="471870" y="111211"/>
                      <a:pt x="465819" y="111211"/>
                    </a:cubicBezTo>
                    <a:lnTo>
                      <a:pt x="384846" y="111211"/>
                    </a:lnTo>
                    <a:cubicBezTo>
                      <a:pt x="378706" y="111211"/>
                      <a:pt x="374702" y="107210"/>
                      <a:pt x="374702" y="101165"/>
                    </a:cubicBezTo>
                    <a:cubicBezTo>
                      <a:pt x="374702" y="95030"/>
                      <a:pt x="378706" y="91029"/>
                      <a:pt x="384846" y="91029"/>
                    </a:cubicBezTo>
                    <a:close/>
                    <a:moveTo>
                      <a:pt x="234861" y="78470"/>
                    </a:moveTo>
                    <a:lnTo>
                      <a:pt x="236624" y="78890"/>
                    </a:lnTo>
                    <a:lnTo>
                      <a:pt x="263955" y="98160"/>
                    </a:lnTo>
                    <a:close/>
                    <a:moveTo>
                      <a:pt x="233277" y="78093"/>
                    </a:moveTo>
                    <a:lnTo>
                      <a:pt x="234749" y="78395"/>
                    </a:lnTo>
                    <a:lnTo>
                      <a:pt x="234861" y="78470"/>
                    </a:lnTo>
                    <a:close/>
                    <a:moveTo>
                      <a:pt x="264684" y="74721"/>
                    </a:moveTo>
                    <a:lnTo>
                      <a:pt x="280560" y="85001"/>
                    </a:lnTo>
                    <a:lnTo>
                      <a:pt x="303006" y="119273"/>
                    </a:lnTo>
                    <a:lnTo>
                      <a:pt x="279633" y="84823"/>
                    </a:lnTo>
                    <a:close/>
                    <a:moveTo>
                      <a:pt x="202570" y="70780"/>
                    </a:moveTo>
                    <a:lnTo>
                      <a:pt x="233277" y="78093"/>
                    </a:lnTo>
                    <a:lnTo>
                      <a:pt x="202570" y="71804"/>
                    </a:lnTo>
                    <a:close/>
                    <a:moveTo>
                      <a:pt x="197522" y="70770"/>
                    </a:moveTo>
                    <a:lnTo>
                      <a:pt x="202570" y="71804"/>
                    </a:lnTo>
                    <a:lnTo>
                      <a:pt x="202570" y="161794"/>
                    </a:lnTo>
                    <a:lnTo>
                      <a:pt x="292704" y="161794"/>
                    </a:lnTo>
                    <a:lnTo>
                      <a:pt x="293741" y="166842"/>
                    </a:lnTo>
                    <a:lnTo>
                      <a:pt x="290618" y="182059"/>
                    </a:lnTo>
                    <a:lnTo>
                      <a:pt x="216731" y="182059"/>
                    </a:lnTo>
                    <a:lnTo>
                      <a:pt x="199449" y="164816"/>
                    </a:lnTo>
                    <a:cubicBezTo>
                      <a:pt x="195442" y="160818"/>
                      <a:pt x="189386" y="160818"/>
                      <a:pt x="185290" y="164816"/>
                    </a:cubicBezTo>
                    <a:lnTo>
                      <a:pt x="185290" y="178985"/>
                    </a:lnTo>
                    <a:lnTo>
                      <a:pt x="185076" y="178893"/>
                    </a:lnTo>
                    <a:cubicBezTo>
                      <a:pt x="183295" y="176993"/>
                      <a:pt x="182271" y="174460"/>
                      <a:pt x="182271" y="171927"/>
                    </a:cubicBezTo>
                    <a:lnTo>
                      <a:pt x="182271" y="73890"/>
                    </a:lnTo>
                    <a:close/>
                    <a:moveTo>
                      <a:pt x="241194" y="59511"/>
                    </a:moveTo>
                    <a:lnTo>
                      <a:pt x="242600" y="59798"/>
                    </a:lnTo>
                    <a:lnTo>
                      <a:pt x="264684" y="74721"/>
                    </a:lnTo>
                    <a:close/>
                    <a:moveTo>
                      <a:pt x="223078" y="55812"/>
                    </a:moveTo>
                    <a:lnTo>
                      <a:pt x="239895" y="58670"/>
                    </a:lnTo>
                    <a:lnTo>
                      <a:pt x="241194" y="59511"/>
                    </a:lnTo>
                    <a:close/>
                    <a:moveTo>
                      <a:pt x="187739" y="52590"/>
                    </a:moveTo>
                    <a:lnTo>
                      <a:pt x="185298" y="53626"/>
                    </a:lnTo>
                    <a:cubicBezTo>
                      <a:pt x="183251" y="55670"/>
                      <a:pt x="182271" y="57625"/>
                      <a:pt x="182271" y="60736"/>
                    </a:cubicBezTo>
                    <a:lnTo>
                      <a:pt x="182271" y="73890"/>
                    </a:lnTo>
                    <a:lnTo>
                      <a:pt x="160258" y="78395"/>
                    </a:lnTo>
                    <a:cubicBezTo>
                      <a:pt x="125786" y="93105"/>
                      <a:pt x="101303" y="127449"/>
                      <a:pt x="101303" y="166842"/>
                    </a:cubicBezTo>
                    <a:cubicBezTo>
                      <a:pt x="101303" y="219456"/>
                      <a:pt x="144829" y="262915"/>
                      <a:pt x="197522" y="262915"/>
                    </a:cubicBezTo>
                    <a:cubicBezTo>
                      <a:pt x="210673" y="262915"/>
                      <a:pt x="223263" y="260199"/>
                      <a:pt x="234749" y="255302"/>
                    </a:cubicBezTo>
                    <a:lnTo>
                      <a:pt x="250836" y="244426"/>
                    </a:lnTo>
                    <a:lnTo>
                      <a:pt x="260268" y="253836"/>
                    </a:lnTo>
                    <a:cubicBezTo>
                      <a:pt x="262316" y="255791"/>
                      <a:pt x="264364" y="256857"/>
                      <a:pt x="267391" y="256857"/>
                    </a:cubicBezTo>
                    <a:lnTo>
                      <a:pt x="268732" y="256281"/>
                    </a:lnTo>
                    <a:lnTo>
                      <a:pt x="242600" y="273962"/>
                    </a:lnTo>
                    <a:cubicBezTo>
                      <a:pt x="228698" y="279890"/>
                      <a:pt x="213455" y="283178"/>
                      <a:pt x="197522" y="283178"/>
                    </a:cubicBezTo>
                    <a:cubicBezTo>
                      <a:pt x="133703" y="283178"/>
                      <a:pt x="81009" y="230565"/>
                      <a:pt x="81009" y="166842"/>
                    </a:cubicBezTo>
                    <a:cubicBezTo>
                      <a:pt x="81009" y="119050"/>
                      <a:pt x="110649" y="77557"/>
                      <a:pt x="152393" y="59798"/>
                    </a:cubicBezTo>
                    <a:close/>
                    <a:moveTo>
                      <a:pt x="192421" y="50604"/>
                    </a:moveTo>
                    <a:lnTo>
                      <a:pt x="195181" y="51073"/>
                    </a:lnTo>
                    <a:lnTo>
                      <a:pt x="187739" y="52590"/>
                    </a:lnTo>
                    <a:close/>
                    <a:moveTo>
                      <a:pt x="197522" y="50595"/>
                    </a:moveTo>
                    <a:lnTo>
                      <a:pt x="223078" y="55812"/>
                    </a:lnTo>
                    <a:lnTo>
                      <a:pt x="195181" y="51073"/>
                    </a:lnTo>
                    <a:close/>
                    <a:moveTo>
                      <a:pt x="449651" y="41472"/>
                    </a:moveTo>
                    <a:cubicBezTo>
                      <a:pt x="450631" y="42539"/>
                      <a:pt x="451612" y="42539"/>
                      <a:pt x="452682" y="43516"/>
                    </a:cubicBezTo>
                    <a:cubicBezTo>
                      <a:pt x="454732" y="45560"/>
                      <a:pt x="455712" y="47604"/>
                      <a:pt x="455712" y="50626"/>
                    </a:cubicBezTo>
                    <a:cubicBezTo>
                      <a:pt x="455712" y="53648"/>
                      <a:pt x="454732" y="55692"/>
                      <a:pt x="452682" y="57647"/>
                    </a:cubicBezTo>
                    <a:cubicBezTo>
                      <a:pt x="450631" y="59691"/>
                      <a:pt x="448581" y="60757"/>
                      <a:pt x="445551" y="60757"/>
                    </a:cubicBezTo>
                    <a:cubicBezTo>
                      <a:pt x="442520" y="60757"/>
                      <a:pt x="440470" y="59691"/>
                      <a:pt x="438509" y="57647"/>
                    </a:cubicBezTo>
                    <a:cubicBezTo>
                      <a:pt x="436459" y="55692"/>
                      <a:pt x="435389" y="53648"/>
                      <a:pt x="435389" y="50626"/>
                    </a:cubicBezTo>
                    <a:cubicBezTo>
                      <a:pt x="435389" y="47604"/>
                      <a:pt x="436459" y="45560"/>
                      <a:pt x="438509" y="43516"/>
                    </a:cubicBezTo>
                    <a:cubicBezTo>
                      <a:pt x="441540" y="40495"/>
                      <a:pt x="445551" y="39517"/>
                      <a:pt x="449651" y="41472"/>
                    </a:cubicBezTo>
                    <a:close/>
                    <a:moveTo>
                      <a:pt x="486030" y="40505"/>
                    </a:moveTo>
                    <a:lnTo>
                      <a:pt x="516494" y="40505"/>
                    </a:lnTo>
                    <a:cubicBezTo>
                      <a:pt x="522551" y="40505"/>
                      <a:pt x="526559" y="44591"/>
                      <a:pt x="526559" y="50631"/>
                    </a:cubicBezTo>
                    <a:cubicBezTo>
                      <a:pt x="526559" y="56671"/>
                      <a:pt x="522551" y="60757"/>
                      <a:pt x="516494" y="60757"/>
                    </a:cubicBezTo>
                    <a:lnTo>
                      <a:pt x="486030" y="60757"/>
                    </a:lnTo>
                    <a:cubicBezTo>
                      <a:pt x="479973" y="60757"/>
                      <a:pt x="475964" y="56671"/>
                      <a:pt x="475964" y="50631"/>
                    </a:cubicBezTo>
                    <a:cubicBezTo>
                      <a:pt x="475964" y="44591"/>
                      <a:pt x="479973" y="40505"/>
                      <a:pt x="486030" y="40505"/>
                    </a:cubicBezTo>
                    <a:close/>
                    <a:moveTo>
                      <a:pt x="384851" y="40505"/>
                    </a:moveTo>
                    <a:lnTo>
                      <a:pt x="405059" y="40505"/>
                    </a:lnTo>
                    <a:cubicBezTo>
                      <a:pt x="411112" y="40505"/>
                      <a:pt x="415207" y="44591"/>
                      <a:pt x="415207" y="50631"/>
                    </a:cubicBezTo>
                    <a:cubicBezTo>
                      <a:pt x="415207" y="56671"/>
                      <a:pt x="411112" y="60757"/>
                      <a:pt x="405059" y="60757"/>
                    </a:cubicBezTo>
                    <a:lnTo>
                      <a:pt x="384851" y="60757"/>
                    </a:lnTo>
                    <a:cubicBezTo>
                      <a:pt x="378708" y="60757"/>
                      <a:pt x="374702" y="56671"/>
                      <a:pt x="374702" y="50631"/>
                    </a:cubicBezTo>
                    <a:cubicBezTo>
                      <a:pt x="374702" y="44591"/>
                      <a:pt x="378708" y="40505"/>
                      <a:pt x="384851" y="40505"/>
                    </a:cubicBezTo>
                    <a:close/>
                    <a:moveTo>
                      <a:pt x="70855" y="20176"/>
                    </a:moveTo>
                    <a:cubicBezTo>
                      <a:pt x="64803" y="20176"/>
                      <a:pt x="60798" y="24264"/>
                      <a:pt x="60798" y="30308"/>
                    </a:cubicBezTo>
                    <a:lnTo>
                      <a:pt x="60798" y="343788"/>
                    </a:lnTo>
                    <a:lnTo>
                      <a:pt x="222783" y="343788"/>
                    </a:lnTo>
                    <a:cubicBezTo>
                      <a:pt x="228835" y="343788"/>
                      <a:pt x="232929" y="347876"/>
                      <a:pt x="232929" y="353920"/>
                    </a:cubicBezTo>
                    <a:lnTo>
                      <a:pt x="232929" y="364052"/>
                    </a:lnTo>
                    <a:lnTo>
                      <a:pt x="374711" y="364052"/>
                    </a:lnTo>
                    <a:lnTo>
                      <a:pt x="374711" y="353920"/>
                    </a:lnTo>
                    <a:cubicBezTo>
                      <a:pt x="374711" y="347876"/>
                      <a:pt x="378716" y="343788"/>
                      <a:pt x="384857" y="343788"/>
                    </a:cubicBezTo>
                    <a:lnTo>
                      <a:pt x="546843" y="343788"/>
                    </a:lnTo>
                    <a:lnTo>
                      <a:pt x="546843" y="30308"/>
                    </a:lnTo>
                    <a:cubicBezTo>
                      <a:pt x="546843" y="24264"/>
                      <a:pt x="542748" y="20176"/>
                      <a:pt x="536696" y="20176"/>
                    </a:cubicBezTo>
                    <a:close/>
                    <a:moveTo>
                      <a:pt x="70855" y="0"/>
                    </a:moveTo>
                    <a:lnTo>
                      <a:pt x="536696" y="0"/>
                    </a:lnTo>
                    <a:cubicBezTo>
                      <a:pt x="553963" y="0"/>
                      <a:pt x="567135" y="13154"/>
                      <a:pt x="567135" y="30308"/>
                    </a:cubicBezTo>
                    <a:lnTo>
                      <a:pt x="567135" y="343794"/>
                    </a:lnTo>
                    <a:lnTo>
                      <a:pt x="384859" y="343794"/>
                    </a:lnTo>
                    <a:cubicBezTo>
                      <a:pt x="378718" y="343794"/>
                      <a:pt x="374712" y="347883"/>
                      <a:pt x="374712" y="353928"/>
                    </a:cubicBezTo>
                    <a:lnTo>
                      <a:pt x="374712" y="364062"/>
                    </a:lnTo>
                    <a:lnTo>
                      <a:pt x="232927" y="364062"/>
                    </a:lnTo>
                    <a:lnTo>
                      <a:pt x="232927" y="353928"/>
                    </a:lnTo>
                    <a:cubicBezTo>
                      <a:pt x="232927" y="347883"/>
                      <a:pt x="228833" y="343794"/>
                      <a:pt x="222780" y="343794"/>
                    </a:cubicBezTo>
                    <a:lnTo>
                      <a:pt x="40505" y="343794"/>
                    </a:lnTo>
                    <a:lnTo>
                      <a:pt x="40505" y="30308"/>
                    </a:lnTo>
                    <a:cubicBezTo>
                      <a:pt x="40505" y="13154"/>
                      <a:pt x="53678" y="0"/>
                      <a:pt x="708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îṡlîdê"/>
              <p:cNvSpPr txBox="1"/>
              <p:nvPr/>
            </p:nvSpPr>
            <p:spPr>
              <a:xfrm>
                <a:off x="8985987" y="110708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/>
                <a:r>
                  <a:rPr lang="zh-CN" altLang="en-US" sz="1400" b="1" dirty="0">
                    <a:cs typeface="+mn-ea"/>
                    <a:sym typeface="+mn-lt"/>
                  </a:rPr>
                  <a:t>关键词</a:t>
                </a:r>
              </a:p>
            </p:txBody>
          </p:sp>
        </p:grpSp>
      </p:grpSp>
      <p:pic>
        <p:nvPicPr>
          <p:cNvPr id="44" name="图片 43" descr="图片包含 户外, 道路, 地面&#10;&#10;已生成高可信度的说明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5202861" y="3492130"/>
            <a:ext cx="1786277" cy="178627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2017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0bc4efe-9a6f-40e6-a336-8dc407d122e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cbaf05d-7fed-477a-be30-062f7e77373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Nordri Tools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Nordri Tools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1440</Words>
  <Application>Microsoft Office PowerPoint</Application>
  <PresentationFormat>宽屏</PresentationFormat>
  <Paragraphs>180</Paragraphs>
  <Slides>35</Slides>
  <Notes>33</Notes>
  <HiddenSlides>0</HiddenSlides>
  <MMClips>2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等线</vt:lpstr>
      <vt:lpstr>等线 Light</vt:lpstr>
      <vt:lpstr>微软雅黑</vt:lpstr>
      <vt:lpstr>Arial</vt:lpstr>
      <vt:lpstr>Wingdings</vt:lpstr>
      <vt:lpstr>Nordri ToolsTheme</vt:lpstr>
      <vt:lpstr>1_Nordri ToolsTheme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小二的PPT</dc:creator>
  <cp:keywords>www.51pptmoban.com</cp:keywords>
  <cp:lastModifiedBy>YANGS</cp:lastModifiedBy>
  <cp:revision>3</cp:revision>
  <dcterms:created xsi:type="dcterms:W3CDTF">2018-01-21T03:32:00Z</dcterms:created>
  <dcterms:modified xsi:type="dcterms:W3CDTF">2018-04-24T14:55:07Z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