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8" r:id="rId3"/>
    <p:sldId id="259" r:id="rId4"/>
    <p:sldId id="263" r:id="rId5"/>
    <p:sldId id="264" r:id="rId6"/>
    <p:sldId id="265" r:id="rId7"/>
    <p:sldId id="266" r:id="rId8"/>
    <p:sldId id="260" r:id="rId9"/>
    <p:sldId id="267" r:id="rId10"/>
    <p:sldId id="268" r:id="rId11"/>
    <p:sldId id="269" r:id="rId12"/>
    <p:sldId id="270" r:id="rId13"/>
    <p:sldId id="261" r:id="rId14"/>
    <p:sldId id="271" r:id="rId15"/>
    <p:sldId id="272" r:id="rId16"/>
    <p:sldId id="274" r:id="rId17"/>
    <p:sldId id="262" r:id="rId18"/>
    <p:sldId id="275" r:id="rId19"/>
    <p:sldId id="276" r:id="rId20"/>
    <p:sldId id="277" r:id="rId21"/>
    <p:sldId id="278" r:id="rId22"/>
    <p:sldId id="279" r:id="rId23"/>
    <p:sldId id="280" r:id="rId24"/>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B6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66"/>
      </p:cViewPr>
      <p:guideLst>
        <p:guide orient="horz" pos="2160"/>
        <p:guide pos="3841"/>
      </p:guideLst>
    </p:cSldViewPr>
  </p:slideViewPr>
  <p:notesTextViewPr>
    <p:cViewPr>
      <p:scale>
        <a:sx n="1" d="1"/>
        <a:sy n="1" d="1"/>
      </p:scale>
      <p:origin x="0" y="0"/>
    </p:cViewPr>
  </p:notesTextViewPr>
  <p:sorterViewPr>
    <p:cViewPr varScale="1">
      <p:scale>
        <a:sx n="100" d="100"/>
        <a:sy n="100" d="100"/>
      </p:scale>
      <p:origin x="0" y="-459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2" Type="http://schemas.openxmlformats.org/officeDocument/2006/relationships/oleObject" Target="../embeddings/oleObject2.bin"/><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oleObject" Target="../embeddings/oleObject3.bin"/><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oleObject" Target="../embeddings/oleObject4.bin"/><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1" Type="http://schemas.openxmlformats.org/officeDocument/2006/relationships/oleObject" Target="../embeddings/oleObject5.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chemeClr val="accent2"/>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2BB8AA"/>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87</c:v>
                </c:pt>
                <c:pt idx="1">
                  <c:v>13</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2BB8AA"/>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35</c:v>
                </c:pt>
                <c:pt idx="1">
                  <c:v>65</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2BB8AA"/>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20</c:v>
                </c:pt>
                <c:pt idx="1">
                  <c:v>80</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tx>
            <c:strRef>
              <c:f>Sheet1!$B$1</c:f>
              <c:strCache>
                <c:ptCount val="1"/>
                <c:pt idx="0">
                  <c:v>Series 1</c:v>
                </c:pt>
              </c:strCache>
            </c:strRef>
          </c:tx>
          <c:spPr>
            <a:solidFill>
              <a:schemeClr val="bg1"/>
            </a:solidFill>
          </c:spPr>
          <c:cat>
            <c:numRef>
              <c:f>Sheet1!$A$2:$A$6</c:f>
              <c:numCache>
                <c:formatCode>m/d/yyyy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Series 12</c:v>
                </c:pt>
              </c:strCache>
            </c:strRef>
          </c:tx>
          <c:spPr>
            <a:solidFill>
              <a:schemeClr val="accent2">
                <a:lumMod val="60000"/>
                <a:lumOff val="40000"/>
              </a:schemeClr>
            </a:solidFill>
          </c:spPr>
          <c:cat>
            <c:numRef>
              <c:f>Sheet1!$A$2:$A$6</c:f>
              <c:numCache>
                <c:formatCode>m/d/yyyy</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ser>
        <c:ser>
          <c:idx val="2"/>
          <c:order val="2"/>
          <c:tx>
            <c:strRef>
              <c:f>Sheet1!$D$1</c:f>
              <c:strCache>
                <c:ptCount val="1"/>
                <c:pt idx="0">
                  <c:v>Series 2</c:v>
                </c:pt>
              </c:strCache>
            </c:strRef>
          </c:tx>
          <c:spPr>
            <a:solidFill>
              <a:schemeClr val="accent2"/>
            </a:solidFill>
            <a:ln w="25400">
              <a:noFill/>
            </a:ln>
          </c:spPr>
          <c:cat>
            <c:numRef>
              <c:f>Sheet1!$A$2:$A$6</c:f>
              <c:numCache>
                <c:formatCode>m/d/yyyy</c:formatCode>
                <c:ptCount val="5"/>
                <c:pt idx="0">
                  <c:v>37377</c:v>
                </c:pt>
                <c:pt idx="1">
                  <c:v>37408</c:v>
                </c:pt>
                <c:pt idx="2">
                  <c:v>37438</c:v>
                </c:pt>
                <c:pt idx="3">
                  <c:v>37469</c:v>
                </c:pt>
                <c:pt idx="4">
                  <c:v>37500</c:v>
                </c:pt>
              </c:numCache>
            </c:numRef>
          </c:cat>
          <c:val>
            <c:numRef>
              <c:f>Sheet1!$D$2:$D$6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256277888"/>
        <c:axId val="-256287136"/>
      </c:areaChart>
      <c:dateAx>
        <c:axId val="-256277888"/>
        <c:scaling>
          <c:orientation val="minMax"/>
        </c:scaling>
        <c:delete val="0"/>
        <c:axPos val="b"/>
        <c:numFmt formatCode="m/d/yyyy" sourceLinked="1"/>
        <c:majorTickMark val="out"/>
        <c:minorTickMark val="none"/>
        <c:tickLblPos val="nextTo"/>
        <c:txPr>
          <a:bodyPr/>
          <a:lstStyle/>
          <a:p>
            <a:pPr>
              <a:defRPr sz="1100">
                <a:solidFill>
                  <a:schemeClr val="bg1">
                    <a:lumMod val="65000"/>
                  </a:schemeClr>
                </a:solidFill>
              </a:defRPr>
            </a:pPr>
            <a:endParaRPr lang="zh-CN"/>
          </a:p>
        </c:txPr>
        <c:crossAx val="-256287136"/>
        <c:crosses val="autoZero"/>
        <c:auto val="1"/>
        <c:lblOffset val="100"/>
        <c:baseTimeUnit val="months"/>
      </c:dateAx>
      <c:valAx>
        <c:axId val="-256287136"/>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txPr>
          <a:bodyPr/>
          <a:lstStyle/>
          <a:p>
            <a:pPr>
              <a:defRPr sz="600">
                <a:solidFill>
                  <a:schemeClr val="bg1">
                    <a:lumMod val="65000"/>
                  </a:schemeClr>
                </a:solidFill>
              </a:defRPr>
            </a:pPr>
            <a:endParaRPr lang="zh-CN"/>
          </a:p>
        </c:txPr>
        <c:crossAx val="-256277888"/>
        <c:crosses val="autoZero"/>
        <c:crossBetween val="midCat"/>
      </c:valAx>
      <c:spPr>
        <a:noFill/>
        <a:ln>
          <a:noFill/>
        </a:ln>
      </c:spPr>
    </c:plotArea>
    <c:plotVisOnly val="1"/>
    <c:dispBlanksAs val="zero"/>
    <c:showDLblsOverMax val="0"/>
  </c:chart>
  <c:txPr>
    <a:bodyPr/>
    <a:lstStyle/>
    <a:p>
      <a:pPr>
        <a:defRPr sz="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DCE4FC-89D9-47EB-AF77-CCF584282656}" type="datetimeFigureOut">
              <a:rPr lang="zh-CN" altLang="en-US" smtClean="0"/>
              <a:t>2018/4/25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3FCFC2-CCD7-41BB-BE54-4729DA27F427}" type="slidenum">
              <a:rPr lang="zh-CN" altLang="en-US" smtClean="0"/>
              <a:t>‹#›</a:t>
            </a:fld>
            <a:endParaRPr lang="zh-CN" altLang="en-US"/>
          </a:p>
        </p:txBody>
      </p:sp>
    </p:spTree>
    <p:extLst>
      <p:ext uri="{BB962C8B-B14F-4D97-AF65-F5344CB8AC3E}">
        <p14:creationId xmlns:p14="http://schemas.microsoft.com/office/powerpoint/2010/main" val="6302584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2100687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3535961"/>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等腰三角形 9"/>
          <p:cNvSpPr/>
          <p:nvPr/>
        </p:nvSpPr>
        <p:spPr>
          <a:xfrm flipV="1">
            <a:off x="3490869" y="1463040"/>
            <a:ext cx="5213437"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flipV="1">
            <a:off x="1782324" y="2514600"/>
            <a:ext cx="2175010"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a:off x="6310139" y="4489276"/>
            <a:ext cx="1702091"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a:off x="7719546" y="755694"/>
            <a:ext cx="130615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8463451" y="2307021"/>
            <a:ext cx="992383"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a:off x="2669219" y="1170853"/>
            <a:ext cx="708236"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flipH="1">
            <a:off x="1251530" y="2973508"/>
            <a:ext cx="394819"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flipH="1" flipV="1">
            <a:off x="10336935" y="3162300"/>
            <a:ext cx="394819"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flipH="1" flipV="1">
            <a:off x="3096050" y="5883821"/>
            <a:ext cx="281405"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flipH="1">
            <a:off x="9522601" y="774217"/>
            <a:ext cx="1168453"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flipH="1" flipV="1">
            <a:off x="10534345" y="190500"/>
            <a:ext cx="394819"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266012" y="2073429"/>
            <a:ext cx="9663152" cy="2123658"/>
          </a:xfrm>
          <a:prstGeom prst="rect">
            <a:avLst/>
          </a:prstGeom>
          <a:noFill/>
        </p:spPr>
        <p:txBody>
          <a:bodyPr wrap="square" rtlCol="0">
            <a:spAutoFit/>
          </a:bodyPr>
          <a:lstStyle/>
          <a:p>
            <a:pPr algn="ctr"/>
            <a:r>
              <a:rPr lang="en-US" altLang="zh-CN" sz="6600" b="1" dirty="0" smtClean="0">
                <a:solidFill>
                  <a:schemeClr val="bg1"/>
                </a:solidFill>
              </a:rPr>
              <a:t>Economic</a:t>
            </a:r>
          </a:p>
          <a:p>
            <a:pPr algn="ctr"/>
            <a:r>
              <a:rPr lang="en-US" altLang="zh-CN" sz="6600" b="1" dirty="0" smtClean="0">
                <a:solidFill>
                  <a:schemeClr val="bg1"/>
                </a:solidFill>
              </a:rPr>
              <a:t>POWERPOINT</a:t>
            </a:r>
            <a:endParaRPr lang="zh-CN" altLang="en-US" sz="6600" b="1" dirty="0">
              <a:solidFill>
                <a:schemeClr val="bg1"/>
              </a:solidFill>
            </a:endParaRPr>
          </a:p>
        </p:txBody>
      </p:sp>
    </p:spTree>
    <p:extLst>
      <p:ext uri="{BB962C8B-B14F-4D97-AF65-F5344CB8AC3E}">
        <p14:creationId xmlns:p14="http://schemas.microsoft.com/office/powerpoint/2010/main" val="9153002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Economic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graphicFrame>
        <p:nvGraphicFramePr>
          <p:cNvPr id="7" name="Chart 2"/>
          <p:cNvGraphicFramePr/>
          <p:nvPr>
            <p:extLst>
              <p:ext uri="{D42A27DB-BD31-4B8C-83A1-F6EECF244321}">
                <p14:modId xmlns:p14="http://schemas.microsoft.com/office/powerpoint/2010/main" val="2704309824"/>
              </p:ext>
            </p:extLst>
          </p:nvPr>
        </p:nvGraphicFramePr>
        <p:xfrm>
          <a:off x="193354" y="1911918"/>
          <a:ext cx="3043389" cy="2359131"/>
        </p:xfrm>
        <a:graphic>
          <a:graphicData uri="http://schemas.openxmlformats.org/drawingml/2006/chart">
            <c:chart xmlns:c="http://schemas.openxmlformats.org/drawingml/2006/chart" xmlns:r="http://schemas.openxmlformats.org/officeDocument/2006/relationships" r:id="rId2"/>
          </a:graphicData>
        </a:graphic>
      </p:graphicFrame>
      <p:sp>
        <p:nvSpPr>
          <p:cNvPr id="8" name="Content Placeholder 2"/>
          <p:cNvSpPr txBox="1">
            <a:spLocks/>
          </p:cNvSpPr>
          <p:nvPr/>
        </p:nvSpPr>
        <p:spPr>
          <a:xfrm>
            <a:off x="1075828" y="2770604"/>
            <a:ext cx="1279117"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73%</a:t>
            </a:r>
            <a:endParaRPr lang="en-US" sz="3600" dirty="0">
              <a:solidFill>
                <a:schemeClr val="accent2"/>
              </a:solidFill>
              <a:latin typeface="Source Sans Pro Black" pitchFamily="34" charset="0"/>
            </a:endParaRPr>
          </a:p>
        </p:txBody>
      </p:sp>
      <p:graphicFrame>
        <p:nvGraphicFramePr>
          <p:cNvPr id="9" name="Chart 39"/>
          <p:cNvGraphicFramePr/>
          <p:nvPr>
            <p:extLst>
              <p:ext uri="{D42A27DB-BD31-4B8C-83A1-F6EECF244321}">
                <p14:modId xmlns:p14="http://schemas.microsoft.com/office/powerpoint/2010/main" val="1397811642"/>
              </p:ext>
            </p:extLst>
          </p:nvPr>
        </p:nvGraphicFramePr>
        <p:xfrm>
          <a:off x="3115048" y="1911918"/>
          <a:ext cx="3043389" cy="2359131"/>
        </p:xfrm>
        <a:graphic>
          <a:graphicData uri="http://schemas.openxmlformats.org/drawingml/2006/chart">
            <c:chart xmlns:c="http://schemas.openxmlformats.org/drawingml/2006/chart" xmlns:r="http://schemas.openxmlformats.org/officeDocument/2006/relationships" r:id="rId3"/>
          </a:graphicData>
        </a:graphic>
      </p:graphicFrame>
      <p:sp>
        <p:nvSpPr>
          <p:cNvPr id="10" name="Content Placeholder 2"/>
          <p:cNvSpPr txBox="1">
            <a:spLocks/>
          </p:cNvSpPr>
          <p:nvPr/>
        </p:nvSpPr>
        <p:spPr>
          <a:xfrm>
            <a:off x="4002580" y="2770604"/>
            <a:ext cx="1279117"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87%</a:t>
            </a:r>
            <a:endParaRPr lang="en-US" sz="3600" dirty="0">
              <a:solidFill>
                <a:schemeClr val="accent2"/>
              </a:solidFill>
              <a:latin typeface="Source Sans Pro Black" pitchFamily="34" charset="0"/>
            </a:endParaRPr>
          </a:p>
        </p:txBody>
      </p:sp>
      <p:graphicFrame>
        <p:nvGraphicFramePr>
          <p:cNvPr id="11" name="Chart 47"/>
          <p:cNvGraphicFramePr/>
          <p:nvPr>
            <p:extLst>
              <p:ext uri="{D42A27DB-BD31-4B8C-83A1-F6EECF244321}">
                <p14:modId xmlns:p14="http://schemas.microsoft.com/office/powerpoint/2010/main" val="699185014"/>
              </p:ext>
            </p:extLst>
          </p:nvPr>
        </p:nvGraphicFramePr>
        <p:xfrm>
          <a:off x="6036741" y="1911918"/>
          <a:ext cx="3043389" cy="2359131"/>
        </p:xfrm>
        <a:graphic>
          <a:graphicData uri="http://schemas.openxmlformats.org/drawingml/2006/chart">
            <c:chart xmlns:c="http://schemas.openxmlformats.org/drawingml/2006/chart" xmlns:r="http://schemas.openxmlformats.org/officeDocument/2006/relationships" r:id="rId4"/>
          </a:graphicData>
        </a:graphic>
      </p:graphicFrame>
      <p:sp>
        <p:nvSpPr>
          <p:cNvPr id="12" name="Content Placeholder 2"/>
          <p:cNvSpPr txBox="1">
            <a:spLocks/>
          </p:cNvSpPr>
          <p:nvPr/>
        </p:nvSpPr>
        <p:spPr>
          <a:xfrm>
            <a:off x="6929334" y="2770604"/>
            <a:ext cx="1279117"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35%</a:t>
            </a:r>
            <a:endParaRPr lang="en-US" sz="3600" dirty="0">
              <a:solidFill>
                <a:schemeClr val="accent2"/>
              </a:solidFill>
              <a:latin typeface="Source Sans Pro Black" pitchFamily="34" charset="0"/>
            </a:endParaRPr>
          </a:p>
        </p:txBody>
      </p:sp>
      <p:graphicFrame>
        <p:nvGraphicFramePr>
          <p:cNvPr id="13" name="Chart 51"/>
          <p:cNvGraphicFramePr/>
          <p:nvPr>
            <p:extLst>
              <p:ext uri="{D42A27DB-BD31-4B8C-83A1-F6EECF244321}">
                <p14:modId xmlns:p14="http://schemas.microsoft.com/office/powerpoint/2010/main" val="250952272"/>
              </p:ext>
            </p:extLst>
          </p:nvPr>
        </p:nvGraphicFramePr>
        <p:xfrm>
          <a:off x="8958434" y="1911918"/>
          <a:ext cx="3043389" cy="2359131"/>
        </p:xfrm>
        <a:graphic>
          <a:graphicData uri="http://schemas.openxmlformats.org/drawingml/2006/chart">
            <c:chart xmlns:c="http://schemas.openxmlformats.org/drawingml/2006/chart" xmlns:r="http://schemas.openxmlformats.org/officeDocument/2006/relationships" r:id="rId5"/>
          </a:graphicData>
        </a:graphic>
      </p:graphicFrame>
      <p:sp>
        <p:nvSpPr>
          <p:cNvPr id="14" name="Content Placeholder 2"/>
          <p:cNvSpPr txBox="1">
            <a:spLocks/>
          </p:cNvSpPr>
          <p:nvPr/>
        </p:nvSpPr>
        <p:spPr>
          <a:xfrm>
            <a:off x="9851026" y="2770604"/>
            <a:ext cx="1279117"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35%</a:t>
            </a:r>
            <a:endParaRPr lang="en-US" sz="3600" dirty="0">
              <a:solidFill>
                <a:schemeClr val="accent2"/>
              </a:solidFill>
              <a:latin typeface="Source Sans Pro Black" pitchFamily="34" charset="0"/>
            </a:endParaRPr>
          </a:p>
        </p:txBody>
      </p:sp>
      <p:cxnSp>
        <p:nvCxnSpPr>
          <p:cNvPr id="15" name="Straight Connector 53"/>
          <p:cNvCxnSpPr/>
          <p:nvPr/>
        </p:nvCxnSpPr>
        <p:spPr>
          <a:xfrm>
            <a:off x="3162791" y="1931722"/>
            <a:ext cx="0" cy="397748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54"/>
          <p:cNvCxnSpPr/>
          <p:nvPr/>
        </p:nvCxnSpPr>
        <p:spPr>
          <a:xfrm>
            <a:off x="6085907" y="1931722"/>
            <a:ext cx="0" cy="397748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55"/>
          <p:cNvCxnSpPr/>
          <p:nvPr/>
        </p:nvCxnSpPr>
        <p:spPr>
          <a:xfrm>
            <a:off x="9009024" y="1931722"/>
            <a:ext cx="0" cy="397748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58"/>
          <p:cNvCxnSpPr/>
          <p:nvPr/>
        </p:nvCxnSpPr>
        <p:spPr>
          <a:xfrm>
            <a:off x="841110" y="4428537"/>
            <a:ext cx="1748553"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19" name="Content Placeholder 2"/>
          <p:cNvSpPr txBox="1">
            <a:spLocks/>
          </p:cNvSpPr>
          <p:nvPr/>
        </p:nvSpPr>
        <p:spPr>
          <a:xfrm>
            <a:off x="751142" y="5293284"/>
            <a:ext cx="1897645"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20" name="Group 75"/>
          <p:cNvGrpSpPr/>
          <p:nvPr/>
        </p:nvGrpSpPr>
        <p:grpSpPr>
          <a:xfrm>
            <a:off x="676021" y="4596243"/>
            <a:ext cx="2047885" cy="816849"/>
            <a:chOff x="2343409" y="3651870"/>
            <a:chExt cx="1480516" cy="590694"/>
          </a:xfrm>
        </p:grpSpPr>
        <p:sp>
          <p:nvSpPr>
            <p:cNvPr id="21"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$96,453</a:t>
              </a:r>
              <a:endParaRPr lang="en-US" sz="3200" dirty="0">
                <a:solidFill>
                  <a:schemeClr val="accent2"/>
                </a:solidFill>
                <a:latin typeface="Source Sans Pro Black" pitchFamily="34" charset="0"/>
              </a:endParaRPr>
            </a:p>
          </p:txBody>
        </p:sp>
        <p:sp>
          <p:nvSpPr>
            <p:cNvPr id="22"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cxnSp>
        <p:nvCxnSpPr>
          <p:cNvPr id="23" name="Straight Connector 56"/>
          <p:cNvCxnSpPr/>
          <p:nvPr/>
        </p:nvCxnSpPr>
        <p:spPr>
          <a:xfrm>
            <a:off x="3749406" y="4428537"/>
            <a:ext cx="1748553"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24" name="Content Placeholder 2"/>
          <p:cNvSpPr txBox="1">
            <a:spLocks/>
          </p:cNvSpPr>
          <p:nvPr/>
        </p:nvSpPr>
        <p:spPr>
          <a:xfrm>
            <a:off x="3693317" y="5293284"/>
            <a:ext cx="1897645"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25" name="Group 79"/>
          <p:cNvGrpSpPr/>
          <p:nvPr/>
        </p:nvGrpSpPr>
        <p:grpSpPr>
          <a:xfrm>
            <a:off x="3618196" y="4596243"/>
            <a:ext cx="2047885" cy="816849"/>
            <a:chOff x="2343409" y="3651870"/>
            <a:chExt cx="1480516" cy="590694"/>
          </a:xfrm>
        </p:grpSpPr>
        <p:sp>
          <p:nvSpPr>
            <p:cNvPr id="26"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$46,200</a:t>
              </a:r>
              <a:endParaRPr lang="en-US" sz="3200" dirty="0">
                <a:solidFill>
                  <a:schemeClr val="accent2"/>
                </a:solidFill>
                <a:latin typeface="Source Sans Pro Black" pitchFamily="34" charset="0"/>
              </a:endParaRPr>
            </a:p>
          </p:txBody>
        </p:sp>
        <p:sp>
          <p:nvSpPr>
            <p:cNvPr id="27"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cxnSp>
        <p:nvCxnSpPr>
          <p:cNvPr id="28" name="Straight Connector 60"/>
          <p:cNvCxnSpPr/>
          <p:nvPr/>
        </p:nvCxnSpPr>
        <p:spPr>
          <a:xfrm>
            <a:off x="6694616" y="4428537"/>
            <a:ext cx="1748553"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29" name="Content Placeholder 2"/>
          <p:cNvSpPr txBox="1">
            <a:spLocks/>
          </p:cNvSpPr>
          <p:nvPr/>
        </p:nvSpPr>
        <p:spPr>
          <a:xfrm>
            <a:off x="6620071" y="5293284"/>
            <a:ext cx="1897645"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30" name="Group 83"/>
          <p:cNvGrpSpPr/>
          <p:nvPr/>
        </p:nvGrpSpPr>
        <p:grpSpPr>
          <a:xfrm>
            <a:off x="6544950" y="4596243"/>
            <a:ext cx="2047885" cy="816849"/>
            <a:chOff x="2343409" y="3651870"/>
            <a:chExt cx="1480516" cy="590694"/>
          </a:xfrm>
        </p:grpSpPr>
        <p:sp>
          <p:nvSpPr>
            <p:cNvPr id="31"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$14,321</a:t>
              </a:r>
              <a:endParaRPr lang="en-US" sz="3200" dirty="0">
                <a:solidFill>
                  <a:schemeClr val="accent2"/>
                </a:solidFill>
                <a:latin typeface="Source Sans Pro Black" pitchFamily="34" charset="0"/>
              </a:endParaRPr>
            </a:p>
          </p:txBody>
        </p:sp>
        <p:sp>
          <p:nvSpPr>
            <p:cNvPr id="32"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cxnSp>
        <p:nvCxnSpPr>
          <p:cNvPr id="33" name="Straight Connector 61"/>
          <p:cNvCxnSpPr/>
          <p:nvPr/>
        </p:nvCxnSpPr>
        <p:spPr>
          <a:xfrm>
            <a:off x="9616308" y="4428537"/>
            <a:ext cx="1748553"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34" name="Content Placeholder 2"/>
          <p:cNvSpPr txBox="1">
            <a:spLocks/>
          </p:cNvSpPr>
          <p:nvPr/>
        </p:nvSpPr>
        <p:spPr>
          <a:xfrm>
            <a:off x="9541763" y="5293284"/>
            <a:ext cx="1897645"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35" name="Group 87"/>
          <p:cNvGrpSpPr/>
          <p:nvPr/>
        </p:nvGrpSpPr>
        <p:grpSpPr>
          <a:xfrm>
            <a:off x="9466642" y="4596243"/>
            <a:ext cx="2047885" cy="816849"/>
            <a:chOff x="2343409" y="3651870"/>
            <a:chExt cx="1480516" cy="590694"/>
          </a:xfrm>
        </p:grpSpPr>
        <p:sp>
          <p:nvSpPr>
            <p:cNvPr id="36"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$16,567</a:t>
              </a:r>
              <a:endParaRPr lang="en-US" sz="3200" dirty="0">
                <a:solidFill>
                  <a:schemeClr val="accent2"/>
                </a:solidFill>
                <a:latin typeface="Source Sans Pro Black" pitchFamily="34" charset="0"/>
              </a:endParaRPr>
            </a:p>
          </p:txBody>
        </p:sp>
        <p:sp>
          <p:nvSpPr>
            <p:cNvPr id="37"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spTree>
    <p:extLst>
      <p:ext uri="{BB962C8B-B14F-4D97-AF65-F5344CB8AC3E}">
        <p14:creationId xmlns:p14="http://schemas.microsoft.com/office/powerpoint/2010/main" val="3472442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Economic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Freeform 7"/>
          <p:cNvSpPr>
            <a:spLocks noEditPoints="1"/>
          </p:cNvSpPr>
          <p:nvPr/>
        </p:nvSpPr>
        <p:spPr bwMode="auto">
          <a:xfrm>
            <a:off x="4673678" y="2783345"/>
            <a:ext cx="392017"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8" name="TextBox 147"/>
          <p:cNvSpPr txBox="1"/>
          <p:nvPr/>
        </p:nvSpPr>
        <p:spPr>
          <a:xfrm>
            <a:off x="4634061" y="2839995"/>
            <a:ext cx="476536" cy="253916"/>
          </a:xfrm>
          <a:prstGeom prst="rect">
            <a:avLst/>
          </a:prstGeom>
          <a:noFill/>
        </p:spPr>
        <p:txBody>
          <a:bodyPr wrap="none" rtlCol="0">
            <a:spAutoFit/>
          </a:bodyPr>
          <a:lstStyle/>
          <a:p>
            <a:pPr algn="ctr"/>
            <a:r>
              <a:rPr lang="en-US" sz="1050" b="1" dirty="0" smtClean="0">
                <a:solidFill>
                  <a:schemeClr val="accent2"/>
                </a:solidFill>
              </a:rPr>
              <a:t>26%</a:t>
            </a:r>
            <a:endParaRPr lang="en-US" sz="1050" b="1" dirty="0">
              <a:solidFill>
                <a:schemeClr val="accent2"/>
              </a:solidFill>
            </a:endParaRPr>
          </a:p>
        </p:txBody>
      </p:sp>
      <p:sp>
        <p:nvSpPr>
          <p:cNvPr id="9" name="Freeform 7"/>
          <p:cNvSpPr>
            <a:spLocks noEditPoints="1"/>
          </p:cNvSpPr>
          <p:nvPr/>
        </p:nvSpPr>
        <p:spPr bwMode="auto">
          <a:xfrm>
            <a:off x="2344129" y="1908835"/>
            <a:ext cx="392017"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10" name="TextBox 150"/>
          <p:cNvSpPr txBox="1"/>
          <p:nvPr/>
        </p:nvSpPr>
        <p:spPr>
          <a:xfrm>
            <a:off x="2304510" y="1965485"/>
            <a:ext cx="476536" cy="253916"/>
          </a:xfrm>
          <a:prstGeom prst="rect">
            <a:avLst/>
          </a:prstGeom>
          <a:noFill/>
        </p:spPr>
        <p:txBody>
          <a:bodyPr wrap="none" rtlCol="0">
            <a:spAutoFit/>
          </a:bodyPr>
          <a:lstStyle/>
          <a:p>
            <a:pPr algn="ctr"/>
            <a:r>
              <a:rPr lang="en-US" sz="1050" b="1" dirty="0" smtClean="0">
                <a:solidFill>
                  <a:schemeClr val="accent2"/>
                </a:solidFill>
              </a:rPr>
              <a:t>56%</a:t>
            </a:r>
            <a:endParaRPr lang="en-US" sz="1050" b="1" dirty="0">
              <a:solidFill>
                <a:schemeClr val="accent2"/>
              </a:solidFill>
            </a:endParaRPr>
          </a:p>
        </p:txBody>
      </p:sp>
      <p:sp>
        <p:nvSpPr>
          <p:cNvPr id="11" name="Freeform 7"/>
          <p:cNvSpPr>
            <a:spLocks noEditPoints="1"/>
          </p:cNvSpPr>
          <p:nvPr/>
        </p:nvSpPr>
        <p:spPr bwMode="auto">
          <a:xfrm>
            <a:off x="3565730" y="2372748"/>
            <a:ext cx="392017"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12" name="TextBox 153"/>
          <p:cNvSpPr txBox="1"/>
          <p:nvPr/>
        </p:nvSpPr>
        <p:spPr>
          <a:xfrm>
            <a:off x="3526112" y="2429398"/>
            <a:ext cx="476536" cy="253916"/>
          </a:xfrm>
          <a:prstGeom prst="rect">
            <a:avLst/>
          </a:prstGeom>
          <a:noFill/>
        </p:spPr>
        <p:txBody>
          <a:bodyPr wrap="none" rtlCol="0">
            <a:spAutoFit/>
          </a:bodyPr>
          <a:lstStyle/>
          <a:p>
            <a:pPr algn="ctr"/>
            <a:r>
              <a:rPr lang="en-US" sz="1050" b="1" dirty="0" smtClean="0">
                <a:solidFill>
                  <a:schemeClr val="accent2"/>
                </a:solidFill>
              </a:rPr>
              <a:t>45%</a:t>
            </a:r>
            <a:endParaRPr lang="en-US" sz="1050" b="1" dirty="0">
              <a:solidFill>
                <a:schemeClr val="accent2"/>
              </a:solidFill>
            </a:endParaRPr>
          </a:p>
        </p:txBody>
      </p:sp>
      <p:sp>
        <p:nvSpPr>
          <p:cNvPr id="13" name="Freeform 7"/>
          <p:cNvSpPr>
            <a:spLocks noEditPoints="1"/>
          </p:cNvSpPr>
          <p:nvPr/>
        </p:nvSpPr>
        <p:spPr bwMode="auto">
          <a:xfrm>
            <a:off x="1329824" y="2569379"/>
            <a:ext cx="392017"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14" name="TextBox 156"/>
          <p:cNvSpPr txBox="1"/>
          <p:nvPr/>
        </p:nvSpPr>
        <p:spPr>
          <a:xfrm>
            <a:off x="1290206" y="2626029"/>
            <a:ext cx="476536" cy="253916"/>
          </a:xfrm>
          <a:prstGeom prst="rect">
            <a:avLst/>
          </a:prstGeom>
          <a:noFill/>
        </p:spPr>
        <p:txBody>
          <a:bodyPr wrap="none" rtlCol="0">
            <a:spAutoFit/>
          </a:bodyPr>
          <a:lstStyle/>
          <a:p>
            <a:pPr algn="ctr"/>
            <a:r>
              <a:rPr lang="en-US" sz="1050" b="1" dirty="0" smtClean="0">
                <a:solidFill>
                  <a:schemeClr val="accent2"/>
                </a:solidFill>
              </a:rPr>
              <a:t>39%</a:t>
            </a:r>
            <a:endParaRPr lang="en-US" sz="1050" b="1" dirty="0">
              <a:solidFill>
                <a:schemeClr val="accent2"/>
              </a:solidFill>
            </a:endParaRPr>
          </a:p>
        </p:txBody>
      </p:sp>
      <p:sp>
        <p:nvSpPr>
          <p:cNvPr id="15" name="Isosceles Triangle 2"/>
          <p:cNvSpPr/>
          <p:nvPr/>
        </p:nvSpPr>
        <p:spPr>
          <a:xfrm>
            <a:off x="691298" y="3314292"/>
            <a:ext cx="1674352" cy="119259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6" name="Isosceles Triangle 2"/>
          <p:cNvSpPr/>
          <p:nvPr/>
        </p:nvSpPr>
        <p:spPr>
          <a:xfrm>
            <a:off x="1705604" y="2683832"/>
            <a:ext cx="1674352" cy="182305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7" name="Isosceles Triangle 2"/>
          <p:cNvSpPr/>
          <p:nvPr/>
        </p:nvSpPr>
        <p:spPr>
          <a:xfrm>
            <a:off x="2994384" y="3117489"/>
            <a:ext cx="1539992" cy="138939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8" name="Isosceles Triangle 2"/>
          <p:cNvSpPr/>
          <p:nvPr/>
        </p:nvSpPr>
        <p:spPr>
          <a:xfrm>
            <a:off x="4154313" y="3548016"/>
            <a:ext cx="1436032" cy="958866"/>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9" name="Content Placeholder 2"/>
          <p:cNvSpPr txBox="1">
            <a:spLocks/>
          </p:cNvSpPr>
          <p:nvPr/>
        </p:nvSpPr>
        <p:spPr>
          <a:xfrm>
            <a:off x="1311057" y="5532723"/>
            <a:ext cx="4255160" cy="879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consectetur adipiscing elit. Curabitur elementum posuere pretium. Quisque nibh dolor, dignissim ac dignissim ut, luctus ac urna. </a:t>
            </a:r>
            <a:endParaRPr lang="en-US" sz="1100" dirty="0">
              <a:solidFill>
                <a:schemeClr val="bg1"/>
              </a:solidFill>
            </a:endParaRPr>
          </a:p>
        </p:txBody>
      </p:sp>
      <p:sp>
        <p:nvSpPr>
          <p:cNvPr id="20" name="Content Placeholder 2"/>
          <p:cNvSpPr txBox="1">
            <a:spLocks/>
          </p:cNvSpPr>
          <p:nvPr/>
        </p:nvSpPr>
        <p:spPr>
          <a:xfrm>
            <a:off x="1294740" y="4743365"/>
            <a:ext cx="2044293" cy="545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600" b="1" dirty="0" smtClean="0">
                <a:solidFill>
                  <a:schemeClr val="accent2"/>
                </a:solidFill>
                <a:latin typeface="Source Sans Pro Black" pitchFamily="34" charset="0"/>
              </a:rPr>
              <a:t>2013</a:t>
            </a:r>
            <a:endParaRPr lang="en-US" sz="3600" b="1" dirty="0">
              <a:solidFill>
                <a:schemeClr val="accent2"/>
              </a:solidFill>
              <a:latin typeface="Source Sans Pro Black" pitchFamily="34" charset="0"/>
            </a:endParaRPr>
          </a:p>
        </p:txBody>
      </p:sp>
      <p:sp>
        <p:nvSpPr>
          <p:cNvPr id="21" name="Subtitle 2"/>
          <p:cNvSpPr txBox="1">
            <a:spLocks/>
          </p:cNvSpPr>
          <p:nvPr/>
        </p:nvSpPr>
        <p:spPr>
          <a:xfrm>
            <a:off x="1294027" y="5234117"/>
            <a:ext cx="2141312" cy="2837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dirty="0" smtClean="0">
                <a:solidFill>
                  <a:schemeClr val="accent2"/>
                </a:solidFill>
                <a:ea typeface="Franchise" pitchFamily="49" charset="0"/>
              </a:rPr>
              <a:t>Sales By year</a:t>
            </a:r>
          </a:p>
        </p:txBody>
      </p:sp>
      <p:sp>
        <p:nvSpPr>
          <p:cNvPr id="22" name="Oval 79"/>
          <p:cNvSpPr/>
          <p:nvPr/>
        </p:nvSpPr>
        <p:spPr>
          <a:xfrm>
            <a:off x="716320" y="4933954"/>
            <a:ext cx="514323" cy="514189"/>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3" name="Freeform 80"/>
          <p:cNvSpPr>
            <a:spLocks/>
          </p:cNvSpPr>
          <p:nvPr/>
        </p:nvSpPr>
        <p:spPr bwMode="auto">
          <a:xfrm>
            <a:off x="870827" y="5076371"/>
            <a:ext cx="205336" cy="21289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cxnSp>
        <p:nvCxnSpPr>
          <p:cNvPr id="24" name="Straight Connector 81"/>
          <p:cNvCxnSpPr/>
          <p:nvPr/>
        </p:nvCxnSpPr>
        <p:spPr>
          <a:xfrm>
            <a:off x="6075934" y="1816668"/>
            <a:ext cx="0" cy="455614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5" name="Freeform 7"/>
          <p:cNvSpPr>
            <a:spLocks noEditPoints="1"/>
          </p:cNvSpPr>
          <p:nvPr/>
        </p:nvSpPr>
        <p:spPr bwMode="auto">
          <a:xfrm>
            <a:off x="10587212" y="2783345"/>
            <a:ext cx="392017"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accent2"/>
              </a:solidFill>
            </a:endParaRPr>
          </a:p>
        </p:txBody>
      </p:sp>
      <p:sp>
        <p:nvSpPr>
          <p:cNvPr id="26" name="TextBox 93"/>
          <p:cNvSpPr txBox="1"/>
          <p:nvPr/>
        </p:nvSpPr>
        <p:spPr>
          <a:xfrm>
            <a:off x="10547594" y="2839995"/>
            <a:ext cx="476536" cy="253916"/>
          </a:xfrm>
          <a:prstGeom prst="rect">
            <a:avLst/>
          </a:prstGeom>
          <a:noFill/>
        </p:spPr>
        <p:txBody>
          <a:bodyPr wrap="none" rtlCol="0">
            <a:spAutoFit/>
          </a:bodyPr>
          <a:lstStyle/>
          <a:p>
            <a:pPr algn="ctr"/>
            <a:r>
              <a:rPr lang="en-US" sz="1050" b="1" dirty="0" smtClean="0">
                <a:solidFill>
                  <a:schemeClr val="accent2"/>
                </a:solidFill>
              </a:rPr>
              <a:t>26%</a:t>
            </a:r>
            <a:endParaRPr lang="en-US" sz="1050" b="1" dirty="0">
              <a:solidFill>
                <a:schemeClr val="accent2"/>
              </a:solidFill>
            </a:endParaRPr>
          </a:p>
        </p:txBody>
      </p:sp>
      <p:sp>
        <p:nvSpPr>
          <p:cNvPr id="27" name="Freeform 7"/>
          <p:cNvSpPr>
            <a:spLocks noEditPoints="1"/>
          </p:cNvSpPr>
          <p:nvPr/>
        </p:nvSpPr>
        <p:spPr bwMode="auto">
          <a:xfrm>
            <a:off x="8257662" y="1908835"/>
            <a:ext cx="392017"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accent2"/>
              </a:solidFill>
            </a:endParaRPr>
          </a:p>
        </p:txBody>
      </p:sp>
      <p:sp>
        <p:nvSpPr>
          <p:cNvPr id="28" name="TextBox 96"/>
          <p:cNvSpPr txBox="1"/>
          <p:nvPr/>
        </p:nvSpPr>
        <p:spPr>
          <a:xfrm>
            <a:off x="8218044" y="1965485"/>
            <a:ext cx="476536" cy="253916"/>
          </a:xfrm>
          <a:prstGeom prst="rect">
            <a:avLst/>
          </a:prstGeom>
          <a:noFill/>
        </p:spPr>
        <p:txBody>
          <a:bodyPr wrap="none" rtlCol="0">
            <a:spAutoFit/>
          </a:bodyPr>
          <a:lstStyle/>
          <a:p>
            <a:pPr algn="ctr"/>
            <a:r>
              <a:rPr lang="en-US" sz="1050" b="1" dirty="0" smtClean="0">
                <a:solidFill>
                  <a:schemeClr val="accent2"/>
                </a:solidFill>
              </a:rPr>
              <a:t>56%</a:t>
            </a:r>
            <a:endParaRPr lang="en-US" sz="1050" b="1" dirty="0">
              <a:solidFill>
                <a:schemeClr val="accent2"/>
              </a:solidFill>
            </a:endParaRPr>
          </a:p>
        </p:txBody>
      </p:sp>
      <p:sp>
        <p:nvSpPr>
          <p:cNvPr id="29" name="Freeform 7"/>
          <p:cNvSpPr>
            <a:spLocks noEditPoints="1"/>
          </p:cNvSpPr>
          <p:nvPr/>
        </p:nvSpPr>
        <p:spPr bwMode="auto">
          <a:xfrm>
            <a:off x="9479263" y="2372748"/>
            <a:ext cx="392017"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accent2"/>
              </a:solidFill>
            </a:endParaRPr>
          </a:p>
        </p:txBody>
      </p:sp>
      <p:sp>
        <p:nvSpPr>
          <p:cNvPr id="30" name="TextBox 99"/>
          <p:cNvSpPr txBox="1"/>
          <p:nvPr/>
        </p:nvSpPr>
        <p:spPr>
          <a:xfrm>
            <a:off x="9439646" y="2429398"/>
            <a:ext cx="476536" cy="253916"/>
          </a:xfrm>
          <a:prstGeom prst="rect">
            <a:avLst/>
          </a:prstGeom>
          <a:noFill/>
        </p:spPr>
        <p:txBody>
          <a:bodyPr wrap="none" rtlCol="0">
            <a:spAutoFit/>
          </a:bodyPr>
          <a:lstStyle/>
          <a:p>
            <a:pPr algn="ctr"/>
            <a:r>
              <a:rPr lang="en-US" sz="1050" b="1" dirty="0" smtClean="0">
                <a:solidFill>
                  <a:schemeClr val="accent2"/>
                </a:solidFill>
              </a:rPr>
              <a:t>45%</a:t>
            </a:r>
            <a:endParaRPr lang="en-US" sz="1050" b="1" dirty="0">
              <a:solidFill>
                <a:schemeClr val="accent2"/>
              </a:solidFill>
            </a:endParaRPr>
          </a:p>
        </p:txBody>
      </p:sp>
      <p:sp>
        <p:nvSpPr>
          <p:cNvPr id="31" name="Freeform 7"/>
          <p:cNvSpPr>
            <a:spLocks noEditPoints="1"/>
          </p:cNvSpPr>
          <p:nvPr/>
        </p:nvSpPr>
        <p:spPr bwMode="auto">
          <a:xfrm>
            <a:off x="7243357" y="2569379"/>
            <a:ext cx="392017"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accent2"/>
              </a:solidFill>
            </a:endParaRPr>
          </a:p>
        </p:txBody>
      </p:sp>
      <p:sp>
        <p:nvSpPr>
          <p:cNvPr id="32" name="TextBox 102"/>
          <p:cNvSpPr txBox="1"/>
          <p:nvPr/>
        </p:nvSpPr>
        <p:spPr>
          <a:xfrm>
            <a:off x="7203740" y="2626029"/>
            <a:ext cx="476536" cy="253916"/>
          </a:xfrm>
          <a:prstGeom prst="rect">
            <a:avLst/>
          </a:prstGeom>
          <a:noFill/>
        </p:spPr>
        <p:txBody>
          <a:bodyPr wrap="none" rtlCol="0">
            <a:spAutoFit/>
          </a:bodyPr>
          <a:lstStyle/>
          <a:p>
            <a:pPr algn="ctr"/>
            <a:r>
              <a:rPr lang="en-US" sz="1050" b="1" dirty="0" smtClean="0">
                <a:solidFill>
                  <a:schemeClr val="accent2"/>
                </a:solidFill>
              </a:rPr>
              <a:t>39%</a:t>
            </a:r>
            <a:endParaRPr lang="en-US" sz="1050" b="1" dirty="0">
              <a:solidFill>
                <a:schemeClr val="accent2"/>
              </a:solidFill>
            </a:endParaRPr>
          </a:p>
        </p:txBody>
      </p:sp>
      <p:sp>
        <p:nvSpPr>
          <p:cNvPr id="33" name="Isosceles Triangle 2"/>
          <p:cNvSpPr/>
          <p:nvPr/>
        </p:nvSpPr>
        <p:spPr>
          <a:xfrm>
            <a:off x="6604832" y="3314292"/>
            <a:ext cx="1674352" cy="119259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4" name="Isosceles Triangle 2"/>
          <p:cNvSpPr/>
          <p:nvPr/>
        </p:nvSpPr>
        <p:spPr>
          <a:xfrm>
            <a:off x="7619138" y="2683832"/>
            <a:ext cx="1674352" cy="182305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5" name="Isosceles Triangle 2"/>
          <p:cNvSpPr/>
          <p:nvPr/>
        </p:nvSpPr>
        <p:spPr>
          <a:xfrm>
            <a:off x="8907918" y="3117489"/>
            <a:ext cx="1539992" cy="138939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6" name="Isosceles Triangle 2"/>
          <p:cNvSpPr/>
          <p:nvPr/>
        </p:nvSpPr>
        <p:spPr>
          <a:xfrm>
            <a:off x="10067846" y="3548016"/>
            <a:ext cx="1436032" cy="958866"/>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7" name="Content Placeholder 2"/>
          <p:cNvSpPr txBox="1">
            <a:spLocks/>
          </p:cNvSpPr>
          <p:nvPr/>
        </p:nvSpPr>
        <p:spPr>
          <a:xfrm>
            <a:off x="7224591" y="5532723"/>
            <a:ext cx="4255160" cy="879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consectetur adipiscing elit. Curabitur elementum posuere pretium. Quisque nibh dolor, dignissim ac dignissim ut, luctus ac urna. </a:t>
            </a:r>
            <a:endParaRPr lang="en-US" sz="1100" dirty="0">
              <a:solidFill>
                <a:schemeClr val="bg1"/>
              </a:solidFill>
            </a:endParaRPr>
          </a:p>
        </p:txBody>
      </p:sp>
      <p:sp>
        <p:nvSpPr>
          <p:cNvPr id="38" name="Content Placeholder 2"/>
          <p:cNvSpPr txBox="1">
            <a:spLocks/>
          </p:cNvSpPr>
          <p:nvPr/>
        </p:nvSpPr>
        <p:spPr>
          <a:xfrm>
            <a:off x="7208273" y="4743365"/>
            <a:ext cx="2044293" cy="545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600" b="1" dirty="0" smtClean="0">
                <a:solidFill>
                  <a:schemeClr val="accent2"/>
                </a:solidFill>
                <a:latin typeface="Source Sans Pro Black" pitchFamily="34" charset="0"/>
              </a:rPr>
              <a:t>2014</a:t>
            </a:r>
            <a:endParaRPr lang="en-US" sz="3600" b="1" dirty="0">
              <a:solidFill>
                <a:schemeClr val="accent2"/>
              </a:solidFill>
              <a:latin typeface="Source Sans Pro Black" pitchFamily="34" charset="0"/>
            </a:endParaRPr>
          </a:p>
        </p:txBody>
      </p:sp>
      <p:sp>
        <p:nvSpPr>
          <p:cNvPr id="39" name="Subtitle 2"/>
          <p:cNvSpPr txBox="1">
            <a:spLocks/>
          </p:cNvSpPr>
          <p:nvPr/>
        </p:nvSpPr>
        <p:spPr>
          <a:xfrm>
            <a:off x="7207560" y="5234117"/>
            <a:ext cx="2141312" cy="2837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dirty="0" smtClean="0">
                <a:solidFill>
                  <a:schemeClr val="accent2"/>
                </a:solidFill>
                <a:ea typeface="Franchise" pitchFamily="49" charset="0"/>
              </a:rPr>
              <a:t>Sales By year</a:t>
            </a:r>
          </a:p>
        </p:txBody>
      </p:sp>
      <p:sp>
        <p:nvSpPr>
          <p:cNvPr id="40" name="Oval 111"/>
          <p:cNvSpPr/>
          <p:nvPr/>
        </p:nvSpPr>
        <p:spPr>
          <a:xfrm>
            <a:off x="6629854" y="4933954"/>
            <a:ext cx="514323" cy="514189"/>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41" name="Freeform 112"/>
          <p:cNvSpPr>
            <a:spLocks/>
          </p:cNvSpPr>
          <p:nvPr/>
        </p:nvSpPr>
        <p:spPr bwMode="auto">
          <a:xfrm>
            <a:off x="6784361" y="5076371"/>
            <a:ext cx="205336" cy="21289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Tree>
    <p:extLst>
      <p:ext uri="{BB962C8B-B14F-4D97-AF65-F5344CB8AC3E}">
        <p14:creationId xmlns:p14="http://schemas.microsoft.com/office/powerpoint/2010/main" val="20518778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Economic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任意多边形 6"/>
          <p:cNvSpPr/>
          <p:nvPr/>
        </p:nvSpPr>
        <p:spPr>
          <a:xfrm>
            <a:off x="4139784" y="4753328"/>
            <a:ext cx="1898624"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5978" tIns="383929" rIns="76539" bIns="76539" numCol="1" spcCol="1270" anchor="t" anchorCtr="0">
            <a:noAutofit/>
          </a:bodyPr>
          <a:lstStyle/>
          <a:p>
            <a:pPr marL="57150" lvl="1" indent="-57150" algn="r"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8" name="任意多边形 7"/>
          <p:cNvSpPr/>
          <p:nvPr/>
        </p:nvSpPr>
        <p:spPr>
          <a:xfrm>
            <a:off x="1055279" y="4753328"/>
            <a:ext cx="1898624"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6539" tIns="383929" rIns="645978" bIns="76539" numCol="1" spcCol="1270" anchor="t" anchorCtr="0">
            <a:noAutofit/>
          </a:bodyPr>
          <a:lstStyle/>
          <a:p>
            <a:pPr marL="57150" lvl="1" indent="-57150" algn="l"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9" name="任意多边形 8"/>
          <p:cNvSpPr/>
          <p:nvPr/>
        </p:nvSpPr>
        <p:spPr>
          <a:xfrm>
            <a:off x="4139784" y="2140517"/>
            <a:ext cx="1898624"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5978" tIns="76539" rIns="76539" bIns="383929" numCol="1" spcCol="1270" anchor="t" anchorCtr="0">
            <a:noAutofit/>
          </a:bodyPr>
          <a:lstStyle/>
          <a:p>
            <a:pPr marL="57150" lvl="1" indent="-57150" algn="r"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10" name="任意多边形 9"/>
          <p:cNvSpPr/>
          <p:nvPr/>
        </p:nvSpPr>
        <p:spPr>
          <a:xfrm>
            <a:off x="1055279" y="2140517"/>
            <a:ext cx="1898624"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6539" tIns="76539" rIns="645978" bIns="383929" numCol="1" spcCol="1270" anchor="t" anchorCtr="0">
            <a:noAutofit/>
          </a:bodyPr>
          <a:lstStyle/>
          <a:p>
            <a:pPr marL="57150" lvl="1" indent="-57150" algn="l"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11" name="任意多边形 10"/>
          <p:cNvSpPr/>
          <p:nvPr/>
        </p:nvSpPr>
        <p:spPr>
          <a:xfrm>
            <a:off x="1903411" y="2359532"/>
            <a:ext cx="1664179" cy="1663746"/>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0" y="1663746"/>
                </a:moveTo>
                <a:cubicBezTo>
                  <a:pt x="0" y="744884"/>
                  <a:pt x="744884" y="0"/>
                  <a:pt x="1663746" y="0"/>
                </a:cubicBezTo>
                <a:lnTo>
                  <a:pt x="1663746" y="1663746"/>
                </a:lnTo>
                <a:lnTo>
                  <a:pt x="0" y="1663746"/>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p>
        </p:txBody>
      </p:sp>
      <p:sp>
        <p:nvSpPr>
          <p:cNvPr id="12" name="任意多边形 11"/>
          <p:cNvSpPr/>
          <p:nvPr/>
        </p:nvSpPr>
        <p:spPr>
          <a:xfrm>
            <a:off x="3644458" y="2359532"/>
            <a:ext cx="1664179" cy="1663746"/>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0" y="0"/>
                </a:moveTo>
                <a:cubicBezTo>
                  <a:pt x="918862" y="0"/>
                  <a:pt x="1663746" y="744884"/>
                  <a:pt x="1663746" y="1663746"/>
                </a:cubicBezTo>
                <a:lnTo>
                  <a:pt x="0" y="1663746"/>
                </a:lnTo>
                <a:lnTo>
                  <a:pt x="0" y="0"/>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p>
        </p:txBody>
      </p:sp>
      <p:sp>
        <p:nvSpPr>
          <p:cNvPr id="13" name="任意多边形 12"/>
          <p:cNvSpPr/>
          <p:nvPr/>
        </p:nvSpPr>
        <p:spPr>
          <a:xfrm>
            <a:off x="3644458" y="4100125"/>
            <a:ext cx="1664179" cy="1663747"/>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1663746" y="0"/>
                </a:moveTo>
                <a:cubicBezTo>
                  <a:pt x="1663746" y="918862"/>
                  <a:pt x="918862" y="1663746"/>
                  <a:pt x="0" y="1663746"/>
                </a:cubicBezTo>
                <a:lnTo>
                  <a:pt x="0" y="0"/>
                </a:lnTo>
                <a:lnTo>
                  <a:pt x="1663746" y="0"/>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a:t/>
            </a:r>
            <a:br>
              <a:rPr lang="en-US" sz="1200" dirty="0"/>
            </a:br>
            <a:r>
              <a:rPr lang="en-US" sz="1200" dirty="0"/>
              <a:t/>
            </a:r>
            <a:br>
              <a:rPr lang="en-US" sz="1200" dirty="0"/>
            </a:br>
            <a:endParaRPr lang="en-US" sz="1200" dirty="0"/>
          </a:p>
        </p:txBody>
      </p:sp>
      <p:sp>
        <p:nvSpPr>
          <p:cNvPr id="14" name="任意多边形 13"/>
          <p:cNvSpPr/>
          <p:nvPr/>
        </p:nvSpPr>
        <p:spPr>
          <a:xfrm>
            <a:off x="1903411" y="4100125"/>
            <a:ext cx="1664179" cy="1663746"/>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1663746" y="1663746"/>
                </a:moveTo>
                <a:cubicBezTo>
                  <a:pt x="744884" y="1663746"/>
                  <a:pt x="0" y="918862"/>
                  <a:pt x="0" y="0"/>
                </a:cubicBezTo>
                <a:lnTo>
                  <a:pt x="1663746" y="0"/>
                </a:lnTo>
                <a:lnTo>
                  <a:pt x="1663746" y="1663746"/>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a:t/>
            </a:r>
            <a:br>
              <a:rPr lang="en-US" sz="1200" dirty="0"/>
            </a:br>
            <a:r>
              <a:rPr lang="en-US" sz="1200" dirty="0"/>
              <a:t/>
            </a:r>
            <a:br>
              <a:rPr lang="en-US" sz="1200" dirty="0"/>
            </a:br>
            <a:r>
              <a:rPr lang="en-US" sz="1200" dirty="0"/>
              <a:t/>
            </a:r>
            <a:br>
              <a:rPr lang="en-US" sz="1200" dirty="0"/>
            </a:br>
            <a:endParaRPr lang="en-US" sz="1200" dirty="0"/>
          </a:p>
        </p:txBody>
      </p:sp>
      <p:sp>
        <p:nvSpPr>
          <p:cNvPr id="15" name="环形箭头 14"/>
          <p:cNvSpPr/>
          <p:nvPr/>
        </p:nvSpPr>
        <p:spPr>
          <a:xfrm>
            <a:off x="3318732" y="3715888"/>
            <a:ext cx="574584" cy="499508"/>
          </a:xfrm>
          <a:prstGeom prst="circularArrow">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6" name="环形箭头 15"/>
          <p:cNvSpPr/>
          <p:nvPr/>
        </p:nvSpPr>
        <p:spPr>
          <a:xfrm rot="10800000">
            <a:off x="3318732" y="3908007"/>
            <a:ext cx="574584" cy="499508"/>
          </a:xfrm>
          <a:prstGeom prst="circularArrow">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sp>
        <p:nvSpPr>
          <p:cNvPr id="17" name="Freeform 6"/>
          <p:cNvSpPr>
            <a:spLocks/>
          </p:cNvSpPr>
          <p:nvPr/>
        </p:nvSpPr>
        <p:spPr bwMode="auto">
          <a:xfrm>
            <a:off x="2778991" y="4286945"/>
            <a:ext cx="420775" cy="402663"/>
          </a:xfrm>
          <a:custGeom>
            <a:avLst/>
            <a:gdLst>
              <a:gd name="T0" fmla="*/ 294 w 376"/>
              <a:gd name="T1" fmla="*/ 269 h 360"/>
              <a:gd name="T2" fmla="*/ 229 w 376"/>
              <a:gd name="T3" fmla="*/ 203 h 360"/>
              <a:gd name="T4" fmla="*/ 251 w 376"/>
              <a:gd name="T5" fmla="*/ 154 h 360"/>
              <a:gd name="T6" fmla="*/ 269 w 376"/>
              <a:gd name="T7" fmla="*/ 120 h 360"/>
              <a:gd name="T8" fmla="*/ 262 w 376"/>
              <a:gd name="T9" fmla="*/ 104 h 360"/>
              <a:gd name="T10" fmla="*/ 267 w 376"/>
              <a:gd name="T11" fmla="*/ 68 h 360"/>
              <a:gd name="T12" fmla="*/ 188 w 376"/>
              <a:gd name="T13" fmla="*/ 0 h 360"/>
              <a:gd name="T14" fmla="*/ 108 w 376"/>
              <a:gd name="T15" fmla="*/ 68 h 360"/>
              <a:gd name="T16" fmla="*/ 113 w 376"/>
              <a:gd name="T17" fmla="*/ 104 h 360"/>
              <a:gd name="T18" fmla="*/ 106 w 376"/>
              <a:gd name="T19" fmla="*/ 120 h 360"/>
              <a:gd name="T20" fmla="*/ 125 w 376"/>
              <a:gd name="T21" fmla="*/ 154 h 360"/>
              <a:gd name="T22" fmla="*/ 146 w 376"/>
              <a:gd name="T23" fmla="*/ 203 h 360"/>
              <a:gd name="T24" fmla="*/ 81 w 376"/>
              <a:gd name="T25" fmla="*/ 269 h 360"/>
              <a:gd name="T26" fmla="*/ 0 w 376"/>
              <a:gd name="T27" fmla="*/ 318 h 360"/>
              <a:gd name="T28" fmla="*/ 0 w 376"/>
              <a:gd name="T29" fmla="*/ 360 h 360"/>
              <a:gd name="T30" fmla="*/ 188 w 376"/>
              <a:gd name="T31" fmla="*/ 360 h 360"/>
              <a:gd name="T32" fmla="*/ 376 w 376"/>
              <a:gd name="T33" fmla="*/ 360 h 360"/>
              <a:gd name="T34" fmla="*/ 376 w 376"/>
              <a:gd name="T35" fmla="*/ 318 h 360"/>
              <a:gd name="T36" fmla="*/ 294 w 376"/>
              <a:gd name="T37" fmla="*/ 26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360">
                <a:moveTo>
                  <a:pt x="294" y="269"/>
                </a:moveTo>
                <a:cubicBezTo>
                  <a:pt x="245" y="251"/>
                  <a:pt x="229" y="236"/>
                  <a:pt x="229" y="203"/>
                </a:cubicBezTo>
                <a:cubicBezTo>
                  <a:pt x="229" y="184"/>
                  <a:pt x="244" y="190"/>
                  <a:pt x="251" y="154"/>
                </a:cubicBezTo>
                <a:cubicBezTo>
                  <a:pt x="254" y="140"/>
                  <a:pt x="267" y="154"/>
                  <a:pt x="269" y="120"/>
                </a:cubicBezTo>
                <a:cubicBezTo>
                  <a:pt x="269" y="107"/>
                  <a:pt x="262" y="104"/>
                  <a:pt x="262" y="104"/>
                </a:cubicBezTo>
                <a:cubicBezTo>
                  <a:pt x="262" y="104"/>
                  <a:pt x="266" y="84"/>
                  <a:pt x="267" y="68"/>
                </a:cubicBezTo>
                <a:cubicBezTo>
                  <a:pt x="269" y="49"/>
                  <a:pt x="256" y="0"/>
                  <a:pt x="188" y="0"/>
                </a:cubicBezTo>
                <a:cubicBezTo>
                  <a:pt x="119" y="0"/>
                  <a:pt x="107" y="49"/>
                  <a:pt x="108" y="68"/>
                </a:cubicBezTo>
                <a:cubicBezTo>
                  <a:pt x="110" y="84"/>
                  <a:pt x="113" y="104"/>
                  <a:pt x="113" y="104"/>
                </a:cubicBezTo>
                <a:cubicBezTo>
                  <a:pt x="113" y="104"/>
                  <a:pt x="106" y="107"/>
                  <a:pt x="106" y="120"/>
                </a:cubicBezTo>
                <a:cubicBezTo>
                  <a:pt x="109" y="154"/>
                  <a:pt x="122" y="140"/>
                  <a:pt x="125" y="154"/>
                </a:cubicBezTo>
                <a:cubicBezTo>
                  <a:pt x="131" y="190"/>
                  <a:pt x="146" y="184"/>
                  <a:pt x="146" y="203"/>
                </a:cubicBezTo>
                <a:cubicBezTo>
                  <a:pt x="146" y="236"/>
                  <a:pt x="131" y="251"/>
                  <a:pt x="81" y="269"/>
                </a:cubicBezTo>
                <a:cubicBezTo>
                  <a:pt x="32" y="287"/>
                  <a:pt x="0" y="305"/>
                  <a:pt x="0" y="318"/>
                </a:cubicBezTo>
                <a:cubicBezTo>
                  <a:pt x="0" y="330"/>
                  <a:pt x="0" y="360"/>
                  <a:pt x="0" y="360"/>
                </a:cubicBezTo>
                <a:cubicBezTo>
                  <a:pt x="188" y="360"/>
                  <a:pt x="188" y="360"/>
                  <a:pt x="188" y="360"/>
                </a:cubicBezTo>
                <a:cubicBezTo>
                  <a:pt x="376" y="360"/>
                  <a:pt x="376" y="360"/>
                  <a:pt x="376" y="360"/>
                </a:cubicBezTo>
                <a:cubicBezTo>
                  <a:pt x="376" y="360"/>
                  <a:pt x="376" y="330"/>
                  <a:pt x="376" y="318"/>
                </a:cubicBezTo>
                <a:cubicBezTo>
                  <a:pt x="376" y="305"/>
                  <a:pt x="344" y="287"/>
                  <a:pt x="294" y="269"/>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8" name="Freeform 11"/>
          <p:cNvSpPr>
            <a:spLocks noEditPoints="1"/>
          </p:cNvSpPr>
          <p:nvPr/>
        </p:nvSpPr>
        <p:spPr bwMode="auto">
          <a:xfrm>
            <a:off x="2791107" y="2802994"/>
            <a:ext cx="436734" cy="438918"/>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9" name="Freeform 16"/>
          <p:cNvSpPr>
            <a:spLocks noEditPoints="1"/>
          </p:cNvSpPr>
          <p:nvPr/>
        </p:nvSpPr>
        <p:spPr bwMode="auto">
          <a:xfrm>
            <a:off x="4056464" y="2763778"/>
            <a:ext cx="308656" cy="420785"/>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20" name="Freeform 21"/>
          <p:cNvSpPr>
            <a:spLocks noEditPoints="1"/>
          </p:cNvSpPr>
          <p:nvPr/>
        </p:nvSpPr>
        <p:spPr bwMode="auto">
          <a:xfrm>
            <a:off x="4020256" y="4256673"/>
            <a:ext cx="436071" cy="453024"/>
          </a:xfrm>
          <a:custGeom>
            <a:avLst/>
            <a:gdLst>
              <a:gd name="T0" fmla="*/ 320 w 357"/>
              <a:gd name="T1" fmla="*/ 129 h 371"/>
              <a:gd name="T2" fmla="*/ 212 w 357"/>
              <a:gd name="T3" fmla="*/ 10 h 371"/>
              <a:gd name="T4" fmla="*/ 23 w 357"/>
              <a:gd name="T5" fmla="*/ 201 h 371"/>
              <a:gd name="T6" fmla="*/ 7 w 357"/>
              <a:gd name="T7" fmla="*/ 257 h 371"/>
              <a:gd name="T8" fmla="*/ 59 w 357"/>
              <a:gd name="T9" fmla="*/ 285 h 371"/>
              <a:gd name="T10" fmla="*/ 74 w 357"/>
              <a:gd name="T11" fmla="*/ 280 h 371"/>
              <a:gd name="T12" fmla="*/ 106 w 357"/>
              <a:gd name="T13" fmla="*/ 299 h 371"/>
              <a:gd name="T14" fmla="*/ 129 w 357"/>
              <a:gd name="T15" fmla="*/ 352 h 371"/>
              <a:gd name="T16" fmla="*/ 151 w 357"/>
              <a:gd name="T17" fmla="*/ 368 h 371"/>
              <a:gd name="T18" fmla="*/ 192 w 357"/>
              <a:gd name="T19" fmla="*/ 353 h 371"/>
              <a:gd name="T20" fmla="*/ 201 w 357"/>
              <a:gd name="T21" fmla="*/ 334 h 371"/>
              <a:gd name="T22" fmla="*/ 181 w 357"/>
              <a:gd name="T23" fmla="*/ 317 h 371"/>
              <a:gd name="T24" fmla="*/ 162 w 357"/>
              <a:gd name="T25" fmla="*/ 274 h 371"/>
              <a:gd name="T26" fmla="*/ 182 w 357"/>
              <a:gd name="T27" fmla="*/ 252 h 371"/>
              <a:gd name="T28" fmla="*/ 331 w 357"/>
              <a:gd name="T29" fmla="*/ 288 h 371"/>
              <a:gd name="T30" fmla="*/ 320 w 357"/>
              <a:gd name="T31" fmla="*/ 129 h 371"/>
              <a:gd name="T32" fmla="*/ 309 w 357"/>
              <a:gd name="T33" fmla="*/ 249 h 371"/>
              <a:gd name="T34" fmla="*/ 240 w 357"/>
              <a:gd name="T35" fmla="*/ 164 h 371"/>
              <a:gd name="T36" fmla="*/ 225 w 357"/>
              <a:gd name="T37" fmla="*/ 52 h 371"/>
              <a:gd name="T38" fmla="*/ 292 w 357"/>
              <a:gd name="T39" fmla="*/ 143 h 371"/>
              <a:gd name="T40" fmla="*/ 309 w 357"/>
              <a:gd name="T41" fmla="*/ 24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7" h="371">
                <a:moveTo>
                  <a:pt x="320" y="129"/>
                </a:moveTo>
                <a:cubicBezTo>
                  <a:pt x="289" y="56"/>
                  <a:pt x="238" y="0"/>
                  <a:pt x="212" y="10"/>
                </a:cubicBezTo>
                <a:cubicBezTo>
                  <a:pt x="168" y="28"/>
                  <a:pt x="238" y="113"/>
                  <a:pt x="23" y="201"/>
                </a:cubicBezTo>
                <a:cubicBezTo>
                  <a:pt x="4" y="208"/>
                  <a:pt x="0" y="239"/>
                  <a:pt x="7" y="257"/>
                </a:cubicBezTo>
                <a:cubicBezTo>
                  <a:pt x="15" y="275"/>
                  <a:pt x="41" y="293"/>
                  <a:pt x="59" y="285"/>
                </a:cubicBezTo>
                <a:cubicBezTo>
                  <a:pt x="62" y="284"/>
                  <a:pt x="74" y="280"/>
                  <a:pt x="74" y="280"/>
                </a:cubicBezTo>
                <a:cubicBezTo>
                  <a:pt x="87" y="298"/>
                  <a:pt x="101" y="287"/>
                  <a:pt x="106" y="299"/>
                </a:cubicBezTo>
                <a:cubicBezTo>
                  <a:pt x="112" y="312"/>
                  <a:pt x="125" y="342"/>
                  <a:pt x="129" y="352"/>
                </a:cubicBezTo>
                <a:cubicBezTo>
                  <a:pt x="134" y="362"/>
                  <a:pt x="144" y="371"/>
                  <a:pt x="151" y="368"/>
                </a:cubicBezTo>
                <a:cubicBezTo>
                  <a:pt x="158" y="366"/>
                  <a:pt x="182" y="356"/>
                  <a:pt x="192" y="353"/>
                </a:cubicBezTo>
                <a:cubicBezTo>
                  <a:pt x="201" y="349"/>
                  <a:pt x="203" y="341"/>
                  <a:pt x="201" y="334"/>
                </a:cubicBezTo>
                <a:cubicBezTo>
                  <a:pt x="197" y="327"/>
                  <a:pt x="185" y="325"/>
                  <a:pt x="181" y="317"/>
                </a:cubicBezTo>
                <a:cubicBezTo>
                  <a:pt x="178" y="309"/>
                  <a:pt x="166" y="282"/>
                  <a:pt x="162" y="274"/>
                </a:cubicBezTo>
                <a:cubicBezTo>
                  <a:pt x="158" y="262"/>
                  <a:pt x="168" y="253"/>
                  <a:pt x="182" y="252"/>
                </a:cubicBezTo>
                <a:cubicBezTo>
                  <a:pt x="280" y="241"/>
                  <a:pt x="298" y="302"/>
                  <a:pt x="331" y="288"/>
                </a:cubicBezTo>
                <a:cubicBezTo>
                  <a:pt x="357" y="278"/>
                  <a:pt x="352" y="203"/>
                  <a:pt x="320" y="129"/>
                </a:cubicBezTo>
                <a:close/>
                <a:moveTo>
                  <a:pt x="309" y="249"/>
                </a:moveTo>
                <a:cubicBezTo>
                  <a:pt x="303" y="251"/>
                  <a:pt x="265" y="221"/>
                  <a:pt x="240" y="164"/>
                </a:cubicBezTo>
                <a:cubicBezTo>
                  <a:pt x="216" y="106"/>
                  <a:pt x="219" y="54"/>
                  <a:pt x="225" y="52"/>
                </a:cubicBezTo>
                <a:cubicBezTo>
                  <a:pt x="230" y="49"/>
                  <a:pt x="268" y="86"/>
                  <a:pt x="292" y="143"/>
                </a:cubicBezTo>
                <a:cubicBezTo>
                  <a:pt x="317" y="201"/>
                  <a:pt x="315" y="247"/>
                  <a:pt x="309" y="249"/>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21" name="Content Placeholder 2"/>
          <p:cNvSpPr txBox="1">
            <a:spLocks/>
          </p:cNvSpPr>
          <p:nvPr/>
        </p:nvSpPr>
        <p:spPr>
          <a:xfrm>
            <a:off x="7429061" y="3401156"/>
            <a:ext cx="4453007" cy="12832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400" smtClean="0">
                <a:solidFill>
                  <a:schemeClr val="bg1"/>
                </a:solidFill>
              </a:rPr>
              <a:t>Lorem ipsum dolor sit amet, </a:t>
            </a:r>
            <a:r>
              <a:rPr lang="en-US" sz="1400" b="1" smtClean="0">
                <a:solidFill>
                  <a:schemeClr val="bg1"/>
                </a:solidFill>
              </a:rPr>
              <a:t>consectetur adipiscing elit. </a:t>
            </a:r>
          </a:p>
          <a:p>
            <a:pPr marL="0" indent="0">
              <a:buFont typeface="Arial" panose="020B0604020202020204" pitchFamily="34" charset="0"/>
              <a:buNone/>
            </a:pPr>
            <a:r>
              <a:rPr lang="en-US" sz="1400" smtClean="0">
                <a:solidFill>
                  <a:schemeClr val="bg1"/>
                </a:solidFill>
              </a:rPr>
              <a:t/>
            </a:r>
            <a:br>
              <a:rPr lang="en-US" sz="1400" smtClean="0">
                <a:solidFill>
                  <a:schemeClr val="bg1"/>
                </a:solidFill>
              </a:rPr>
            </a:br>
            <a:r>
              <a:rPr lang="en-US" sz="1400" smtClean="0">
                <a:solidFill>
                  <a:schemeClr val="bg1"/>
                </a:solidFill>
              </a:rPr>
              <a:t>Curabitur elementum posuere pretium. Quisque nibh dolor, dignissim ac dignissim ut, luctus ac urna. Aliquam aliquet non massa quis tincidunt.</a:t>
            </a:r>
            <a:endParaRPr lang="en-US" sz="1400" dirty="0">
              <a:solidFill>
                <a:schemeClr val="bg1"/>
              </a:solidFill>
            </a:endParaRPr>
          </a:p>
        </p:txBody>
      </p:sp>
      <p:sp>
        <p:nvSpPr>
          <p:cNvPr id="22" name="Title 13"/>
          <p:cNvSpPr txBox="1">
            <a:spLocks/>
          </p:cNvSpPr>
          <p:nvPr/>
        </p:nvSpPr>
        <p:spPr>
          <a:xfrm>
            <a:off x="7453160" y="2656589"/>
            <a:ext cx="4247004" cy="861881"/>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400" dirty="0" smtClean="0">
                <a:solidFill>
                  <a:schemeClr val="accent2"/>
                </a:solidFill>
              </a:rPr>
              <a:t>Analysis</a:t>
            </a:r>
            <a:endParaRPr lang="en-US" sz="4400" dirty="0">
              <a:solidFill>
                <a:schemeClr val="accent2"/>
              </a:solidFill>
            </a:endParaRPr>
          </a:p>
        </p:txBody>
      </p:sp>
      <p:sp>
        <p:nvSpPr>
          <p:cNvPr id="23" name="矩形 22"/>
          <p:cNvSpPr/>
          <p:nvPr/>
        </p:nvSpPr>
        <p:spPr>
          <a:xfrm>
            <a:off x="3735952" y="3308421"/>
            <a:ext cx="1359539" cy="646331"/>
          </a:xfrm>
          <a:prstGeom prst="rect">
            <a:avLst/>
          </a:prstGeom>
        </p:spPr>
        <p:txBody>
          <a:bodyPr wrap="none">
            <a:spAutoFit/>
          </a:bodyPr>
          <a:lstStyle/>
          <a:p>
            <a:pPr algn="ctr"/>
            <a:r>
              <a:rPr lang="en-US" altLang="zh-CN" dirty="0">
                <a:solidFill>
                  <a:schemeClr val="bg1"/>
                </a:solidFill>
              </a:rPr>
              <a:t>Improve </a:t>
            </a:r>
            <a:endParaRPr lang="en-US" altLang="zh-CN" dirty="0" smtClean="0">
              <a:solidFill>
                <a:schemeClr val="bg1"/>
              </a:solidFill>
            </a:endParaRPr>
          </a:p>
          <a:p>
            <a:pPr algn="ctr"/>
            <a:r>
              <a:rPr lang="en-US" altLang="zh-CN" dirty="0" smtClean="0">
                <a:solidFill>
                  <a:schemeClr val="bg1"/>
                </a:solidFill>
              </a:rPr>
              <a:t>Awareness</a:t>
            </a:r>
            <a:endParaRPr lang="en-US" altLang="zh-CN" dirty="0">
              <a:solidFill>
                <a:schemeClr val="bg1"/>
              </a:solidFill>
            </a:endParaRPr>
          </a:p>
        </p:txBody>
      </p:sp>
      <p:sp>
        <p:nvSpPr>
          <p:cNvPr id="24" name="矩形 23"/>
          <p:cNvSpPr/>
          <p:nvPr/>
        </p:nvSpPr>
        <p:spPr>
          <a:xfrm>
            <a:off x="2270582" y="3424001"/>
            <a:ext cx="1391856" cy="369332"/>
          </a:xfrm>
          <a:prstGeom prst="rect">
            <a:avLst/>
          </a:prstGeom>
        </p:spPr>
        <p:txBody>
          <a:bodyPr wrap="none">
            <a:spAutoFit/>
          </a:bodyPr>
          <a:lstStyle/>
          <a:p>
            <a:pPr algn="ctr"/>
            <a:r>
              <a:rPr lang="en-US" altLang="zh-CN" dirty="0">
                <a:solidFill>
                  <a:schemeClr val="bg1"/>
                </a:solidFill>
              </a:rPr>
              <a:t>Drive Sales</a:t>
            </a:r>
          </a:p>
        </p:txBody>
      </p:sp>
      <p:sp>
        <p:nvSpPr>
          <p:cNvPr id="25" name="矩形 24"/>
          <p:cNvSpPr/>
          <p:nvPr/>
        </p:nvSpPr>
        <p:spPr>
          <a:xfrm>
            <a:off x="3681980" y="4867452"/>
            <a:ext cx="1316259" cy="369332"/>
          </a:xfrm>
          <a:prstGeom prst="rect">
            <a:avLst/>
          </a:prstGeom>
        </p:spPr>
        <p:txBody>
          <a:bodyPr wrap="none">
            <a:spAutoFit/>
          </a:bodyPr>
          <a:lstStyle/>
          <a:p>
            <a:pPr algn="ctr"/>
            <a:r>
              <a:rPr lang="en-US" altLang="zh-CN" dirty="0">
                <a:solidFill>
                  <a:schemeClr val="bg1"/>
                </a:solidFill>
              </a:rPr>
              <a:t>Marketing</a:t>
            </a:r>
          </a:p>
        </p:txBody>
      </p:sp>
      <p:sp>
        <p:nvSpPr>
          <p:cNvPr id="26" name="矩形 25"/>
          <p:cNvSpPr/>
          <p:nvPr/>
        </p:nvSpPr>
        <p:spPr>
          <a:xfrm>
            <a:off x="2294940" y="4845706"/>
            <a:ext cx="1263166" cy="646331"/>
          </a:xfrm>
          <a:prstGeom prst="rect">
            <a:avLst/>
          </a:prstGeom>
        </p:spPr>
        <p:txBody>
          <a:bodyPr wrap="none">
            <a:spAutoFit/>
          </a:bodyPr>
          <a:lstStyle/>
          <a:p>
            <a:pPr algn="ctr"/>
            <a:r>
              <a:rPr lang="en-US" altLang="zh-CN" dirty="0">
                <a:solidFill>
                  <a:schemeClr val="bg1"/>
                </a:solidFill>
              </a:rPr>
              <a:t>Generate </a:t>
            </a:r>
            <a:endParaRPr lang="en-US" altLang="zh-CN" dirty="0" smtClean="0">
              <a:solidFill>
                <a:schemeClr val="bg1"/>
              </a:solidFill>
            </a:endParaRPr>
          </a:p>
          <a:p>
            <a:pPr algn="ctr"/>
            <a:r>
              <a:rPr lang="en-US" altLang="zh-CN" dirty="0" smtClean="0">
                <a:solidFill>
                  <a:schemeClr val="bg1"/>
                </a:solidFill>
              </a:rPr>
              <a:t>Leads</a:t>
            </a:r>
            <a:endParaRPr lang="en-US" altLang="zh-CN" dirty="0">
              <a:solidFill>
                <a:schemeClr val="bg1"/>
              </a:solidFill>
            </a:endParaRPr>
          </a:p>
        </p:txBody>
      </p:sp>
    </p:spTree>
    <p:extLst>
      <p:ext uri="{BB962C8B-B14F-4D97-AF65-F5344CB8AC3E}">
        <p14:creationId xmlns:p14="http://schemas.microsoft.com/office/powerpoint/2010/main" val="27113936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231" y="791795"/>
            <a:ext cx="8594767" cy="5274412"/>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43" y="1851645"/>
            <a:ext cx="2496992" cy="3154710"/>
          </a:xfrm>
          <a:prstGeom prst="rect">
            <a:avLst/>
          </a:prstGeom>
          <a:noFill/>
        </p:spPr>
        <p:txBody>
          <a:bodyPr wrap="square" rtlCol="0">
            <a:spAutoFit/>
          </a:bodyPr>
          <a:lstStyle/>
          <a:p>
            <a:pPr algn="ctr"/>
            <a:r>
              <a:rPr lang="en-US" altLang="zh-CN" sz="19900" b="1" dirty="0" smtClean="0">
                <a:solidFill>
                  <a:schemeClr val="bg1"/>
                </a:solidFill>
              </a:rPr>
              <a:t>3</a:t>
            </a:r>
            <a:endParaRPr lang="zh-CN" altLang="en-US" sz="19900" b="1" dirty="0">
              <a:solidFill>
                <a:schemeClr val="bg1"/>
              </a:solidFill>
            </a:endParaRPr>
          </a:p>
        </p:txBody>
      </p:sp>
      <p:sp>
        <p:nvSpPr>
          <p:cNvPr id="16" name="文本框 15"/>
          <p:cNvSpPr txBox="1"/>
          <p:nvPr/>
        </p:nvSpPr>
        <p:spPr>
          <a:xfrm>
            <a:off x="5870389" y="2450424"/>
            <a:ext cx="5202004" cy="523220"/>
          </a:xfrm>
          <a:prstGeom prst="rect">
            <a:avLst/>
          </a:prstGeom>
          <a:noFill/>
        </p:spPr>
        <p:txBody>
          <a:bodyPr wrap="square" rtlCol="0">
            <a:spAutoFit/>
          </a:bodyPr>
          <a:lstStyle/>
          <a:p>
            <a:r>
              <a:rPr lang="en-US" altLang="zh-CN" sz="2800" b="1" dirty="0" smtClean="0">
                <a:solidFill>
                  <a:schemeClr val="accent2"/>
                </a:solidFill>
              </a:rPr>
              <a:t>Economic POWERPOINT</a:t>
            </a:r>
            <a:endParaRPr lang="zh-CN" altLang="en-US" sz="2800" b="1" dirty="0">
              <a:solidFill>
                <a:schemeClr val="accent2"/>
              </a:solidFill>
            </a:endParaRPr>
          </a:p>
        </p:txBody>
      </p:sp>
      <p:sp>
        <p:nvSpPr>
          <p:cNvPr id="17" name="文本框 16"/>
          <p:cNvSpPr txBox="1"/>
          <p:nvPr/>
        </p:nvSpPr>
        <p:spPr>
          <a:xfrm>
            <a:off x="5870388" y="3089061"/>
            <a:ext cx="4989685"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859569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Economic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Content Placeholder 2"/>
          <p:cNvSpPr txBox="1">
            <a:spLocks/>
          </p:cNvSpPr>
          <p:nvPr/>
        </p:nvSpPr>
        <p:spPr>
          <a:xfrm>
            <a:off x="449211" y="5784883"/>
            <a:ext cx="11296756" cy="8626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dirty="0">
              <a:solidFill>
                <a:schemeClr val="bg1"/>
              </a:solidFill>
            </a:endParaRPr>
          </a:p>
        </p:txBody>
      </p:sp>
      <p:sp>
        <p:nvSpPr>
          <p:cNvPr id="8" name="L-Shape 2"/>
          <p:cNvSpPr/>
          <p:nvPr/>
        </p:nvSpPr>
        <p:spPr>
          <a:xfrm rot="5400000">
            <a:off x="1312305" y="3386323"/>
            <a:ext cx="1405029" cy="2338546"/>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accent2"/>
              </a:solidFill>
            </a:endParaRPr>
          </a:p>
        </p:txBody>
      </p:sp>
      <p:sp>
        <p:nvSpPr>
          <p:cNvPr id="9" name="Freeform 3"/>
          <p:cNvSpPr/>
          <p:nvPr/>
        </p:nvSpPr>
        <p:spPr>
          <a:xfrm>
            <a:off x="1077527" y="4085166"/>
            <a:ext cx="211125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Brainstorm</a:t>
            </a:r>
            <a:endParaRPr lang="en-US" sz="2000" b="1" kern="1200" dirty="0">
              <a:solidFill>
                <a:schemeClr val="accent2"/>
              </a:solidFill>
            </a:endParaRPr>
          </a:p>
        </p:txBody>
      </p:sp>
      <p:sp>
        <p:nvSpPr>
          <p:cNvPr id="10" name="Isosceles Triangle 5"/>
          <p:cNvSpPr/>
          <p:nvPr/>
        </p:nvSpPr>
        <p:spPr>
          <a:xfrm>
            <a:off x="2790431" y="3214507"/>
            <a:ext cx="398349" cy="398245"/>
          </a:xfrm>
          <a:prstGeom prst="triangle">
            <a:avLst>
              <a:gd name="adj" fmla="val 100000"/>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1" name="L-Shape 6"/>
          <p:cNvSpPr/>
          <p:nvPr/>
        </p:nvSpPr>
        <p:spPr>
          <a:xfrm rot="5400000">
            <a:off x="3896892" y="2746931"/>
            <a:ext cx="1405029" cy="2338546"/>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2" name="Freeform 7"/>
          <p:cNvSpPr/>
          <p:nvPr/>
        </p:nvSpPr>
        <p:spPr>
          <a:xfrm>
            <a:off x="3662114" y="3445774"/>
            <a:ext cx="211125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Conceptualization</a:t>
            </a:r>
            <a:endParaRPr lang="en-US" sz="2000" b="1" kern="1200" dirty="0">
              <a:solidFill>
                <a:schemeClr val="accent2"/>
              </a:solidFill>
            </a:endParaRPr>
          </a:p>
        </p:txBody>
      </p:sp>
      <p:sp>
        <p:nvSpPr>
          <p:cNvPr id="13" name="Isosceles Triangle 10"/>
          <p:cNvSpPr/>
          <p:nvPr/>
        </p:nvSpPr>
        <p:spPr>
          <a:xfrm>
            <a:off x="5375017" y="2575115"/>
            <a:ext cx="398349" cy="398245"/>
          </a:xfrm>
          <a:prstGeom prst="triangle">
            <a:avLst>
              <a:gd name="adj" fmla="val 100000"/>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sp>
        <p:nvSpPr>
          <p:cNvPr id="14" name="L-Shape 11"/>
          <p:cNvSpPr/>
          <p:nvPr/>
        </p:nvSpPr>
        <p:spPr>
          <a:xfrm rot="5400000">
            <a:off x="6481478" y="2107539"/>
            <a:ext cx="1405029" cy="2338546"/>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5" name="Freeform 14"/>
          <p:cNvSpPr/>
          <p:nvPr/>
        </p:nvSpPr>
        <p:spPr>
          <a:xfrm>
            <a:off x="6246700" y="2806383"/>
            <a:ext cx="211125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Proposal</a:t>
            </a:r>
            <a:endParaRPr lang="en-US" sz="2000" b="1" kern="1200" dirty="0">
              <a:solidFill>
                <a:schemeClr val="accent2"/>
              </a:solidFill>
            </a:endParaRPr>
          </a:p>
        </p:txBody>
      </p:sp>
      <p:sp>
        <p:nvSpPr>
          <p:cNvPr id="16" name="Isosceles Triangle 15"/>
          <p:cNvSpPr/>
          <p:nvPr/>
        </p:nvSpPr>
        <p:spPr>
          <a:xfrm>
            <a:off x="7959602" y="1935723"/>
            <a:ext cx="398349" cy="398245"/>
          </a:xfrm>
          <a:prstGeom prst="triangle">
            <a:avLst>
              <a:gd name="adj" fmla="val 100000"/>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7" name="L-Shape 16"/>
          <p:cNvSpPr/>
          <p:nvPr/>
        </p:nvSpPr>
        <p:spPr>
          <a:xfrm rot="5400000">
            <a:off x="9066063" y="1468149"/>
            <a:ext cx="1405029" cy="2338546"/>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sp>
        <p:nvSpPr>
          <p:cNvPr id="18" name="Freeform 18"/>
          <p:cNvSpPr/>
          <p:nvPr/>
        </p:nvSpPr>
        <p:spPr>
          <a:xfrm>
            <a:off x="8831285" y="2166991"/>
            <a:ext cx="211125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Revisions</a:t>
            </a:r>
            <a:endParaRPr lang="en-US" sz="2000" b="1" kern="1200" dirty="0">
              <a:solidFill>
                <a:schemeClr val="accent2"/>
              </a:solidFill>
            </a:endParaRPr>
          </a:p>
        </p:txBody>
      </p:sp>
      <p:sp>
        <p:nvSpPr>
          <p:cNvPr id="19" name="Freeform 6"/>
          <p:cNvSpPr>
            <a:spLocks noEditPoints="1"/>
          </p:cNvSpPr>
          <p:nvPr/>
        </p:nvSpPr>
        <p:spPr bwMode="auto">
          <a:xfrm>
            <a:off x="1945829" y="4310874"/>
            <a:ext cx="374644" cy="398983"/>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20" name="Freeform 11"/>
          <p:cNvSpPr>
            <a:spLocks noEditPoints="1"/>
          </p:cNvSpPr>
          <p:nvPr/>
        </p:nvSpPr>
        <p:spPr bwMode="auto">
          <a:xfrm>
            <a:off x="4420011" y="3633240"/>
            <a:ext cx="482850" cy="483236"/>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21" name="Freeform 21"/>
          <p:cNvSpPr>
            <a:spLocks noEditPoints="1"/>
          </p:cNvSpPr>
          <p:nvPr/>
        </p:nvSpPr>
        <p:spPr bwMode="auto">
          <a:xfrm>
            <a:off x="7019683" y="3001110"/>
            <a:ext cx="411326" cy="412518"/>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22" name="Freeform 26"/>
          <p:cNvSpPr>
            <a:spLocks/>
          </p:cNvSpPr>
          <p:nvPr/>
        </p:nvSpPr>
        <p:spPr bwMode="auto">
          <a:xfrm>
            <a:off x="9681984" y="2423160"/>
            <a:ext cx="338606" cy="3510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Tree>
    <p:extLst>
      <p:ext uri="{BB962C8B-B14F-4D97-AF65-F5344CB8AC3E}">
        <p14:creationId xmlns:p14="http://schemas.microsoft.com/office/powerpoint/2010/main" val="8394841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Economic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cxnSp>
        <p:nvCxnSpPr>
          <p:cNvPr id="7" name="Straight Connector 31"/>
          <p:cNvCxnSpPr/>
          <p:nvPr/>
        </p:nvCxnSpPr>
        <p:spPr>
          <a:xfrm>
            <a:off x="566205" y="3113898"/>
            <a:ext cx="11062766" cy="0"/>
          </a:xfrm>
          <a:prstGeom prst="line">
            <a:avLst/>
          </a:prstGeom>
          <a:ln>
            <a:solidFill>
              <a:schemeClr val="accent2"/>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8" name="Freeform 6"/>
          <p:cNvSpPr>
            <a:spLocks noEditPoints="1"/>
          </p:cNvSpPr>
          <p:nvPr/>
        </p:nvSpPr>
        <p:spPr bwMode="auto">
          <a:xfrm>
            <a:off x="5590800" y="2390018"/>
            <a:ext cx="939054" cy="95979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9" name="Oval 14"/>
          <p:cNvSpPr/>
          <p:nvPr/>
        </p:nvSpPr>
        <p:spPr>
          <a:xfrm>
            <a:off x="1502851" y="2124559"/>
            <a:ext cx="2083509" cy="2082967"/>
          </a:xfrm>
          <a:prstGeom prst="ellipse">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a:p>
            <a:pPr algn="ctr"/>
            <a:endParaRPr lang="en-US" sz="2000" dirty="0"/>
          </a:p>
          <a:p>
            <a:pPr algn="ctr"/>
            <a:r>
              <a:rPr lang="en-US" sz="2000" dirty="0"/>
              <a:t>Identify your Trigger</a:t>
            </a:r>
          </a:p>
        </p:txBody>
      </p:sp>
      <p:sp>
        <p:nvSpPr>
          <p:cNvPr id="10" name="Freeform 11"/>
          <p:cNvSpPr>
            <a:spLocks noEditPoints="1"/>
          </p:cNvSpPr>
          <p:nvPr/>
        </p:nvSpPr>
        <p:spPr bwMode="auto">
          <a:xfrm>
            <a:off x="2295575" y="2425530"/>
            <a:ext cx="498056" cy="496603"/>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1" name="Oval 19"/>
          <p:cNvSpPr/>
          <p:nvPr/>
        </p:nvSpPr>
        <p:spPr>
          <a:xfrm>
            <a:off x="8608816" y="2124559"/>
            <a:ext cx="2083509" cy="2082967"/>
          </a:xfrm>
          <a:prstGeom prst="ellipse">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a:p>
            <a:pPr algn="ctr"/>
            <a:endParaRPr lang="en-US" sz="2000" dirty="0"/>
          </a:p>
          <a:p>
            <a:pPr algn="ctr"/>
            <a:r>
              <a:rPr lang="en-US" sz="2000" dirty="0"/>
              <a:t>Create a New Routine</a:t>
            </a:r>
          </a:p>
        </p:txBody>
      </p:sp>
      <p:sp>
        <p:nvSpPr>
          <p:cNvPr id="12" name="Freeform 16"/>
          <p:cNvSpPr>
            <a:spLocks noEditPoints="1"/>
          </p:cNvSpPr>
          <p:nvPr/>
        </p:nvSpPr>
        <p:spPr bwMode="auto">
          <a:xfrm>
            <a:off x="9409182" y="2432505"/>
            <a:ext cx="482772" cy="482646"/>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3" name="Content Placeholder 2"/>
          <p:cNvSpPr txBox="1">
            <a:spLocks/>
          </p:cNvSpPr>
          <p:nvPr/>
        </p:nvSpPr>
        <p:spPr>
          <a:xfrm>
            <a:off x="1004108" y="5398409"/>
            <a:ext cx="3043913" cy="11306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bg1"/>
                </a:solidFill>
              </a:rPr>
              <a:t>Lorem ipsum dolor sit amet, </a:t>
            </a:r>
            <a:r>
              <a:rPr lang="en-US" sz="1200" b="1" smtClean="0">
                <a:solidFill>
                  <a:schemeClr val="bg1"/>
                </a:solidFill>
              </a:rPr>
              <a:t>consectetur adipiscing elit. </a:t>
            </a:r>
            <a:r>
              <a:rPr lang="en-US" sz="1200" smtClean="0">
                <a:solidFill>
                  <a:schemeClr val="bg1"/>
                </a:solidFill>
              </a:rPr>
              <a:t>Lorem Ipsum has been the industry's standard dummy text ever since the 1500s.</a:t>
            </a:r>
            <a:endParaRPr lang="en-US" sz="1200" dirty="0">
              <a:solidFill>
                <a:schemeClr val="bg1"/>
              </a:solidFill>
            </a:endParaRPr>
          </a:p>
        </p:txBody>
      </p:sp>
      <p:sp>
        <p:nvSpPr>
          <p:cNvPr id="14" name="Title 13"/>
          <p:cNvSpPr txBox="1">
            <a:spLocks/>
          </p:cNvSpPr>
          <p:nvPr/>
        </p:nvSpPr>
        <p:spPr>
          <a:xfrm>
            <a:off x="902644" y="4706581"/>
            <a:ext cx="3246839" cy="646331"/>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dirty="0" smtClean="0">
                <a:solidFill>
                  <a:schemeClr val="accent2"/>
                </a:solidFill>
              </a:rPr>
              <a:t>Step 1</a:t>
            </a:r>
            <a:endParaRPr lang="en-US" sz="3600" dirty="0">
              <a:solidFill>
                <a:schemeClr val="accent2"/>
              </a:solidFill>
            </a:endParaRPr>
          </a:p>
        </p:txBody>
      </p:sp>
      <p:sp>
        <p:nvSpPr>
          <p:cNvPr id="15" name="Content Placeholder 2"/>
          <p:cNvSpPr txBox="1">
            <a:spLocks/>
          </p:cNvSpPr>
          <p:nvPr/>
        </p:nvSpPr>
        <p:spPr>
          <a:xfrm>
            <a:off x="4562135" y="5398409"/>
            <a:ext cx="3043913" cy="11306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a:t>
            </a:r>
            <a:r>
              <a:rPr lang="en-US" sz="1200" b="1" dirty="0" smtClean="0">
                <a:solidFill>
                  <a:schemeClr val="bg1"/>
                </a:solidFill>
              </a:rPr>
              <a:t>consectetur adipiscing elit. </a:t>
            </a:r>
            <a:r>
              <a:rPr lang="en-US" sz="1200" dirty="0" smtClean="0">
                <a:solidFill>
                  <a:schemeClr val="bg1"/>
                </a:solidFill>
              </a:rPr>
              <a:t>Lorem Ipsum has been the industry's standard dummy text ever since the 1500s.</a:t>
            </a:r>
            <a:endParaRPr lang="en-US" sz="1200" dirty="0">
              <a:solidFill>
                <a:schemeClr val="bg1"/>
              </a:solidFill>
            </a:endParaRPr>
          </a:p>
        </p:txBody>
      </p:sp>
      <p:sp>
        <p:nvSpPr>
          <p:cNvPr id="16" name="Title 13"/>
          <p:cNvSpPr txBox="1">
            <a:spLocks/>
          </p:cNvSpPr>
          <p:nvPr/>
        </p:nvSpPr>
        <p:spPr>
          <a:xfrm>
            <a:off x="4460670" y="4706581"/>
            <a:ext cx="3246839" cy="646331"/>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dirty="0" smtClean="0">
                <a:solidFill>
                  <a:schemeClr val="accent2"/>
                </a:solidFill>
              </a:rPr>
              <a:t>Step 2</a:t>
            </a:r>
            <a:endParaRPr lang="en-US" sz="3600" dirty="0">
              <a:solidFill>
                <a:schemeClr val="accent2"/>
              </a:solidFill>
            </a:endParaRPr>
          </a:p>
        </p:txBody>
      </p:sp>
      <p:sp>
        <p:nvSpPr>
          <p:cNvPr id="17" name="Content Placeholder 2"/>
          <p:cNvSpPr txBox="1">
            <a:spLocks/>
          </p:cNvSpPr>
          <p:nvPr/>
        </p:nvSpPr>
        <p:spPr>
          <a:xfrm>
            <a:off x="8115118" y="5398409"/>
            <a:ext cx="3043913" cy="11306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a:t>
            </a:r>
            <a:r>
              <a:rPr lang="en-US" sz="1200" b="1" dirty="0" smtClean="0">
                <a:solidFill>
                  <a:schemeClr val="bg1"/>
                </a:solidFill>
              </a:rPr>
              <a:t>consectetur adipiscing elit. </a:t>
            </a:r>
            <a:r>
              <a:rPr lang="en-US" sz="1200" dirty="0" smtClean="0">
                <a:solidFill>
                  <a:schemeClr val="bg1"/>
                </a:solidFill>
              </a:rPr>
              <a:t>Lorem Ipsum has been the industry's standard dummy text ever since the 1500s.</a:t>
            </a:r>
            <a:endParaRPr lang="en-US" sz="1200" dirty="0">
              <a:solidFill>
                <a:schemeClr val="bg1"/>
              </a:solidFill>
            </a:endParaRPr>
          </a:p>
        </p:txBody>
      </p:sp>
      <p:sp>
        <p:nvSpPr>
          <p:cNvPr id="18" name="Title 13"/>
          <p:cNvSpPr txBox="1">
            <a:spLocks/>
          </p:cNvSpPr>
          <p:nvPr/>
        </p:nvSpPr>
        <p:spPr>
          <a:xfrm>
            <a:off x="8013653" y="4706581"/>
            <a:ext cx="3246839" cy="646331"/>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dirty="0" smtClean="0">
                <a:solidFill>
                  <a:schemeClr val="accent2"/>
                </a:solidFill>
              </a:rPr>
              <a:t>Step 3</a:t>
            </a:r>
            <a:endParaRPr lang="en-US" sz="3600" dirty="0">
              <a:solidFill>
                <a:schemeClr val="accent2"/>
              </a:solidFill>
            </a:endParaRPr>
          </a:p>
        </p:txBody>
      </p:sp>
    </p:spTree>
    <p:extLst>
      <p:ext uri="{BB962C8B-B14F-4D97-AF65-F5344CB8AC3E}">
        <p14:creationId xmlns:p14="http://schemas.microsoft.com/office/powerpoint/2010/main" val="4172595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Economic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pic>
        <p:nvPicPr>
          <p:cNvPr id="7" name="Picture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7628" y="1615355"/>
            <a:ext cx="2796667" cy="5467616"/>
          </a:xfrm>
          <a:prstGeom prst="rect">
            <a:avLst/>
          </a:prstGeom>
        </p:spPr>
      </p:pic>
      <p:sp>
        <p:nvSpPr>
          <p:cNvPr id="8" name="Title 13"/>
          <p:cNvSpPr txBox="1">
            <a:spLocks/>
          </p:cNvSpPr>
          <p:nvPr/>
        </p:nvSpPr>
        <p:spPr>
          <a:xfrm>
            <a:off x="4094446" y="1678729"/>
            <a:ext cx="6158440" cy="98048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800" dirty="0" smtClean="0">
                <a:solidFill>
                  <a:schemeClr val="accent2"/>
                </a:solidFill>
              </a:rPr>
              <a:t>App Project Sample</a:t>
            </a:r>
            <a:endParaRPr lang="en-US" sz="4800" dirty="0">
              <a:solidFill>
                <a:schemeClr val="accent2"/>
              </a:solidFill>
            </a:endParaRPr>
          </a:p>
        </p:txBody>
      </p:sp>
      <p:sp>
        <p:nvSpPr>
          <p:cNvPr id="9" name="Content Placeholder 2"/>
          <p:cNvSpPr txBox="1">
            <a:spLocks/>
          </p:cNvSpPr>
          <p:nvPr/>
        </p:nvSpPr>
        <p:spPr>
          <a:xfrm>
            <a:off x="4341588" y="2841274"/>
            <a:ext cx="5161699" cy="16017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Clr>
                <a:schemeClr val="accent1">
                  <a:lumMod val="40000"/>
                  <a:lumOff val="60000"/>
                </a:schemeClr>
              </a:buClr>
              <a:buFont typeface="Calibri" pitchFamily="34" charset="0"/>
              <a:buChar char="↘"/>
            </a:pPr>
            <a:r>
              <a:rPr lang="en-US" sz="1200" dirty="0" smtClean="0">
                <a:solidFill>
                  <a:schemeClr val="accent2"/>
                </a:solidFill>
              </a:rPr>
              <a:t>Lorem ipsum dolor sit amet, </a:t>
            </a:r>
            <a:r>
              <a:rPr lang="en-US" sz="1200" b="1" dirty="0" smtClean="0">
                <a:solidFill>
                  <a:schemeClr val="accent2"/>
                </a:solidFill>
              </a:rPr>
              <a:t>consectetur</a:t>
            </a:r>
            <a:r>
              <a:rPr lang="en-US" sz="1200" dirty="0" smtClean="0">
                <a:solidFill>
                  <a:schemeClr val="accent2"/>
                </a:solidFill>
              </a:rPr>
              <a:t> adipiscing elit.</a:t>
            </a:r>
          </a:p>
          <a:p>
            <a:pPr>
              <a:lnSpc>
                <a:spcPct val="150000"/>
              </a:lnSpc>
              <a:buClr>
                <a:schemeClr val="accent1">
                  <a:lumMod val="40000"/>
                  <a:lumOff val="60000"/>
                </a:schemeClr>
              </a:buClr>
              <a:buFont typeface="Calibri" pitchFamily="34" charset="0"/>
              <a:buChar char="↘"/>
            </a:pPr>
            <a:r>
              <a:rPr lang="en-US" sz="1200" dirty="0" smtClean="0">
                <a:solidFill>
                  <a:schemeClr val="accent2"/>
                </a:solidFill>
              </a:rPr>
              <a:t>Curabitur elementum posuere pretium.</a:t>
            </a:r>
          </a:p>
          <a:p>
            <a:pPr>
              <a:lnSpc>
                <a:spcPct val="150000"/>
              </a:lnSpc>
              <a:buClr>
                <a:schemeClr val="accent1">
                  <a:lumMod val="40000"/>
                  <a:lumOff val="60000"/>
                </a:schemeClr>
              </a:buClr>
              <a:buFont typeface="Calibri" pitchFamily="34" charset="0"/>
              <a:buChar char="↘"/>
            </a:pPr>
            <a:r>
              <a:rPr lang="en-US" sz="1200" dirty="0" smtClean="0">
                <a:solidFill>
                  <a:schemeClr val="accent2"/>
                </a:solidFill>
              </a:rPr>
              <a:t>Quisque nibh dolor, </a:t>
            </a:r>
            <a:r>
              <a:rPr lang="en-US" sz="1200" b="1" dirty="0" smtClean="0">
                <a:solidFill>
                  <a:schemeClr val="accent2"/>
                </a:solidFill>
              </a:rPr>
              <a:t>dignissim ac dignissim ut</a:t>
            </a:r>
            <a:r>
              <a:rPr lang="en-US" sz="1200" dirty="0" smtClean="0">
                <a:solidFill>
                  <a:schemeClr val="accent2"/>
                </a:solidFill>
              </a:rPr>
              <a:t>, luctus ac urna.</a:t>
            </a:r>
          </a:p>
          <a:p>
            <a:pPr>
              <a:lnSpc>
                <a:spcPct val="150000"/>
              </a:lnSpc>
              <a:buClr>
                <a:schemeClr val="accent1">
                  <a:lumMod val="40000"/>
                  <a:lumOff val="60000"/>
                </a:schemeClr>
              </a:buClr>
              <a:buFont typeface="Calibri" pitchFamily="34" charset="0"/>
              <a:buChar char="↘"/>
            </a:pPr>
            <a:r>
              <a:rPr lang="en-US" sz="1200" dirty="0" smtClean="0">
                <a:solidFill>
                  <a:schemeClr val="accent2"/>
                </a:solidFill>
              </a:rPr>
              <a:t>Aliquam aliquet non massa quis tincidunt.</a:t>
            </a:r>
          </a:p>
          <a:p>
            <a:pPr>
              <a:lnSpc>
                <a:spcPct val="150000"/>
              </a:lnSpc>
              <a:buClr>
                <a:schemeClr val="accent1">
                  <a:lumMod val="40000"/>
                  <a:lumOff val="60000"/>
                </a:schemeClr>
              </a:buClr>
              <a:buFont typeface="Calibri" pitchFamily="34" charset="0"/>
              <a:buChar char="↘"/>
            </a:pPr>
            <a:r>
              <a:rPr lang="en-US" sz="1200" dirty="0">
                <a:solidFill>
                  <a:schemeClr val="accent2"/>
                </a:solidFill>
              </a:rPr>
              <a:t>Quisque nibh dolor, </a:t>
            </a:r>
            <a:r>
              <a:rPr lang="en-US" sz="1200" b="1" dirty="0">
                <a:solidFill>
                  <a:schemeClr val="accent2"/>
                </a:solidFill>
              </a:rPr>
              <a:t>dignissim </a:t>
            </a:r>
            <a:r>
              <a:rPr lang="en-US" sz="1200" b="1" dirty="0" smtClean="0">
                <a:solidFill>
                  <a:schemeClr val="accent2"/>
                </a:solidFill>
              </a:rPr>
              <a:t>ac.</a:t>
            </a:r>
            <a:endParaRPr lang="en-US" sz="1200" dirty="0">
              <a:solidFill>
                <a:schemeClr val="accent2"/>
              </a:solidFill>
            </a:endParaRPr>
          </a:p>
        </p:txBody>
      </p:sp>
      <p:grpSp>
        <p:nvGrpSpPr>
          <p:cNvPr id="10" name="Group 47"/>
          <p:cNvGrpSpPr/>
          <p:nvPr/>
        </p:nvGrpSpPr>
        <p:grpSpPr>
          <a:xfrm>
            <a:off x="4538128" y="4882017"/>
            <a:ext cx="671718" cy="671543"/>
            <a:chOff x="3707904" y="1338582"/>
            <a:chExt cx="587140" cy="587140"/>
          </a:xfrm>
          <a:solidFill>
            <a:srgbClr val="0CB692"/>
          </a:solidFill>
        </p:grpSpPr>
        <p:sp>
          <p:nvSpPr>
            <p:cNvPr id="11" name="Freeform 11"/>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sp>
          <p:nvSpPr>
            <p:cNvPr id="12" name="Freeform 23"/>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grpSp>
      <p:sp>
        <p:nvSpPr>
          <p:cNvPr id="13" name="Content Placeholder 2"/>
          <p:cNvSpPr txBox="1">
            <a:spLocks/>
          </p:cNvSpPr>
          <p:nvPr/>
        </p:nvSpPr>
        <p:spPr>
          <a:xfrm>
            <a:off x="4094445" y="5554412"/>
            <a:ext cx="1559082"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Analytics</a:t>
            </a: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grpSp>
        <p:nvGrpSpPr>
          <p:cNvPr id="14" name="Group 48"/>
          <p:cNvGrpSpPr/>
          <p:nvPr/>
        </p:nvGrpSpPr>
        <p:grpSpPr>
          <a:xfrm>
            <a:off x="6158283" y="4892663"/>
            <a:ext cx="671718" cy="671543"/>
            <a:chOff x="5607375" y="3562825"/>
            <a:chExt cx="587140" cy="587140"/>
          </a:xfrm>
          <a:solidFill>
            <a:srgbClr val="0CB692"/>
          </a:solidFill>
        </p:grpSpPr>
        <p:sp>
          <p:nvSpPr>
            <p:cNvPr id="15"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sp>
          <p:nvSpPr>
            <p:cNvPr id="16" name="Freeform 23"/>
            <p:cNvSpPr>
              <a:spLocks noEditPoints="1"/>
            </p:cNvSpPr>
            <p:nvPr/>
          </p:nvSpPr>
          <p:spPr bwMode="auto">
            <a:xfrm>
              <a:off x="5607375"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grpSp>
      <p:sp>
        <p:nvSpPr>
          <p:cNvPr id="17" name="Content Placeholder 2"/>
          <p:cNvSpPr txBox="1">
            <a:spLocks/>
          </p:cNvSpPr>
          <p:nvPr/>
        </p:nvSpPr>
        <p:spPr>
          <a:xfrm>
            <a:off x="5714600" y="5554412"/>
            <a:ext cx="1559082"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Support</a:t>
            </a: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grpSp>
        <p:nvGrpSpPr>
          <p:cNvPr id="18" name="Group 49"/>
          <p:cNvGrpSpPr/>
          <p:nvPr/>
        </p:nvGrpSpPr>
        <p:grpSpPr>
          <a:xfrm>
            <a:off x="7778437" y="4892663"/>
            <a:ext cx="671718" cy="671543"/>
            <a:chOff x="6665323" y="3562825"/>
            <a:chExt cx="587140" cy="587140"/>
          </a:xfrm>
          <a:solidFill>
            <a:srgbClr val="0CB692"/>
          </a:solidFill>
        </p:grpSpPr>
        <p:sp>
          <p:nvSpPr>
            <p:cNvPr id="19"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sp>
          <p:nvSpPr>
            <p:cNvPr id="20"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grpSp>
      <p:sp>
        <p:nvSpPr>
          <p:cNvPr id="21" name="Content Placeholder 2"/>
          <p:cNvSpPr txBox="1">
            <a:spLocks/>
          </p:cNvSpPr>
          <p:nvPr/>
        </p:nvSpPr>
        <p:spPr>
          <a:xfrm>
            <a:off x="7334754" y="5554412"/>
            <a:ext cx="1559082"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Locations</a:t>
            </a: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grpSp>
        <p:nvGrpSpPr>
          <p:cNvPr id="22" name="Group 50"/>
          <p:cNvGrpSpPr/>
          <p:nvPr/>
        </p:nvGrpSpPr>
        <p:grpSpPr>
          <a:xfrm>
            <a:off x="9398592" y="4896268"/>
            <a:ext cx="671718" cy="671543"/>
            <a:chOff x="7740352" y="3562825"/>
            <a:chExt cx="587140" cy="587140"/>
          </a:xfrm>
          <a:solidFill>
            <a:srgbClr val="0CB692"/>
          </a:solidFill>
        </p:grpSpPr>
        <p:sp>
          <p:nvSpPr>
            <p:cNvPr id="23" name="Freeform 23"/>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sp>
          <p:nvSpPr>
            <p:cNvPr id="24"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grpSp>
      <p:sp>
        <p:nvSpPr>
          <p:cNvPr id="25" name="Content Placeholder 2"/>
          <p:cNvSpPr txBox="1">
            <a:spLocks/>
          </p:cNvSpPr>
          <p:nvPr/>
        </p:nvSpPr>
        <p:spPr>
          <a:xfrm>
            <a:off x="8954909" y="5554412"/>
            <a:ext cx="1559082"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Setup Guide</a:t>
            </a: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spTree>
    <p:extLst>
      <p:ext uri="{BB962C8B-B14F-4D97-AF65-F5344CB8AC3E}">
        <p14:creationId xmlns:p14="http://schemas.microsoft.com/office/powerpoint/2010/main" val="17307084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231" y="791795"/>
            <a:ext cx="8594767" cy="5274412"/>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43" y="1851645"/>
            <a:ext cx="2496992" cy="3154710"/>
          </a:xfrm>
          <a:prstGeom prst="rect">
            <a:avLst/>
          </a:prstGeom>
          <a:noFill/>
        </p:spPr>
        <p:txBody>
          <a:bodyPr wrap="square" rtlCol="0">
            <a:spAutoFit/>
          </a:bodyPr>
          <a:lstStyle/>
          <a:p>
            <a:pPr algn="ctr"/>
            <a:r>
              <a:rPr lang="en-US" altLang="zh-CN" sz="19900" b="1" dirty="0" smtClean="0">
                <a:solidFill>
                  <a:schemeClr val="bg1"/>
                </a:solidFill>
              </a:rPr>
              <a:t>4</a:t>
            </a:r>
            <a:endParaRPr lang="zh-CN" altLang="en-US" sz="19900" b="1" dirty="0">
              <a:solidFill>
                <a:schemeClr val="bg1"/>
              </a:solidFill>
            </a:endParaRPr>
          </a:p>
        </p:txBody>
      </p:sp>
      <p:sp>
        <p:nvSpPr>
          <p:cNvPr id="16" name="文本框 15"/>
          <p:cNvSpPr txBox="1"/>
          <p:nvPr/>
        </p:nvSpPr>
        <p:spPr>
          <a:xfrm>
            <a:off x="5870389" y="2450424"/>
            <a:ext cx="5202004" cy="523220"/>
          </a:xfrm>
          <a:prstGeom prst="rect">
            <a:avLst/>
          </a:prstGeom>
          <a:noFill/>
        </p:spPr>
        <p:txBody>
          <a:bodyPr wrap="square" rtlCol="0">
            <a:spAutoFit/>
          </a:bodyPr>
          <a:lstStyle/>
          <a:p>
            <a:r>
              <a:rPr lang="en-US" altLang="zh-CN" sz="2800" b="1" dirty="0" smtClean="0">
                <a:solidFill>
                  <a:schemeClr val="accent2"/>
                </a:solidFill>
              </a:rPr>
              <a:t>Economic POWERPOINT</a:t>
            </a:r>
            <a:endParaRPr lang="zh-CN" altLang="en-US" sz="2800" b="1" dirty="0">
              <a:solidFill>
                <a:schemeClr val="accent2"/>
              </a:solidFill>
            </a:endParaRPr>
          </a:p>
        </p:txBody>
      </p:sp>
      <p:sp>
        <p:nvSpPr>
          <p:cNvPr id="17" name="文本框 16"/>
          <p:cNvSpPr txBox="1"/>
          <p:nvPr/>
        </p:nvSpPr>
        <p:spPr>
          <a:xfrm>
            <a:off x="5870388" y="3089061"/>
            <a:ext cx="4989685"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216529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Economic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graphicFrame>
        <p:nvGraphicFramePr>
          <p:cNvPr id="7" name="Chart 1"/>
          <p:cNvGraphicFramePr/>
          <p:nvPr>
            <p:extLst>
              <p:ext uri="{D42A27DB-BD31-4B8C-83A1-F6EECF244321}">
                <p14:modId xmlns:p14="http://schemas.microsoft.com/office/powerpoint/2010/main" val="1803880547"/>
              </p:ext>
            </p:extLst>
          </p:nvPr>
        </p:nvGraphicFramePr>
        <p:xfrm>
          <a:off x="281332" y="1971444"/>
          <a:ext cx="5826933" cy="2904072"/>
        </p:xfrm>
        <a:graphic>
          <a:graphicData uri="http://schemas.openxmlformats.org/drawingml/2006/chart">
            <c:chart xmlns:c="http://schemas.openxmlformats.org/drawingml/2006/chart" xmlns:r="http://schemas.openxmlformats.org/officeDocument/2006/relationships" r:id="rId2"/>
          </a:graphicData>
        </a:graphic>
      </p:graphicFrame>
      <p:sp>
        <p:nvSpPr>
          <p:cNvPr id="8" name="Content Placeholder 2"/>
          <p:cNvSpPr txBox="1">
            <a:spLocks/>
          </p:cNvSpPr>
          <p:nvPr/>
        </p:nvSpPr>
        <p:spPr>
          <a:xfrm>
            <a:off x="7431591" y="2431390"/>
            <a:ext cx="4482252" cy="8789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a:t>
            </a:r>
            <a:r>
              <a:rPr lang="en-US" sz="1100" b="1" dirty="0" smtClean="0">
                <a:solidFill>
                  <a:schemeClr val="bg1"/>
                </a:solidFill>
              </a:rPr>
              <a:t>consectetur adipiscing elit. </a:t>
            </a:r>
          </a:p>
          <a:p>
            <a:pPr marL="0" indent="0">
              <a:buFont typeface="Arial" pitchFamily="34" charset="0"/>
              <a:buNone/>
            </a:pPr>
            <a:r>
              <a:rPr lang="en-US" sz="1100" dirty="0" smtClean="0">
                <a:solidFill>
                  <a:schemeClr val="bg1"/>
                </a:solidFill>
              </a:rPr>
              <a:t>Curabitur elementum posuere pretium. Quisque nibh dolor, dignissim ac dignissim ut, luctus ac urna. </a:t>
            </a:r>
            <a:endParaRPr lang="en-US" sz="1100" dirty="0">
              <a:solidFill>
                <a:schemeClr val="bg1"/>
              </a:solidFill>
            </a:endParaRPr>
          </a:p>
        </p:txBody>
      </p:sp>
      <p:sp>
        <p:nvSpPr>
          <p:cNvPr id="9" name="Title 13"/>
          <p:cNvSpPr txBox="1">
            <a:spLocks/>
          </p:cNvSpPr>
          <p:nvPr/>
        </p:nvSpPr>
        <p:spPr>
          <a:xfrm>
            <a:off x="7412483" y="1816667"/>
            <a:ext cx="4274895" cy="788674"/>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600" dirty="0" smtClean="0">
                <a:solidFill>
                  <a:schemeClr val="accent2"/>
                </a:solidFill>
              </a:rPr>
              <a:t>Series 1</a:t>
            </a:r>
            <a:endParaRPr lang="en-US" sz="3600" dirty="0">
              <a:solidFill>
                <a:schemeClr val="accent2"/>
              </a:solidFill>
            </a:endParaRPr>
          </a:p>
        </p:txBody>
      </p:sp>
      <p:sp>
        <p:nvSpPr>
          <p:cNvPr id="10" name="Content Placeholder 2"/>
          <p:cNvSpPr txBox="1">
            <a:spLocks/>
          </p:cNvSpPr>
          <p:nvPr/>
        </p:nvSpPr>
        <p:spPr>
          <a:xfrm>
            <a:off x="7431591" y="3934572"/>
            <a:ext cx="4482252" cy="8789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a:t>
            </a:r>
            <a:r>
              <a:rPr lang="en-US" sz="1100" b="1" dirty="0" smtClean="0">
                <a:solidFill>
                  <a:schemeClr val="bg1"/>
                </a:solidFill>
              </a:rPr>
              <a:t>consectetur adipiscing elit. </a:t>
            </a:r>
          </a:p>
          <a:p>
            <a:pPr marL="0" indent="0">
              <a:buFont typeface="Arial" pitchFamily="34" charset="0"/>
              <a:buNone/>
            </a:pPr>
            <a:r>
              <a:rPr lang="en-US" sz="1100" dirty="0" smtClean="0">
                <a:solidFill>
                  <a:schemeClr val="bg1"/>
                </a:solidFill>
              </a:rPr>
              <a:t>Curabitur elementum posuere pretium. Quisque nibh dolor, dignissim ac dignissim ut, luctus ac urna. </a:t>
            </a:r>
            <a:endParaRPr lang="en-US" sz="1100" dirty="0">
              <a:solidFill>
                <a:schemeClr val="bg1"/>
              </a:solidFill>
            </a:endParaRPr>
          </a:p>
        </p:txBody>
      </p:sp>
      <p:sp>
        <p:nvSpPr>
          <p:cNvPr id="11" name="Title 13"/>
          <p:cNvSpPr txBox="1">
            <a:spLocks/>
          </p:cNvSpPr>
          <p:nvPr/>
        </p:nvSpPr>
        <p:spPr>
          <a:xfrm>
            <a:off x="7412483" y="3319849"/>
            <a:ext cx="4274895" cy="788674"/>
          </a:xfrm>
          <a:prstGeom prst="rect">
            <a:avLst/>
          </a:prstGeom>
        </p:spPr>
        <p:txBody>
          <a:bodyPr vert="horz" lIns="91440" tIns="45720" rIns="91440" bIns="45720" rtlCol="0" anchor="ctr">
            <a:normAutofit/>
          </a:bodyPr>
          <a:lstStyle>
            <a:defPPr>
              <a:defRPr lang="zh-CN"/>
            </a:defPPr>
            <a:lvl1pPr>
              <a:spcBef>
                <a:spcPct val="0"/>
              </a:spcBef>
              <a:buNone/>
              <a:defRPr sz="3600" b="0">
                <a:solidFill>
                  <a:srgbClr val="FA4939"/>
                </a:solidFill>
                <a:latin typeface="Source Sans Pro Light" pitchFamily="34" charset="0"/>
                <a:ea typeface="+mj-ea"/>
                <a:cs typeface="+mj-cs"/>
              </a:defRPr>
            </a:lvl1pPr>
          </a:lstStyle>
          <a:p>
            <a:r>
              <a:rPr lang="en-US" dirty="0">
                <a:solidFill>
                  <a:schemeClr val="accent2"/>
                </a:solidFill>
              </a:rPr>
              <a:t>Series 2</a:t>
            </a:r>
          </a:p>
        </p:txBody>
      </p:sp>
      <p:sp>
        <p:nvSpPr>
          <p:cNvPr id="12" name="Content Placeholder 2"/>
          <p:cNvSpPr txBox="1">
            <a:spLocks/>
          </p:cNvSpPr>
          <p:nvPr/>
        </p:nvSpPr>
        <p:spPr>
          <a:xfrm>
            <a:off x="7431591" y="5456026"/>
            <a:ext cx="4482252" cy="8789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a:t>
            </a:r>
            <a:r>
              <a:rPr lang="en-US" sz="1100" b="1" dirty="0" smtClean="0">
                <a:solidFill>
                  <a:schemeClr val="bg1"/>
                </a:solidFill>
              </a:rPr>
              <a:t>consectetur adipiscing elit. </a:t>
            </a:r>
          </a:p>
          <a:p>
            <a:pPr marL="0" indent="0">
              <a:buFont typeface="Arial" pitchFamily="34" charset="0"/>
              <a:buNone/>
            </a:pPr>
            <a:r>
              <a:rPr lang="en-US" sz="1100" dirty="0" smtClean="0">
                <a:solidFill>
                  <a:schemeClr val="bg1"/>
                </a:solidFill>
              </a:rPr>
              <a:t>Curabitur elementum posuere pretium. Quisque nibh dolor, dignissim ac dignissim ut, luctus ac urna. </a:t>
            </a:r>
            <a:endParaRPr lang="en-US" sz="1100" dirty="0">
              <a:solidFill>
                <a:schemeClr val="bg1"/>
              </a:solidFill>
            </a:endParaRPr>
          </a:p>
        </p:txBody>
      </p:sp>
      <p:sp>
        <p:nvSpPr>
          <p:cNvPr id="13" name="Title 13"/>
          <p:cNvSpPr txBox="1">
            <a:spLocks/>
          </p:cNvSpPr>
          <p:nvPr/>
        </p:nvSpPr>
        <p:spPr>
          <a:xfrm>
            <a:off x="7412483" y="4841303"/>
            <a:ext cx="4274895" cy="788674"/>
          </a:xfrm>
          <a:prstGeom prst="rect">
            <a:avLst/>
          </a:prstGeom>
        </p:spPr>
        <p:txBody>
          <a:bodyPr vert="horz" lIns="91440" tIns="45720" rIns="91440" bIns="45720" rtlCol="0" anchor="ctr">
            <a:normAutofit/>
          </a:bodyPr>
          <a:lstStyle>
            <a:defPPr>
              <a:defRPr lang="zh-CN"/>
            </a:defPPr>
            <a:lvl1pPr>
              <a:spcBef>
                <a:spcPct val="0"/>
              </a:spcBef>
              <a:buNone/>
              <a:defRPr sz="3600" b="0">
                <a:solidFill>
                  <a:srgbClr val="FA4939"/>
                </a:solidFill>
                <a:latin typeface="Source Sans Pro Light" pitchFamily="34" charset="0"/>
                <a:ea typeface="+mj-ea"/>
                <a:cs typeface="+mj-cs"/>
              </a:defRPr>
            </a:lvl1pPr>
          </a:lstStyle>
          <a:p>
            <a:r>
              <a:rPr lang="en-US" dirty="0">
                <a:solidFill>
                  <a:schemeClr val="accent2"/>
                </a:solidFill>
              </a:rPr>
              <a:t>Series 3</a:t>
            </a:r>
          </a:p>
        </p:txBody>
      </p:sp>
      <p:sp>
        <p:nvSpPr>
          <p:cNvPr id="14" name="Oval 11"/>
          <p:cNvSpPr/>
          <p:nvPr/>
        </p:nvSpPr>
        <p:spPr>
          <a:xfrm>
            <a:off x="6707622" y="2015967"/>
            <a:ext cx="704354" cy="704171"/>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5" name="Freeform 6"/>
          <p:cNvSpPr>
            <a:spLocks noEditPoints="1"/>
          </p:cNvSpPr>
          <p:nvPr/>
        </p:nvSpPr>
        <p:spPr bwMode="auto">
          <a:xfrm>
            <a:off x="6965680" y="2209052"/>
            <a:ext cx="188237" cy="317996"/>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dirty="0">
              <a:solidFill>
                <a:schemeClr val="bg1"/>
              </a:solidFill>
            </a:endParaRPr>
          </a:p>
        </p:txBody>
      </p:sp>
      <p:sp>
        <p:nvSpPr>
          <p:cNvPr id="16" name="Oval 22"/>
          <p:cNvSpPr/>
          <p:nvPr/>
        </p:nvSpPr>
        <p:spPr>
          <a:xfrm>
            <a:off x="6707622" y="3519149"/>
            <a:ext cx="704354" cy="704171"/>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7" name="Freeform 11"/>
          <p:cNvSpPr>
            <a:spLocks/>
          </p:cNvSpPr>
          <p:nvPr/>
        </p:nvSpPr>
        <p:spPr bwMode="auto">
          <a:xfrm>
            <a:off x="6915063" y="3726879"/>
            <a:ext cx="289469" cy="288709"/>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dirty="0">
              <a:solidFill>
                <a:schemeClr val="bg1"/>
              </a:solidFill>
            </a:endParaRPr>
          </a:p>
        </p:txBody>
      </p:sp>
      <p:sp>
        <p:nvSpPr>
          <p:cNvPr id="18" name="Oval 27"/>
          <p:cNvSpPr/>
          <p:nvPr/>
        </p:nvSpPr>
        <p:spPr>
          <a:xfrm>
            <a:off x="6707622" y="5040603"/>
            <a:ext cx="704354" cy="704171"/>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9" name="Freeform 16"/>
          <p:cNvSpPr>
            <a:spLocks noEditPoints="1"/>
          </p:cNvSpPr>
          <p:nvPr/>
        </p:nvSpPr>
        <p:spPr bwMode="auto">
          <a:xfrm>
            <a:off x="6915378" y="5281657"/>
            <a:ext cx="283268" cy="249293"/>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dirty="0">
              <a:solidFill>
                <a:schemeClr val="bg1"/>
              </a:solidFill>
            </a:endParaRPr>
          </a:p>
        </p:txBody>
      </p:sp>
      <p:sp>
        <p:nvSpPr>
          <p:cNvPr id="20" name="Content Placeholder 2"/>
          <p:cNvSpPr txBox="1">
            <a:spLocks/>
          </p:cNvSpPr>
          <p:nvPr/>
        </p:nvSpPr>
        <p:spPr>
          <a:xfrm>
            <a:off x="1649293" y="5259813"/>
            <a:ext cx="4074774" cy="76594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400" smtClean="0">
                <a:solidFill>
                  <a:schemeClr val="bg1"/>
                </a:solidFill>
              </a:rPr>
              <a:t>Lorem Ipsum has been the industry's standard dummy text ever since the 1500s, when an unknown printer took a galley of type and scrambled it to make a type specimen book.</a:t>
            </a:r>
            <a:endParaRPr lang="en-US" sz="1400" dirty="0">
              <a:solidFill>
                <a:schemeClr val="bg1"/>
              </a:solidFill>
            </a:endParaRPr>
          </a:p>
        </p:txBody>
      </p:sp>
      <p:sp>
        <p:nvSpPr>
          <p:cNvPr id="21" name="Freeform 38"/>
          <p:cNvSpPr>
            <a:spLocks noEditPoints="1"/>
          </p:cNvSpPr>
          <p:nvPr/>
        </p:nvSpPr>
        <p:spPr bwMode="auto">
          <a:xfrm>
            <a:off x="824010" y="5379243"/>
            <a:ext cx="717116" cy="73295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Tree>
    <p:extLst>
      <p:ext uri="{BB962C8B-B14F-4D97-AF65-F5344CB8AC3E}">
        <p14:creationId xmlns:p14="http://schemas.microsoft.com/office/powerpoint/2010/main" val="219605473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Economic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任意多边形 6"/>
          <p:cNvSpPr/>
          <p:nvPr/>
        </p:nvSpPr>
        <p:spPr>
          <a:xfrm>
            <a:off x="717526" y="1971243"/>
            <a:ext cx="10896477" cy="1585999"/>
          </a:xfrm>
          <a:custGeom>
            <a:avLst/>
            <a:gdLst>
              <a:gd name="connsiteX0" fmla="*/ 0 w 10893640"/>
              <a:gd name="connsiteY0" fmla="*/ 396500 h 1585999"/>
              <a:gd name="connsiteX1" fmla="*/ 10100641 w 10893640"/>
              <a:gd name="connsiteY1" fmla="*/ 396500 h 1585999"/>
              <a:gd name="connsiteX2" fmla="*/ 10100641 w 10893640"/>
              <a:gd name="connsiteY2" fmla="*/ 0 h 1585999"/>
              <a:gd name="connsiteX3" fmla="*/ 10893640 w 10893640"/>
              <a:gd name="connsiteY3" fmla="*/ 793000 h 1585999"/>
              <a:gd name="connsiteX4" fmla="*/ 10100641 w 10893640"/>
              <a:gd name="connsiteY4" fmla="*/ 1585999 h 1585999"/>
              <a:gd name="connsiteX5" fmla="*/ 10100641 w 10893640"/>
              <a:gd name="connsiteY5" fmla="*/ 1189499 h 1585999"/>
              <a:gd name="connsiteX6" fmla="*/ 0 w 10893640"/>
              <a:gd name="connsiteY6" fmla="*/ 1189499 h 1585999"/>
              <a:gd name="connsiteX7" fmla="*/ 0 w 10893640"/>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93640" h="1585999">
                <a:moveTo>
                  <a:pt x="0" y="396500"/>
                </a:moveTo>
                <a:lnTo>
                  <a:pt x="10100641" y="396500"/>
                </a:lnTo>
                <a:lnTo>
                  <a:pt x="10100641" y="0"/>
                </a:lnTo>
                <a:lnTo>
                  <a:pt x="10893640" y="793000"/>
                </a:lnTo>
                <a:lnTo>
                  <a:pt x="10100641" y="1585999"/>
                </a:lnTo>
                <a:lnTo>
                  <a:pt x="10100641" y="1189499"/>
                </a:lnTo>
                <a:lnTo>
                  <a:pt x="0" y="1189499"/>
                </a:lnTo>
                <a:lnTo>
                  <a:pt x="0" y="396500"/>
                </a:lnTo>
                <a:close/>
              </a:path>
            </a:pathLst>
          </a:custGeom>
          <a:solidFill>
            <a:schemeClr val="accent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3200" b="1" dirty="0">
                <a:solidFill>
                  <a:schemeClr val="tx1"/>
                </a:solidFill>
              </a:rPr>
              <a:t>Brainstorm</a:t>
            </a:r>
          </a:p>
        </p:txBody>
      </p:sp>
      <p:sp>
        <p:nvSpPr>
          <p:cNvPr id="8" name="任意多边形 7"/>
          <p:cNvSpPr/>
          <p:nvPr/>
        </p:nvSpPr>
        <p:spPr>
          <a:xfrm>
            <a:off x="3229164" y="2499592"/>
            <a:ext cx="8384838" cy="1585999"/>
          </a:xfrm>
          <a:custGeom>
            <a:avLst/>
            <a:gdLst>
              <a:gd name="connsiteX0" fmla="*/ 0 w 8382655"/>
              <a:gd name="connsiteY0" fmla="*/ 396500 h 1585999"/>
              <a:gd name="connsiteX1" fmla="*/ 7589656 w 8382655"/>
              <a:gd name="connsiteY1" fmla="*/ 396500 h 1585999"/>
              <a:gd name="connsiteX2" fmla="*/ 7589656 w 8382655"/>
              <a:gd name="connsiteY2" fmla="*/ 0 h 1585999"/>
              <a:gd name="connsiteX3" fmla="*/ 8382655 w 8382655"/>
              <a:gd name="connsiteY3" fmla="*/ 793000 h 1585999"/>
              <a:gd name="connsiteX4" fmla="*/ 7589656 w 8382655"/>
              <a:gd name="connsiteY4" fmla="*/ 1585999 h 1585999"/>
              <a:gd name="connsiteX5" fmla="*/ 7589656 w 8382655"/>
              <a:gd name="connsiteY5" fmla="*/ 1189499 h 1585999"/>
              <a:gd name="connsiteX6" fmla="*/ 0 w 8382655"/>
              <a:gd name="connsiteY6" fmla="*/ 1189499 h 1585999"/>
              <a:gd name="connsiteX7" fmla="*/ 0 w 8382655"/>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82655" h="1585999">
                <a:moveTo>
                  <a:pt x="0" y="396500"/>
                </a:moveTo>
                <a:lnTo>
                  <a:pt x="7589656" y="396500"/>
                </a:lnTo>
                <a:lnTo>
                  <a:pt x="7589656" y="0"/>
                </a:lnTo>
                <a:lnTo>
                  <a:pt x="8382655" y="793000"/>
                </a:lnTo>
                <a:lnTo>
                  <a:pt x="7589656" y="1585999"/>
                </a:lnTo>
                <a:lnTo>
                  <a:pt x="7589656" y="1189499"/>
                </a:lnTo>
                <a:lnTo>
                  <a:pt x="0" y="1189499"/>
                </a:lnTo>
                <a:lnTo>
                  <a:pt x="0" y="396500"/>
                </a:lnTo>
                <a:close/>
              </a:path>
            </a:pathLst>
          </a:cu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3200" b="1" dirty="0">
                <a:solidFill>
                  <a:schemeClr val="tx1"/>
                </a:solidFill>
              </a:rPr>
              <a:t>Conceptualization</a:t>
            </a:r>
          </a:p>
        </p:txBody>
      </p:sp>
      <p:sp>
        <p:nvSpPr>
          <p:cNvPr id="9" name="任意多边形 8"/>
          <p:cNvSpPr/>
          <p:nvPr/>
        </p:nvSpPr>
        <p:spPr>
          <a:xfrm>
            <a:off x="5740802" y="3028259"/>
            <a:ext cx="5873200" cy="1585999"/>
          </a:xfrm>
          <a:custGeom>
            <a:avLst/>
            <a:gdLst>
              <a:gd name="connsiteX0" fmla="*/ 0 w 5871671"/>
              <a:gd name="connsiteY0" fmla="*/ 396500 h 1585999"/>
              <a:gd name="connsiteX1" fmla="*/ 5078672 w 5871671"/>
              <a:gd name="connsiteY1" fmla="*/ 396500 h 1585999"/>
              <a:gd name="connsiteX2" fmla="*/ 5078672 w 5871671"/>
              <a:gd name="connsiteY2" fmla="*/ 0 h 1585999"/>
              <a:gd name="connsiteX3" fmla="*/ 5871671 w 5871671"/>
              <a:gd name="connsiteY3" fmla="*/ 793000 h 1585999"/>
              <a:gd name="connsiteX4" fmla="*/ 5078672 w 5871671"/>
              <a:gd name="connsiteY4" fmla="*/ 1585999 h 1585999"/>
              <a:gd name="connsiteX5" fmla="*/ 5078672 w 5871671"/>
              <a:gd name="connsiteY5" fmla="*/ 1189499 h 1585999"/>
              <a:gd name="connsiteX6" fmla="*/ 0 w 5871671"/>
              <a:gd name="connsiteY6" fmla="*/ 1189499 h 1585999"/>
              <a:gd name="connsiteX7" fmla="*/ 0 w 5871671"/>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71671" h="1585999">
                <a:moveTo>
                  <a:pt x="0" y="396500"/>
                </a:moveTo>
                <a:lnTo>
                  <a:pt x="5078672" y="396500"/>
                </a:lnTo>
                <a:lnTo>
                  <a:pt x="5078672" y="0"/>
                </a:lnTo>
                <a:lnTo>
                  <a:pt x="5871671" y="793000"/>
                </a:lnTo>
                <a:lnTo>
                  <a:pt x="5078672" y="1585999"/>
                </a:lnTo>
                <a:lnTo>
                  <a:pt x="5078672" y="1189499"/>
                </a:lnTo>
                <a:lnTo>
                  <a:pt x="0" y="1189499"/>
                </a:lnTo>
                <a:lnTo>
                  <a:pt x="0" y="396500"/>
                </a:lnTo>
                <a:close/>
              </a:path>
            </a:pathLst>
          </a:custGeom>
          <a:solidFill>
            <a:schemeClr val="accent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3200" b="1" dirty="0">
                <a:solidFill>
                  <a:schemeClr val="tx1"/>
                </a:solidFill>
              </a:rPr>
              <a:t>Proposal</a:t>
            </a:r>
          </a:p>
        </p:txBody>
      </p:sp>
      <p:sp>
        <p:nvSpPr>
          <p:cNvPr id="10" name="任意多边形 9"/>
          <p:cNvSpPr/>
          <p:nvPr/>
        </p:nvSpPr>
        <p:spPr>
          <a:xfrm>
            <a:off x="8252440" y="3556608"/>
            <a:ext cx="3361562" cy="1585999"/>
          </a:xfrm>
          <a:custGeom>
            <a:avLst/>
            <a:gdLst>
              <a:gd name="connsiteX0" fmla="*/ 0 w 3360687"/>
              <a:gd name="connsiteY0" fmla="*/ 396500 h 1585999"/>
              <a:gd name="connsiteX1" fmla="*/ 2567688 w 3360687"/>
              <a:gd name="connsiteY1" fmla="*/ 396500 h 1585999"/>
              <a:gd name="connsiteX2" fmla="*/ 2567688 w 3360687"/>
              <a:gd name="connsiteY2" fmla="*/ 0 h 1585999"/>
              <a:gd name="connsiteX3" fmla="*/ 3360687 w 3360687"/>
              <a:gd name="connsiteY3" fmla="*/ 793000 h 1585999"/>
              <a:gd name="connsiteX4" fmla="*/ 2567688 w 3360687"/>
              <a:gd name="connsiteY4" fmla="*/ 1585999 h 1585999"/>
              <a:gd name="connsiteX5" fmla="*/ 2567688 w 3360687"/>
              <a:gd name="connsiteY5" fmla="*/ 1189499 h 1585999"/>
              <a:gd name="connsiteX6" fmla="*/ 0 w 3360687"/>
              <a:gd name="connsiteY6" fmla="*/ 1189499 h 1585999"/>
              <a:gd name="connsiteX7" fmla="*/ 0 w 3360687"/>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60687" h="1585999">
                <a:moveTo>
                  <a:pt x="0" y="396500"/>
                </a:moveTo>
                <a:lnTo>
                  <a:pt x="2567688" y="396500"/>
                </a:lnTo>
                <a:lnTo>
                  <a:pt x="2567688" y="0"/>
                </a:lnTo>
                <a:lnTo>
                  <a:pt x="3360687" y="793000"/>
                </a:lnTo>
                <a:lnTo>
                  <a:pt x="2567688" y="1585999"/>
                </a:lnTo>
                <a:lnTo>
                  <a:pt x="2567688" y="1189499"/>
                </a:lnTo>
                <a:lnTo>
                  <a:pt x="0" y="1189499"/>
                </a:lnTo>
                <a:lnTo>
                  <a:pt x="0" y="396500"/>
                </a:lnTo>
                <a:close/>
              </a:path>
            </a:pathLst>
          </a:cu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3200" b="1" dirty="0">
                <a:solidFill>
                  <a:schemeClr val="tx1"/>
                </a:solidFill>
              </a:rPr>
              <a:t>Revisions</a:t>
            </a:r>
          </a:p>
        </p:txBody>
      </p:sp>
      <p:sp>
        <p:nvSpPr>
          <p:cNvPr id="11" name="Freeform 6"/>
          <p:cNvSpPr>
            <a:spLocks noEditPoints="1"/>
          </p:cNvSpPr>
          <p:nvPr/>
        </p:nvSpPr>
        <p:spPr bwMode="auto">
          <a:xfrm>
            <a:off x="887770" y="2545449"/>
            <a:ext cx="389436" cy="414736"/>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3200" dirty="0">
              <a:solidFill>
                <a:schemeClr val="bg1"/>
              </a:solidFill>
            </a:endParaRPr>
          </a:p>
        </p:txBody>
      </p:sp>
      <p:sp>
        <p:nvSpPr>
          <p:cNvPr id="12" name="Freeform 11"/>
          <p:cNvSpPr>
            <a:spLocks noEditPoints="1"/>
          </p:cNvSpPr>
          <p:nvPr/>
        </p:nvSpPr>
        <p:spPr bwMode="auto">
          <a:xfrm>
            <a:off x="3362303" y="3043271"/>
            <a:ext cx="501916" cy="50231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3200" dirty="0">
              <a:solidFill>
                <a:schemeClr val="bg1"/>
              </a:solidFill>
            </a:endParaRPr>
          </a:p>
        </p:txBody>
      </p:sp>
      <p:sp>
        <p:nvSpPr>
          <p:cNvPr id="13" name="Freeform 21"/>
          <p:cNvSpPr>
            <a:spLocks noEditPoints="1"/>
          </p:cNvSpPr>
          <p:nvPr/>
        </p:nvSpPr>
        <p:spPr bwMode="auto">
          <a:xfrm>
            <a:off x="5949779" y="3619156"/>
            <a:ext cx="427567" cy="428806"/>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3200" dirty="0">
              <a:solidFill>
                <a:schemeClr val="bg1"/>
              </a:solidFill>
            </a:endParaRPr>
          </a:p>
        </p:txBody>
      </p:sp>
      <p:sp>
        <p:nvSpPr>
          <p:cNvPr id="14" name="Content Placeholder 2"/>
          <p:cNvSpPr txBox="1">
            <a:spLocks/>
          </p:cNvSpPr>
          <p:nvPr/>
        </p:nvSpPr>
        <p:spPr>
          <a:xfrm>
            <a:off x="581173" y="3545573"/>
            <a:ext cx="2463756" cy="3108543"/>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poseur </a:t>
            </a:r>
            <a:r>
              <a:rPr lang="en-US" dirty="0">
                <a:solidFill>
                  <a:schemeClr val="bg1"/>
                </a:solidFill>
              </a:rPr>
              <a:t>tincidunt. Quisque nibh dolor, </a:t>
            </a:r>
            <a:r>
              <a:rPr lang="en-US" dirty="0" smtClean="0">
                <a:solidFill>
                  <a:schemeClr val="bg1"/>
                </a:solidFill>
              </a:rPr>
              <a:t>ac sim </a:t>
            </a:r>
            <a:r>
              <a:rPr lang="en-US" dirty="0">
                <a:solidFill>
                  <a:schemeClr val="bg1"/>
                </a:solidFill>
              </a:rPr>
              <a:t>ut, luctus ac urna. </a:t>
            </a:r>
          </a:p>
        </p:txBody>
      </p:sp>
      <p:sp>
        <p:nvSpPr>
          <p:cNvPr id="15" name="Freeform 26"/>
          <p:cNvSpPr>
            <a:spLocks/>
          </p:cNvSpPr>
          <p:nvPr/>
        </p:nvSpPr>
        <p:spPr bwMode="auto">
          <a:xfrm>
            <a:off x="8472513" y="4154064"/>
            <a:ext cx="351977" cy="364939"/>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3200" dirty="0">
              <a:solidFill>
                <a:schemeClr val="bg1"/>
              </a:solidFill>
            </a:endParaRPr>
          </a:p>
        </p:txBody>
      </p:sp>
      <p:sp>
        <p:nvSpPr>
          <p:cNvPr id="16" name="Content Placeholder 2"/>
          <p:cNvSpPr txBox="1">
            <a:spLocks/>
          </p:cNvSpPr>
          <p:nvPr/>
        </p:nvSpPr>
        <p:spPr>
          <a:xfrm>
            <a:off x="3109411" y="3968626"/>
            <a:ext cx="2463756" cy="2677656"/>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poseur tincidunt.</a:t>
            </a:r>
            <a:endParaRPr lang="en-US" dirty="0">
              <a:solidFill>
                <a:schemeClr val="bg1"/>
              </a:solidFill>
            </a:endParaRPr>
          </a:p>
        </p:txBody>
      </p:sp>
      <p:sp>
        <p:nvSpPr>
          <p:cNvPr id="17" name="Content Placeholder 2"/>
          <p:cNvSpPr txBox="1">
            <a:spLocks/>
          </p:cNvSpPr>
          <p:nvPr/>
        </p:nvSpPr>
        <p:spPr>
          <a:xfrm>
            <a:off x="5594661" y="4503428"/>
            <a:ext cx="2463756" cy="2031325"/>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a:t>
            </a:r>
            <a:endParaRPr lang="en-US" dirty="0">
              <a:solidFill>
                <a:schemeClr val="bg1"/>
              </a:solidFill>
            </a:endParaRPr>
          </a:p>
        </p:txBody>
      </p:sp>
      <p:sp>
        <p:nvSpPr>
          <p:cNvPr id="18" name="Content Placeholder 2"/>
          <p:cNvSpPr txBox="1">
            <a:spLocks/>
          </p:cNvSpPr>
          <p:nvPr/>
        </p:nvSpPr>
        <p:spPr>
          <a:xfrm>
            <a:off x="8098050" y="4955481"/>
            <a:ext cx="2463756" cy="1815882"/>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t>
            </a:r>
            <a:endParaRPr lang="en-US" dirty="0">
              <a:solidFill>
                <a:schemeClr val="bg1"/>
              </a:solidFill>
            </a:endParaRPr>
          </a:p>
        </p:txBody>
      </p:sp>
    </p:spTree>
    <p:extLst>
      <p:ext uri="{BB962C8B-B14F-4D97-AF65-F5344CB8AC3E}">
        <p14:creationId xmlns:p14="http://schemas.microsoft.com/office/powerpoint/2010/main" val="31339744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292697" y="173102"/>
            <a:ext cx="5609781" cy="3440802"/>
            <a:chOff x="459159" y="1059046"/>
            <a:chExt cx="4757150" cy="2918593"/>
          </a:xfrm>
        </p:grpSpPr>
        <p:grpSp>
          <p:nvGrpSpPr>
            <p:cNvPr id="13" name="组合 12"/>
            <p:cNvGrpSpPr/>
            <p:nvPr/>
          </p:nvGrpSpPr>
          <p:grpSpPr>
            <a:xfrm>
              <a:off x="459159" y="1059046"/>
              <a:ext cx="4757150" cy="2918593"/>
              <a:chOff x="1251204" y="190500"/>
              <a:chExt cx="9675114" cy="5935847"/>
            </a:xfrm>
          </p:grpSpPr>
          <p:sp>
            <p:nvSpPr>
              <p:cNvPr id="2" name="等腰三角形 1"/>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890573" y="1810393"/>
              <a:ext cx="3901440" cy="1488073"/>
            </a:xfrm>
            <a:prstGeom prst="rect">
              <a:avLst/>
            </a:prstGeom>
            <a:noFill/>
          </p:spPr>
          <p:txBody>
            <a:bodyPr wrap="square" rtlCol="0">
              <a:spAutoFit/>
            </a:bodyPr>
            <a:lstStyle/>
            <a:p>
              <a:pPr algn="ctr"/>
              <a:r>
                <a:rPr lang="en-US" altLang="zh-CN" sz="5400" b="1" dirty="0" smtClean="0">
                  <a:solidFill>
                    <a:schemeClr val="bg1"/>
                  </a:solidFill>
                </a:rPr>
                <a:t>CONT</a:t>
              </a:r>
            </a:p>
            <a:p>
              <a:pPr algn="ctr"/>
              <a:r>
                <a:rPr lang="en-US" altLang="zh-CN" sz="5400" b="1" dirty="0" smtClean="0">
                  <a:solidFill>
                    <a:schemeClr val="bg1"/>
                  </a:solidFill>
                </a:rPr>
                <a:t>ENTS</a:t>
              </a:r>
              <a:endParaRPr lang="zh-CN" altLang="en-US" sz="5400" b="1" dirty="0">
                <a:solidFill>
                  <a:schemeClr val="bg1"/>
                </a:solidFill>
              </a:endParaRPr>
            </a:p>
          </p:txBody>
        </p:sp>
      </p:grpSp>
      <p:sp>
        <p:nvSpPr>
          <p:cNvPr id="30" name="文本框 29"/>
          <p:cNvSpPr txBox="1"/>
          <p:nvPr/>
        </p:nvSpPr>
        <p:spPr>
          <a:xfrm>
            <a:off x="947774" y="4627921"/>
            <a:ext cx="5202004" cy="523220"/>
          </a:xfrm>
          <a:prstGeom prst="rect">
            <a:avLst/>
          </a:prstGeom>
          <a:noFill/>
        </p:spPr>
        <p:txBody>
          <a:bodyPr wrap="square" rtlCol="0">
            <a:spAutoFit/>
          </a:bodyPr>
          <a:lstStyle/>
          <a:p>
            <a:pPr algn="ctr"/>
            <a:r>
              <a:rPr lang="en-US" altLang="zh-CN" sz="2800" dirty="0" smtClean="0">
                <a:solidFill>
                  <a:schemeClr val="bg1"/>
                </a:solidFill>
              </a:rPr>
              <a:t>Economic POWERPOINT</a:t>
            </a:r>
            <a:endParaRPr lang="zh-CN" altLang="en-US" sz="2800" dirty="0">
              <a:solidFill>
                <a:schemeClr val="bg1"/>
              </a:solidFill>
            </a:endParaRPr>
          </a:p>
        </p:txBody>
      </p:sp>
      <p:sp>
        <p:nvSpPr>
          <p:cNvPr id="31" name="文本框 30"/>
          <p:cNvSpPr txBox="1"/>
          <p:nvPr/>
        </p:nvSpPr>
        <p:spPr>
          <a:xfrm>
            <a:off x="947774" y="5582741"/>
            <a:ext cx="5202004" cy="523220"/>
          </a:xfrm>
          <a:prstGeom prst="rect">
            <a:avLst/>
          </a:prstGeom>
          <a:noFill/>
        </p:spPr>
        <p:txBody>
          <a:bodyPr wrap="square" rtlCol="0">
            <a:spAutoFit/>
          </a:bodyPr>
          <a:lstStyle/>
          <a:p>
            <a:pPr algn="ctr"/>
            <a:r>
              <a:rPr lang="en-US" altLang="zh-CN" sz="2800" dirty="0" smtClean="0">
                <a:solidFill>
                  <a:schemeClr val="bg1"/>
                </a:solidFill>
              </a:rPr>
              <a:t>Economic POWERPOINT</a:t>
            </a:r>
            <a:endParaRPr lang="zh-CN" altLang="en-US" sz="2800" dirty="0">
              <a:solidFill>
                <a:schemeClr val="bg1"/>
              </a:solidFill>
            </a:endParaRPr>
          </a:p>
        </p:txBody>
      </p:sp>
      <p:sp>
        <p:nvSpPr>
          <p:cNvPr id="32" name="文本框 31"/>
          <p:cNvSpPr txBox="1"/>
          <p:nvPr/>
        </p:nvSpPr>
        <p:spPr>
          <a:xfrm>
            <a:off x="6045398" y="4627921"/>
            <a:ext cx="5202004" cy="523220"/>
          </a:xfrm>
          <a:prstGeom prst="rect">
            <a:avLst/>
          </a:prstGeom>
          <a:noFill/>
        </p:spPr>
        <p:txBody>
          <a:bodyPr wrap="square" rtlCol="0">
            <a:spAutoFit/>
          </a:bodyPr>
          <a:lstStyle/>
          <a:p>
            <a:pPr algn="ctr"/>
            <a:r>
              <a:rPr lang="en-US" altLang="zh-CN" sz="2800" dirty="0" smtClean="0">
                <a:solidFill>
                  <a:schemeClr val="bg1"/>
                </a:solidFill>
              </a:rPr>
              <a:t>Economic POWERPOINT</a:t>
            </a:r>
            <a:endParaRPr lang="zh-CN" altLang="en-US" sz="2800" dirty="0">
              <a:solidFill>
                <a:schemeClr val="bg1"/>
              </a:solidFill>
            </a:endParaRPr>
          </a:p>
        </p:txBody>
      </p:sp>
      <p:sp>
        <p:nvSpPr>
          <p:cNvPr id="33" name="文本框 32"/>
          <p:cNvSpPr txBox="1"/>
          <p:nvPr/>
        </p:nvSpPr>
        <p:spPr>
          <a:xfrm>
            <a:off x="6045398" y="5582741"/>
            <a:ext cx="5202004" cy="523220"/>
          </a:xfrm>
          <a:prstGeom prst="rect">
            <a:avLst/>
          </a:prstGeom>
          <a:noFill/>
        </p:spPr>
        <p:txBody>
          <a:bodyPr wrap="square" rtlCol="0">
            <a:spAutoFit/>
          </a:bodyPr>
          <a:lstStyle/>
          <a:p>
            <a:pPr algn="ctr"/>
            <a:r>
              <a:rPr lang="en-US" altLang="zh-CN" sz="2800" dirty="0" smtClean="0">
                <a:solidFill>
                  <a:schemeClr val="bg1"/>
                </a:solidFill>
              </a:rPr>
              <a:t>Economic POWERPOINT</a:t>
            </a:r>
            <a:endParaRPr lang="zh-CN" altLang="en-US" sz="2800" dirty="0">
              <a:solidFill>
                <a:schemeClr val="bg1"/>
              </a:solidFill>
            </a:endParaRPr>
          </a:p>
        </p:txBody>
      </p:sp>
    </p:spTree>
    <p:extLst>
      <p:ext uri="{BB962C8B-B14F-4D97-AF65-F5344CB8AC3E}">
        <p14:creationId xmlns:p14="http://schemas.microsoft.com/office/powerpoint/2010/main" val="15912170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Economic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Freeform 332"/>
          <p:cNvSpPr>
            <a:spLocks/>
          </p:cNvSpPr>
          <p:nvPr/>
        </p:nvSpPr>
        <p:spPr bwMode="auto">
          <a:xfrm>
            <a:off x="7347050" y="4166417"/>
            <a:ext cx="1460880" cy="2044700"/>
          </a:xfrm>
          <a:custGeom>
            <a:avLst/>
            <a:gdLst/>
            <a:ahLst/>
            <a:cxnLst>
              <a:cxn ang="0">
                <a:pos x="125" y="0"/>
              </a:cxn>
              <a:cxn ang="0">
                <a:pos x="188" y="175"/>
              </a:cxn>
              <a:cxn ang="0">
                <a:pos x="250" y="350"/>
              </a:cxn>
              <a:cxn ang="0">
                <a:pos x="125" y="350"/>
              </a:cxn>
              <a:cxn ang="0">
                <a:pos x="0" y="350"/>
              </a:cxn>
              <a:cxn ang="0">
                <a:pos x="63" y="175"/>
              </a:cxn>
              <a:cxn ang="0">
                <a:pos x="125" y="0"/>
              </a:cxn>
            </a:cxnLst>
            <a:rect l="0" t="0" r="r" b="b"/>
            <a:pathLst>
              <a:path w="250" h="350">
                <a:moveTo>
                  <a:pt x="125" y="0"/>
                </a:moveTo>
                <a:lnTo>
                  <a:pt x="188" y="175"/>
                </a:lnTo>
                <a:lnTo>
                  <a:pt x="250" y="350"/>
                </a:lnTo>
                <a:lnTo>
                  <a:pt x="125" y="350"/>
                </a:lnTo>
                <a:lnTo>
                  <a:pt x="0" y="350"/>
                </a:lnTo>
                <a:lnTo>
                  <a:pt x="63" y="175"/>
                </a:lnTo>
                <a:lnTo>
                  <a:pt x="125"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8" name="Freeform 335"/>
          <p:cNvSpPr>
            <a:spLocks/>
          </p:cNvSpPr>
          <p:nvPr/>
        </p:nvSpPr>
        <p:spPr bwMode="auto">
          <a:xfrm>
            <a:off x="8585875" y="2980493"/>
            <a:ext cx="1449193" cy="3230628"/>
          </a:xfrm>
          <a:custGeom>
            <a:avLst/>
            <a:gdLst/>
            <a:ahLst/>
            <a:cxnLst>
              <a:cxn ang="0">
                <a:pos x="125" y="0"/>
              </a:cxn>
              <a:cxn ang="0">
                <a:pos x="187" y="277"/>
              </a:cxn>
              <a:cxn ang="0">
                <a:pos x="248" y="553"/>
              </a:cxn>
              <a:cxn ang="0">
                <a:pos x="125" y="553"/>
              </a:cxn>
              <a:cxn ang="0">
                <a:pos x="0" y="553"/>
              </a:cxn>
              <a:cxn ang="0">
                <a:pos x="62" y="277"/>
              </a:cxn>
              <a:cxn ang="0">
                <a:pos x="125" y="0"/>
              </a:cxn>
            </a:cxnLst>
            <a:rect l="0" t="0" r="r" b="b"/>
            <a:pathLst>
              <a:path w="248" h="553">
                <a:moveTo>
                  <a:pt x="125" y="0"/>
                </a:moveTo>
                <a:lnTo>
                  <a:pt x="187" y="277"/>
                </a:lnTo>
                <a:lnTo>
                  <a:pt x="248" y="553"/>
                </a:lnTo>
                <a:lnTo>
                  <a:pt x="125" y="553"/>
                </a:lnTo>
                <a:lnTo>
                  <a:pt x="0" y="553"/>
                </a:lnTo>
                <a:lnTo>
                  <a:pt x="62" y="277"/>
                </a:lnTo>
                <a:lnTo>
                  <a:pt x="125"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9" name="Freeform 336"/>
          <p:cNvSpPr>
            <a:spLocks/>
          </p:cNvSpPr>
          <p:nvPr/>
        </p:nvSpPr>
        <p:spPr bwMode="auto">
          <a:xfrm>
            <a:off x="9813016" y="4721408"/>
            <a:ext cx="1466722" cy="1489712"/>
          </a:xfrm>
          <a:custGeom>
            <a:avLst/>
            <a:gdLst/>
            <a:ahLst/>
            <a:cxnLst>
              <a:cxn ang="0">
                <a:pos x="125" y="0"/>
              </a:cxn>
              <a:cxn ang="0">
                <a:pos x="187" y="128"/>
              </a:cxn>
              <a:cxn ang="0">
                <a:pos x="251" y="255"/>
              </a:cxn>
              <a:cxn ang="0">
                <a:pos x="125" y="255"/>
              </a:cxn>
              <a:cxn ang="0">
                <a:pos x="0" y="255"/>
              </a:cxn>
              <a:cxn ang="0">
                <a:pos x="62" y="128"/>
              </a:cxn>
              <a:cxn ang="0">
                <a:pos x="125" y="0"/>
              </a:cxn>
            </a:cxnLst>
            <a:rect l="0" t="0" r="r" b="b"/>
            <a:pathLst>
              <a:path w="251" h="255">
                <a:moveTo>
                  <a:pt x="125" y="0"/>
                </a:moveTo>
                <a:lnTo>
                  <a:pt x="187" y="128"/>
                </a:lnTo>
                <a:lnTo>
                  <a:pt x="251" y="255"/>
                </a:lnTo>
                <a:lnTo>
                  <a:pt x="125" y="255"/>
                </a:lnTo>
                <a:lnTo>
                  <a:pt x="0" y="255"/>
                </a:lnTo>
                <a:lnTo>
                  <a:pt x="62" y="128"/>
                </a:lnTo>
                <a:lnTo>
                  <a:pt x="125"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10" name="TextBox 7"/>
          <p:cNvSpPr txBox="1"/>
          <p:nvPr/>
        </p:nvSpPr>
        <p:spPr>
          <a:xfrm>
            <a:off x="9912391" y="4172267"/>
            <a:ext cx="1577762"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49%</a:t>
            </a:r>
            <a:endParaRPr lang="zh-CN" altLang="en-US" sz="2133" b="1" i="1" dirty="0">
              <a:solidFill>
                <a:schemeClr val="accent2"/>
              </a:solidFill>
              <a:latin typeface="微软雅黑" pitchFamily="34" charset="-122"/>
              <a:ea typeface="微软雅黑" pitchFamily="34" charset="-122"/>
            </a:endParaRPr>
          </a:p>
        </p:txBody>
      </p:sp>
      <p:sp>
        <p:nvSpPr>
          <p:cNvPr id="11" name="TextBox 8"/>
          <p:cNvSpPr txBox="1"/>
          <p:nvPr/>
        </p:nvSpPr>
        <p:spPr>
          <a:xfrm>
            <a:off x="8597589" y="2332024"/>
            <a:ext cx="1577762"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95%</a:t>
            </a:r>
            <a:endParaRPr lang="zh-CN" altLang="en-US" sz="2133" b="1" i="1" dirty="0">
              <a:solidFill>
                <a:schemeClr val="accent2"/>
              </a:solidFill>
              <a:latin typeface="微软雅黑" pitchFamily="34" charset="-122"/>
              <a:ea typeface="微软雅黑" pitchFamily="34" charset="-122"/>
            </a:endParaRPr>
          </a:p>
        </p:txBody>
      </p:sp>
      <p:sp>
        <p:nvSpPr>
          <p:cNvPr id="12" name="TextBox 9"/>
          <p:cNvSpPr txBox="1"/>
          <p:nvPr/>
        </p:nvSpPr>
        <p:spPr>
          <a:xfrm>
            <a:off x="7467414" y="3367101"/>
            <a:ext cx="1577762"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69%</a:t>
            </a:r>
            <a:endParaRPr lang="zh-CN" altLang="en-US" sz="2133" b="1" i="1" dirty="0">
              <a:solidFill>
                <a:schemeClr val="accent2"/>
              </a:solidFill>
              <a:latin typeface="微软雅黑" pitchFamily="34" charset="-122"/>
              <a:ea typeface="微软雅黑" pitchFamily="34" charset="-122"/>
            </a:endParaRPr>
          </a:p>
        </p:txBody>
      </p:sp>
      <p:sp>
        <p:nvSpPr>
          <p:cNvPr id="13" name="Freeform 333"/>
          <p:cNvSpPr>
            <a:spLocks/>
          </p:cNvSpPr>
          <p:nvPr/>
        </p:nvSpPr>
        <p:spPr bwMode="auto">
          <a:xfrm>
            <a:off x="6114065" y="5247188"/>
            <a:ext cx="1466722" cy="963932"/>
          </a:xfrm>
          <a:custGeom>
            <a:avLst/>
            <a:gdLst/>
            <a:ahLst/>
            <a:cxnLst>
              <a:cxn ang="0">
                <a:pos x="126" y="0"/>
              </a:cxn>
              <a:cxn ang="0">
                <a:pos x="187" y="82"/>
              </a:cxn>
              <a:cxn ang="0">
                <a:pos x="251" y="165"/>
              </a:cxn>
              <a:cxn ang="0">
                <a:pos x="126" y="165"/>
              </a:cxn>
              <a:cxn ang="0">
                <a:pos x="0" y="165"/>
              </a:cxn>
              <a:cxn ang="0">
                <a:pos x="62" y="82"/>
              </a:cxn>
              <a:cxn ang="0">
                <a:pos x="126" y="0"/>
              </a:cxn>
            </a:cxnLst>
            <a:rect l="0" t="0" r="r" b="b"/>
            <a:pathLst>
              <a:path w="251" h="165">
                <a:moveTo>
                  <a:pt x="126" y="0"/>
                </a:moveTo>
                <a:lnTo>
                  <a:pt x="187" y="82"/>
                </a:lnTo>
                <a:lnTo>
                  <a:pt x="251" y="165"/>
                </a:lnTo>
                <a:lnTo>
                  <a:pt x="126" y="165"/>
                </a:lnTo>
                <a:lnTo>
                  <a:pt x="0" y="165"/>
                </a:lnTo>
                <a:lnTo>
                  <a:pt x="62" y="82"/>
                </a:lnTo>
                <a:lnTo>
                  <a:pt x="126"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14" name="TextBox 10"/>
          <p:cNvSpPr txBox="1"/>
          <p:nvPr/>
        </p:nvSpPr>
        <p:spPr>
          <a:xfrm>
            <a:off x="6230946" y="4698051"/>
            <a:ext cx="1577761"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31%</a:t>
            </a:r>
            <a:endParaRPr lang="zh-CN" altLang="en-US" sz="2133" b="1" i="1" dirty="0">
              <a:solidFill>
                <a:schemeClr val="accent2"/>
              </a:solidFill>
              <a:latin typeface="微软雅黑" pitchFamily="34" charset="-122"/>
              <a:ea typeface="微软雅黑" pitchFamily="34" charset="-122"/>
            </a:endParaRPr>
          </a:p>
        </p:txBody>
      </p:sp>
      <p:sp>
        <p:nvSpPr>
          <p:cNvPr id="15" name="Freeform 334"/>
          <p:cNvSpPr>
            <a:spLocks/>
          </p:cNvSpPr>
          <p:nvPr/>
        </p:nvSpPr>
        <p:spPr bwMode="auto">
          <a:xfrm>
            <a:off x="4927832" y="5948228"/>
            <a:ext cx="1466722" cy="262892"/>
          </a:xfrm>
          <a:custGeom>
            <a:avLst/>
            <a:gdLst/>
            <a:ahLst/>
            <a:cxnLst>
              <a:cxn ang="0">
                <a:pos x="126" y="0"/>
              </a:cxn>
              <a:cxn ang="0">
                <a:pos x="187" y="24"/>
              </a:cxn>
              <a:cxn ang="0">
                <a:pos x="251" y="45"/>
              </a:cxn>
              <a:cxn ang="0">
                <a:pos x="126" y="45"/>
              </a:cxn>
              <a:cxn ang="0">
                <a:pos x="0" y="45"/>
              </a:cxn>
              <a:cxn ang="0">
                <a:pos x="62" y="24"/>
              </a:cxn>
              <a:cxn ang="0">
                <a:pos x="126" y="0"/>
              </a:cxn>
            </a:cxnLst>
            <a:rect l="0" t="0" r="r" b="b"/>
            <a:pathLst>
              <a:path w="251" h="45">
                <a:moveTo>
                  <a:pt x="126" y="0"/>
                </a:moveTo>
                <a:lnTo>
                  <a:pt x="187" y="24"/>
                </a:lnTo>
                <a:lnTo>
                  <a:pt x="251" y="45"/>
                </a:lnTo>
                <a:lnTo>
                  <a:pt x="126" y="45"/>
                </a:lnTo>
                <a:lnTo>
                  <a:pt x="0" y="45"/>
                </a:lnTo>
                <a:lnTo>
                  <a:pt x="62" y="24"/>
                </a:lnTo>
                <a:lnTo>
                  <a:pt x="126"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16" name="TextBox 11"/>
          <p:cNvSpPr txBox="1"/>
          <p:nvPr/>
        </p:nvSpPr>
        <p:spPr>
          <a:xfrm>
            <a:off x="4916145" y="5223835"/>
            <a:ext cx="1577762"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15%</a:t>
            </a:r>
            <a:endParaRPr lang="zh-CN" altLang="en-US" sz="2133" b="1" i="1" dirty="0">
              <a:solidFill>
                <a:schemeClr val="accent2"/>
              </a:solidFill>
              <a:latin typeface="微软雅黑" pitchFamily="34" charset="-122"/>
              <a:ea typeface="微软雅黑" pitchFamily="34" charset="-122"/>
            </a:endParaRPr>
          </a:p>
        </p:txBody>
      </p:sp>
      <p:sp>
        <p:nvSpPr>
          <p:cNvPr id="17" name="TextBox 634"/>
          <p:cNvSpPr txBox="1"/>
          <p:nvPr/>
        </p:nvSpPr>
        <p:spPr>
          <a:xfrm>
            <a:off x="652010" y="3092420"/>
            <a:ext cx="4374675" cy="2585323"/>
          </a:xfrm>
          <a:prstGeom prst="rect">
            <a:avLst/>
          </a:prstGeom>
          <a:noFill/>
        </p:spPr>
        <p:txBody>
          <a:bodyPr wrap="square" rtlCol="0">
            <a:spAutoFit/>
          </a:bodyPr>
          <a:lstStyle/>
          <a:p>
            <a:pPr>
              <a:lnSpc>
                <a:spcPct val="150000"/>
              </a:lnSpc>
            </a:pPr>
            <a:r>
              <a:rPr lang="en-US" altLang="zh-CN" dirty="0">
                <a:solidFill>
                  <a:schemeClr val="bg1"/>
                </a:solidFill>
                <a:latin typeface="微软雅黑" pitchFamily="34" charset="-122"/>
                <a:ea typeface="微软雅黑" panose="020B0503020204020204" pitchFamily="34" charset="-122"/>
              </a:rPr>
              <a:t>Lorem ipsum dolor sit amet, consectetur adipiscing elit. Curabitur elementum posuere pretium. Quisque nibh dolor, dignissim ac dignissim ut, luctus ac urna. Aliquam aliquet non massa quis tincidunt. </a:t>
            </a:r>
            <a:endParaRPr lang="zh-CN" altLang="zh-CN" dirty="0">
              <a:solidFill>
                <a:schemeClr val="bg1"/>
              </a:solidFill>
              <a:latin typeface="微软雅黑" pitchFamily="34" charset="-122"/>
              <a:ea typeface="微软雅黑" panose="020B0503020204020204" pitchFamily="34" charset="-122"/>
            </a:endParaRPr>
          </a:p>
        </p:txBody>
      </p:sp>
      <p:sp>
        <p:nvSpPr>
          <p:cNvPr id="18" name="TextBox 635"/>
          <p:cNvSpPr txBox="1"/>
          <p:nvPr/>
        </p:nvSpPr>
        <p:spPr>
          <a:xfrm>
            <a:off x="637894" y="2414048"/>
            <a:ext cx="3232215" cy="523220"/>
          </a:xfrm>
          <a:prstGeom prst="rect">
            <a:avLst/>
          </a:prstGeom>
          <a:noFill/>
        </p:spPr>
        <p:txBody>
          <a:bodyPr wrap="square" rtlCol="0">
            <a:spAutoFit/>
          </a:bodyPr>
          <a:lstStyle/>
          <a:p>
            <a:r>
              <a:rPr lang="zh-CN" altLang="en-US" sz="2800" dirty="0">
                <a:solidFill>
                  <a:schemeClr val="accent2"/>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81524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p:cNvPicPr>
          <p:nvPr/>
        </p:nvPicPr>
        <p:blipFill>
          <a:blip r:embed="rId2">
            <a:grayscl/>
            <a:extLst>
              <a:ext uri="{28A0092B-C50C-407E-A947-70E740481C1C}">
                <a14:useLocalDpi xmlns:a14="http://schemas.microsoft.com/office/drawing/2010/main"/>
              </a:ext>
            </a:extLst>
          </a:blip>
          <a:stretch>
            <a:fillRect/>
          </a:stretch>
        </p:blipFill>
        <p:spPr>
          <a:xfrm>
            <a:off x="-1" y="-51756"/>
            <a:ext cx="12195176" cy="5035678"/>
          </a:xfrm>
          <a:prstGeom prst="rect">
            <a:avLst/>
          </a:prstGeom>
        </p:spPr>
      </p:pic>
      <p:sp>
        <p:nvSpPr>
          <p:cNvPr id="8" name="Rectangle 16"/>
          <p:cNvSpPr/>
          <p:nvPr/>
        </p:nvSpPr>
        <p:spPr>
          <a:xfrm flipH="1">
            <a:off x="-1" y="3916398"/>
            <a:ext cx="12195176" cy="2941602"/>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800" b="1" dirty="0">
              <a:solidFill>
                <a:schemeClr val="tx1"/>
              </a:solidFill>
            </a:endParaRPr>
          </a:p>
        </p:txBody>
      </p:sp>
      <p:sp>
        <p:nvSpPr>
          <p:cNvPr id="9" name="Title 1"/>
          <p:cNvSpPr txBox="1">
            <a:spLocks/>
          </p:cNvSpPr>
          <p:nvPr/>
        </p:nvSpPr>
        <p:spPr>
          <a:xfrm>
            <a:off x="847437" y="5468907"/>
            <a:ext cx="5632248"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tx1"/>
                </a:solidFill>
                <a:latin typeface="+mn-lt"/>
              </a:rPr>
              <a:t>Put a relevant subtitle </a:t>
            </a:r>
            <a:r>
              <a:rPr lang="en-US" sz="1800" b="1" dirty="0" smtClean="0">
                <a:solidFill>
                  <a:schemeClr val="tx1"/>
                </a:solidFill>
                <a:latin typeface="+mn-lt"/>
              </a:rPr>
              <a:t>in this line</a:t>
            </a:r>
            <a:endParaRPr lang="en-US" sz="1800" b="1" dirty="0">
              <a:solidFill>
                <a:schemeClr val="tx1"/>
              </a:solidFill>
              <a:latin typeface="+mn-lt"/>
            </a:endParaRPr>
          </a:p>
        </p:txBody>
      </p:sp>
      <p:sp>
        <p:nvSpPr>
          <p:cNvPr id="10" name="Title 13"/>
          <p:cNvSpPr txBox="1">
            <a:spLocks/>
          </p:cNvSpPr>
          <p:nvPr/>
        </p:nvSpPr>
        <p:spPr>
          <a:xfrm>
            <a:off x="815625" y="4789814"/>
            <a:ext cx="5632248" cy="923330"/>
          </a:xfrm>
          <a:prstGeom prst="rect">
            <a:avLst/>
          </a:prstGeom>
        </p:spPr>
        <p:txBody>
          <a:bodyP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000" smtClean="0">
                <a:solidFill>
                  <a:schemeClr val="bg1"/>
                </a:solidFill>
              </a:rPr>
              <a:t>Get in Touch</a:t>
            </a:r>
            <a:endParaRPr lang="en-US" sz="6000" dirty="0">
              <a:solidFill>
                <a:schemeClr val="bg1"/>
              </a:solidFill>
            </a:endParaRPr>
          </a:p>
        </p:txBody>
      </p:sp>
      <p:sp>
        <p:nvSpPr>
          <p:cNvPr id="11" name="Rectangle 26"/>
          <p:cNvSpPr/>
          <p:nvPr/>
        </p:nvSpPr>
        <p:spPr>
          <a:xfrm>
            <a:off x="7826226" y="4605754"/>
            <a:ext cx="3916137" cy="646331"/>
          </a:xfrm>
          <a:prstGeom prst="rect">
            <a:avLst/>
          </a:prstGeom>
        </p:spPr>
        <p:txBody>
          <a:bodyPr wrap="none">
            <a:spAutoFit/>
          </a:bodyPr>
          <a:lstStyle/>
          <a:p>
            <a:r>
              <a:rPr lang="en-US" b="1" dirty="0" smtClean="0"/>
              <a:t>Center Street, 5 Ave. Pto. Cortes</a:t>
            </a:r>
          </a:p>
          <a:p>
            <a:r>
              <a:rPr lang="en-US" b="1" dirty="0" smtClean="0"/>
              <a:t>Honduras, Central America</a:t>
            </a:r>
            <a:endParaRPr lang="en-US" b="1" dirty="0"/>
          </a:p>
        </p:txBody>
      </p:sp>
      <p:sp>
        <p:nvSpPr>
          <p:cNvPr id="12" name="Subtitle 2"/>
          <p:cNvSpPr txBox="1">
            <a:spLocks/>
          </p:cNvSpPr>
          <p:nvPr/>
        </p:nvSpPr>
        <p:spPr>
          <a:xfrm>
            <a:off x="8106791" y="5180383"/>
            <a:ext cx="2539669" cy="10179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800" b="1" dirty="0" smtClean="0"/>
              <a:t>123.456.7890</a:t>
            </a:r>
          </a:p>
          <a:p>
            <a:pPr marL="0" indent="0">
              <a:lnSpc>
                <a:spcPct val="150000"/>
              </a:lnSpc>
              <a:buNone/>
            </a:pPr>
            <a:r>
              <a:rPr lang="en-US" sz="1800" b="1" dirty="0" smtClean="0"/>
              <a:t>info@domain.com</a:t>
            </a:r>
            <a:endParaRPr lang="en-US" sz="1800" dirty="0" smtClean="0"/>
          </a:p>
          <a:p>
            <a:pPr marL="0" indent="0">
              <a:lnSpc>
                <a:spcPct val="150000"/>
              </a:lnSpc>
              <a:buNone/>
            </a:pPr>
            <a:endParaRPr lang="en-US" sz="1800" dirty="0"/>
          </a:p>
        </p:txBody>
      </p:sp>
      <p:sp>
        <p:nvSpPr>
          <p:cNvPr id="13" name="Freeform 6"/>
          <p:cNvSpPr>
            <a:spLocks noEditPoints="1"/>
          </p:cNvSpPr>
          <p:nvPr/>
        </p:nvSpPr>
        <p:spPr bwMode="auto">
          <a:xfrm>
            <a:off x="7956355" y="5336432"/>
            <a:ext cx="145338" cy="222651"/>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en-US" sz="2800"/>
          </a:p>
        </p:txBody>
      </p:sp>
      <p:sp>
        <p:nvSpPr>
          <p:cNvPr id="14" name="Freeform 11"/>
          <p:cNvSpPr>
            <a:spLocks noEditPoints="1"/>
          </p:cNvSpPr>
          <p:nvPr/>
        </p:nvSpPr>
        <p:spPr bwMode="auto">
          <a:xfrm>
            <a:off x="7922263" y="5799827"/>
            <a:ext cx="202440" cy="151603"/>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a:p>
        </p:txBody>
      </p:sp>
      <p:cxnSp>
        <p:nvCxnSpPr>
          <p:cNvPr id="15" name="Straight Connector 15"/>
          <p:cNvCxnSpPr/>
          <p:nvPr/>
        </p:nvCxnSpPr>
        <p:spPr>
          <a:xfrm>
            <a:off x="7634156" y="4605755"/>
            <a:ext cx="0" cy="15926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Economic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accent2"/>
                </a:solidFill>
              </a:rPr>
              <a:t>Morbi dignissim nisl in diam sagittis, id dapibus nulla pretium. </a:t>
            </a:r>
            <a:endParaRPr lang="zh-CN" altLang="en-US" dirty="0">
              <a:solidFill>
                <a:schemeClr val="accent2"/>
              </a:solidFill>
            </a:endParaRPr>
          </a:p>
        </p:txBody>
      </p:sp>
    </p:spTree>
    <p:extLst>
      <p:ext uri="{BB962C8B-B14F-4D97-AF65-F5344CB8AC3E}">
        <p14:creationId xmlns:p14="http://schemas.microsoft.com/office/powerpoint/2010/main" val="22631556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等腰三角形 9"/>
          <p:cNvSpPr/>
          <p:nvPr/>
        </p:nvSpPr>
        <p:spPr>
          <a:xfrm flipV="1">
            <a:off x="3490869" y="1463040"/>
            <a:ext cx="5213437"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flipV="1">
            <a:off x="1782324" y="2514600"/>
            <a:ext cx="2175010"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a:off x="6310139" y="4489276"/>
            <a:ext cx="1702091"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a:off x="7719546" y="755694"/>
            <a:ext cx="130615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8463451" y="2307021"/>
            <a:ext cx="992383"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a:off x="2669219" y="1170853"/>
            <a:ext cx="708236"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flipH="1">
            <a:off x="1251530" y="2973508"/>
            <a:ext cx="394819"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flipH="1" flipV="1">
            <a:off x="10336935" y="3162300"/>
            <a:ext cx="394819"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flipH="1" flipV="1">
            <a:off x="3096050" y="5883821"/>
            <a:ext cx="281405"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flipH="1">
            <a:off x="9522601" y="774217"/>
            <a:ext cx="1168453"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flipH="1" flipV="1">
            <a:off x="10534345" y="190500"/>
            <a:ext cx="394819"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266012" y="1632134"/>
            <a:ext cx="9663152" cy="3046988"/>
          </a:xfrm>
          <a:prstGeom prst="rect">
            <a:avLst/>
          </a:prstGeom>
          <a:noFill/>
        </p:spPr>
        <p:txBody>
          <a:bodyPr wrap="square" rtlCol="0">
            <a:spAutoFit/>
          </a:bodyPr>
          <a:lstStyle/>
          <a:p>
            <a:pPr algn="ctr"/>
            <a:r>
              <a:rPr lang="en-US" altLang="zh-CN" sz="4800" b="1" dirty="0" smtClean="0">
                <a:solidFill>
                  <a:schemeClr val="bg1"/>
                </a:solidFill>
              </a:rPr>
              <a:t>THANKS</a:t>
            </a:r>
          </a:p>
          <a:p>
            <a:pPr algn="ctr"/>
            <a:r>
              <a:rPr lang="en-US" altLang="zh-CN" sz="4800" b="1" dirty="0" smtClean="0">
                <a:solidFill>
                  <a:schemeClr val="bg1"/>
                </a:solidFill>
              </a:rPr>
              <a:t>FOR</a:t>
            </a:r>
          </a:p>
          <a:p>
            <a:pPr algn="ctr"/>
            <a:r>
              <a:rPr lang="en-US" altLang="zh-CN" sz="4800" b="1" dirty="0" smtClean="0">
                <a:solidFill>
                  <a:schemeClr val="bg1"/>
                </a:solidFill>
              </a:rPr>
              <a:t>YOUR</a:t>
            </a:r>
          </a:p>
          <a:p>
            <a:pPr algn="ctr"/>
            <a:r>
              <a:rPr lang="en-US" altLang="zh-CN" sz="4800" b="1" dirty="0" smtClean="0">
                <a:solidFill>
                  <a:schemeClr val="bg1"/>
                </a:solidFill>
              </a:rPr>
              <a:t>TIME</a:t>
            </a:r>
            <a:endParaRPr lang="zh-CN" altLang="en-US" sz="4800" b="1" dirty="0">
              <a:solidFill>
                <a:schemeClr val="bg1"/>
              </a:solidFill>
            </a:endParaRPr>
          </a:p>
        </p:txBody>
      </p:sp>
    </p:spTree>
    <p:extLst>
      <p:ext uri="{BB962C8B-B14F-4D97-AF65-F5344CB8AC3E}">
        <p14:creationId xmlns:p14="http://schemas.microsoft.com/office/powerpoint/2010/main" val="32236078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3451" y="4353636"/>
            <a:ext cx="5524654"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4769465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231" y="791795"/>
            <a:ext cx="8594767" cy="5274412"/>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43" y="1851645"/>
            <a:ext cx="2496992" cy="3154710"/>
          </a:xfrm>
          <a:prstGeom prst="rect">
            <a:avLst/>
          </a:prstGeom>
          <a:noFill/>
        </p:spPr>
        <p:txBody>
          <a:bodyPr wrap="square" rtlCol="0">
            <a:spAutoFit/>
          </a:bodyPr>
          <a:lstStyle/>
          <a:p>
            <a:pPr algn="ctr"/>
            <a:r>
              <a:rPr lang="en-US" altLang="zh-CN" sz="19900" b="1" dirty="0" smtClean="0">
                <a:solidFill>
                  <a:schemeClr val="bg1"/>
                </a:solidFill>
              </a:rPr>
              <a:t>1</a:t>
            </a:r>
            <a:endParaRPr lang="zh-CN" altLang="en-US" sz="19900" b="1" dirty="0">
              <a:solidFill>
                <a:schemeClr val="bg1"/>
              </a:solidFill>
            </a:endParaRPr>
          </a:p>
        </p:txBody>
      </p:sp>
      <p:sp>
        <p:nvSpPr>
          <p:cNvPr id="16" name="文本框 15"/>
          <p:cNvSpPr txBox="1"/>
          <p:nvPr/>
        </p:nvSpPr>
        <p:spPr>
          <a:xfrm>
            <a:off x="5870389" y="2450424"/>
            <a:ext cx="5202004" cy="523220"/>
          </a:xfrm>
          <a:prstGeom prst="rect">
            <a:avLst/>
          </a:prstGeom>
          <a:noFill/>
        </p:spPr>
        <p:txBody>
          <a:bodyPr wrap="square" rtlCol="0">
            <a:spAutoFit/>
          </a:bodyPr>
          <a:lstStyle/>
          <a:p>
            <a:r>
              <a:rPr lang="en-US" altLang="zh-CN" sz="2800" b="1" dirty="0" smtClean="0">
                <a:solidFill>
                  <a:schemeClr val="accent2"/>
                </a:solidFill>
              </a:rPr>
              <a:t>Economic POWERPOINT</a:t>
            </a:r>
            <a:endParaRPr lang="zh-CN" altLang="en-US" sz="2800" b="1" dirty="0">
              <a:solidFill>
                <a:schemeClr val="accent2"/>
              </a:solidFill>
            </a:endParaRPr>
          </a:p>
        </p:txBody>
      </p:sp>
      <p:sp>
        <p:nvSpPr>
          <p:cNvPr id="17" name="文本框 16"/>
          <p:cNvSpPr txBox="1"/>
          <p:nvPr/>
        </p:nvSpPr>
        <p:spPr>
          <a:xfrm>
            <a:off x="5870388" y="3089061"/>
            <a:ext cx="4989685"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41488861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Economic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Title 1"/>
          <p:cNvSpPr txBox="1">
            <a:spLocks/>
          </p:cNvSpPr>
          <p:nvPr/>
        </p:nvSpPr>
        <p:spPr>
          <a:xfrm>
            <a:off x="483661" y="2050951"/>
            <a:ext cx="11090204" cy="48980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b="1" dirty="0" smtClean="0">
                <a:solidFill>
                  <a:schemeClr val="accent2"/>
                </a:solidFill>
                <a:latin typeface="+mn-lt"/>
              </a:rPr>
              <a:t>This slide is perfect for long text descriptions</a:t>
            </a:r>
            <a:endParaRPr lang="en-US" sz="2400" b="1" dirty="0">
              <a:solidFill>
                <a:schemeClr val="accent2"/>
              </a:solidFill>
              <a:latin typeface="+mn-lt"/>
            </a:endParaRPr>
          </a:p>
        </p:txBody>
      </p:sp>
      <p:sp>
        <p:nvSpPr>
          <p:cNvPr id="8" name="TextBox 26"/>
          <p:cNvSpPr txBox="1"/>
          <p:nvPr/>
        </p:nvSpPr>
        <p:spPr>
          <a:xfrm>
            <a:off x="345147" y="2619702"/>
            <a:ext cx="11504881" cy="3389212"/>
          </a:xfrm>
          <a:prstGeom prst="rect">
            <a:avLst/>
          </a:prstGeom>
          <a:noFill/>
        </p:spPr>
        <p:txBody>
          <a:bodyPr wrap="square" rIns="144000" bIns="36000" numCol="3" spcCol="360000" rtlCol="0">
            <a:normAutofit lnSpcReduction="10000"/>
          </a:bodyPr>
          <a:lstStyle/>
          <a:p>
            <a:pPr algn="just"/>
            <a:r>
              <a:rPr lang="en-US" sz="1400" dirty="0" smtClean="0">
                <a:solidFill>
                  <a:schemeClr val="bg1"/>
                </a:solidFill>
              </a:rPr>
              <a:t>Contrary to popular belief, Lorem Ipsum is not simply random text. It has roots in a piece of classical Latin literature from 45 BC.</a:t>
            </a:r>
          </a:p>
          <a:p>
            <a:pPr algn="just"/>
            <a:endParaRPr lang="en-US" sz="1400" b="1" i="1" dirty="0">
              <a:solidFill>
                <a:schemeClr val="bg1"/>
              </a:solidFill>
            </a:endParaRPr>
          </a:p>
          <a:p>
            <a:pPr algn="just"/>
            <a:r>
              <a:rPr lang="en-US" sz="1400" b="1" i="1" dirty="0" smtClean="0">
                <a:solidFill>
                  <a:schemeClr val="bg1"/>
                </a:solidFill>
              </a:rPr>
              <a:t>Contrary to popular belief </a:t>
            </a:r>
            <a:r>
              <a:rPr lang="en-US" sz="1400" dirty="0" smtClean="0">
                <a:solidFill>
                  <a:schemeClr val="bg1"/>
                </a:solidFill>
              </a:rPr>
              <a:t>It has roots in a piece of classical Latin literature from 45 BC. </a:t>
            </a:r>
          </a:p>
          <a:p>
            <a:pPr algn="just"/>
            <a:endParaRPr lang="en-US" sz="1400" dirty="0">
              <a:solidFill>
                <a:schemeClr val="bg1"/>
              </a:solidFill>
            </a:endParaRPr>
          </a:p>
          <a:p>
            <a:pPr algn="just"/>
            <a:r>
              <a:rPr lang="en-US" sz="1400" dirty="0">
                <a:solidFill>
                  <a:schemeClr val="bg1"/>
                </a:solidFill>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r>
              <a:rPr lang="en-US" sz="1400" dirty="0" smtClean="0">
                <a:solidFill>
                  <a:schemeClr val="bg1"/>
                </a:solidFill>
              </a:rPr>
              <a:t>.</a:t>
            </a:r>
          </a:p>
          <a:p>
            <a:pPr algn="just"/>
            <a:endParaRPr lang="en-US" sz="1400" dirty="0">
              <a:solidFill>
                <a:schemeClr val="bg1"/>
              </a:solidFill>
            </a:endParaRPr>
          </a:p>
          <a:p>
            <a:pPr algn="just"/>
            <a:r>
              <a:rPr lang="en-US" sz="1400" dirty="0">
                <a:solidFill>
                  <a:schemeClr val="bg1"/>
                </a:solidFill>
              </a:rPr>
              <a:t>There are many variations of passages of Lorem Ipsum available, but the majority have suffered alteration in some form, by injected humor, or randomized words which don't look even slightly believable. </a:t>
            </a:r>
            <a:endParaRPr lang="en-US" sz="1400" dirty="0" smtClean="0">
              <a:solidFill>
                <a:schemeClr val="bg1"/>
              </a:solidFill>
            </a:endParaRPr>
          </a:p>
          <a:p>
            <a:pPr algn="just"/>
            <a:endParaRPr lang="en-US" sz="1400" dirty="0">
              <a:solidFill>
                <a:schemeClr val="bg1"/>
              </a:solidFill>
            </a:endParaRPr>
          </a:p>
          <a:p>
            <a:pPr algn="just"/>
            <a:endParaRPr lang="en-US" sz="1400" dirty="0">
              <a:solidFill>
                <a:schemeClr val="bg1"/>
              </a:solidFill>
            </a:endParaRPr>
          </a:p>
          <a:p>
            <a:pPr algn="just"/>
            <a:r>
              <a:rPr lang="en-US" sz="1400" dirty="0" smtClean="0">
                <a:solidFill>
                  <a:schemeClr val="bg1"/>
                </a:solidFill>
              </a:rPr>
              <a:t>The </a:t>
            </a:r>
            <a:r>
              <a:rPr lang="en-US" sz="1400" dirty="0">
                <a:solidFill>
                  <a:schemeClr val="bg1"/>
                </a:solidFill>
              </a:rPr>
              <a:t>generated Lorem Ipsum is therefore always free from repetition, injected </a:t>
            </a:r>
            <a:r>
              <a:rPr lang="en-US" sz="1400" dirty="0" smtClean="0">
                <a:solidFill>
                  <a:schemeClr val="bg1"/>
                </a:solidFill>
              </a:rPr>
              <a:t>humor, </a:t>
            </a:r>
            <a:r>
              <a:rPr lang="en-US" sz="1400" dirty="0">
                <a:solidFill>
                  <a:schemeClr val="bg1"/>
                </a:solidFill>
              </a:rPr>
              <a:t>or non-characteristic </a:t>
            </a:r>
            <a:r>
              <a:rPr lang="en-US" sz="1400" dirty="0" smtClean="0">
                <a:solidFill>
                  <a:schemeClr val="bg1"/>
                </a:solidFill>
              </a:rPr>
              <a:t>words. </a:t>
            </a:r>
            <a:r>
              <a:rPr lang="en-US" sz="1400" dirty="0">
                <a:solidFill>
                  <a:schemeClr val="bg1"/>
                </a:solidFill>
              </a:rPr>
              <a:t>Contrary to popular belief It has roots in a piece of classical Latin literature from 45 BC. </a:t>
            </a:r>
          </a:p>
          <a:p>
            <a:pPr algn="just"/>
            <a:r>
              <a:rPr lang="en-US" sz="1400" dirty="0" smtClean="0">
                <a:solidFill>
                  <a:schemeClr val="bg1"/>
                </a:solidFill>
              </a:rPr>
              <a:t>If </a:t>
            </a:r>
            <a:r>
              <a:rPr lang="en-US" sz="1400" dirty="0">
                <a:solidFill>
                  <a:schemeClr val="bg1"/>
                </a:solidFill>
              </a:rPr>
              <a:t>you are going to use a passage of Lorem Ipsum, you need to be sure there isn't anything embarrassing hidden in the middle of text. There are many variations of passages of Lorem Ipsum available, but the majority have suffered alteration in some form, by injected humor, or randomized words which don't look even slightly believable</a:t>
            </a:r>
            <a:r>
              <a:rPr lang="en-US" sz="1400" dirty="0" smtClean="0">
                <a:solidFill>
                  <a:schemeClr val="bg1"/>
                </a:solidFill>
              </a:rPr>
              <a:t>.</a:t>
            </a:r>
          </a:p>
          <a:p>
            <a:pPr algn="just"/>
            <a:endParaRPr lang="es-HN" sz="1400" dirty="0">
              <a:solidFill>
                <a:schemeClr val="bg1"/>
              </a:solidFill>
            </a:endParaRPr>
          </a:p>
          <a:p>
            <a:pPr algn="just"/>
            <a:r>
              <a:rPr lang="en-US" sz="1400" b="1" i="1" dirty="0">
                <a:solidFill>
                  <a:schemeClr val="bg1"/>
                </a:solidFill>
              </a:rPr>
              <a:t>Contrary to popular belief </a:t>
            </a:r>
            <a:r>
              <a:rPr lang="en-US" sz="1400" dirty="0">
                <a:solidFill>
                  <a:schemeClr val="bg1"/>
                </a:solidFill>
              </a:rPr>
              <a:t>It has roots in a piece of classical Latin literature from 45 BC. </a:t>
            </a:r>
          </a:p>
          <a:p>
            <a:pPr algn="just"/>
            <a:endParaRPr lang="en-US" sz="1400" dirty="0">
              <a:solidFill>
                <a:schemeClr val="bg1"/>
              </a:solidFill>
            </a:endParaRPr>
          </a:p>
          <a:p>
            <a:pPr algn="just"/>
            <a:endParaRPr lang="en-US" sz="1400" b="1" dirty="0">
              <a:solidFill>
                <a:schemeClr val="bg1"/>
              </a:solidFill>
              <a:latin typeface="Signika Negative" pitchFamily="2" charset="0"/>
            </a:endParaRPr>
          </a:p>
        </p:txBody>
      </p:sp>
    </p:spTree>
    <p:extLst>
      <p:ext uri="{BB962C8B-B14F-4D97-AF65-F5344CB8AC3E}">
        <p14:creationId xmlns:p14="http://schemas.microsoft.com/office/powerpoint/2010/main" val="15495834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Economic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Rectangle 20"/>
          <p:cNvSpPr/>
          <p:nvPr/>
        </p:nvSpPr>
        <p:spPr>
          <a:xfrm flipH="1">
            <a:off x="0" y="2264979"/>
            <a:ext cx="12195175" cy="2667957"/>
          </a:xfrm>
          <a:prstGeom prst="rect">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8" name="Content Placeholder 2"/>
          <p:cNvSpPr txBox="1">
            <a:spLocks/>
          </p:cNvSpPr>
          <p:nvPr/>
        </p:nvSpPr>
        <p:spPr>
          <a:xfrm>
            <a:off x="746894" y="3833368"/>
            <a:ext cx="1829676"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tx1"/>
                </a:solidFill>
              </a:rPr>
              <a:t>Social Media</a:t>
            </a: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9" name="Content Placeholder 2"/>
          <p:cNvSpPr txBox="1">
            <a:spLocks/>
          </p:cNvSpPr>
          <p:nvPr/>
        </p:nvSpPr>
        <p:spPr>
          <a:xfrm>
            <a:off x="2938656" y="3833369"/>
            <a:ext cx="1817505"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b="1" dirty="0">
                <a:solidFill>
                  <a:schemeClr val="tx1"/>
                </a:solidFill>
              </a:rPr>
              <a:t>Code</a:t>
            </a: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0" name="Content Placeholder 2"/>
          <p:cNvSpPr txBox="1">
            <a:spLocks/>
          </p:cNvSpPr>
          <p:nvPr/>
        </p:nvSpPr>
        <p:spPr>
          <a:xfrm>
            <a:off x="4899840" y="3833368"/>
            <a:ext cx="2280070"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b="1" dirty="0">
                <a:solidFill>
                  <a:schemeClr val="tx1"/>
                </a:solidFill>
              </a:rPr>
              <a:t>Photography</a:t>
            </a: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1" name="Content Placeholder 2"/>
          <p:cNvSpPr txBox="1">
            <a:spLocks/>
          </p:cNvSpPr>
          <p:nvPr/>
        </p:nvSpPr>
        <p:spPr>
          <a:xfrm>
            <a:off x="7323588" y="3833368"/>
            <a:ext cx="1854810"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b="1" dirty="0">
                <a:solidFill>
                  <a:schemeClr val="tx1"/>
                </a:solidFill>
              </a:rPr>
              <a:t>Copywriting</a:t>
            </a: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2" name="Content Placeholder 2"/>
          <p:cNvSpPr txBox="1">
            <a:spLocks/>
          </p:cNvSpPr>
          <p:nvPr/>
        </p:nvSpPr>
        <p:spPr>
          <a:xfrm>
            <a:off x="9540485" y="3833369"/>
            <a:ext cx="1866367"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s-HN" sz="2000" b="1" dirty="0">
                <a:solidFill>
                  <a:schemeClr val="tx1"/>
                </a:solidFill>
              </a:rPr>
              <a:t>Films</a:t>
            </a:r>
            <a:endParaRPr lang="en-US" sz="2000" b="1" dirty="0">
              <a:solidFill>
                <a:schemeClr val="tx1"/>
              </a:solidFill>
            </a:endParaRP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grpSp>
        <p:nvGrpSpPr>
          <p:cNvPr id="13" name="组合 12"/>
          <p:cNvGrpSpPr/>
          <p:nvPr/>
        </p:nvGrpSpPr>
        <p:grpSpPr>
          <a:xfrm>
            <a:off x="1217972" y="2762859"/>
            <a:ext cx="9745304" cy="845280"/>
            <a:chOff x="1217654" y="2497510"/>
            <a:chExt cx="9742767" cy="845280"/>
          </a:xfrm>
          <a:solidFill>
            <a:schemeClr val="bg1"/>
          </a:solidFill>
        </p:grpSpPr>
        <p:sp>
          <p:nvSpPr>
            <p:cNvPr id="14" name="Freeform 7"/>
            <p:cNvSpPr>
              <a:spLocks noEditPoints="1"/>
            </p:cNvSpPr>
            <p:nvPr/>
          </p:nvSpPr>
          <p:spPr bwMode="auto">
            <a:xfrm>
              <a:off x="1217654" y="2497510"/>
              <a:ext cx="845907" cy="84528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5" name="Freeform 12"/>
            <p:cNvSpPr>
              <a:spLocks noEditPoints="1"/>
            </p:cNvSpPr>
            <p:nvPr/>
          </p:nvSpPr>
          <p:spPr bwMode="auto">
            <a:xfrm>
              <a:off x="3262995" y="2609894"/>
              <a:ext cx="1166824" cy="711433"/>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6" name="Freeform 17"/>
            <p:cNvSpPr>
              <a:spLocks noEditPoints="1"/>
            </p:cNvSpPr>
            <p:nvPr/>
          </p:nvSpPr>
          <p:spPr bwMode="auto">
            <a:xfrm>
              <a:off x="5560583" y="2552527"/>
              <a:ext cx="943483" cy="753429"/>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7" name="Freeform 22"/>
            <p:cNvSpPr>
              <a:spLocks noEditPoints="1"/>
            </p:cNvSpPr>
            <p:nvPr/>
          </p:nvSpPr>
          <p:spPr bwMode="auto">
            <a:xfrm>
              <a:off x="7903284" y="2602582"/>
              <a:ext cx="691120" cy="689684"/>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8" name="Freeform 27"/>
            <p:cNvSpPr>
              <a:spLocks noEditPoints="1"/>
            </p:cNvSpPr>
            <p:nvPr/>
          </p:nvSpPr>
          <p:spPr bwMode="auto">
            <a:xfrm>
              <a:off x="9981461" y="2597903"/>
              <a:ext cx="978960" cy="699040"/>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grpSp>
      <p:sp>
        <p:nvSpPr>
          <p:cNvPr id="19" name="Content Placeholder 2"/>
          <p:cNvSpPr txBox="1">
            <a:spLocks/>
          </p:cNvSpPr>
          <p:nvPr/>
        </p:nvSpPr>
        <p:spPr>
          <a:xfrm>
            <a:off x="815626" y="5576947"/>
            <a:ext cx="10659959" cy="8134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dirty="0">
              <a:solidFill>
                <a:schemeClr val="bg1"/>
              </a:solidFill>
            </a:endParaRPr>
          </a:p>
        </p:txBody>
      </p:sp>
    </p:spTree>
    <p:extLst>
      <p:ext uri="{BB962C8B-B14F-4D97-AF65-F5344CB8AC3E}">
        <p14:creationId xmlns:p14="http://schemas.microsoft.com/office/powerpoint/2010/main" val="10363624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Economic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Oval 5"/>
          <p:cNvSpPr/>
          <p:nvPr/>
        </p:nvSpPr>
        <p:spPr>
          <a:xfrm>
            <a:off x="590382" y="2292503"/>
            <a:ext cx="834585"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8" name="Oval 21"/>
          <p:cNvSpPr/>
          <p:nvPr/>
        </p:nvSpPr>
        <p:spPr>
          <a:xfrm>
            <a:off x="590382" y="3745426"/>
            <a:ext cx="834585"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9" name="Oval 22"/>
          <p:cNvSpPr/>
          <p:nvPr/>
        </p:nvSpPr>
        <p:spPr>
          <a:xfrm>
            <a:off x="590382" y="5198348"/>
            <a:ext cx="834585"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0" name="Oval 24"/>
          <p:cNvSpPr/>
          <p:nvPr/>
        </p:nvSpPr>
        <p:spPr>
          <a:xfrm>
            <a:off x="6223296" y="3745426"/>
            <a:ext cx="834585"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1" name="Oval 25"/>
          <p:cNvSpPr/>
          <p:nvPr/>
        </p:nvSpPr>
        <p:spPr>
          <a:xfrm>
            <a:off x="6229550" y="5191103"/>
            <a:ext cx="834585"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2" name="Oval 26"/>
          <p:cNvSpPr/>
          <p:nvPr/>
        </p:nvSpPr>
        <p:spPr>
          <a:xfrm>
            <a:off x="6223296" y="2292503"/>
            <a:ext cx="834585"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grpSp>
        <p:nvGrpSpPr>
          <p:cNvPr id="13" name="组合 12"/>
          <p:cNvGrpSpPr/>
          <p:nvPr/>
        </p:nvGrpSpPr>
        <p:grpSpPr>
          <a:xfrm>
            <a:off x="725827" y="2443352"/>
            <a:ext cx="6175084" cy="3363283"/>
            <a:chOff x="725638" y="2317373"/>
            <a:chExt cx="6173476" cy="3363283"/>
          </a:xfrm>
          <a:solidFill>
            <a:schemeClr val="bg1"/>
          </a:solidFill>
        </p:grpSpPr>
        <p:sp>
          <p:nvSpPr>
            <p:cNvPr id="14" name="Freeform 7"/>
            <p:cNvSpPr>
              <a:spLocks noEditPoints="1"/>
            </p:cNvSpPr>
            <p:nvPr/>
          </p:nvSpPr>
          <p:spPr bwMode="auto">
            <a:xfrm>
              <a:off x="789244" y="2365541"/>
              <a:ext cx="436335" cy="436335"/>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5" name="Freeform 12"/>
            <p:cNvSpPr>
              <a:spLocks noEditPoints="1"/>
            </p:cNvSpPr>
            <p:nvPr/>
          </p:nvSpPr>
          <p:spPr bwMode="auto">
            <a:xfrm>
              <a:off x="725638" y="3869850"/>
              <a:ext cx="569259" cy="347344"/>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6" name="Freeform 17"/>
            <p:cNvSpPr>
              <a:spLocks noEditPoints="1"/>
            </p:cNvSpPr>
            <p:nvPr/>
          </p:nvSpPr>
          <p:spPr bwMode="auto">
            <a:xfrm>
              <a:off x="768279" y="5298450"/>
              <a:ext cx="478264" cy="382206"/>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7" name="Freeform 22"/>
            <p:cNvSpPr>
              <a:spLocks noEditPoints="1"/>
            </p:cNvSpPr>
            <p:nvPr/>
          </p:nvSpPr>
          <p:spPr bwMode="auto">
            <a:xfrm>
              <a:off x="6439574" y="3844502"/>
              <a:ext cx="398572" cy="398039"/>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8" name="Freeform 27"/>
            <p:cNvSpPr>
              <a:spLocks noEditPoints="1"/>
            </p:cNvSpPr>
            <p:nvPr/>
          </p:nvSpPr>
          <p:spPr bwMode="auto">
            <a:xfrm>
              <a:off x="6415007" y="5324768"/>
              <a:ext cx="460209" cy="328862"/>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9" name="Freeform 6"/>
            <p:cNvSpPr>
              <a:spLocks noEditPoints="1"/>
            </p:cNvSpPr>
            <p:nvPr/>
          </p:nvSpPr>
          <p:spPr bwMode="auto">
            <a:xfrm>
              <a:off x="6378606" y="2317373"/>
              <a:ext cx="520508" cy="532675"/>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grpSp>
      <p:sp>
        <p:nvSpPr>
          <p:cNvPr id="20" name="Content Placeholder 2"/>
          <p:cNvSpPr txBox="1">
            <a:spLocks/>
          </p:cNvSpPr>
          <p:nvPr/>
        </p:nvSpPr>
        <p:spPr>
          <a:xfrm>
            <a:off x="1534220" y="2124558"/>
            <a:ext cx="4228322"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Social Media</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1" name="Content Placeholder 2"/>
          <p:cNvSpPr txBox="1">
            <a:spLocks/>
          </p:cNvSpPr>
          <p:nvPr/>
        </p:nvSpPr>
        <p:spPr>
          <a:xfrm>
            <a:off x="1534220" y="3561758"/>
            <a:ext cx="4228322"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Code</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2" name="Content Placeholder 2"/>
          <p:cNvSpPr txBox="1">
            <a:spLocks/>
          </p:cNvSpPr>
          <p:nvPr/>
        </p:nvSpPr>
        <p:spPr>
          <a:xfrm>
            <a:off x="1534220" y="5014681"/>
            <a:ext cx="4228322"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Photography</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3" name="Content Placeholder 2"/>
          <p:cNvSpPr txBox="1">
            <a:spLocks/>
          </p:cNvSpPr>
          <p:nvPr/>
        </p:nvSpPr>
        <p:spPr>
          <a:xfrm>
            <a:off x="7376472" y="2124558"/>
            <a:ext cx="4228322"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Audio Productions</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4" name="Content Placeholder 2"/>
          <p:cNvSpPr txBox="1">
            <a:spLocks/>
          </p:cNvSpPr>
          <p:nvPr/>
        </p:nvSpPr>
        <p:spPr>
          <a:xfrm>
            <a:off x="7376472" y="3561758"/>
            <a:ext cx="4228322"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Copywriting</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5" name="Content Placeholder 2"/>
          <p:cNvSpPr txBox="1">
            <a:spLocks/>
          </p:cNvSpPr>
          <p:nvPr/>
        </p:nvSpPr>
        <p:spPr>
          <a:xfrm>
            <a:off x="7376472" y="5014681"/>
            <a:ext cx="4228322"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Films</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Tree>
    <p:extLst>
      <p:ext uri="{BB962C8B-B14F-4D97-AF65-F5344CB8AC3E}">
        <p14:creationId xmlns:p14="http://schemas.microsoft.com/office/powerpoint/2010/main" val="12280812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Economic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Content Placeholder 2"/>
          <p:cNvSpPr txBox="1">
            <a:spLocks/>
          </p:cNvSpPr>
          <p:nvPr/>
        </p:nvSpPr>
        <p:spPr>
          <a:xfrm>
            <a:off x="428814" y="5249903"/>
            <a:ext cx="1950262"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Consistency </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8" name="Content Placeholder 2"/>
          <p:cNvSpPr txBox="1">
            <a:spLocks/>
          </p:cNvSpPr>
          <p:nvPr/>
        </p:nvSpPr>
        <p:spPr>
          <a:xfrm>
            <a:off x="2765025" y="5249903"/>
            <a:ext cx="1937288"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Coherence</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9" name="Content Placeholder 2"/>
          <p:cNvSpPr txBox="1">
            <a:spLocks/>
          </p:cNvSpPr>
          <p:nvPr/>
        </p:nvSpPr>
        <p:spPr>
          <a:xfrm>
            <a:off x="5088262" y="5249903"/>
            <a:ext cx="1964735"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Text Clarity</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0" name="Content Placeholder 2"/>
          <p:cNvSpPr txBox="1">
            <a:spLocks/>
          </p:cNvSpPr>
          <p:nvPr/>
        </p:nvSpPr>
        <p:spPr>
          <a:xfrm>
            <a:off x="7438947" y="5249903"/>
            <a:ext cx="1977051"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Color</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1" name="Content Placeholder 2"/>
          <p:cNvSpPr txBox="1">
            <a:spLocks/>
          </p:cNvSpPr>
          <p:nvPr/>
        </p:nvSpPr>
        <p:spPr>
          <a:xfrm>
            <a:off x="9801948" y="5249903"/>
            <a:ext cx="1989371"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Information</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2" name="Content Placeholder 2"/>
          <p:cNvSpPr txBox="1">
            <a:spLocks/>
          </p:cNvSpPr>
          <p:nvPr/>
        </p:nvSpPr>
        <p:spPr>
          <a:xfrm>
            <a:off x="1964286" y="2833948"/>
            <a:ext cx="9827033" cy="12389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00" smtClean="0">
                <a:solidFill>
                  <a:schemeClr val="bg1"/>
                </a:solidFill>
              </a:rPr>
              <a:t>Lorem ipsum dolor sit amet, </a:t>
            </a:r>
            <a:r>
              <a:rPr lang="en-US" sz="1200" b="1" smtClean="0">
                <a:solidFill>
                  <a:schemeClr val="bg1"/>
                </a:solidFill>
              </a:rPr>
              <a:t>consectetur adipiscing elit. </a:t>
            </a:r>
          </a:p>
          <a:p>
            <a:pPr marL="0" indent="0">
              <a:buFont typeface="Arial" panose="020B0604020202020204" pitchFamily="34" charset="0"/>
              <a:buNone/>
            </a:pPr>
            <a:r>
              <a:rPr lang="en-US" sz="1200" smtClean="0">
                <a:solidFill>
                  <a:schemeClr val="bg1"/>
                </a:solidFill>
              </a:rPr>
              <a:t/>
            </a:r>
            <a:br>
              <a:rPr lang="en-US" sz="1200" smtClean="0">
                <a:solidFill>
                  <a:schemeClr val="bg1"/>
                </a:solidFill>
              </a:rPr>
            </a:br>
            <a:r>
              <a:rPr lang="en-US" sz="1200" smtClean="0">
                <a:solidFill>
                  <a:schemeClr val="bg1"/>
                </a:solidFill>
              </a:rPr>
              <a:t>Curabitur elementum posuere pretium. Quisque nibh dolor, dignissim ac dignissim ut, luctus ac urna. Quis tincidunt. Curabitur elementum posuere pretium. Quisque nibh dolor, dignissim ac dignissim ut, luctus ac urna. Aliquam aliquet non massa quis tincidunt. Curabitur elementum posuere pretium. Aliquam aliquet non massa quis tincidunt. Quisque nibh dolor, dignissim ac dignissim ut, luctus ac urna. </a:t>
            </a:r>
          </a:p>
          <a:p>
            <a:pPr marL="0" indent="0">
              <a:buFont typeface="Arial" panose="020B0604020202020204" pitchFamily="34" charset="0"/>
              <a:buNone/>
            </a:pPr>
            <a:endParaRPr lang="en-US" sz="1200" smtClean="0">
              <a:solidFill>
                <a:schemeClr val="bg1"/>
              </a:solidFill>
            </a:endParaRPr>
          </a:p>
          <a:p>
            <a:pPr marL="0" indent="0">
              <a:buFont typeface="Arial" panose="020B0604020202020204" pitchFamily="34" charset="0"/>
              <a:buNone/>
            </a:pPr>
            <a:endParaRPr lang="en-US" sz="1200" dirty="0">
              <a:solidFill>
                <a:schemeClr val="bg1"/>
              </a:solidFill>
            </a:endParaRPr>
          </a:p>
        </p:txBody>
      </p:sp>
      <p:sp>
        <p:nvSpPr>
          <p:cNvPr id="13" name="Title 13"/>
          <p:cNvSpPr txBox="1">
            <a:spLocks/>
          </p:cNvSpPr>
          <p:nvPr/>
        </p:nvSpPr>
        <p:spPr>
          <a:xfrm>
            <a:off x="1964288" y="2144172"/>
            <a:ext cx="4100433" cy="83213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600" b="1" dirty="0" smtClean="0">
                <a:solidFill>
                  <a:schemeClr val="accent2"/>
                </a:solidFill>
              </a:rPr>
              <a:t>5 Important Keys</a:t>
            </a:r>
            <a:endParaRPr lang="en-US" sz="3600" b="1" dirty="0">
              <a:solidFill>
                <a:schemeClr val="accent2"/>
              </a:solidFill>
            </a:endParaRPr>
          </a:p>
        </p:txBody>
      </p:sp>
      <p:sp>
        <p:nvSpPr>
          <p:cNvPr id="14" name="Freeform 7"/>
          <p:cNvSpPr>
            <a:spLocks noEditPoints="1"/>
          </p:cNvSpPr>
          <p:nvPr/>
        </p:nvSpPr>
        <p:spPr bwMode="auto">
          <a:xfrm>
            <a:off x="606384" y="2362278"/>
            <a:ext cx="1226435" cy="1535074"/>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5" name="Content Placeholder 2"/>
          <p:cNvSpPr txBox="1">
            <a:spLocks/>
          </p:cNvSpPr>
          <p:nvPr/>
        </p:nvSpPr>
        <p:spPr>
          <a:xfrm>
            <a:off x="403856" y="4587129"/>
            <a:ext cx="84387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01</a:t>
            </a:r>
            <a:endParaRPr lang="en-US" sz="4400" dirty="0">
              <a:solidFill>
                <a:schemeClr val="accent2"/>
              </a:solidFill>
              <a:latin typeface="Source Sans Pro Light" pitchFamily="34" charset="0"/>
            </a:endParaRPr>
          </a:p>
        </p:txBody>
      </p:sp>
      <p:sp>
        <p:nvSpPr>
          <p:cNvPr id="16" name="Content Placeholder 2"/>
          <p:cNvSpPr txBox="1">
            <a:spLocks/>
          </p:cNvSpPr>
          <p:nvPr/>
        </p:nvSpPr>
        <p:spPr>
          <a:xfrm>
            <a:off x="2738849" y="4587129"/>
            <a:ext cx="84387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02</a:t>
            </a:r>
            <a:endParaRPr lang="en-US" sz="4400" dirty="0">
              <a:solidFill>
                <a:schemeClr val="accent2"/>
              </a:solidFill>
              <a:latin typeface="Source Sans Pro Light" pitchFamily="34" charset="0"/>
            </a:endParaRPr>
          </a:p>
        </p:txBody>
      </p:sp>
      <p:sp>
        <p:nvSpPr>
          <p:cNvPr id="17" name="Content Placeholder 2"/>
          <p:cNvSpPr txBox="1">
            <a:spLocks/>
          </p:cNvSpPr>
          <p:nvPr/>
        </p:nvSpPr>
        <p:spPr>
          <a:xfrm>
            <a:off x="5079401" y="4587129"/>
            <a:ext cx="84387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03</a:t>
            </a:r>
            <a:endParaRPr lang="en-US" sz="4400" dirty="0">
              <a:solidFill>
                <a:schemeClr val="accent2"/>
              </a:solidFill>
              <a:latin typeface="Source Sans Pro Light" pitchFamily="34" charset="0"/>
            </a:endParaRPr>
          </a:p>
        </p:txBody>
      </p:sp>
      <p:sp>
        <p:nvSpPr>
          <p:cNvPr id="18" name="Content Placeholder 2"/>
          <p:cNvSpPr txBox="1">
            <a:spLocks/>
          </p:cNvSpPr>
          <p:nvPr/>
        </p:nvSpPr>
        <p:spPr>
          <a:xfrm>
            <a:off x="7409844" y="4587129"/>
            <a:ext cx="84387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04</a:t>
            </a:r>
            <a:endParaRPr lang="en-US" sz="4400" dirty="0">
              <a:solidFill>
                <a:schemeClr val="accent2"/>
              </a:solidFill>
              <a:latin typeface="Source Sans Pro Light" pitchFamily="34" charset="0"/>
            </a:endParaRPr>
          </a:p>
        </p:txBody>
      </p:sp>
      <p:sp>
        <p:nvSpPr>
          <p:cNvPr id="19" name="Content Placeholder 2"/>
          <p:cNvSpPr txBox="1">
            <a:spLocks/>
          </p:cNvSpPr>
          <p:nvPr/>
        </p:nvSpPr>
        <p:spPr>
          <a:xfrm>
            <a:off x="9763422" y="4587129"/>
            <a:ext cx="84387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05</a:t>
            </a:r>
            <a:endParaRPr lang="en-US" sz="4400" dirty="0">
              <a:solidFill>
                <a:schemeClr val="accent2"/>
              </a:solidFill>
              <a:latin typeface="Source Sans Pro Light" pitchFamily="34" charset="0"/>
            </a:endParaRPr>
          </a:p>
        </p:txBody>
      </p:sp>
    </p:spTree>
    <p:extLst>
      <p:ext uri="{BB962C8B-B14F-4D97-AF65-F5344CB8AC3E}">
        <p14:creationId xmlns:p14="http://schemas.microsoft.com/office/powerpoint/2010/main" val="25779504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231" y="791795"/>
            <a:ext cx="8594767" cy="5274412"/>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43" y="1851645"/>
            <a:ext cx="2496992" cy="3154710"/>
          </a:xfrm>
          <a:prstGeom prst="rect">
            <a:avLst/>
          </a:prstGeom>
          <a:noFill/>
        </p:spPr>
        <p:txBody>
          <a:bodyPr wrap="square" rtlCol="0">
            <a:spAutoFit/>
          </a:bodyPr>
          <a:lstStyle/>
          <a:p>
            <a:pPr algn="ctr"/>
            <a:r>
              <a:rPr lang="en-US" altLang="zh-CN" sz="19900" b="1" dirty="0" smtClean="0">
                <a:solidFill>
                  <a:schemeClr val="bg1"/>
                </a:solidFill>
              </a:rPr>
              <a:t>2</a:t>
            </a:r>
            <a:endParaRPr lang="zh-CN" altLang="en-US" sz="19900" b="1" dirty="0">
              <a:solidFill>
                <a:schemeClr val="bg1"/>
              </a:solidFill>
            </a:endParaRPr>
          </a:p>
        </p:txBody>
      </p:sp>
      <p:sp>
        <p:nvSpPr>
          <p:cNvPr id="16" name="文本框 15"/>
          <p:cNvSpPr txBox="1"/>
          <p:nvPr/>
        </p:nvSpPr>
        <p:spPr>
          <a:xfrm>
            <a:off x="5870389" y="2450424"/>
            <a:ext cx="5202004" cy="523220"/>
          </a:xfrm>
          <a:prstGeom prst="rect">
            <a:avLst/>
          </a:prstGeom>
          <a:noFill/>
        </p:spPr>
        <p:txBody>
          <a:bodyPr wrap="square" rtlCol="0">
            <a:spAutoFit/>
          </a:bodyPr>
          <a:lstStyle/>
          <a:p>
            <a:r>
              <a:rPr lang="en-US" altLang="zh-CN" sz="2800" b="1" dirty="0" smtClean="0">
                <a:solidFill>
                  <a:schemeClr val="accent2"/>
                </a:solidFill>
              </a:rPr>
              <a:t>Economic POWERPOINT</a:t>
            </a:r>
            <a:endParaRPr lang="zh-CN" altLang="en-US" sz="2800" b="1" dirty="0">
              <a:solidFill>
                <a:schemeClr val="accent2"/>
              </a:solidFill>
            </a:endParaRPr>
          </a:p>
        </p:txBody>
      </p:sp>
      <p:sp>
        <p:nvSpPr>
          <p:cNvPr id="17" name="文本框 16"/>
          <p:cNvSpPr txBox="1"/>
          <p:nvPr/>
        </p:nvSpPr>
        <p:spPr>
          <a:xfrm>
            <a:off x="5870388" y="3089061"/>
            <a:ext cx="4989685"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5441833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855" y="320041"/>
            <a:ext cx="1890252"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9153" y="445113"/>
            <a:ext cx="118903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62" y="1115147"/>
            <a:ext cx="823174"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50254" y="434272"/>
            <a:ext cx="5202004" cy="523220"/>
          </a:xfrm>
          <a:prstGeom prst="rect">
            <a:avLst/>
          </a:prstGeom>
          <a:noFill/>
        </p:spPr>
        <p:txBody>
          <a:bodyPr wrap="square" rtlCol="0">
            <a:spAutoFit/>
          </a:bodyPr>
          <a:lstStyle/>
          <a:p>
            <a:r>
              <a:rPr lang="en-US" altLang="zh-CN" sz="2800" b="1" dirty="0" smtClean="0">
                <a:solidFill>
                  <a:schemeClr val="accent2"/>
                </a:solidFill>
              </a:rPr>
              <a:t>Economic POWERPOINT</a:t>
            </a:r>
            <a:endParaRPr lang="zh-CN" altLang="en-US" sz="2800" b="1" dirty="0">
              <a:solidFill>
                <a:schemeClr val="accent2"/>
              </a:solidFill>
            </a:endParaRPr>
          </a:p>
        </p:txBody>
      </p:sp>
      <p:sp>
        <p:nvSpPr>
          <p:cNvPr id="6" name="文本框 5"/>
          <p:cNvSpPr txBox="1"/>
          <p:nvPr/>
        </p:nvSpPr>
        <p:spPr>
          <a:xfrm>
            <a:off x="3050254" y="960119"/>
            <a:ext cx="864187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cxnSp>
        <p:nvCxnSpPr>
          <p:cNvPr id="7" name="Straight Connector 30"/>
          <p:cNvCxnSpPr/>
          <p:nvPr/>
        </p:nvCxnSpPr>
        <p:spPr>
          <a:xfrm>
            <a:off x="1556849"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cxnSp>
        <p:nvCxnSpPr>
          <p:cNvPr id="8" name="Straight Connector 35"/>
          <p:cNvCxnSpPr/>
          <p:nvPr/>
        </p:nvCxnSpPr>
        <p:spPr>
          <a:xfrm>
            <a:off x="3608067"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sp>
        <p:nvSpPr>
          <p:cNvPr id="9" name="Content Placeholder 2"/>
          <p:cNvSpPr txBox="1">
            <a:spLocks/>
          </p:cNvSpPr>
          <p:nvPr/>
        </p:nvSpPr>
        <p:spPr>
          <a:xfrm>
            <a:off x="218086" y="5616819"/>
            <a:ext cx="11759003" cy="8979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accent2"/>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dirty="0">
              <a:solidFill>
                <a:schemeClr val="accent2"/>
              </a:solidFill>
            </a:endParaRPr>
          </a:p>
        </p:txBody>
      </p:sp>
      <p:sp>
        <p:nvSpPr>
          <p:cNvPr id="10" name="Teardrop 36"/>
          <p:cNvSpPr/>
          <p:nvPr/>
        </p:nvSpPr>
        <p:spPr>
          <a:xfrm rot="8100000">
            <a:off x="1249166" y="1982180"/>
            <a:ext cx="61536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cxnSp>
        <p:nvCxnSpPr>
          <p:cNvPr id="11" name="Straight Connector 52"/>
          <p:cNvCxnSpPr/>
          <p:nvPr/>
        </p:nvCxnSpPr>
        <p:spPr>
          <a:xfrm>
            <a:off x="5742120"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sp>
        <p:nvSpPr>
          <p:cNvPr id="12" name="Teardrop 58"/>
          <p:cNvSpPr/>
          <p:nvPr/>
        </p:nvSpPr>
        <p:spPr>
          <a:xfrm rot="8100000">
            <a:off x="5436863" y="1982180"/>
            <a:ext cx="61536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3" name="Teardrop 44"/>
          <p:cNvSpPr/>
          <p:nvPr/>
        </p:nvSpPr>
        <p:spPr>
          <a:xfrm rot="8100000">
            <a:off x="3302810" y="1982180"/>
            <a:ext cx="61536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cxnSp>
        <p:nvCxnSpPr>
          <p:cNvPr id="14" name="Straight Connector 63"/>
          <p:cNvCxnSpPr/>
          <p:nvPr/>
        </p:nvCxnSpPr>
        <p:spPr>
          <a:xfrm>
            <a:off x="7959140"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cxnSp>
        <p:nvCxnSpPr>
          <p:cNvPr id="15" name="Straight Connector 67"/>
          <p:cNvCxnSpPr/>
          <p:nvPr/>
        </p:nvCxnSpPr>
        <p:spPr>
          <a:xfrm>
            <a:off x="10185115"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sp>
        <p:nvSpPr>
          <p:cNvPr id="16" name="Content Placeholder 2"/>
          <p:cNvSpPr txBox="1">
            <a:spLocks/>
          </p:cNvSpPr>
          <p:nvPr/>
        </p:nvSpPr>
        <p:spPr>
          <a:xfrm>
            <a:off x="9239340" y="2696301"/>
            <a:ext cx="1891551"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Improvements</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17" name="Teardrop 69"/>
          <p:cNvSpPr/>
          <p:nvPr/>
        </p:nvSpPr>
        <p:spPr>
          <a:xfrm rot="8100000">
            <a:off x="9879857" y="1982180"/>
            <a:ext cx="61536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pic>
        <p:nvPicPr>
          <p:cNvPr id="18" name="Picture 77" descr="F:\Trabajos\Envato\Graphic River\Mica PPT\mountains.pn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435023" y="4094088"/>
            <a:ext cx="11080198" cy="1066629"/>
          </a:xfrm>
          <a:prstGeom prst="rect">
            <a:avLst/>
          </a:prstGeom>
          <a:noFill/>
          <a:extLst>
            <a:ext uri="{909E8E84-426E-40DD-AFC4-6F175D3DCCD1}">
              <a14:hiddenFill xmlns:a14="http://schemas.microsoft.com/office/drawing/2010/main">
                <a:solidFill>
                  <a:srgbClr val="FFFFFF"/>
                </a:solidFill>
              </a14:hiddenFill>
            </a:ext>
          </a:extLst>
        </p:spPr>
      </p:pic>
      <p:sp>
        <p:nvSpPr>
          <p:cNvPr id="19" name="Teardrop 65"/>
          <p:cNvSpPr/>
          <p:nvPr/>
        </p:nvSpPr>
        <p:spPr>
          <a:xfrm rot="8100000">
            <a:off x="7653884" y="1982180"/>
            <a:ext cx="61536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grpSp>
        <p:nvGrpSpPr>
          <p:cNvPr id="20" name="组合 19"/>
          <p:cNvGrpSpPr/>
          <p:nvPr/>
        </p:nvGrpSpPr>
        <p:grpSpPr>
          <a:xfrm>
            <a:off x="1409450" y="2109255"/>
            <a:ext cx="8962669" cy="369205"/>
            <a:chOff x="1409083" y="1860624"/>
            <a:chExt cx="8960336" cy="369205"/>
          </a:xfrm>
          <a:solidFill>
            <a:schemeClr val="bg1"/>
          </a:solidFill>
        </p:grpSpPr>
        <p:sp>
          <p:nvSpPr>
            <p:cNvPr id="21" name="Freeform 6"/>
            <p:cNvSpPr>
              <a:spLocks noEditPoints="1"/>
            </p:cNvSpPr>
            <p:nvPr/>
          </p:nvSpPr>
          <p:spPr bwMode="auto">
            <a:xfrm>
              <a:off x="1409083" y="1860624"/>
              <a:ext cx="308541" cy="33939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2" name="Freeform 11"/>
            <p:cNvSpPr>
              <a:spLocks/>
            </p:cNvSpPr>
            <p:nvPr/>
          </p:nvSpPr>
          <p:spPr bwMode="auto">
            <a:xfrm>
              <a:off x="5551874" y="1930011"/>
              <a:ext cx="380556" cy="247402"/>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3" name="Freeform 16"/>
            <p:cNvSpPr>
              <a:spLocks noEditPoints="1"/>
            </p:cNvSpPr>
            <p:nvPr/>
          </p:nvSpPr>
          <p:spPr bwMode="auto">
            <a:xfrm>
              <a:off x="3431114" y="1878205"/>
              <a:ext cx="352026" cy="35162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4" name="Freeform 21"/>
            <p:cNvSpPr>
              <a:spLocks noEditPoints="1"/>
            </p:cNvSpPr>
            <p:nvPr/>
          </p:nvSpPr>
          <p:spPr bwMode="auto">
            <a:xfrm>
              <a:off x="10018894" y="1914750"/>
              <a:ext cx="350525" cy="312030"/>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5" name="Freeform 26"/>
            <p:cNvSpPr>
              <a:spLocks noEditPoints="1"/>
            </p:cNvSpPr>
            <p:nvPr/>
          </p:nvSpPr>
          <p:spPr bwMode="auto">
            <a:xfrm>
              <a:off x="7842074" y="1892368"/>
              <a:ext cx="258228" cy="323298"/>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grpSp>
      <p:sp>
        <p:nvSpPr>
          <p:cNvPr id="26" name="Content Placeholder 2"/>
          <p:cNvSpPr txBox="1">
            <a:spLocks/>
          </p:cNvSpPr>
          <p:nvPr/>
        </p:nvSpPr>
        <p:spPr>
          <a:xfrm>
            <a:off x="7015790" y="2696301"/>
            <a:ext cx="1891551"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Passwords</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27" name="Content Placeholder 2"/>
          <p:cNvSpPr txBox="1">
            <a:spLocks/>
          </p:cNvSpPr>
          <p:nvPr/>
        </p:nvSpPr>
        <p:spPr>
          <a:xfrm>
            <a:off x="4798770" y="2696301"/>
            <a:ext cx="1891551"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Uploads</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28" name="Content Placeholder 2"/>
          <p:cNvSpPr txBox="1">
            <a:spLocks/>
          </p:cNvSpPr>
          <p:nvPr/>
        </p:nvSpPr>
        <p:spPr>
          <a:xfrm>
            <a:off x="2664717" y="2696301"/>
            <a:ext cx="1891551"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Support</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29" name="Content Placeholder 2"/>
          <p:cNvSpPr txBox="1">
            <a:spLocks/>
          </p:cNvSpPr>
          <p:nvPr/>
        </p:nvSpPr>
        <p:spPr>
          <a:xfrm>
            <a:off x="617985" y="2696301"/>
            <a:ext cx="1891551"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Networks</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Tree>
    <p:extLst>
      <p:ext uri="{BB962C8B-B14F-4D97-AF65-F5344CB8AC3E}">
        <p14:creationId xmlns:p14="http://schemas.microsoft.com/office/powerpoint/2010/main" val="376188755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水绿色">
      <a:dk1>
        <a:sysClr val="windowText" lastClr="000000"/>
      </a:dk1>
      <a:lt1>
        <a:sysClr val="window" lastClr="FFFFFF"/>
      </a:lt1>
      <a:dk2>
        <a:srgbClr val="373545"/>
      </a:dk2>
      <a:lt2>
        <a:srgbClr val="DCD8DC"/>
      </a:lt2>
      <a:accent1>
        <a:srgbClr val="FF684D"/>
      </a:accent1>
      <a:accent2>
        <a:srgbClr val="2BB8AA"/>
      </a:accent2>
      <a:accent3>
        <a:srgbClr val="3F3F3F"/>
      </a:accent3>
      <a:accent4>
        <a:srgbClr val="3F3F3F"/>
      </a:accent4>
      <a:accent5>
        <a:srgbClr val="3F3F3F"/>
      </a:accent5>
      <a:accent6>
        <a:srgbClr val="3F3F3F"/>
      </a:accent6>
      <a:hlink>
        <a:srgbClr val="FFFFFF"/>
      </a:hlink>
      <a:folHlink>
        <a:srgbClr val="8C8C8C"/>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102</TotalTime>
  <Words>1666</Words>
  <Application>Microsoft Office PowerPoint</Application>
  <PresentationFormat>自定义</PresentationFormat>
  <Paragraphs>230</Paragraphs>
  <Slides>23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23</vt:i4>
      </vt:variant>
    </vt:vector>
  </HeadingPairs>
  <TitlesOfParts>
    <vt:vector size="32" baseType="lpstr">
      <vt:lpstr>Franchise</vt:lpstr>
      <vt:lpstr>Signika Negative</vt:lpstr>
      <vt:lpstr>宋体</vt:lpstr>
      <vt:lpstr>微软雅黑</vt:lpstr>
      <vt:lpstr>Arial</vt:lpstr>
      <vt:lpstr>Calibri</vt:lpstr>
      <vt:lpstr>Source Sans Pro Black</vt:lpstr>
      <vt:lpstr>Source Sans Pro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MOMODA素材</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user</dc:creator>
  <cp:keywords>user</cp:keywords>
  <dc:description>****.taobao.com</dc:description>
  <cp:lastModifiedBy>YANGS</cp:lastModifiedBy>
  <cp:revision>66</cp:revision>
  <dcterms:created xsi:type="dcterms:W3CDTF">2015-01-21T16:40:03Z</dcterms:created>
  <dcterms:modified xsi:type="dcterms:W3CDTF">2018-04-25T14:37:30Z</dcterms:modified>
  <cp:category>****.taobao.com</cp:category>
</cp:coreProperties>
</file>