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96" r:id="rId3"/>
    <p:sldId id="272" r:id="rId4"/>
    <p:sldId id="271" r:id="rId5"/>
    <p:sldId id="261" r:id="rId6"/>
    <p:sldId id="260" r:id="rId7"/>
    <p:sldId id="262" r:id="rId8"/>
    <p:sldId id="265" r:id="rId9"/>
    <p:sldId id="273" r:id="rId10"/>
    <p:sldId id="267" r:id="rId11"/>
    <p:sldId id="268" r:id="rId12"/>
    <p:sldId id="269" r:id="rId13"/>
    <p:sldId id="270" r:id="rId14"/>
    <p:sldId id="263" r:id="rId15"/>
    <p:sldId id="266" r:id="rId16"/>
    <p:sldId id="276" r:id="rId17"/>
    <p:sldId id="274" r:id="rId18"/>
    <p:sldId id="277" r:id="rId19"/>
    <p:sldId id="278" r:id="rId20"/>
    <p:sldId id="264" r:id="rId21"/>
    <p:sldId id="279" r:id="rId22"/>
    <p:sldId id="280" r:id="rId23"/>
    <p:sldId id="284" r:id="rId24"/>
    <p:sldId id="288" r:id="rId25"/>
    <p:sldId id="275" r:id="rId26"/>
    <p:sldId id="285" r:id="rId27"/>
    <p:sldId id="289" r:id="rId28"/>
    <p:sldId id="281" r:id="rId29"/>
    <p:sldId id="287" r:id="rId30"/>
    <p:sldId id="290" r:id="rId31"/>
    <p:sldId id="297" r:id="rId32"/>
    <p:sldId id="283" r:id="rId33"/>
    <p:sldId id="286" r:id="rId34"/>
    <p:sldId id="294" r:id="rId35"/>
    <p:sldId id="295" r:id="rId36"/>
    <p:sldId id="292" r:id="rId37"/>
    <p:sldId id="293" r:id="rId38"/>
    <p:sldId id="258" r:id="rId39"/>
    <p:sldId id="2121" r:id="rId40"/>
    <p:sldId id="2122"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BFBFBF"/>
    <a:srgbClr val="767171"/>
    <a:srgbClr val="C5BCB3"/>
    <a:srgbClr val="BB9D83"/>
    <a:srgbClr val="B5A085"/>
    <a:srgbClr val="C3B9AF"/>
    <a:srgbClr val="7F8B9A"/>
    <a:srgbClr val="798195"/>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1464" y="1014"/>
      </p:cViewPr>
      <p:guideLst>
        <p:guide orient="horz" pos="2160"/>
        <p:guide pos="383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tx1">
                  <a:lumMod val="85000"/>
                  <a:lumOff val="15000"/>
                </a:schemeClr>
              </a:solidFill>
              <a:ln>
                <a:noFill/>
              </a:ln>
              <a:effectLst/>
            </c:spPr>
            <c:extLst>
              <c:ext xmlns:c16="http://schemas.microsoft.com/office/drawing/2014/chart" uri="{C3380CC4-5D6E-409C-BE32-E72D297353CC}">
                <c16:uniqueId val="{00000001-FD37-43AD-A954-720FA8654C84}"/>
              </c:ext>
            </c:extLst>
          </c:dPt>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FD37-43AD-A954-720FA8654C84}"/>
            </c:ext>
          </c:extLst>
        </c:ser>
        <c:ser>
          <c:idx val="1"/>
          <c:order val="1"/>
          <c:tx>
            <c:strRef>
              <c:f>Sheet1!$C$1</c:f>
              <c:strCache>
                <c:ptCount val="1"/>
                <c:pt idx="0">
                  <c:v>Series 2</c:v>
                </c:pt>
              </c:strCache>
            </c:strRef>
          </c:tx>
          <c:spPr>
            <a:solidFill>
              <a:srgbClr val="767171"/>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c:ext xmlns:c16="http://schemas.microsoft.com/office/drawing/2014/chart" uri="{C3380CC4-5D6E-409C-BE32-E72D297353CC}">
              <c16:uniqueId val="{00000003-FD37-43AD-A954-720FA8654C84}"/>
            </c:ext>
          </c:extLst>
        </c:ser>
        <c:ser>
          <c:idx val="2"/>
          <c:order val="2"/>
          <c:tx>
            <c:strRef>
              <c:f>Sheet1!$D$1</c:f>
              <c:strCache>
                <c:ptCount val="1"/>
                <c:pt idx="0">
                  <c:v>Series 3</c:v>
                </c:pt>
              </c:strCache>
            </c:strRef>
          </c:tx>
          <c:spPr>
            <a:solidFill>
              <a:srgbClr val="BFBFBF"/>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c:ext xmlns:c16="http://schemas.microsoft.com/office/drawing/2014/chart" uri="{C3380CC4-5D6E-409C-BE32-E72D297353CC}">
              <c16:uniqueId val="{00000004-FD37-43AD-A954-720FA8654C84}"/>
            </c:ext>
          </c:extLst>
        </c:ser>
        <c:dLbls>
          <c:showLegendKey val="0"/>
          <c:showVal val="0"/>
          <c:showCatName val="0"/>
          <c:showSerName val="0"/>
          <c:showPercent val="0"/>
          <c:showBubbleSize val="0"/>
        </c:dLbls>
        <c:gapWidth val="212"/>
        <c:overlap val="-67"/>
        <c:axId val="781718560"/>
        <c:axId val="781717472"/>
      </c:barChart>
      <c:catAx>
        <c:axId val="7817185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endParaRPr lang="zh-CN"/>
          </a:p>
        </c:txPr>
        <c:crossAx val="781717472"/>
        <c:crosses val="autoZero"/>
        <c:auto val="1"/>
        <c:lblAlgn val="ctr"/>
        <c:lblOffset val="100"/>
        <c:noMultiLvlLbl val="0"/>
      </c:catAx>
      <c:valAx>
        <c:axId val="781717472"/>
        <c:scaling>
          <c:orientation val="minMax"/>
        </c:scaling>
        <c:delete val="0"/>
        <c:axPos val="l"/>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78171856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51EEE7-EF14-4B5E-9FA6-1DBC8F2973CC}"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E56D6-0CE7-4080-AC7F-4B277B157C75}" type="slidenum">
              <a:rPr lang="zh-CN" altLang="en-US" smtClean="0"/>
              <a:t>‹#›</a:t>
            </a:fld>
            <a:endParaRPr lang="zh-CN" altLang="en-US"/>
          </a:p>
        </p:txBody>
      </p:sp>
    </p:spTree>
    <p:extLst>
      <p:ext uri="{BB962C8B-B14F-4D97-AF65-F5344CB8AC3E}">
        <p14:creationId xmlns:p14="http://schemas.microsoft.com/office/powerpoint/2010/main" val="3390053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a:t>
            </a:fld>
            <a:endParaRPr lang="zh-CN" altLang="en-US"/>
          </a:p>
        </p:txBody>
      </p:sp>
    </p:spTree>
    <p:extLst>
      <p:ext uri="{BB962C8B-B14F-4D97-AF65-F5344CB8AC3E}">
        <p14:creationId xmlns:p14="http://schemas.microsoft.com/office/powerpoint/2010/main" val="2163391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10</a:t>
            </a:fld>
            <a:endParaRPr lang="zh-CN" altLang="en-US"/>
          </a:p>
        </p:txBody>
      </p:sp>
    </p:spTree>
    <p:extLst>
      <p:ext uri="{BB962C8B-B14F-4D97-AF65-F5344CB8AC3E}">
        <p14:creationId xmlns:p14="http://schemas.microsoft.com/office/powerpoint/2010/main" val="789832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11</a:t>
            </a:fld>
            <a:endParaRPr lang="zh-CN" altLang="en-US"/>
          </a:p>
        </p:txBody>
      </p:sp>
    </p:spTree>
    <p:extLst>
      <p:ext uri="{BB962C8B-B14F-4D97-AF65-F5344CB8AC3E}">
        <p14:creationId xmlns:p14="http://schemas.microsoft.com/office/powerpoint/2010/main" val="2022109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12</a:t>
            </a:fld>
            <a:endParaRPr lang="zh-CN" altLang="en-US"/>
          </a:p>
        </p:txBody>
      </p:sp>
    </p:spTree>
    <p:extLst>
      <p:ext uri="{BB962C8B-B14F-4D97-AF65-F5344CB8AC3E}">
        <p14:creationId xmlns:p14="http://schemas.microsoft.com/office/powerpoint/2010/main" val="891490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13</a:t>
            </a:fld>
            <a:endParaRPr lang="zh-CN" altLang="en-US"/>
          </a:p>
        </p:txBody>
      </p:sp>
    </p:spTree>
    <p:extLst>
      <p:ext uri="{BB962C8B-B14F-4D97-AF65-F5344CB8AC3E}">
        <p14:creationId xmlns:p14="http://schemas.microsoft.com/office/powerpoint/2010/main" val="3538670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14</a:t>
            </a:fld>
            <a:endParaRPr lang="zh-CN" altLang="en-US"/>
          </a:p>
        </p:txBody>
      </p:sp>
    </p:spTree>
    <p:extLst>
      <p:ext uri="{BB962C8B-B14F-4D97-AF65-F5344CB8AC3E}">
        <p14:creationId xmlns:p14="http://schemas.microsoft.com/office/powerpoint/2010/main" val="1300906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15</a:t>
            </a:fld>
            <a:endParaRPr lang="zh-CN" altLang="en-US"/>
          </a:p>
        </p:txBody>
      </p:sp>
    </p:spTree>
    <p:extLst>
      <p:ext uri="{BB962C8B-B14F-4D97-AF65-F5344CB8AC3E}">
        <p14:creationId xmlns:p14="http://schemas.microsoft.com/office/powerpoint/2010/main" val="4248227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16</a:t>
            </a:fld>
            <a:endParaRPr lang="zh-CN" altLang="en-US"/>
          </a:p>
        </p:txBody>
      </p:sp>
    </p:spTree>
    <p:extLst>
      <p:ext uri="{BB962C8B-B14F-4D97-AF65-F5344CB8AC3E}">
        <p14:creationId xmlns:p14="http://schemas.microsoft.com/office/powerpoint/2010/main" val="1647290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17</a:t>
            </a:fld>
            <a:endParaRPr lang="zh-CN" altLang="en-US"/>
          </a:p>
        </p:txBody>
      </p:sp>
    </p:spTree>
    <p:extLst>
      <p:ext uri="{BB962C8B-B14F-4D97-AF65-F5344CB8AC3E}">
        <p14:creationId xmlns:p14="http://schemas.microsoft.com/office/powerpoint/2010/main" val="2830436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18</a:t>
            </a:fld>
            <a:endParaRPr lang="zh-CN" altLang="en-US"/>
          </a:p>
        </p:txBody>
      </p:sp>
    </p:spTree>
    <p:extLst>
      <p:ext uri="{BB962C8B-B14F-4D97-AF65-F5344CB8AC3E}">
        <p14:creationId xmlns:p14="http://schemas.microsoft.com/office/powerpoint/2010/main" val="24694245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19</a:t>
            </a:fld>
            <a:endParaRPr lang="zh-CN" altLang="en-US"/>
          </a:p>
        </p:txBody>
      </p:sp>
    </p:spTree>
    <p:extLst>
      <p:ext uri="{BB962C8B-B14F-4D97-AF65-F5344CB8AC3E}">
        <p14:creationId xmlns:p14="http://schemas.microsoft.com/office/powerpoint/2010/main" val="1958434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a:t>
            </a:fld>
            <a:endParaRPr lang="zh-CN" altLang="en-US"/>
          </a:p>
        </p:txBody>
      </p:sp>
    </p:spTree>
    <p:extLst>
      <p:ext uri="{BB962C8B-B14F-4D97-AF65-F5344CB8AC3E}">
        <p14:creationId xmlns:p14="http://schemas.microsoft.com/office/powerpoint/2010/main" val="4147231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20</a:t>
            </a:fld>
            <a:endParaRPr lang="zh-CN" altLang="en-US"/>
          </a:p>
        </p:txBody>
      </p:sp>
    </p:spTree>
    <p:extLst>
      <p:ext uri="{BB962C8B-B14F-4D97-AF65-F5344CB8AC3E}">
        <p14:creationId xmlns:p14="http://schemas.microsoft.com/office/powerpoint/2010/main" val="316755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21</a:t>
            </a:fld>
            <a:endParaRPr lang="zh-CN" altLang="en-US"/>
          </a:p>
        </p:txBody>
      </p:sp>
    </p:spTree>
    <p:extLst>
      <p:ext uri="{BB962C8B-B14F-4D97-AF65-F5344CB8AC3E}">
        <p14:creationId xmlns:p14="http://schemas.microsoft.com/office/powerpoint/2010/main" val="3870728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22</a:t>
            </a:fld>
            <a:endParaRPr lang="zh-CN" altLang="en-US"/>
          </a:p>
        </p:txBody>
      </p:sp>
    </p:spTree>
    <p:extLst>
      <p:ext uri="{BB962C8B-B14F-4D97-AF65-F5344CB8AC3E}">
        <p14:creationId xmlns:p14="http://schemas.microsoft.com/office/powerpoint/2010/main" val="28618367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23</a:t>
            </a:fld>
            <a:endParaRPr lang="zh-CN" altLang="en-US"/>
          </a:p>
        </p:txBody>
      </p:sp>
    </p:spTree>
    <p:extLst>
      <p:ext uri="{BB962C8B-B14F-4D97-AF65-F5344CB8AC3E}">
        <p14:creationId xmlns:p14="http://schemas.microsoft.com/office/powerpoint/2010/main" val="2080289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24</a:t>
            </a:fld>
            <a:endParaRPr lang="zh-CN" altLang="en-US"/>
          </a:p>
        </p:txBody>
      </p:sp>
    </p:spTree>
    <p:extLst>
      <p:ext uri="{BB962C8B-B14F-4D97-AF65-F5344CB8AC3E}">
        <p14:creationId xmlns:p14="http://schemas.microsoft.com/office/powerpoint/2010/main" val="30928695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25</a:t>
            </a:fld>
            <a:endParaRPr lang="zh-CN" altLang="en-US"/>
          </a:p>
        </p:txBody>
      </p:sp>
    </p:spTree>
    <p:extLst>
      <p:ext uri="{BB962C8B-B14F-4D97-AF65-F5344CB8AC3E}">
        <p14:creationId xmlns:p14="http://schemas.microsoft.com/office/powerpoint/2010/main" val="4234530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26</a:t>
            </a:fld>
            <a:endParaRPr lang="zh-CN" altLang="en-US"/>
          </a:p>
        </p:txBody>
      </p:sp>
    </p:spTree>
    <p:extLst>
      <p:ext uri="{BB962C8B-B14F-4D97-AF65-F5344CB8AC3E}">
        <p14:creationId xmlns:p14="http://schemas.microsoft.com/office/powerpoint/2010/main" val="4237204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27</a:t>
            </a:fld>
            <a:endParaRPr lang="zh-CN" altLang="en-US"/>
          </a:p>
        </p:txBody>
      </p:sp>
    </p:spTree>
    <p:extLst>
      <p:ext uri="{BB962C8B-B14F-4D97-AF65-F5344CB8AC3E}">
        <p14:creationId xmlns:p14="http://schemas.microsoft.com/office/powerpoint/2010/main" val="4203309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28</a:t>
            </a:fld>
            <a:endParaRPr lang="zh-CN" altLang="en-US"/>
          </a:p>
        </p:txBody>
      </p:sp>
    </p:spTree>
    <p:extLst>
      <p:ext uri="{BB962C8B-B14F-4D97-AF65-F5344CB8AC3E}">
        <p14:creationId xmlns:p14="http://schemas.microsoft.com/office/powerpoint/2010/main" val="14626541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29</a:t>
            </a:fld>
            <a:endParaRPr lang="zh-CN" altLang="en-US"/>
          </a:p>
        </p:txBody>
      </p:sp>
    </p:spTree>
    <p:extLst>
      <p:ext uri="{BB962C8B-B14F-4D97-AF65-F5344CB8AC3E}">
        <p14:creationId xmlns:p14="http://schemas.microsoft.com/office/powerpoint/2010/main" val="2150807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a:t>
            </a:fld>
            <a:endParaRPr lang="zh-CN" altLang="en-US"/>
          </a:p>
        </p:txBody>
      </p:sp>
    </p:spTree>
    <p:extLst>
      <p:ext uri="{BB962C8B-B14F-4D97-AF65-F5344CB8AC3E}">
        <p14:creationId xmlns:p14="http://schemas.microsoft.com/office/powerpoint/2010/main" val="7643366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30</a:t>
            </a:fld>
            <a:endParaRPr lang="zh-CN" altLang="en-US"/>
          </a:p>
        </p:txBody>
      </p:sp>
    </p:spTree>
    <p:extLst>
      <p:ext uri="{BB962C8B-B14F-4D97-AF65-F5344CB8AC3E}">
        <p14:creationId xmlns:p14="http://schemas.microsoft.com/office/powerpoint/2010/main" val="4222848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31</a:t>
            </a:fld>
            <a:endParaRPr lang="zh-CN" altLang="en-US"/>
          </a:p>
        </p:txBody>
      </p:sp>
    </p:spTree>
    <p:extLst>
      <p:ext uri="{BB962C8B-B14F-4D97-AF65-F5344CB8AC3E}">
        <p14:creationId xmlns:p14="http://schemas.microsoft.com/office/powerpoint/2010/main" val="1443537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32</a:t>
            </a:fld>
            <a:endParaRPr lang="zh-CN" altLang="en-US"/>
          </a:p>
        </p:txBody>
      </p:sp>
    </p:spTree>
    <p:extLst>
      <p:ext uri="{BB962C8B-B14F-4D97-AF65-F5344CB8AC3E}">
        <p14:creationId xmlns:p14="http://schemas.microsoft.com/office/powerpoint/2010/main" val="33990246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33</a:t>
            </a:fld>
            <a:endParaRPr lang="zh-CN" altLang="en-US"/>
          </a:p>
        </p:txBody>
      </p:sp>
    </p:spTree>
    <p:extLst>
      <p:ext uri="{BB962C8B-B14F-4D97-AF65-F5344CB8AC3E}">
        <p14:creationId xmlns:p14="http://schemas.microsoft.com/office/powerpoint/2010/main" val="1511485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34</a:t>
            </a:fld>
            <a:endParaRPr lang="zh-CN" altLang="en-US"/>
          </a:p>
        </p:txBody>
      </p:sp>
    </p:spTree>
    <p:extLst>
      <p:ext uri="{BB962C8B-B14F-4D97-AF65-F5344CB8AC3E}">
        <p14:creationId xmlns:p14="http://schemas.microsoft.com/office/powerpoint/2010/main" val="26682451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35</a:t>
            </a:fld>
            <a:endParaRPr lang="zh-CN" altLang="en-US"/>
          </a:p>
        </p:txBody>
      </p:sp>
    </p:spTree>
    <p:extLst>
      <p:ext uri="{BB962C8B-B14F-4D97-AF65-F5344CB8AC3E}">
        <p14:creationId xmlns:p14="http://schemas.microsoft.com/office/powerpoint/2010/main" val="16435290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36</a:t>
            </a:fld>
            <a:endParaRPr lang="zh-CN" altLang="en-US"/>
          </a:p>
        </p:txBody>
      </p:sp>
    </p:spTree>
    <p:extLst>
      <p:ext uri="{BB962C8B-B14F-4D97-AF65-F5344CB8AC3E}">
        <p14:creationId xmlns:p14="http://schemas.microsoft.com/office/powerpoint/2010/main" val="1531028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37</a:t>
            </a:fld>
            <a:endParaRPr lang="zh-CN" altLang="en-US"/>
          </a:p>
        </p:txBody>
      </p:sp>
    </p:spTree>
    <p:extLst>
      <p:ext uri="{BB962C8B-B14F-4D97-AF65-F5344CB8AC3E}">
        <p14:creationId xmlns:p14="http://schemas.microsoft.com/office/powerpoint/2010/main" val="5990510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38</a:t>
            </a:fld>
            <a:endParaRPr lang="zh-CN" altLang="en-US"/>
          </a:p>
        </p:txBody>
      </p:sp>
    </p:spTree>
    <p:extLst>
      <p:ext uri="{BB962C8B-B14F-4D97-AF65-F5344CB8AC3E}">
        <p14:creationId xmlns:p14="http://schemas.microsoft.com/office/powerpoint/2010/main" val="1933624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4</a:t>
            </a:fld>
            <a:endParaRPr lang="zh-CN" altLang="en-US"/>
          </a:p>
        </p:txBody>
      </p:sp>
    </p:spTree>
    <p:extLst>
      <p:ext uri="{BB962C8B-B14F-4D97-AF65-F5344CB8AC3E}">
        <p14:creationId xmlns:p14="http://schemas.microsoft.com/office/powerpoint/2010/main" val="1878415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5</a:t>
            </a:fld>
            <a:endParaRPr lang="zh-CN" altLang="en-US"/>
          </a:p>
        </p:txBody>
      </p:sp>
    </p:spTree>
    <p:extLst>
      <p:ext uri="{BB962C8B-B14F-4D97-AF65-F5344CB8AC3E}">
        <p14:creationId xmlns:p14="http://schemas.microsoft.com/office/powerpoint/2010/main" val="407358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6</a:t>
            </a:fld>
            <a:endParaRPr lang="zh-CN" altLang="en-US"/>
          </a:p>
        </p:txBody>
      </p:sp>
    </p:spTree>
    <p:extLst>
      <p:ext uri="{BB962C8B-B14F-4D97-AF65-F5344CB8AC3E}">
        <p14:creationId xmlns:p14="http://schemas.microsoft.com/office/powerpoint/2010/main" val="1930080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7</a:t>
            </a:fld>
            <a:endParaRPr lang="zh-CN" altLang="en-US"/>
          </a:p>
        </p:txBody>
      </p:sp>
    </p:spTree>
    <p:extLst>
      <p:ext uri="{BB962C8B-B14F-4D97-AF65-F5344CB8AC3E}">
        <p14:creationId xmlns:p14="http://schemas.microsoft.com/office/powerpoint/2010/main" val="1309997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8</a:t>
            </a:fld>
            <a:endParaRPr lang="zh-CN" altLang="en-US"/>
          </a:p>
        </p:txBody>
      </p:sp>
    </p:spTree>
    <p:extLst>
      <p:ext uri="{BB962C8B-B14F-4D97-AF65-F5344CB8AC3E}">
        <p14:creationId xmlns:p14="http://schemas.microsoft.com/office/powerpoint/2010/main" val="3519805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9</a:t>
            </a:fld>
            <a:endParaRPr lang="zh-CN" altLang="en-US"/>
          </a:p>
        </p:txBody>
      </p:sp>
    </p:spTree>
    <p:extLst>
      <p:ext uri="{BB962C8B-B14F-4D97-AF65-F5344CB8AC3E}">
        <p14:creationId xmlns:p14="http://schemas.microsoft.com/office/powerpoint/2010/main" val="3530131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0" y="0"/>
            <a:ext cx="6858000" cy="6858000"/>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2" name="Picture Placeholder 2"/>
          <p:cNvSpPr>
            <a:spLocks noGrp="1"/>
          </p:cNvSpPr>
          <p:nvPr>
            <p:ph type="pic" sz="quarter" idx="11" hasCustomPrompt="1"/>
          </p:nvPr>
        </p:nvSpPr>
        <p:spPr>
          <a:xfrm>
            <a:off x="3300984" y="4215384"/>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3" name="Picture Placeholder 2"/>
          <p:cNvSpPr>
            <a:spLocks noGrp="1"/>
          </p:cNvSpPr>
          <p:nvPr>
            <p:ph type="pic" sz="quarter" idx="12" hasCustomPrompt="1"/>
          </p:nvPr>
        </p:nvSpPr>
        <p:spPr>
          <a:xfrm>
            <a:off x="5112553" y="3076055"/>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4" name="Picture Placeholder 2"/>
          <p:cNvSpPr>
            <a:spLocks noGrp="1"/>
          </p:cNvSpPr>
          <p:nvPr>
            <p:ph type="pic" sz="quarter" idx="14" hasCustomPrompt="1"/>
          </p:nvPr>
        </p:nvSpPr>
        <p:spPr>
          <a:xfrm>
            <a:off x="8685085" y="820709"/>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5" name="Picture Placeholder 2"/>
          <p:cNvSpPr>
            <a:spLocks noGrp="1"/>
          </p:cNvSpPr>
          <p:nvPr>
            <p:ph type="pic" sz="quarter" idx="15" hasCustomPrompt="1"/>
          </p:nvPr>
        </p:nvSpPr>
        <p:spPr>
          <a:xfrm>
            <a:off x="10487042" y="-311247"/>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pic>
        <p:nvPicPr>
          <p:cNvPr id="6"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44161" y="2213356"/>
            <a:ext cx="5203862" cy="3360312"/>
          </a:xfrm>
          <a:prstGeom prst="rect">
            <a:avLst/>
          </a:prstGeom>
        </p:spPr>
      </p:pic>
      <p:sp>
        <p:nvSpPr>
          <p:cNvPr id="7" name="Picture Placeholder 2"/>
          <p:cNvSpPr>
            <a:spLocks noGrp="1"/>
          </p:cNvSpPr>
          <p:nvPr>
            <p:ph type="pic" sz="quarter" idx="13" hasCustomPrompt="1"/>
          </p:nvPr>
        </p:nvSpPr>
        <p:spPr>
          <a:xfrm>
            <a:off x="7016275" y="1791063"/>
            <a:ext cx="1901952" cy="3931920"/>
          </a:xfrm>
          <a:prstGeom prst="rect">
            <a:avLst/>
          </a:prstGeom>
          <a:pattFill prst="pct5">
            <a:fgClr>
              <a:schemeClr val="tx1"/>
            </a:fgClr>
            <a:bgClr>
              <a:schemeClr val="bg1">
                <a:lumMod val="85000"/>
              </a:schemeClr>
            </a:bgClr>
          </a:pattFill>
          <a:effectLst/>
          <a:scene3d>
            <a:camera prst="orthographicFront">
              <a:rot lat="2400000" lon="2400000" rev="3630000"/>
            </a:camera>
            <a:lightRig rig="threePt" dir="t"/>
          </a:scene3d>
          <a:sp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grpSp>
        <p:nvGrpSpPr>
          <p:cNvPr id="8" name="Group 21"/>
          <p:cNvGrpSpPr/>
          <p:nvPr userDrawn="1"/>
        </p:nvGrpSpPr>
        <p:grpSpPr>
          <a:xfrm rot="10800000">
            <a:off x="11369040" y="685800"/>
            <a:ext cx="137160" cy="149901"/>
            <a:chOff x="1005840" y="1144249"/>
            <a:chExt cx="137160" cy="149901"/>
          </a:xfrm>
        </p:grpSpPr>
        <p:sp>
          <p:nvSpPr>
            <p:cNvPr id="9" name="Rectangle 22"/>
            <p:cNvSpPr/>
            <p:nvPr userDrawn="1"/>
          </p:nvSpPr>
          <p:spPr>
            <a:xfrm>
              <a:off x="1005840" y="1144249"/>
              <a:ext cx="45720" cy="49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3"/>
            <p:cNvSpPr/>
            <p:nvPr userDrawn="1"/>
          </p:nvSpPr>
          <p:spPr>
            <a:xfrm>
              <a:off x="1005840" y="1244183"/>
              <a:ext cx="45720" cy="49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24"/>
            <p:cNvSpPr/>
            <p:nvPr userDrawn="1"/>
          </p:nvSpPr>
          <p:spPr>
            <a:xfrm>
              <a:off x="1097280" y="1244183"/>
              <a:ext cx="45720" cy="49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General Slide">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General Slide">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General Slide">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General Slide">
    <p:spTree>
      <p:nvGrpSpPr>
        <p:cNvPr id="1" name=""/>
        <p:cNvGrpSpPr/>
        <p:nvPr/>
      </p:nvGrpSpPr>
      <p:grpSpPr>
        <a:xfrm>
          <a:off x="0" y="0"/>
          <a:ext cx="0" cy="0"/>
          <a:chOff x="0" y="0"/>
          <a:chExt cx="0" cy="0"/>
        </a:xfrm>
      </p:grpSpPr>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9ACF24-9AF1-4C7E-8B5A-A05D6A12687B}" type="datetimeFigureOut">
              <a:rPr lang="zh-CN" altLang="en-US" smtClean="0"/>
              <a:t>2023/10/29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73118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jpe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notesSlide" Target="../notesSlides/notesSlide31.xml"/><Relationship Id="rId7" Type="http://schemas.openxmlformats.org/officeDocument/2006/relationships/image" Target="../media/image45.jpeg"/><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23.jpeg"/><Relationship Id="rId5" Type="http://schemas.openxmlformats.org/officeDocument/2006/relationships/image" Target="../media/image17.jpeg"/><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15768" y="2601596"/>
            <a:ext cx="5160462" cy="1198880"/>
          </a:xfrm>
          <a:prstGeom prst="rect">
            <a:avLst/>
          </a:prstGeom>
          <a:noFill/>
        </p:spPr>
        <p:txBody>
          <a:bodyPr wrap="square" rtlCol="0">
            <a:spAutoFit/>
          </a:bodyPr>
          <a:lstStyle/>
          <a:p>
            <a:pPr algn="ctr"/>
            <a:r>
              <a:rPr lang="en-US" altLang="zh-CN" sz="7200" spc="1000" dirty="0">
                <a:solidFill>
                  <a:schemeClr val="tx1">
                    <a:lumMod val="85000"/>
                    <a:lumOff val="15000"/>
                  </a:schemeClr>
                </a:solidFill>
                <a:latin typeface="方正小标宋简体" panose="03000509000000000000" pitchFamily="65" charset="-122"/>
                <a:ea typeface="方正小标宋简体" panose="03000509000000000000" pitchFamily="65" charset="-122"/>
                <a:cs typeface="Open Sans" panose="020B0606030504020204" pitchFamily="34" charset="0"/>
              </a:rPr>
              <a:t>SPACE</a:t>
            </a:r>
          </a:p>
        </p:txBody>
      </p:sp>
      <p:sp>
        <p:nvSpPr>
          <p:cNvPr id="20" name="矩形 19"/>
          <p:cNvSpPr/>
          <p:nvPr/>
        </p:nvSpPr>
        <p:spPr>
          <a:xfrm>
            <a:off x="3306617" y="2372999"/>
            <a:ext cx="5578764" cy="178063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23"/>
          <p:cNvSpPr/>
          <p:nvPr/>
        </p:nvSpPr>
        <p:spPr>
          <a:xfrm>
            <a:off x="3928676" y="4375594"/>
            <a:ext cx="4334648"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组合 26"/>
          <p:cNvGrpSpPr/>
          <p:nvPr/>
        </p:nvGrpSpPr>
        <p:grpSpPr>
          <a:xfrm>
            <a:off x="5754255" y="6254161"/>
            <a:ext cx="683490" cy="138546"/>
            <a:chOff x="5754255" y="6262253"/>
            <a:chExt cx="683490" cy="138546"/>
          </a:xfrm>
        </p:grpSpPr>
        <p:sp>
          <p:nvSpPr>
            <p:cNvPr id="19" name="椭圆 18"/>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纯音乐 - 忧伤还是快乐">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266427" y="-676275"/>
            <a:ext cx="609600" cy="609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9155">
        <p14:doors dir="vert"/>
      </p:transition>
    </mc:Choice>
    <mc:Fallback xmlns="">
      <p:transition spd="slow" advTm="915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500"/>
                            </p:stCondLst>
                            <p:childTnLst>
                              <p:par>
                                <p:cTn id="21" presetID="37"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900" decel="100000" fill="hold"/>
                                        <p:tgtEl>
                                          <p:spTgt spid="2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7" fill="hold">
                            <p:stCondLst>
                              <p:cond delay="1500"/>
                            </p:stCondLst>
                            <p:childTnLst>
                              <p:par>
                                <p:cTn id="28" presetID="1" presetClass="mediacall" presetSubtype="0" fill="hold" nodeType="afterEffect">
                                  <p:stCondLst>
                                    <p:cond delay="0"/>
                                  </p:stCondLst>
                                  <p:childTnLst>
                                    <p:cmd type="call" cmd="playFrom(0.0)">
                                      <p:cBhvr>
                                        <p:cTn id="2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2"/>
                </p:tgtEl>
              </p:cMediaNode>
            </p:audio>
          </p:childTnLst>
        </p:cTn>
      </p:par>
    </p:tnLst>
    <p:bldLst>
      <p:bldP spid="10" grpId="0"/>
      <p:bldP spid="20"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7073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7634" y="1379681"/>
            <a:ext cx="2472817" cy="3290748"/>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4064" y="1379682"/>
            <a:ext cx="2474215" cy="3292609"/>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0494" y="1385584"/>
            <a:ext cx="2474215" cy="3292609"/>
          </a:xfrm>
          <a:prstGeom prst="rect">
            <a:avLst/>
          </a:prstGeom>
        </p:spPr>
      </p:pic>
      <p:sp>
        <p:nvSpPr>
          <p:cNvPr id="16" name="文本框 15"/>
          <p:cNvSpPr txBox="1"/>
          <p:nvPr/>
        </p:nvSpPr>
        <p:spPr>
          <a:xfrm>
            <a:off x="1600494"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90249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18" name="文本框 17"/>
          <p:cNvSpPr txBox="1"/>
          <p:nvPr/>
        </p:nvSpPr>
        <p:spPr>
          <a:xfrm>
            <a:off x="4832254"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8204504"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20" name="文本框 19"/>
          <p:cNvSpPr txBox="1"/>
          <p:nvPr/>
        </p:nvSpPr>
        <p:spPr>
          <a:xfrm>
            <a:off x="8134259"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53">
        <p14:switch dir="r"/>
      </p:transition>
    </mc:Choice>
    <mc:Fallback xmlns="">
      <p:transition spd="slow" advTm="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2373892" y="0"/>
            <a:ext cx="7435273" cy="356523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82345" y="502532"/>
            <a:ext cx="4227310" cy="52322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YOUR </a:t>
            </a: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2800" b="1" dirty="0">
                <a:solidFill>
                  <a:schemeClr val="bg1"/>
                </a:solidFill>
                <a:latin typeface="微软雅黑" panose="020B0503020204020204" pitchFamily="34" charset="-122"/>
                <a:ea typeface="微软雅黑" panose="020B0503020204020204" pitchFamily="34" charset="-122"/>
              </a:rPr>
              <a:t> HERE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310909" y="1274432"/>
            <a:ext cx="15701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3"/>
          <p:cNvSpPr/>
          <p:nvPr/>
        </p:nvSpPr>
        <p:spPr>
          <a:xfrm>
            <a:off x="4414980" y="1506507"/>
            <a:ext cx="3362035" cy="400110"/>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solidFill>
                <a:latin typeface="+mn-ea"/>
              </a:rPr>
              <a:t>Lorem ipsum dolor sit amet, consectetur adipiscing elit. Nulla imperdiet volutpat dui at fermentum.</a:t>
            </a:r>
          </a:p>
        </p:txBody>
      </p:sp>
      <p:sp>
        <p:nvSpPr>
          <p:cNvPr id="9" name="菱形 8"/>
          <p:cNvSpPr/>
          <p:nvPr/>
        </p:nvSpPr>
        <p:spPr>
          <a:xfrm>
            <a:off x="4696027" y="2650144"/>
            <a:ext cx="2826327" cy="2826327"/>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10888" y="406776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2" name="Rectangle 23"/>
          <p:cNvSpPr/>
          <p:nvPr/>
        </p:nvSpPr>
        <p:spPr>
          <a:xfrm>
            <a:off x="8209655" y="418622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3" name="文本框 12"/>
          <p:cNvSpPr txBox="1"/>
          <p:nvPr/>
        </p:nvSpPr>
        <p:spPr>
          <a:xfrm>
            <a:off x="1522701" y="3913878"/>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008727" y="4069256"/>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7" name="Rectangle 23"/>
          <p:cNvSpPr/>
          <p:nvPr/>
        </p:nvSpPr>
        <p:spPr>
          <a:xfrm>
            <a:off x="1522700" y="4172339"/>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8" name="文本框 17"/>
          <p:cNvSpPr txBox="1"/>
          <p:nvPr/>
        </p:nvSpPr>
        <p:spPr>
          <a:xfrm>
            <a:off x="8332723" y="392390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091529" y="5569527"/>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advTm="5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250"/>
                                        <p:tgtEl>
                                          <p:spTgt spid="18">
                                            <p:txEl>
                                              <p:pRg st="0" end="0"/>
                                            </p:txEl>
                                          </p:spTgt>
                                        </p:tgtEl>
                                      </p:cBhvr>
                                    </p:animEffect>
                                    <p:anim calcmode="lin" valueType="num">
                                      <p:cBhvr>
                                        <p:cTn id="22"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99"/>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strVal val="#ppt_x"/>
                                          </p:val>
                                        </p:tav>
                                        <p:tav tm="100000">
                                          <p:val>
                                            <p:strVal val="#ppt_x"/>
                                          </p:val>
                                        </p:tav>
                                      </p:tavLst>
                                    </p:anim>
                                    <p:anim calcmode="lin" valueType="num">
                                      <p:cBhvr>
                                        <p:cTn id="29" dur="5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2599"/>
                            </p:stCondLst>
                            <p:childTnLst>
                              <p:par>
                                <p:cTn id="31" presetID="22" presetClass="entr" presetSubtype="2"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childTnLst>
                          </p:cTn>
                        </p:par>
                        <p:par>
                          <p:cTn id="34" fill="hold">
                            <p:stCondLst>
                              <p:cond delay="3099"/>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fade">
                                      <p:cBhvr>
                                        <p:cTn id="37" dur="250"/>
                                        <p:tgtEl>
                                          <p:spTgt spid="13">
                                            <p:txEl>
                                              <p:pRg st="0" end="0"/>
                                            </p:txEl>
                                          </p:spTgt>
                                        </p:tgtEl>
                                      </p:cBhvr>
                                    </p:animEffect>
                                    <p:anim calcmode="lin" valueType="num">
                                      <p:cBhvr>
                                        <p:cTn id="38" dur="25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200"/>
                            </p:stCondLst>
                            <p:childTnLst>
                              <p:par>
                                <p:cTn id="47" presetID="22" presetClass="entr" presetSubtype="1"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p:bldP spid="13" grpId="0" build="p"/>
      <p:bldP spid="17" grpId="0"/>
      <p:bldP spid="1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nvGrpSpPr>
          <p:cNvPr id="2" name="组合 1"/>
          <p:cNvGrpSpPr/>
          <p:nvPr/>
        </p:nvGrpSpPr>
        <p:grpSpPr>
          <a:xfrm>
            <a:off x="5005760" y="749430"/>
            <a:ext cx="2180474" cy="2180474"/>
            <a:chOff x="5005760" y="749430"/>
            <a:chExt cx="2180474" cy="2180474"/>
          </a:xfrm>
        </p:grpSpPr>
        <p:sp>
          <p:nvSpPr>
            <p:cNvPr id="5" name="菱形 4"/>
            <p:cNvSpPr/>
            <p:nvPr/>
          </p:nvSpPr>
          <p:spPr>
            <a:xfrm>
              <a:off x="5005760" y="749430"/>
              <a:ext cx="2180474" cy="2180474"/>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6" name="Group 38"/>
            <p:cNvGrpSpPr/>
            <p:nvPr/>
          </p:nvGrpSpPr>
          <p:grpSpPr>
            <a:xfrm>
              <a:off x="5855318" y="1411516"/>
              <a:ext cx="481357" cy="876762"/>
              <a:chOff x="3536781" y="2689641"/>
              <a:chExt cx="279527" cy="509141"/>
            </a:xfrm>
            <a:solidFill>
              <a:schemeClr val="tx1">
                <a:lumMod val="85000"/>
                <a:lumOff val="15000"/>
              </a:schemeClr>
            </a:solidFill>
          </p:grpSpPr>
          <p:sp>
            <p:nvSpPr>
              <p:cNvPr id="7"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122"/>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23"/>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24"/>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cxnSp>
        <p:nvCxnSpPr>
          <p:cNvPr id="13" name="直接连接符 12"/>
          <p:cNvCxnSpPr/>
          <p:nvPr/>
        </p:nvCxnSpPr>
        <p:spPr>
          <a:xfrm>
            <a:off x="7272599" y="184989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7771366" y="196835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5" name="文本框 14"/>
          <p:cNvSpPr txBox="1"/>
          <p:nvPr/>
        </p:nvSpPr>
        <p:spPr>
          <a:xfrm>
            <a:off x="7771366" y="1707120"/>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34603" y="1679412"/>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420629" y="1834790"/>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8" name="Rectangle 23"/>
          <p:cNvSpPr/>
          <p:nvPr/>
        </p:nvSpPr>
        <p:spPr>
          <a:xfrm>
            <a:off x="1934602" y="193787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19" name="直接连接符 18"/>
          <p:cNvCxnSpPr/>
          <p:nvPr/>
        </p:nvCxnSpPr>
        <p:spPr>
          <a:xfrm>
            <a:off x="6096000" y="2997200"/>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nvGrpSpPr>
          <p:cNvPr id="3" name="组合 2"/>
          <p:cNvGrpSpPr/>
          <p:nvPr/>
        </p:nvGrpSpPr>
        <p:grpSpPr>
          <a:xfrm>
            <a:off x="5381610" y="4547147"/>
            <a:ext cx="1428780" cy="1428780"/>
            <a:chOff x="5381610" y="4547147"/>
            <a:chExt cx="1428780" cy="1428780"/>
          </a:xfrm>
        </p:grpSpPr>
        <p:sp>
          <p:nvSpPr>
            <p:cNvPr id="20" name="菱形 19"/>
            <p:cNvSpPr/>
            <p:nvPr/>
          </p:nvSpPr>
          <p:spPr>
            <a:xfrm>
              <a:off x="5381610" y="4547147"/>
              <a:ext cx="1428780" cy="142878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28" name="Group 16"/>
            <p:cNvGrpSpPr/>
            <p:nvPr/>
          </p:nvGrpSpPr>
          <p:grpSpPr>
            <a:xfrm>
              <a:off x="5776800" y="4951255"/>
              <a:ext cx="625501" cy="615574"/>
              <a:chOff x="1587575" y="2265358"/>
              <a:chExt cx="314468" cy="309477"/>
            </a:xfrm>
            <a:solidFill>
              <a:schemeClr val="tx1">
                <a:lumMod val="85000"/>
                <a:lumOff val="15000"/>
              </a:schemeClr>
            </a:solidFill>
          </p:grpSpPr>
          <p:sp>
            <p:nvSpPr>
              <p:cNvPr id="2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cxnSp>
        <p:nvCxnSpPr>
          <p:cNvPr id="32" name="直接连接符 31"/>
          <p:cNvCxnSpPr/>
          <p:nvPr/>
        </p:nvCxnSpPr>
        <p:spPr>
          <a:xfrm>
            <a:off x="6918036" y="5249019"/>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3" name="Rectangle 23"/>
          <p:cNvSpPr/>
          <p:nvPr/>
        </p:nvSpPr>
        <p:spPr>
          <a:xfrm>
            <a:off x="7923766" y="536747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34" name="文本框 33"/>
          <p:cNvSpPr txBox="1"/>
          <p:nvPr/>
        </p:nvSpPr>
        <p:spPr>
          <a:xfrm>
            <a:off x="7923766" y="510624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934603" y="5106242"/>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6" name="直接连接符 35"/>
          <p:cNvCxnSpPr>
            <a:stCxn id="35" idx="3"/>
          </p:cNvCxnSpPr>
          <p:nvPr/>
        </p:nvCxnSpPr>
        <p:spPr>
          <a:xfrm>
            <a:off x="4420628" y="5260131"/>
            <a:ext cx="853336" cy="1489"/>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7" name="Rectangle 23"/>
          <p:cNvSpPr/>
          <p:nvPr/>
        </p:nvSpPr>
        <p:spPr>
          <a:xfrm>
            <a:off x="1934602" y="536470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67" name="直接连接符 66"/>
          <p:cNvCxnSpPr/>
          <p:nvPr/>
        </p:nvCxnSpPr>
        <p:spPr>
          <a:xfrm>
            <a:off x="6096000" y="6156036"/>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advTm="5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250"/>
                                        <p:tgtEl>
                                          <p:spTgt spid="15">
                                            <p:txEl>
                                              <p:pRg st="0" end="0"/>
                                            </p:txEl>
                                          </p:spTgt>
                                        </p:tgtEl>
                                      </p:cBhvr>
                                    </p:animEffect>
                                    <p:anim calcmode="lin" valueType="num">
                                      <p:cBhvr>
                                        <p:cTn id="22" dur="2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99"/>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2599"/>
                            </p:stCondLst>
                            <p:childTnLst>
                              <p:par>
                                <p:cTn id="31" presetID="22" presetClass="entr" presetSubtype="2"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par>
                          <p:cTn id="34" fill="hold">
                            <p:stCondLst>
                              <p:cond delay="3099"/>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fade">
                                      <p:cBhvr>
                                        <p:cTn id="37" dur="250"/>
                                        <p:tgtEl>
                                          <p:spTgt spid="16">
                                            <p:txEl>
                                              <p:pRg st="0" end="0"/>
                                            </p:txEl>
                                          </p:spTgt>
                                        </p:tgtEl>
                                      </p:cBhvr>
                                    </p:animEffect>
                                    <p:anim calcmode="lin" valueType="num">
                                      <p:cBhvr>
                                        <p:cTn id="38"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4200"/>
                            </p:stCondLst>
                            <p:childTnLst>
                              <p:par>
                                <p:cTn id="47" presetID="22" presetClass="entr" presetSubtype="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par>
                          <p:cTn id="50" fill="hold">
                            <p:stCondLst>
                              <p:cond delay="47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5700"/>
                            </p:stCondLst>
                            <p:childTnLst>
                              <p:par>
                                <p:cTn id="61" presetID="47" presetClass="entr" presetSubtype="0" fill="hold" grpId="0" nodeType="afterEffect">
                                  <p:stCondLst>
                                    <p:cond delay="0"/>
                                  </p:stCondLst>
                                  <p:iterate type="lt">
                                    <p:tmPct val="10000"/>
                                  </p:iterate>
                                  <p:childTnLst>
                                    <p:set>
                                      <p:cBhvr>
                                        <p:cTn id="62" dur="1" fill="hold">
                                          <p:stCondLst>
                                            <p:cond delay="0"/>
                                          </p:stCondLst>
                                        </p:cTn>
                                        <p:tgtEl>
                                          <p:spTgt spid="34">
                                            <p:txEl>
                                              <p:pRg st="0" end="0"/>
                                            </p:txEl>
                                          </p:spTgt>
                                        </p:tgtEl>
                                        <p:attrNameLst>
                                          <p:attrName>style.visibility</p:attrName>
                                        </p:attrNameLst>
                                      </p:cBhvr>
                                      <p:to>
                                        <p:strVal val="visible"/>
                                      </p:to>
                                    </p:set>
                                    <p:animEffect transition="in" filter="fade">
                                      <p:cBhvr>
                                        <p:cTn id="63" dur="250"/>
                                        <p:tgtEl>
                                          <p:spTgt spid="34">
                                            <p:txEl>
                                              <p:pRg st="0" end="0"/>
                                            </p:txEl>
                                          </p:spTgt>
                                        </p:tgtEl>
                                      </p:cBhvr>
                                    </p:animEffect>
                                    <p:anim calcmode="lin" valueType="num">
                                      <p:cBhvr>
                                        <p:cTn id="64" dur="25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65" dur="25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6299"/>
                            </p:stCondLst>
                            <p:childTnLst>
                              <p:par>
                                <p:cTn id="67" presetID="4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anim calcmode="lin" valueType="num">
                                      <p:cBhvr>
                                        <p:cTn id="70" dur="500" fill="hold"/>
                                        <p:tgtEl>
                                          <p:spTgt spid="33"/>
                                        </p:tgtEl>
                                        <p:attrNameLst>
                                          <p:attrName>ppt_x</p:attrName>
                                        </p:attrNameLst>
                                      </p:cBhvr>
                                      <p:tavLst>
                                        <p:tav tm="0">
                                          <p:val>
                                            <p:strVal val="#ppt_x"/>
                                          </p:val>
                                        </p:tav>
                                        <p:tav tm="100000">
                                          <p:val>
                                            <p:strVal val="#ppt_x"/>
                                          </p:val>
                                        </p:tav>
                                      </p:tavLst>
                                    </p:anim>
                                    <p:anim calcmode="lin" valueType="num">
                                      <p:cBhvr>
                                        <p:cTn id="71" dur="500" fill="hold"/>
                                        <p:tgtEl>
                                          <p:spTgt spid="33"/>
                                        </p:tgtEl>
                                        <p:attrNameLst>
                                          <p:attrName>ppt_y</p:attrName>
                                        </p:attrNameLst>
                                      </p:cBhvr>
                                      <p:tavLst>
                                        <p:tav tm="0">
                                          <p:val>
                                            <p:strVal val="#ppt_y+.1"/>
                                          </p:val>
                                        </p:tav>
                                        <p:tav tm="100000">
                                          <p:val>
                                            <p:strVal val="#ppt_y"/>
                                          </p:val>
                                        </p:tav>
                                      </p:tavLst>
                                    </p:anim>
                                  </p:childTnLst>
                                </p:cTn>
                              </p:par>
                            </p:childTnLst>
                          </p:cTn>
                        </p:par>
                        <p:par>
                          <p:cTn id="72" fill="hold">
                            <p:stCondLst>
                              <p:cond delay="6799"/>
                            </p:stCondLst>
                            <p:childTnLst>
                              <p:par>
                                <p:cTn id="73" presetID="22" presetClass="entr" presetSubtype="2"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right)">
                                      <p:cBhvr>
                                        <p:cTn id="75" dur="500"/>
                                        <p:tgtEl>
                                          <p:spTgt spid="36"/>
                                        </p:tgtEl>
                                      </p:cBhvr>
                                    </p:animEffect>
                                  </p:childTnLst>
                                </p:cTn>
                              </p:par>
                            </p:childTnLst>
                          </p:cTn>
                        </p:par>
                        <p:par>
                          <p:cTn id="76" fill="hold">
                            <p:stCondLst>
                              <p:cond delay="7299"/>
                            </p:stCondLst>
                            <p:childTnLst>
                              <p:par>
                                <p:cTn id="77" presetID="47" presetClass="entr" presetSubtype="0" fill="hold" grpId="0" nodeType="afterEffect">
                                  <p:stCondLst>
                                    <p:cond delay="0"/>
                                  </p:stCondLst>
                                  <p:iterate type="lt">
                                    <p:tmPct val="10000"/>
                                  </p:iterate>
                                  <p:childTnLst>
                                    <p:set>
                                      <p:cBhvr>
                                        <p:cTn id="78" dur="1" fill="hold">
                                          <p:stCondLst>
                                            <p:cond delay="0"/>
                                          </p:stCondLst>
                                        </p:cTn>
                                        <p:tgtEl>
                                          <p:spTgt spid="35">
                                            <p:txEl>
                                              <p:pRg st="0" end="0"/>
                                            </p:txEl>
                                          </p:spTgt>
                                        </p:tgtEl>
                                        <p:attrNameLst>
                                          <p:attrName>style.visibility</p:attrName>
                                        </p:attrNameLst>
                                      </p:cBhvr>
                                      <p:to>
                                        <p:strVal val="visible"/>
                                      </p:to>
                                    </p:set>
                                    <p:animEffect transition="in" filter="fade">
                                      <p:cBhvr>
                                        <p:cTn id="79" dur="250"/>
                                        <p:tgtEl>
                                          <p:spTgt spid="35">
                                            <p:txEl>
                                              <p:pRg st="0" end="0"/>
                                            </p:txEl>
                                          </p:spTgt>
                                        </p:tgtEl>
                                      </p:cBhvr>
                                    </p:animEffect>
                                    <p:anim calcmode="lin" valueType="num">
                                      <p:cBhvr>
                                        <p:cTn id="80" dur="25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par>
                          <p:cTn id="82" fill="hold">
                            <p:stCondLst>
                              <p:cond delay="7899"/>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anim calcmode="lin" valueType="num">
                                      <p:cBhvr>
                                        <p:cTn id="86" dur="500" fill="hold"/>
                                        <p:tgtEl>
                                          <p:spTgt spid="37"/>
                                        </p:tgtEl>
                                        <p:attrNameLst>
                                          <p:attrName>ppt_x</p:attrName>
                                        </p:attrNameLst>
                                      </p:cBhvr>
                                      <p:tavLst>
                                        <p:tav tm="0">
                                          <p:val>
                                            <p:strVal val="#ppt_x"/>
                                          </p:val>
                                        </p:tav>
                                        <p:tav tm="100000">
                                          <p:val>
                                            <p:strVal val="#ppt_x"/>
                                          </p:val>
                                        </p:tav>
                                      </p:tavLst>
                                    </p:anim>
                                    <p:anim calcmode="lin" valueType="num">
                                      <p:cBhvr>
                                        <p:cTn id="87" dur="5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8399"/>
                            </p:stCondLst>
                            <p:childTnLst>
                              <p:par>
                                <p:cTn id="89" presetID="22" presetClass="entr" presetSubtype="1" fill="hold" nodeType="after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up)">
                                      <p:cBhvr>
                                        <p:cTn id="9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6" grpId="0" build="p"/>
      <p:bldP spid="18" grpId="0"/>
      <p:bldP spid="33" grpId="0"/>
      <p:bldP spid="34" grpId="0" build="p"/>
      <p:bldP spid="35" grpId="0" build="p"/>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p:nvCxnSpPr>
        <p:spPr>
          <a:xfrm>
            <a:off x="6918036" y="1360510"/>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0" name="Rectangle 23"/>
          <p:cNvSpPr/>
          <p:nvPr/>
        </p:nvSpPr>
        <p:spPr>
          <a:xfrm>
            <a:off x="7923766" y="147896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1" name="文本框 10"/>
          <p:cNvSpPr txBox="1"/>
          <p:nvPr/>
        </p:nvSpPr>
        <p:spPr>
          <a:xfrm>
            <a:off x="7923766" y="12355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934603" y="1216645"/>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a:stCxn id="12" idx="3"/>
          </p:cNvCxnSpPr>
          <p:nvPr/>
        </p:nvCxnSpPr>
        <p:spPr>
          <a:xfrm>
            <a:off x="4420628" y="1370534"/>
            <a:ext cx="853336" cy="2577"/>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1934604" y="147954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nvGrpSpPr>
          <p:cNvPr id="2" name="组合 1"/>
          <p:cNvGrpSpPr/>
          <p:nvPr/>
        </p:nvGrpSpPr>
        <p:grpSpPr>
          <a:xfrm>
            <a:off x="5381610" y="715624"/>
            <a:ext cx="1428780" cy="1428780"/>
            <a:chOff x="5381610" y="715624"/>
            <a:chExt cx="1428780" cy="1428780"/>
          </a:xfrm>
        </p:grpSpPr>
        <p:sp>
          <p:nvSpPr>
            <p:cNvPr id="15" name="菱形 14"/>
            <p:cNvSpPr/>
            <p:nvPr/>
          </p:nvSpPr>
          <p:spPr>
            <a:xfrm>
              <a:off x="5381610" y="715624"/>
              <a:ext cx="1428780" cy="142878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16" name="Group 28"/>
            <p:cNvGrpSpPr/>
            <p:nvPr/>
          </p:nvGrpSpPr>
          <p:grpSpPr>
            <a:xfrm>
              <a:off x="5753592" y="1207831"/>
              <a:ext cx="676379" cy="499599"/>
              <a:chOff x="2563427" y="3717902"/>
              <a:chExt cx="439257" cy="324452"/>
            </a:xfrm>
            <a:solidFill>
              <a:schemeClr val="tx1">
                <a:lumMod val="85000"/>
                <a:lumOff val="15000"/>
              </a:schemeClr>
            </a:solidFill>
          </p:grpSpPr>
          <p:sp>
            <p:nvSpPr>
              <p:cNvPr id="17"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cxnSp>
        <p:nvCxnSpPr>
          <p:cNvPr id="20" name="直接连接符 19"/>
          <p:cNvCxnSpPr/>
          <p:nvPr/>
        </p:nvCxnSpPr>
        <p:spPr>
          <a:xfrm>
            <a:off x="6096003" y="2207490"/>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nvCxnSpPr>
        <p:spPr>
          <a:xfrm>
            <a:off x="7272602" y="4860951"/>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3" name="Rectangle 23"/>
          <p:cNvSpPr/>
          <p:nvPr/>
        </p:nvSpPr>
        <p:spPr>
          <a:xfrm>
            <a:off x="7771369" y="4979408"/>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4" name="文本框 23"/>
          <p:cNvSpPr txBox="1"/>
          <p:nvPr/>
        </p:nvSpPr>
        <p:spPr>
          <a:xfrm>
            <a:off x="7771369" y="4717081"/>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934606" y="4690466"/>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4420632" y="4845844"/>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7" name="Rectangle 23"/>
          <p:cNvSpPr/>
          <p:nvPr/>
        </p:nvSpPr>
        <p:spPr>
          <a:xfrm>
            <a:off x="1934605" y="4948927"/>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nvGrpSpPr>
          <p:cNvPr id="3" name="组合 2"/>
          <p:cNvGrpSpPr/>
          <p:nvPr/>
        </p:nvGrpSpPr>
        <p:grpSpPr>
          <a:xfrm>
            <a:off x="5005763" y="3760484"/>
            <a:ext cx="2180474" cy="2180474"/>
            <a:chOff x="5005763" y="3760484"/>
            <a:chExt cx="2180474" cy="2180474"/>
          </a:xfrm>
        </p:grpSpPr>
        <p:sp>
          <p:nvSpPr>
            <p:cNvPr id="21" name="菱形 20"/>
            <p:cNvSpPr/>
            <p:nvPr/>
          </p:nvSpPr>
          <p:spPr>
            <a:xfrm>
              <a:off x="5005763" y="3760484"/>
              <a:ext cx="2180474" cy="2180474"/>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28" name="Group 32"/>
            <p:cNvGrpSpPr/>
            <p:nvPr/>
          </p:nvGrpSpPr>
          <p:grpSpPr>
            <a:xfrm>
              <a:off x="5757810" y="4426852"/>
              <a:ext cx="703190" cy="888244"/>
              <a:chOff x="3526798" y="4057329"/>
              <a:chExt cx="284519" cy="359394"/>
            </a:xfrm>
            <a:solidFill>
              <a:schemeClr val="tx1">
                <a:lumMod val="85000"/>
                <a:lumOff val="15000"/>
              </a:schemeClr>
            </a:solidFill>
          </p:grpSpPr>
          <p:sp>
            <p:nvSpPr>
              <p:cNvPr id="29" name="Freeform 107"/>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08"/>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09"/>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Tree>
  </p:cSld>
  <p:clrMapOvr>
    <a:masterClrMapping/>
  </p:clrMapOvr>
  <p:transition spd="slow" advTm="5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250"/>
                                        <p:tgtEl>
                                          <p:spTgt spid="11">
                                            <p:txEl>
                                              <p:pRg st="0" end="0"/>
                                            </p:txEl>
                                          </p:spTgt>
                                        </p:tgtEl>
                                      </p:cBhvr>
                                    </p:animEffect>
                                    <p:anim calcmode="lin" valueType="num">
                                      <p:cBhvr>
                                        <p:cTn id="22"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99"/>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99"/>
                            </p:stCondLst>
                            <p:childTnLst>
                              <p:par>
                                <p:cTn id="31" presetID="2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right)">
                                      <p:cBhvr>
                                        <p:cTn id="33" dur="500"/>
                                        <p:tgtEl>
                                          <p:spTgt spid="13"/>
                                        </p:tgtEl>
                                      </p:cBhvr>
                                    </p:animEffect>
                                  </p:childTnLst>
                                </p:cTn>
                              </p:par>
                            </p:childTnLst>
                          </p:cTn>
                        </p:par>
                        <p:par>
                          <p:cTn id="34" fill="hold">
                            <p:stCondLst>
                              <p:cond delay="3099"/>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250"/>
                                        <p:tgtEl>
                                          <p:spTgt spid="12">
                                            <p:txEl>
                                              <p:pRg st="0" end="0"/>
                                            </p:txEl>
                                          </p:spTgt>
                                        </p:tgtEl>
                                      </p:cBhvr>
                                    </p:animEffect>
                                    <p:anim calcmode="lin" valueType="num">
                                      <p:cBhvr>
                                        <p:cTn id="38"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4200"/>
                            </p:stCondLst>
                            <p:childTnLst>
                              <p:par>
                                <p:cTn id="47" presetID="22" presetClass="entr" presetSubtype="1"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500"/>
                                        <p:tgtEl>
                                          <p:spTgt spid="20"/>
                                        </p:tgtEl>
                                      </p:cBhvr>
                                    </p:animEffect>
                                  </p:childTnLst>
                                </p:cTn>
                              </p:par>
                            </p:childTnLst>
                          </p:cTn>
                        </p:par>
                        <p:par>
                          <p:cTn id="50" fill="hold">
                            <p:stCondLst>
                              <p:cond delay="47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par>
                          <p:cTn id="60" fill="hold">
                            <p:stCondLst>
                              <p:cond delay="5700"/>
                            </p:stCondLst>
                            <p:childTnLst>
                              <p:par>
                                <p:cTn id="61" presetID="47" presetClass="entr" presetSubtype="0" fill="hold" grpId="0" nodeType="afterEffect">
                                  <p:stCondLst>
                                    <p:cond delay="0"/>
                                  </p:stCondLst>
                                  <p:iterate type="lt">
                                    <p:tmPct val="10000"/>
                                  </p:iterate>
                                  <p:childTnLst>
                                    <p:set>
                                      <p:cBhvr>
                                        <p:cTn id="62" dur="1" fill="hold">
                                          <p:stCondLst>
                                            <p:cond delay="0"/>
                                          </p:stCondLst>
                                        </p:cTn>
                                        <p:tgtEl>
                                          <p:spTgt spid="24">
                                            <p:txEl>
                                              <p:pRg st="0" end="0"/>
                                            </p:txEl>
                                          </p:spTgt>
                                        </p:tgtEl>
                                        <p:attrNameLst>
                                          <p:attrName>style.visibility</p:attrName>
                                        </p:attrNameLst>
                                      </p:cBhvr>
                                      <p:to>
                                        <p:strVal val="visible"/>
                                      </p:to>
                                    </p:set>
                                    <p:animEffect transition="in" filter="fade">
                                      <p:cBhvr>
                                        <p:cTn id="63" dur="250"/>
                                        <p:tgtEl>
                                          <p:spTgt spid="24">
                                            <p:txEl>
                                              <p:pRg st="0" end="0"/>
                                            </p:txEl>
                                          </p:spTgt>
                                        </p:tgtEl>
                                      </p:cBhvr>
                                    </p:animEffect>
                                    <p:anim calcmode="lin" valueType="num">
                                      <p:cBhvr>
                                        <p:cTn id="64"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65"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6299"/>
                            </p:stCondLst>
                            <p:childTnLst>
                              <p:par>
                                <p:cTn id="67" presetID="42"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anim calcmode="lin" valueType="num">
                                      <p:cBhvr>
                                        <p:cTn id="70" dur="500" fill="hold"/>
                                        <p:tgtEl>
                                          <p:spTgt spid="23"/>
                                        </p:tgtEl>
                                        <p:attrNameLst>
                                          <p:attrName>ppt_x</p:attrName>
                                        </p:attrNameLst>
                                      </p:cBhvr>
                                      <p:tavLst>
                                        <p:tav tm="0">
                                          <p:val>
                                            <p:strVal val="#ppt_x"/>
                                          </p:val>
                                        </p:tav>
                                        <p:tav tm="100000">
                                          <p:val>
                                            <p:strVal val="#ppt_x"/>
                                          </p:val>
                                        </p:tav>
                                      </p:tavLst>
                                    </p:anim>
                                    <p:anim calcmode="lin" valueType="num">
                                      <p:cBhvr>
                                        <p:cTn id="71" dur="5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6799"/>
                            </p:stCondLst>
                            <p:childTnLst>
                              <p:par>
                                <p:cTn id="73" presetID="22" presetClass="entr" presetSubtype="2"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right)">
                                      <p:cBhvr>
                                        <p:cTn id="75" dur="500"/>
                                        <p:tgtEl>
                                          <p:spTgt spid="26"/>
                                        </p:tgtEl>
                                      </p:cBhvr>
                                    </p:animEffect>
                                  </p:childTnLst>
                                </p:cTn>
                              </p:par>
                            </p:childTnLst>
                          </p:cTn>
                        </p:par>
                        <p:par>
                          <p:cTn id="76" fill="hold">
                            <p:stCondLst>
                              <p:cond delay="7299"/>
                            </p:stCondLst>
                            <p:childTnLst>
                              <p:par>
                                <p:cTn id="77" presetID="47" presetClass="entr" presetSubtype="0" fill="hold" grpId="0" nodeType="afterEffect">
                                  <p:stCondLst>
                                    <p:cond delay="0"/>
                                  </p:stCondLst>
                                  <p:iterate type="lt">
                                    <p:tmPct val="10000"/>
                                  </p:iterate>
                                  <p:childTnLst>
                                    <p:set>
                                      <p:cBhvr>
                                        <p:cTn id="78" dur="1" fill="hold">
                                          <p:stCondLst>
                                            <p:cond delay="0"/>
                                          </p:stCondLst>
                                        </p:cTn>
                                        <p:tgtEl>
                                          <p:spTgt spid="25">
                                            <p:txEl>
                                              <p:pRg st="0" end="0"/>
                                            </p:txEl>
                                          </p:spTgt>
                                        </p:tgtEl>
                                        <p:attrNameLst>
                                          <p:attrName>style.visibility</p:attrName>
                                        </p:attrNameLst>
                                      </p:cBhvr>
                                      <p:to>
                                        <p:strVal val="visible"/>
                                      </p:to>
                                    </p:set>
                                    <p:animEffect transition="in" filter="fade">
                                      <p:cBhvr>
                                        <p:cTn id="79" dur="250"/>
                                        <p:tgtEl>
                                          <p:spTgt spid="25">
                                            <p:txEl>
                                              <p:pRg st="0" end="0"/>
                                            </p:txEl>
                                          </p:spTgt>
                                        </p:tgtEl>
                                      </p:cBhvr>
                                    </p:animEffect>
                                    <p:anim calcmode="lin" valueType="num">
                                      <p:cBhvr>
                                        <p:cTn id="80" dur="25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82" fill="hold">
                            <p:stCondLst>
                              <p:cond delay="7899"/>
                            </p:stCondLst>
                            <p:childTnLst>
                              <p:par>
                                <p:cTn id="83" presetID="42"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P spid="12" grpId="0" build="p"/>
      <p:bldP spid="14" grpId="0"/>
      <p:bldP spid="23" grpId="0"/>
      <p:bldP spid="24" grpId="0" build="p"/>
      <p:bldP spid="25" grpId="0" build="p"/>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56807" y="1939638"/>
            <a:ext cx="3055064" cy="4184071"/>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2162" y="778099"/>
            <a:ext cx="3833091" cy="5110788"/>
          </a:xfrm>
          <a:prstGeom prst="rect">
            <a:avLst/>
          </a:prstGeom>
        </p:spPr>
      </p:pic>
      <p:sp>
        <p:nvSpPr>
          <p:cNvPr id="5" name="矩形 4"/>
          <p:cNvSpPr/>
          <p:nvPr/>
        </p:nvSpPr>
        <p:spPr>
          <a:xfrm>
            <a:off x="5154891" y="831051"/>
            <a:ext cx="4781140" cy="1631216"/>
          </a:xfrm>
          <a:prstGeom prst="rect">
            <a:avLst/>
          </a:prstGeom>
        </p:spPr>
        <p:txBody>
          <a:bodyPr wrap="square">
            <a:spAutoFit/>
          </a:bodyPr>
          <a:lstStyle/>
          <a:p>
            <a:pPr>
              <a:lnSpc>
                <a:spcPts val="6000"/>
              </a:lnSpc>
            </a:pPr>
            <a:r>
              <a:rPr lang="en-US" altLang="zh-CN" sz="6600" b="1" spc="3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FASHION </a:t>
            </a:r>
          </a:p>
          <a:p>
            <a:pPr>
              <a:lnSpc>
                <a:spcPts val="6000"/>
              </a:lnSpc>
            </a:pPr>
            <a:r>
              <a:rPr lang="en-US" altLang="zh-CN" sz="4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STYLE</a:t>
            </a:r>
            <a:endParaRPr lang="zh-CN" altLang="en-US" sz="4800" b="1" dirty="0">
              <a:solidFill>
                <a:schemeClr val="tx1">
                  <a:lumMod val="85000"/>
                  <a:lumOff val="15000"/>
                </a:schemeClr>
              </a:solidFill>
              <a:latin typeface="Open Sans" panose="020B0606030504020204" pitchFamily="34" charset="0"/>
              <a:cs typeface="Open Sans" panose="020B0606030504020204" pitchFamily="34" charset="0"/>
            </a:endParaRPr>
          </a:p>
        </p:txBody>
      </p:sp>
      <p:sp>
        <p:nvSpPr>
          <p:cNvPr id="7" name="矩形 6"/>
          <p:cNvSpPr/>
          <p:nvPr/>
        </p:nvSpPr>
        <p:spPr>
          <a:xfrm>
            <a:off x="5236836" y="2620030"/>
            <a:ext cx="1755264" cy="2862322"/>
          </a:xfrm>
          <a:prstGeom prst="rect">
            <a:avLst/>
          </a:prstGeom>
        </p:spPr>
        <p:txBody>
          <a:bodyPr wrap="square">
            <a:spAutoFit/>
          </a:bodyPr>
          <a:lstStyle/>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A CLOTHING STYLE MAY </a:t>
            </a:r>
          </a:p>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BE INTRODUCED AS A FASHION     </a:t>
            </a:r>
            <a:endParaRPr lang="zh-CN" altLang="en-US" sz="800" spc="12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8" name="矩形 7"/>
          <p:cNvSpPr/>
          <p:nvPr/>
        </p:nvSpPr>
        <p:spPr>
          <a:xfrm>
            <a:off x="6651904" y="2109736"/>
            <a:ext cx="340196" cy="340196"/>
          </a:xfrm>
          <a:prstGeom prst="rect">
            <a:avLst/>
          </a:prstGeom>
          <a:solidFill>
            <a:srgbClr val="BB9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B9D83"/>
              </a:solidFill>
            </a:endParaRPr>
          </a:p>
        </p:txBody>
      </p:sp>
      <p:sp>
        <p:nvSpPr>
          <p:cNvPr id="9" name="矩形 8"/>
          <p:cNvSpPr/>
          <p:nvPr/>
        </p:nvSpPr>
        <p:spPr>
          <a:xfrm>
            <a:off x="7397679" y="3560272"/>
            <a:ext cx="3944575" cy="1546577"/>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cSld>
  <p:clrMapOvr>
    <a:masterClrMapping/>
  </p:clrMapOvr>
  <mc:AlternateContent xmlns:mc="http://schemas.openxmlformats.org/markup-compatibility/2006" xmlns:p14="http://schemas.microsoft.com/office/powerpoint/2010/main">
    <mc:Choice Requires="p14">
      <p:transition spd="slow" p14:dur="1600" advTm="4211">
        <p14:gallery dir="l"/>
      </p:transition>
    </mc:Choice>
    <mc:Fallback xmlns="">
      <p:transition spd="slow" advTm="42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250"/>
                                        <p:tgtEl>
                                          <p:spTgt spid="5">
                                            <p:txEl>
                                              <p:pRg st="0" end="0"/>
                                            </p:txEl>
                                          </p:spTgt>
                                        </p:tgtEl>
                                      </p:cBhvr>
                                    </p:animEffect>
                                    <p:anim calcmode="lin" valueType="num">
                                      <p:cBhvr>
                                        <p:cTn id="12" dur="2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925"/>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50"/>
                                        <p:tgtEl>
                                          <p:spTgt spid="5">
                                            <p:txEl>
                                              <p:pRg st="1" end="1"/>
                                            </p:txEl>
                                          </p:spTgt>
                                        </p:tgtEl>
                                      </p:cBhvr>
                                    </p:animEffect>
                                    <p:anim calcmode="lin" valueType="num">
                                      <p:cBhvr>
                                        <p:cTn id="18" dur="25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9" dur="25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1625"/>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625"/>
                            </p:stCondLst>
                            <p:childTnLst>
                              <p:par>
                                <p:cTn id="27" presetID="6"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500"/>
                                        <p:tgtEl>
                                          <p:spTgt spid="6"/>
                                        </p:tgtEl>
                                      </p:cBhvr>
                                    </p:animEffect>
                                  </p:childTnLst>
                                </p:cTn>
                              </p:par>
                            </p:childTnLst>
                          </p:cTn>
                        </p:par>
                        <p:par>
                          <p:cTn id="30" fill="hold">
                            <p:stCondLst>
                              <p:cond delay="3125"/>
                            </p:stCondLst>
                            <p:childTnLst>
                              <p:par>
                                <p:cTn id="31" presetID="3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par>
                          <p:cTn id="37" fill="hold">
                            <p:stCondLst>
                              <p:cond delay="4125"/>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ppt_x</p:attrName>
                                        </p:attrNameLst>
                                      </p:cBhvr>
                                      <p:tavLst>
                                        <p:tav tm="0">
                                          <p:val>
                                            <p:strVal val="#ppt_x"/>
                                          </p:val>
                                        </p:tav>
                                        <p:tav tm="100000">
                                          <p:val>
                                            <p:strVal val="#ppt_x"/>
                                          </p:val>
                                        </p:tav>
                                      </p:tavLst>
                                    </p:anim>
                                    <p:anim calcmode="lin" valueType="num">
                                      <p:cBhvr>
                                        <p:cTn id="4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7" grpId="0"/>
      <p:bldP spid="8"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122"/>
            <a:ext cx="12198121" cy="6865609"/>
          </a:xfrm>
          <a:prstGeom prst="rect">
            <a:avLst/>
          </a:prstGeom>
        </p:spPr>
      </p:pic>
      <p:sp>
        <p:nvSpPr>
          <p:cNvPr id="6" name="Rectangle 23"/>
          <p:cNvSpPr/>
          <p:nvPr/>
        </p:nvSpPr>
        <p:spPr>
          <a:xfrm>
            <a:off x="4257714" y="2311399"/>
            <a:ext cx="3862947" cy="338554"/>
          </a:xfrm>
          <a:prstGeom prst="rect">
            <a:avLst/>
          </a:prstGeom>
        </p:spPr>
        <p:txBody>
          <a:bodyPr wrap="square">
            <a:spAutoFit/>
          </a:bodyPr>
          <a:lstStyle/>
          <a:p>
            <a:pPr algn="ctr">
              <a:defRPr/>
            </a:pPr>
            <a:r>
              <a:rPr lang="en-US" sz="800" noProof="1">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文本框 1"/>
          <p:cNvSpPr txBox="1"/>
          <p:nvPr/>
        </p:nvSpPr>
        <p:spPr>
          <a:xfrm>
            <a:off x="3962400" y="1480402"/>
            <a:ext cx="4858328" cy="830997"/>
          </a:xfrm>
          <a:prstGeom prst="rect">
            <a:avLst/>
          </a:prstGeom>
          <a:noFill/>
        </p:spPr>
        <p:txBody>
          <a:bodyPr wrap="square" rtlCol="0">
            <a:spAutoFit/>
          </a:bodyPr>
          <a:lstStyle/>
          <a:p>
            <a:r>
              <a:rPr lang="en-US" altLang="zh-CN" sz="4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HOME DESIGN</a:t>
            </a:r>
            <a:endParaRPr lang="zh-CN" altLang="en-US" sz="48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advTm="3250">
        <p14:flythrough/>
      </p:transition>
    </mc:Choice>
    <mc:Fallback xmlns="">
      <p:transition spd="slow" advTm="32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50"/>
                                        <p:tgtEl>
                                          <p:spTgt spid="2">
                                            <p:txEl>
                                              <p:pRg st="0" end="0"/>
                                            </p:txEl>
                                          </p:spTgt>
                                        </p:tgtEl>
                                      </p:cBhvr>
                                    </p:animEffect>
                                    <p:anim calcmode="lin" valueType="num">
                                      <p:cBhvr>
                                        <p:cTn id="14" dur="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2196" y="749058"/>
            <a:ext cx="4857135" cy="299999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8732" y="1452"/>
            <a:ext cx="4533268" cy="6866567"/>
          </a:xfrm>
          <a:prstGeom prst="rect">
            <a:avLst/>
          </a:prstGeom>
        </p:spPr>
      </p:pic>
      <p:sp>
        <p:nvSpPr>
          <p:cNvPr id="6" name="矩形 5"/>
          <p:cNvSpPr/>
          <p:nvPr/>
        </p:nvSpPr>
        <p:spPr>
          <a:xfrm>
            <a:off x="1148111" y="4890308"/>
            <a:ext cx="5145303"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7" name="文本框 6"/>
          <p:cNvSpPr txBox="1"/>
          <p:nvPr/>
        </p:nvSpPr>
        <p:spPr>
          <a:xfrm>
            <a:off x="1140444" y="4004232"/>
            <a:ext cx="6341010" cy="886076"/>
          </a:xfrm>
          <a:prstGeom prst="rect">
            <a:avLst/>
          </a:prstGeom>
          <a:noFill/>
        </p:spPr>
        <p:txBody>
          <a:bodyPr wrap="square" rtlCol="0">
            <a:spAutoFit/>
          </a:bodyPr>
          <a:lstStyle/>
          <a:p>
            <a:pPr>
              <a:lnSpc>
                <a:spcPts val="6600"/>
              </a:lnSpc>
            </a:pPr>
            <a:r>
              <a:rPr lang="en-US" altLang="zh-CN" sz="4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44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2672">
        <p14:window dir="vert"/>
      </p:transition>
    </mc:Choice>
    <mc:Fallback xmlns="">
      <p:transition spd="slow" advTm="26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250"/>
                                        <p:tgtEl>
                                          <p:spTgt spid="7">
                                            <p:txEl>
                                              <p:pRg st="0" end="0"/>
                                            </p:txEl>
                                          </p:spTgt>
                                        </p:tgtEl>
                                      </p:cBhvr>
                                    </p:animEffect>
                                    <p:anim calcmode="lin" valueType="num">
                                      <p:cBhvr>
                                        <p:cTn id="15" dur="2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2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6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03</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cSld>
  <p:clrMapOvr>
    <a:masterClrMapping/>
  </p:clrMapOvr>
  <p:transition spd="med" advTm="401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
          <p:cNvSpPr/>
          <p:nvPr/>
        </p:nvSpPr>
        <p:spPr>
          <a:xfrm>
            <a:off x="7173355" y="267603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6" name="Rectangle 43"/>
          <p:cNvSpPr/>
          <p:nvPr/>
        </p:nvSpPr>
        <p:spPr>
          <a:xfrm>
            <a:off x="7173353" y="529217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7" name="Rectangle 45"/>
          <p:cNvSpPr/>
          <p:nvPr/>
        </p:nvSpPr>
        <p:spPr>
          <a:xfrm>
            <a:off x="7173355" y="353639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8" name="Straight Connector 74"/>
          <p:cNvCxnSpPr/>
          <p:nvPr/>
        </p:nvCxnSpPr>
        <p:spPr>
          <a:xfrm>
            <a:off x="6608019" y="2320431"/>
            <a:ext cx="0" cy="380365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Oval 75"/>
          <p:cNvSpPr/>
          <p:nvPr/>
        </p:nvSpPr>
        <p:spPr>
          <a:xfrm>
            <a:off x="6412757" y="2676031"/>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1</a:t>
            </a:r>
          </a:p>
        </p:txBody>
      </p:sp>
      <p:sp>
        <p:nvSpPr>
          <p:cNvPr id="10" name="Oval 76"/>
          <p:cNvSpPr/>
          <p:nvPr/>
        </p:nvSpPr>
        <p:spPr>
          <a:xfrm>
            <a:off x="6412757" y="3552331"/>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2</a:t>
            </a:r>
          </a:p>
        </p:txBody>
      </p:sp>
      <p:sp>
        <p:nvSpPr>
          <p:cNvPr id="11" name="Oval 77"/>
          <p:cNvSpPr/>
          <p:nvPr/>
        </p:nvSpPr>
        <p:spPr>
          <a:xfrm>
            <a:off x="6412757" y="4430218"/>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3</a:t>
            </a:r>
          </a:p>
        </p:txBody>
      </p:sp>
      <p:sp>
        <p:nvSpPr>
          <p:cNvPr id="12" name="Oval 78"/>
          <p:cNvSpPr/>
          <p:nvPr/>
        </p:nvSpPr>
        <p:spPr>
          <a:xfrm>
            <a:off x="6412757" y="5308106"/>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4</a:t>
            </a:r>
          </a:p>
        </p:txBody>
      </p:sp>
      <p:sp>
        <p:nvSpPr>
          <p:cNvPr id="13" name="Rectangle 43"/>
          <p:cNvSpPr/>
          <p:nvPr/>
        </p:nvSpPr>
        <p:spPr>
          <a:xfrm>
            <a:off x="7173354" y="443263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010" y="527711"/>
            <a:ext cx="4569979" cy="5874328"/>
          </a:xfrm>
          <a:prstGeom prst="rect">
            <a:avLst/>
          </a:prstGeom>
        </p:spPr>
      </p:pic>
      <p:sp>
        <p:nvSpPr>
          <p:cNvPr id="3" name="文本框 2"/>
          <p:cNvSpPr txBox="1"/>
          <p:nvPr/>
        </p:nvSpPr>
        <p:spPr>
          <a:xfrm>
            <a:off x="6412757" y="860130"/>
            <a:ext cx="5021861" cy="707886"/>
          </a:xfrm>
          <a:prstGeom prst="rect">
            <a:avLst/>
          </a:prstGeom>
          <a:noFill/>
        </p:spPr>
        <p:txBody>
          <a:bodyPr wrap="square" rtlCol="0">
            <a:spAutoFit/>
          </a:bodyPr>
          <a:lstStyle/>
          <a:p>
            <a:r>
              <a:rPr lang="en-US" altLang="zh-CN" sz="4000" b="1" spc="300" dirty="0">
                <a:latin typeface="Open Sans" panose="020B0606030504020204" pitchFamily="34" charset="0"/>
                <a:ea typeface="Open Sans" panose="020B0606030504020204" pitchFamily="34" charset="0"/>
                <a:cs typeface="Open Sans" panose="020B0606030504020204" pitchFamily="34" charset="0"/>
              </a:rPr>
              <a:t>HOME DESIGN</a:t>
            </a:r>
            <a:endParaRPr lang="zh-CN" altLang="en-US" sz="4000" b="1" spc="300" dirty="0">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Tm="9612">
        <p14:switch dir="r"/>
      </p:transition>
    </mc:Choice>
    <mc:Fallback xmlns="">
      <p:transition spd="slow" advTm="96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50"/>
                                        <p:tgtEl>
                                          <p:spTgt spid="3">
                                            <p:txEl>
                                              <p:pRg st="0" end="0"/>
                                            </p:txEl>
                                          </p:spTgt>
                                        </p:tgtEl>
                                      </p:cBhvr>
                                    </p:animEffect>
                                    <p:anim calcmode="lin" valueType="num">
                                      <p:cBhvr>
                                        <p:cTn id="13"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anim calcmode="lin" valueType="num">
                                      <p:cBhvr>
                                        <p:cTn id="65" dur="500" fill="hold"/>
                                        <p:tgtEl>
                                          <p:spTgt spid="6"/>
                                        </p:tgtEl>
                                        <p:attrNameLst>
                                          <p:attrName>ppt_x</p:attrName>
                                        </p:attrNameLst>
                                      </p:cBhvr>
                                      <p:tavLst>
                                        <p:tav tm="0">
                                          <p:val>
                                            <p:strVal val="#ppt_x"/>
                                          </p:val>
                                        </p:tav>
                                        <p:tav tm="100000">
                                          <p:val>
                                            <p:strVal val="#ppt_x"/>
                                          </p:val>
                                        </p:tav>
                                      </p:tavLst>
                                    </p:anim>
                                    <p:anim calcmode="lin" valueType="num">
                                      <p:cBhvr>
                                        <p:cTn id="6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animBg="1"/>
      <p:bldP spid="10" grpId="0" animBg="1"/>
      <p:bldP spid="11" grpId="0" animBg="1"/>
      <p:bldP spid="12" grpId="0" animBg="1"/>
      <p:bldP spid="13"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00" y="0"/>
            <a:ext cx="8572500" cy="6858000"/>
          </a:xfrm>
          <a:prstGeom prst="rect">
            <a:avLst/>
          </a:prstGeom>
        </p:spPr>
      </p:pic>
      <p:sp>
        <p:nvSpPr>
          <p:cNvPr id="17" name="Rectangle 70"/>
          <p:cNvSpPr>
            <a:spLocks noChangeArrowheads="1"/>
          </p:cNvSpPr>
          <p:nvPr/>
        </p:nvSpPr>
        <p:spPr bwMode="auto">
          <a:xfrm>
            <a:off x="544945" y="995051"/>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18" name="Rectangle 23"/>
          <p:cNvSpPr/>
          <p:nvPr/>
        </p:nvSpPr>
        <p:spPr>
          <a:xfrm>
            <a:off x="544946" y="1314039"/>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9" name="Rectangle 42"/>
          <p:cNvSpPr>
            <a:spLocks noChangeArrowheads="1"/>
          </p:cNvSpPr>
          <p:nvPr/>
        </p:nvSpPr>
        <p:spPr bwMode="auto">
          <a:xfrm>
            <a:off x="497050" y="2369622"/>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p>
        </p:txBody>
      </p:sp>
      <p:sp>
        <p:nvSpPr>
          <p:cNvPr id="20" name="Rectangle 43"/>
          <p:cNvSpPr/>
          <p:nvPr/>
        </p:nvSpPr>
        <p:spPr>
          <a:xfrm>
            <a:off x="515361" y="2675581"/>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1" name="Rectangle 44"/>
          <p:cNvSpPr>
            <a:spLocks noChangeArrowheads="1"/>
          </p:cNvSpPr>
          <p:nvPr/>
        </p:nvSpPr>
        <p:spPr bwMode="auto">
          <a:xfrm>
            <a:off x="515359" y="3721309"/>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MEDIA</a:t>
            </a:r>
          </a:p>
        </p:txBody>
      </p:sp>
      <p:sp>
        <p:nvSpPr>
          <p:cNvPr id="22" name="Rectangle 45"/>
          <p:cNvSpPr/>
          <p:nvPr/>
        </p:nvSpPr>
        <p:spPr>
          <a:xfrm>
            <a:off x="515361" y="4047227"/>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3" name="Rectangle 46"/>
          <p:cNvSpPr>
            <a:spLocks noChangeArrowheads="1"/>
          </p:cNvSpPr>
          <p:nvPr/>
        </p:nvSpPr>
        <p:spPr bwMode="auto">
          <a:xfrm>
            <a:off x="497050" y="508031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24" name="Rectangle 47"/>
          <p:cNvSpPr/>
          <p:nvPr/>
        </p:nvSpPr>
        <p:spPr>
          <a:xfrm>
            <a:off x="512608" y="5415132"/>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278">
        <p15:prstTrans prst="fracture"/>
      </p:transition>
    </mc:Choice>
    <mc:Fallback xmlns="">
      <p:transition spd="slow" advTm="22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7"/>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90555" y="2709450"/>
            <a:ext cx="3462316" cy="3471828"/>
          </a:xfrm>
          <a:prstGeom prst="rect">
            <a:avLst/>
          </a:prstGeom>
          <a:blipFill rotWithShape="1">
            <a:blip r:embed="rId4"/>
            <a:stretch>
              <a:fillRect/>
            </a:stretch>
          </a:blipFill>
        </p:spPr>
      </p:pic>
      <p:pic>
        <p:nvPicPr>
          <p:cNvPr id="3" name="图片占位符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4842" y="2709450"/>
            <a:ext cx="3462316" cy="3471828"/>
          </a:xfrm>
          <a:prstGeom prst="rect">
            <a:avLst/>
          </a:prstGeom>
        </p:spPr>
      </p:pic>
      <p:pic>
        <p:nvPicPr>
          <p:cNvPr id="4" name="图片占位符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9129" y="2709450"/>
            <a:ext cx="3462316" cy="3471828"/>
          </a:xfrm>
          <a:prstGeom prst="rect">
            <a:avLst/>
          </a:prstGeom>
        </p:spPr>
      </p:pic>
      <p:sp>
        <p:nvSpPr>
          <p:cNvPr id="5" name="Title 1"/>
          <p:cNvSpPr txBox="1"/>
          <p:nvPr/>
        </p:nvSpPr>
        <p:spPr>
          <a:xfrm>
            <a:off x="3286125" y="748916"/>
            <a:ext cx="5619750" cy="4954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262626"/>
                </a:solidFill>
                <a:latin typeface="微软雅黑" panose="020B0503020204020204" pitchFamily="34" charset="-122"/>
                <a:ea typeface="微软雅黑" panose="020B0503020204020204" pitchFamily="34" charset="-122"/>
              </a:rPr>
              <a:t>Best Design 2018</a:t>
            </a:r>
          </a:p>
        </p:txBody>
      </p:sp>
      <p:sp>
        <p:nvSpPr>
          <p:cNvPr id="6" name="Rectangle 8"/>
          <p:cNvSpPr/>
          <p:nvPr/>
        </p:nvSpPr>
        <p:spPr>
          <a:xfrm>
            <a:off x="4596384" y="2920949"/>
            <a:ext cx="2999232" cy="299923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 name="Rectangle 9"/>
          <p:cNvSpPr/>
          <p:nvPr/>
        </p:nvSpPr>
        <p:spPr>
          <a:xfrm>
            <a:off x="5030767" y="5337327"/>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a:solidFill>
                  <a:schemeClr val="tx1"/>
                </a:solidFill>
                <a:latin typeface="Titillium Bd" charset="0"/>
                <a:ea typeface="Titillium Bd" charset="0"/>
                <a:cs typeface="Titillium Bd" charset="0"/>
              </a:rPr>
              <a:t>PARIS EXCLUSIVE</a:t>
            </a:r>
          </a:p>
          <a:p>
            <a:pPr algn="ctr">
              <a:lnSpc>
                <a:spcPct val="120000"/>
              </a:lnSpc>
            </a:pPr>
            <a:r>
              <a:rPr lang="en-US" sz="1000" i="1" dirty="0">
                <a:solidFill>
                  <a:schemeClr val="tx1">
                    <a:lumMod val="50000"/>
                    <a:lumOff val="50000"/>
                  </a:schemeClr>
                </a:solidFill>
                <a:latin typeface="Titillium" charset="0"/>
                <a:ea typeface="Titillium" charset="0"/>
                <a:cs typeface="Titillium" charset="0"/>
              </a:rPr>
              <a:t>Faculty Inc.</a:t>
            </a:r>
          </a:p>
        </p:txBody>
      </p:sp>
      <p:sp>
        <p:nvSpPr>
          <p:cNvPr id="8" name="Rectangle 11"/>
          <p:cNvSpPr/>
          <p:nvPr/>
        </p:nvSpPr>
        <p:spPr>
          <a:xfrm>
            <a:off x="922097" y="2920949"/>
            <a:ext cx="2999232" cy="299923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9" name="Rectangle 12"/>
          <p:cNvSpPr/>
          <p:nvPr/>
        </p:nvSpPr>
        <p:spPr>
          <a:xfrm>
            <a:off x="1356480" y="5337327"/>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a:solidFill>
                  <a:schemeClr val="tx1"/>
                </a:solidFill>
                <a:latin typeface="Titillium Bd" charset="0"/>
                <a:ea typeface="Titillium Bd" charset="0"/>
                <a:cs typeface="Titillium Bd" charset="0"/>
              </a:rPr>
              <a:t>PARIS EXCLUSIVE</a:t>
            </a:r>
          </a:p>
          <a:p>
            <a:pPr algn="ctr">
              <a:lnSpc>
                <a:spcPct val="120000"/>
              </a:lnSpc>
            </a:pPr>
            <a:r>
              <a:rPr lang="en-US" sz="1000" i="1" dirty="0">
                <a:solidFill>
                  <a:schemeClr val="tx1">
                    <a:lumMod val="50000"/>
                    <a:lumOff val="50000"/>
                  </a:schemeClr>
                </a:solidFill>
                <a:latin typeface="Titillium" charset="0"/>
                <a:ea typeface="Titillium" charset="0"/>
                <a:cs typeface="Titillium" charset="0"/>
              </a:rPr>
              <a:t>Faculty Inc.</a:t>
            </a:r>
          </a:p>
        </p:txBody>
      </p:sp>
      <p:sp>
        <p:nvSpPr>
          <p:cNvPr id="10" name="Rectangle 13"/>
          <p:cNvSpPr/>
          <p:nvPr/>
        </p:nvSpPr>
        <p:spPr>
          <a:xfrm>
            <a:off x="8270671" y="2920949"/>
            <a:ext cx="2999232" cy="299923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1" name="Rectangle 14"/>
          <p:cNvSpPr/>
          <p:nvPr/>
        </p:nvSpPr>
        <p:spPr>
          <a:xfrm>
            <a:off x="8705054" y="5337327"/>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a:solidFill>
                  <a:schemeClr val="tx1"/>
                </a:solidFill>
                <a:latin typeface="Titillium Bd" charset="0"/>
                <a:ea typeface="Titillium Bd" charset="0"/>
                <a:cs typeface="Titillium Bd" charset="0"/>
              </a:rPr>
              <a:t>JOHN DOE</a:t>
            </a:r>
          </a:p>
          <a:p>
            <a:pPr algn="ctr">
              <a:lnSpc>
                <a:spcPct val="120000"/>
              </a:lnSpc>
            </a:pPr>
            <a:r>
              <a:rPr lang="en-US" sz="1000" i="1" dirty="0">
                <a:solidFill>
                  <a:schemeClr val="tx1">
                    <a:lumMod val="50000"/>
                    <a:lumOff val="50000"/>
                  </a:schemeClr>
                </a:solidFill>
                <a:latin typeface="Titillium" charset="0"/>
                <a:ea typeface="Titillium" charset="0"/>
                <a:cs typeface="Titillium" charset="0"/>
              </a:rPr>
              <a:t>Faculty Inc.</a:t>
            </a:r>
          </a:p>
        </p:txBody>
      </p:sp>
      <p:grpSp>
        <p:nvGrpSpPr>
          <p:cNvPr id="12" name="组合 11"/>
          <p:cNvGrpSpPr/>
          <p:nvPr/>
        </p:nvGrpSpPr>
        <p:grpSpPr>
          <a:xfrm>
            <a:off x="5687580" y="1913278"/>
            <a:ext cx="683490" cy="138546"/>
            <a:chOff x="5754255" y="6262253"/>
            <a:chExt cx="683490" cy="138546"/>
          </a:xfrm>
        </p:grpSpPr>
        <p:sp>
          <p:nvSpPr>
            <p:cNvPr id="13" name="椭圆 12"/>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5948"/>
    </mc:Choice>
    <mc:Fallback xmlns="">
      <p:transition spd="slow" advTm="59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7121" y="1099130"/>
            <a:ext cx="8360085" cy="4479636"/>
          </a:xfrm>
          <a:prstGeom prst="rect">
            <a:avLst/>
          </a:prstGeom>
        </p:spPr>
      </p:pic>
      <p:sp>
        <p:nvSpPr>
          <p:cNvPr id="23" name="矩形 22"/>
          <p:cNvSpPr/>
          <p:nvPr/>
        </p:nvSpPr>
        <p:spPr>
          <a:xfrm>
            <a:off x="0" y="1099130"/>
            <a:ext cx="3833091" cy="4479636"/>
          </a:xfrm>
          <a:prstGeom prst="rect">
            <a:avLst/>
          </a:prstGeom>
          <a:solidFill>
            <a:srgbClr val="C3B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8"/>
          <p:cNvSpPr/>
          <p:nvPr/>
        </p:nvSpPr>
        <p:spPr>
          <a:xfrm>
            <a:off x="783980" y="1648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19"/>
          <p:cNvSpPr/>
          <p:nvPr/>
        </p:nvSpPr>
        <p:spPr>
          <a:xfrm>
            <a:off x="1926980" y="1646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0"/>
          <p:cNvSpPr/>
          <p:nvPr/>
        </p:nvSpPr>
        <p:spPr>
          <a:xfrm>
            <a:off x="783979" y="2791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1"/>
          <p:cNvSpPr/>
          <p:nvPr/>
        </p:nvSpPr>
        <p:spPr>
          <a:xfrm>
            <a:off x="1926979" y="2789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7"/>
          <p:cNvGrpSpPr/>
          <p:nvPr/>
        </p:nvGrpSpPr>
        <p:grpSpPr>
          <a:xfrm>
            <a:off x="1096501" y="1854253"/>
            <a:ext cx="441754" cy="421788"/>
            <a:chOff x="4417791" y="3086470"/>
            <a:chExt cx="441754" cy="421788"/>
          </a:xfrm>
          <a:solidFill>
            <a:schemeClr val="tx1">
              <a:lumMod val="85000"/>
              <a:lumOff val="15000"/>
            </a:schemeClr>
          </a:solidFill>
        </p:grpSpPr>
        <p:sp>
          <p:nvSpPr>
            <p:cNvPr id="3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lstStyle/>
            <a:p>
              <a:endParaRPr lang="en-US"/>
            </a:p>
          </p:txBody>
        </p:sp>
        <p:sp>
          <p:nvSpPr>
            <p:cNvPr id="3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lstStyle/>
            <a:p>
              <a:endParaRPr lang="en-US"/>
            </a:p>
          </p:txBody>
        </p:sp>
      </p:grpSp>
      <p:grpSp>
        <p:nvGrpSpPr>
          <p:cNvPr id="32" name="Group 30"/>
          <p:cNvGrpSpPr/>
          <p:nvPr/>
        </p:nvGrpSpPr>
        <p:grpSpPr>
          <a:xfrm>
            <a:off x="1116467" y="3000856"/>
            <a:ext cx="439257" cy="324452"/>
            <a:chOff x="2563427" y="3717902"/>
            <a:chExt cx="439257" cy="324452"/>
          </a:xfrm>
          <a:solidFill>
            <a:schemeClr val="tx1">
              <a:lumMod val="85000"/>
              <a:lumOff val="15000"/>
            </a:schemeClr>
          </a:solidFill>
        </p:grpSpPr>
        <p:sp>
          <p:nvSpPr>
            <p:cNvPr id="33"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6" name="Group 34"/>
          <p:cNvGrpSpPr/>
          <p:nvPr/>
        </p:nvGrpSpPr>
        <p:grpSpPr>
          <a:xfrm>
            <a:off x="2288169" y="2990872"/>
            <a:ext cx="284519" cy="359394"/>
            <a:chOff x="3526798" y="4057329"/>
            <a:chExt cx="284519" cy="359394"/>
          </a:xfrm>
          <a:solidFill>
            <a:schemeClr val="tx1">
              <a:lumMod val="85000"/>
              <a:lumOff val="15000"/>
            </a:schemeClr>
          </a:solidFill>
        </p:grpSpPr>
        <p:sp>
          <p:nvSpPr>
            <p:cNvPr id="37" name="Freeform 107"/>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08"/>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09"/>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40" name="Group 38"/>
          <p:cNvGrpSpPr/>
          <p:nvPr/>
        </p:nvGrpSpPr>
        <p:grpSpPr>
          <a:xfrm>
            <a:off x="2320614" y="1810576"/>
            <a:ext cx="279527" cy="509141"/>
            <a:chOff x="3536781" y="2689641"/>
            <a:chExt cx="279527" cy="509141"/>
          </a:xfrm>
          <a:solidFill>
            <a:schemeClr val="tx1">
              <a:lumMod val="85000"/>
              <a:lumOff val="15000"/>
            </a:schemeClr>
          </a:solidFill>
        </p:grpSpPr>
        <p:sp>
          <p:nvSpPr>
            <p:cNvPr id="41"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22"/>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23"/>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24"/>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6" name="Text Box 10"/>
          <p:cNvSpPr txBox="1">
            <a:spLocks noChangeArrowheads="1"/>
          </p:cNvSpPr>
          <p:nvPr/>
        </p:nvSpPr>
        <p:spPr bwMode="auto">
          <a:xfrm>
            <a:off x="783980"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Technology</a:t>
            </a:r>
            <a:endParaRPr lang="en-US" sz="8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Text Box 10"/>
          <p:cNvSpPr txBox="1">
            <a:spLocks noChangeArrowheads="1"/>
          </p:cNvSpPr>
          <p:nvPr/>
        </p:nvSpPr>
        <p:spPr bwMode="auto">
          <a:xfrm>
            <a:off x="1926980"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endParaRPr lang="en-US" sz="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Text Box 10"/>
          <p:cNvSpPr txBox="1">
            <a:spLocks noChangeArrowheads="1"/>
          </p:cNvSpPr>
          <p:nvPr/>
        </p:nvSpPr>
        <p:spPr bwMode="auto">
          <a:xfrm>
            <a:off x="787722"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Signal</a:t>
            </a:r>
            <a:endParaRPr lang="en-US" sz="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Text Box 10"/>
          <p:cNvSpPr txBox="1">
            <a:spLocks noChangeArrowheads="1"/>
          </p:cNvSpPr>
          <p:nvPr/>
        </p:nvSpPr>
        <p:spPr bwMode="auto">
          <a:xfrm>
            <a:off x="1930722"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Data</a:t>
            </a:r>
            <a:endParaRPr lang="en-US" sz="8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68"/>
          <p:cNvSpPr/>
          <p:nvPr/>
        </p:nvSpPr>
        <p:spPr>
          <a:xfrm>
            <a:off x="672299" y="4188835"/>
            <a:ext cx="1292341" cy="369332"/>
          </a:xfrm>
          <a:prstGeom prst="rect">
            <a:avLst/>
          </a:prstGeom>
        </p:spPr>
        <p:txBody>
          <a:bodyPr wrap="none">
            <a:spAutoFit/>
          </a:bodyPr>
          <a:lstStyle/>
          <a:p>
            <a:pPr defTabSz="913765" eaLnBrk="1" fontAlgn="auto" hangingPunct="1">
              <a:spcAft>
                <a:spcPts val="0"/>
              </a:spcAft>
              <a:defRPr/>
            </a:pPr>
            <a:r>
              <a:rPr lang="en-US" b="1" noProof="1">
                <a:solidFill>
                  <a:schemeClr val="bg1"/>
                </a:solidFill>
                <a:latin typeface="Open Sans" panose="020B0606030504020204" pitchFamily="34" charset="0"/>
                <a:ea typeface="Open Sans" panose="020B0606030504020204" pitchFamily="34" charset="0"/>
                <a:cs typeface="Open Sans" panose="020B0606030504020204" pitchFamily="34" charset="0"/>
              </a:rPr>
              <a:t>PRODUCT</a:t>
            </a:r>
          </a:p>
        </p:txBody>
      </p:sp>
      <p:sp>
        <p:nvSpPr>
          <p:cNvPr id="51" name="矩形 50"/>
          <p:cNvSpPr/>
          <p:nvPr/>
        </p:nvSpPr>
        <p:spPr>
          <a:xfrm>
            <a:off x="659281" y="4509216"/>
            <a:ext cx="2430701" cy="553998"/>
          </a:xfrm>
          <a:prstGeom prst="rect">
            <a:avLst/>
          </a:prstGeom>
        </p:spPr>
        <p:txBody>
          <a:bodyPr wrap="square">
            <a:spAutoFit/>
          </a:bodyPr>
          <a:lstStyle/>
          <a:p>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00" advTm="5503">
        <p14:prism/>
      </p:transition>
    </mc:Choice>
    <mc:Fallback xmlns="">
      <p:transition spd="slow" advTm="55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ppt_x"/>
                                          </p:val>
                                        </p:tav>
                                        <p:tav tm="100000">
                                          <p:val>
                                            <p:strVal val="#ppt_x"/>
                                          </p:val>
                                        </p:tav>
                                      </p:tavLst>
                                    </p:anim>
                                    <p:anim calcmode="lin" valueType="num">
                                      <p:cBhvr additive="base">
                                        <p:cTn id="8" dur="25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ppt_x"/>
                                          </p:val>
                                        </p:tav>
                                        <p:tav tm="100000">
                                          <p:val>
                                            <p:strVal val="#ppt_x"/>
                                          </p:val>
                                        </p:tav>
                                      </p:tavLst>
                                    </p:anim>
                                    <p:anim calcmode="lin" valueType="num">
                                      <p:cBhvr additive="base">
                                        <p:cTn id="13" dur="25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250" fill="hold"/>
                                        <p:tgtEl>
                                          <p:spTgt spid="46"/>
                                        </p:tgtEl>
                                        <p:attrNameLst>
                                          <p:attrName>ppt_x</p:attrName>
                                        </p:attrNameLst>
                                      </p:cBhvr>
                                      <p:tavLst>
                                        <p:tav tm="0">
                                          <p:val>
                                            <p:strVal val="#ppt_x"/>
                                          </p:val>
                                        </p:tav>
                                        <p:tav tm="100000">
                                          <p:val>
                                            <p:strVal val="#ppt_x"/>
                                          </p:val>
                                        </p:tav>
                                      </p:tavLst>
                                    </p:anim>
                                    <p:anim calcmode="lin" valueType="num">
                                      <p:cBhvr additive="base">
                                        <p:cTn id="18" dur="25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50" fill="hold"/>
                                        <p:tgtEl>
                                          <p:spTgt spid="40"/>
                                        </p:tgtEl>
                                        <p:attrNameLst>
                                          <p:attrName>ppt_x</p:attrName>
                                        </p:attrNameLst>
                                      </p:cBhvr>
                                      <p:tavLst>
                                        <p:tav tm="0">
                                          <p:val>
                                            <p:strVal val="#ppt_x"/>
                                          </p:val>
                                        </p:tav>
                                        <p:tav tm="100000">
                                          <p:val>
                                            <p:strVal val="#ppt_x"/>
                                          </p:val>
                                        </p:tav>
                                      </p:tavLst>
                                    </p:anim>
                                    <p:anim calcmode="lin" valueType="num">
                                      <p:cBhvr additive="base">
                                        <p:cTn id="28" dur="25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250" fill="hold"/>
                                        <p:tgtEl>
                                          <p:spTgt spid="47"/>
                                        </p:tgtEl>
                                        <p:attrNameLst>
                                          <p:attrName>ppt_x</p:attrName>
                                        </p:attrNameLst>
                                      </p:cBhvr>
                                      <p:tavLst>
                                        <p:tav tm="0">
                                          <p:val>
                                            <p:strVal val="#ppt_x"/>
                                          </p:val>
                                        </p:tav>
                                        <p:tav tm="100000">
                                          <p:val>
                                            <p:strVal val="#ppt_x"/>
                                          </p:val>
                                        </p:tav>
                                      </p:tavLst>
                                    </p:anim>
                                    <p:anim calcmode="lin" valueType="num">
                                      <p:cBhvr additive="base">
                                        <p:cTn id="33" dur="250" fill="hold"/>
                                        <p:tgtEl>
                                          <p:spTgt spid="4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50" fill="hold"/>
                                        <p:tgtEl>
                                          <p:spTgt spid="32"/>
                                        </p:tgtEl>
                                        <p:attrNameLst>
                                          <p:attrName>ppt_x</p:attrName>
                                        </p:attrNameLst>
                                      </p:cBhvr>
                                      <p:tavLst>
                                        <p:tav tm="0">
                                          <p:val>
                                            <p:strVal val="#ppt_x"/>
                                          </p:val>
                                        </p:tav>
                                        <p:tav tm="100000">
                                          <p:val>
                                            <p:strVal val="#ppt_x"/>
                                          </p:val>
                                        </p:tav>
                                      </p:tavLst>
                                    </p:anim>
                                    <p:anim calcmode="lin" valueType="num">
                                      <p:cBhvr additive="base">
                                        <p:cTn id="43" dur="250" fill="hold"/>
                                        <p:tgtEl>
                                          <p:spTgt spid="3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250" fill="hold"/>
                                        <p:tgtEl>
                                          <p:spTgt spid="48"/>
                                        </p:tgtEl>
                                        <p:attrNameLst>
                                          <p:attrName>ppt_x</p:attrName>
                                        </p:attrNameLst>
                                      </p:cBhvr>
                                      <p:tavLst>
                                        <p:tav tm="0">
                                          <p:val>
                                            <p:strVal val="#ppt_x"/>
                                          </p:val>
                                        </p:tav>
                                        <p:tav tm="100000">
                                          <p:val>
                                            <p:strVal val="#ppt_x"/>
                                          </p:val>
                                        </p:tav>
                                      </p:tavLst>
                                    </p:anim>
                                    <p:anim calcmode="lin" valueType="num">
                                      <p:cBhvr additive="base">
                                        <p:cTn id="48" dur="250" fill="hold"/>
                                        <p:tgtEl>
                                          <p:spTgt spid="4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250" fill="hold"/>
                                        <p:tgtEl>
                                          <p:spTgt spid="27"/>
                                        </p:tgtEl>
                                        <p:attrNameLst>
                                          <p:attrName>ppt_x</p:attrName>
                                        </p:attrNameLst>
                                      </p:cBhvr>
                                      <p:tavLst>
                                        <p:tav tm="0">
                                          <p:val>
                                            <p:strVal val="#ppt_x"/>
                                          </p:val>
                                        </p:tav>
                                        <p:tav tm="100000">
                                          <p:val>
                                            <p:strVal val="#ppt_x"/>
                                          </p:val>
                                        </p:tav>
                                      </p:tavLst>
                                    </p:anim>
                                    <p:anim calcmode="lin" valueType="num">
                                      <p:cBhvr additive="base">
                                        <p:cTn id="53" dur="25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50" fill="hold"/>
                                        <p:tgtEl>
                                          <p:spTgt spid="49"/>
                                        </p:tgtEl>
                                        <p:attrNameLst>
                                          <p:attrName>ppt_x</p:attrName>
                                        </p:attrNameLst>
                                      </p:cBhvr>
                                      <p:tavLst>
                                        <p:tav tm="0">
                                          <p:val>
                                            <p:strVal val="#ppt_x"/>
                                          </p:val>
                                        </p:tav>
                                        <p:tav tm="100000">
                                          <p:val>
                                            <p:strVal val="#ppt_x"/>
                                          </p:val>
                                        </p:tav>
                                      </p:tavLst>
                                    </p:anim>
                                    <p:anim calcmode="lin" valueType="num">
                                      <p:cBhvr additive="base">
                                        <p:cTn id="63" dur="2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6" grpId="0"/>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16"/>
          <p:cNvSpPr/>
          <p:nvPr/>
        </p:nvSpPr>
        <p:spPr>
          <a:xfrm>
            <a:off x="150206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17"/>
          <p:cNvSpPr/>
          <p:nvPr/>
        </p:nvSpPr>
        <p:spPr>
          <a:xfrm>
            <a:off x="422466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18"/>
          <p:cNvSpPr/>
          <p:nvPr/>
        </p:nvSpPr>
        <p:spPr>
          <a:xfrm>
            <a:off x="694727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19"/>
          <p:cNvSpPr/>
          <p:nvPr/>
        </p:nvSpPr>
        <p:spPr>
          <a:xfrm>
            <a:off x="966987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c 20"/>
          <p:cNvSpPr/>
          <p:nvPr/>
        </p:nvSpPr>
        <p:spPr>
          <a:xfrm>
            <a:off x="1314941" y="2412880"/>
            <a:ext cx="1545336" cy="1545336"/>
          </a:xfrm>
          <a:prstGeom prst="arc">
            <a:avLst>
              <a:gd name="adj1" fmla="val 20172577"/>
              <a:gd name="adj2" fmla="val 16297434"/>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21"/>
          <p:cNvSpPr/>
          <p:nvPr/>
        </p:nvSpPr>
        <p:spPr>
          <a:xfrm>
            <a:off x="4034169" y="2409503"/>
            <a:ext cx="1545336" cy="1545336"/>
          </a:xfrm>
          <a:prstGeom prst="arc">
            <a:avLst>
              <a:gd name="adj1" fmla="val 17379292"/>
              <a:gd name="adj2" fmla="val 8825709"/>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22"/>
          <p:cNvSpPr/>
          <p:nvPr/>
        </p:nvSpPr>
        <p:spPr>
          <a:xfrm>
            <a:off x="6753397" y="2409503"/>
            <a:ext cx="1545336" cy="1545336"/>
          </a:xfrm>
          <a:prstGeom prst="arc">
            <a:avLst>
              <a:gd name="adj1" fmla="val 14283035"/>
              <a:gd name="adj2" fmla="val 8268073"/>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23"/>
          <p:cNvSpPr/>
          <p:nvPr/>
        </p:nvSpPr>
        <p:spPr>
          <a:xfrm>
            <a:off x="9482756" y="2409503"/>
            <a:ext cx="1545336" cy="1545336"/>
          </a:xfrm>
          <a:prstGeom prst="arc">
            <a:avLst>
              <a:gd name="adj1" fmla="val 17026676"/>
              <a:gd name="adj2" fmla="val 13044588"/>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24"/>
          <p:cNvSpPr txBox="1"/>
          <p:nvPr/>
        </p:nvSpPr>
        <p:spPr>
          <a:xfrm>
            <a:off x="1752141" y="2953026"/>
            <a:ext cx="667555"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85%</a:t>
            </a:r>
          </a:p>
        </p:txBody>
      </p:sp>
      <p:sp>
        <p:nvSpPr>
          <p:cNvPr id="38" name="TextBox 27"/>
          <p:cNvSpPr txBox="1"/>
          <p:nvPr/>
        </p:nvSpPr>
        <p:spPr>
          <a:xfrm>
            <a:off x="4473059" y="2953026"/>
            <a:ext cx="655564"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73%</a:t>
            </a:r>
          </a:p>
        </p:txBody>
      </p:sp>
      <p:sp>
        <p:nvSpPr>
          <p:cNvPr id="39" name="TextBox 28"/>
          <p:cNvSpPr txBox="1"/>
          <p:nvPr/>
        </p:nvSpPr>
        <p:spPr>
          <a:xfrm>
            <a:off x="7192287" y="2954912"/>
            <a:ext cx="663258"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78%</a:t>
            </a:r>
          </a:p>
        </p:txBody>
      </p:sp>
      <p:sp>
        <p:nvSpPr>
          <p:cNvPr id="40" name="TextBox 29"/>
          <p:cNvSpPr txBox="1"/>
          <p:nvPr/>
        </p:nvSpPr>
        <p:spPr>
          <a:xfrm>
            <a:off x="9919956" y="2953026"/>
            <a:ext cx="688009"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90%</a:t>
            </a:r>
          </a:p>
        </p:txBody>
      </p:sp>
      <p:grpSp>
        <p:nvGrpSpPr>
          <p:cNvPr id="2" name="组合 1"/>
          <p:cNvGrpSpPr/>
          <p:nvPr/>
        </p:nvGrpSpPr>
        <p:grpSpPr>
          <a:xfrm>
            <a:off x="1101942" y="4188129"/>
            <a:ext cx="1967949" cy="734630"/>
            <a:chOff x="1101942" y="4188129"/>
            <a:chExt cx="1967949" cy="734630"/>
          </a:xfrm>
        </p:grpSpPr>
        <p:sp>
          <p:nvSpPr>
            <p:cNvPr id="41" name="TextBox 30"/>
            <p:cNvSpPr txBox="1"/>
            <p:nvPr/>
          </p:nvSpPr>
          <p:spPr>
            <a:xfrm>
              <a:off x="1589628" y="4188129"/>
              <a:ext cx="99257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PHOTOSHOP</a:t>
              </a:r>
            </a:p>
          </p:txBody>
        </p:sp>
        <p:sp>
          <p:nvSpPr>
            <p:cNvPr id="61" name="Rectangle 23"/>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3" name="组合 2"/>
          <p:cNvGrpSpPr/>
          <p:nvPr/>
        </p:nvGrpSpPr>
        <p:grpSpPr>
          <a:xfrm>
            <a:off x="3816866" y="4188129"/>
            <a:ext cx="1967949" cy="734630"/>
            <a:chOff x="3816866" y="4188129"/>
            <a:chExt cx="1967949" cy="734630"/>
          </a:xfrm>
        </p:grpSpPr>
        <p:sp>
          <p:nvSpPr>
            <p:cNvPr id="42" name="TextBox 31"/>
            <p:cNvSpPr txBox="1"/>
            <p:nvPr/>
          </p:nvSpPr>
          <p:spPr>
            <a:xfrm>
              <a:off x="4233687" y="4188129"/>
              <a:ext cx="1149674"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DEVELOPE</a:t>
              </a:r>
            </a:p>
          </p:txBody>
        </p:sp>
        <p:sp>
          <p:nvSpPr>
            <p:cNvPr id="62" name="Rectangle 23"/>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4" name="组合 3"/>
          <p:cNvGrpSpPr/>
          <p:nvPr/>
        </p:nvGrpSpPr>
        <p:grpSpPr>
          <a:xfrm>
            <a:off x="6531790" y="4188129"/>
            <a:ext cx="1967949" cy="734630"/>
            <a:chOff x="6531790" y="4188129"/>
            <a:chExt cx="1967949" cy="734630"/>
          </a:xfrm>
        </p:grpSpPr>
        <p:sp>
          <p:nvSpPr>
            <p:cNvPr id="43" name="TextBox 32"/>
            <p:cNvSpPr txBox="1"/>
            <p:nvPr/>
          </p:nvSpPr>
          <p:spPr>
            <a:xfrm>
              <a:off x="7011596" y="4188129"/>
              <a:ext cx="102463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CONSULTING</a:t>
              </a:r>
            </a:p>
          </p:txBody>
        </p:sp>
        <p:sp>
          <p:nvSpPr>
            <p:cNvPr id="63" name="Rectangle 23"/>
            <p:cNvSpPr/>
            <p:nvPr/>
          </p:nvSpPr>
          <p:spPr>
            <a:xfrm>
              <a:off x="6531790"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5" name="组合 4"/>
          <p:cNvGrpSpPr/>
          <p:nvPr/>
        </p:nvGrpSpPr>
        <p:grpSpPr>
          <a:xfrm>
            <a:off x="9246714" y="4182921"/>
            <a:ext cx="1967949" cy="739838"/>
            <a:chOff x="9246714" y="4182921"/>
            <a:chExt cx="1967949" cy="739838"/>
          </a:xfrm>
        </p:grpSpPr>
        <p:sp>
          <p:nvSpPr>
            <p:cNvPr id="44" name="TextBox 33"/>
            <p:cNvSpPr txBox="1"/>
            <p:nvPr/>
          </p:nvSpPr>
          <p:spPr>
            <a:xfrm>
              <a:off x="9933581" y="4182921"/>
              <a:ext cx="660758"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64" name="Rectangle 23"/>
            <p:cNvSpPr/>
            <p:nvPr/>
          </p:nvSpPr>
          <p:spPr>
            <a:xfrm>
              <a:off x="9246714"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sp>
        <p:nvSpPr>
          <p:cNvPr id="65" name="文本框 64"/>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Tree>
  </p:cSld>
  <p:clrMapOvr>
    <a:masterClrMapping/>
  </p:clrMapOvr>
  <mc:AlternateContent xmlns:mc="http://schemas.openxmlformats.org/markup-compatibility/2006" xmlns:p14="http://schemas.microsoft.com/office/powerpoint/2010/main">
    <mc:Choice Requires="p14">
      <p:transition spd="slow" p14:dur="2000" advTm="5855">
        <p14:ferris dir="l"/>
      </p:transition>
    </mc:Choice>
    <mc:Fallback xmlns="">
      <p:transition spd="slow" advTm="58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500"/>
                                        <p:tgtEl>
                                          <p:spTgt spid="3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500"/>
                                        <p:tgtEl>
                                          <p:spTgt spid="35"/>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heel(1)">
                                      <p:cBhvr>
                                        <p:cTn id="37" dur="500"/>
                                        <p:tgtEl>
                                          <p:spTgt spid="36"/>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93" y="686900"/>
            <a:ext cx="5638889" cy="5410285"/>
          </a:xfrm>
          <a:prstGeom prst="rect">
            <a:avLst/>
          </a:prstGeom>
        </p:spPr>
      </p:pic>
      <p:sp>
        <p:nvSpPr>
          <p:cNvPr id="6" name="Rectangle 22"/>
          <p:cNvSpPr/>
          <p:nvPr/>
        </p:nvSpPr>
        <p:spPr>
          <a:xfrm>
            <a:off x="5158186" y="1396225"/>
            <a:ext cx="5805377" cy="875922"/>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矩形 12"/>
          <p:cNvSpPr/>
          <p:nvPr/>
        </p:nvSpPr>
        <p:spPr>
          <a:xfrm>
            <a:off x="6558078" y="2568571"/>
            <a:ext cx="4405485"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14" name="文本框 13"/>
          <p:cNvSpPr txBox="1"/>
          <p:nvPr/>
        </p:nvSpPr>
        <p:spPr>
          <a:xfrm>
            <a:off x="5452882" y="1572576"/>
            <a:ext cx="3743110" cy="523220"/>
          </a:xfrm>
          <a:prstGeom prst="rect">
            <a:avLst/>
          </a:prstGeom>
          <a:noFill/>
        </p:spPr>
        <p:txBody>
          <a:bodyPr wrap="square" rtlCol="0">
            <a:spAutoFit/>
          </a:bodyPr>
          <a:lstStyle/>
          <a:p>
            <a:pPr algn="ct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TEXT HERE</a:t>
            </a:r>
            <a:endParaRPr lang="zh-CN" altLang="en-US" sz="2800" b="1" dirty="0">
              <a:solidFill>
                <a:schemeClr val="bg1"/>
              </a:solidFill>
              <a:latin typeface="Open Sans" panose="020B0606030504020204" pitchFamily="34" charset="0"/>
              <a:cs typeface="Open Sans" panose="020B0606030504020204" pitchFamily="34" charset="0"/>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255" y="4214256"/>
            <a:ext cx="4399131" cy="1885342"/>
          </a:xfrm>
          <a:prstGeom prst="rect">
            <a:avLst/>
          </a:prstGeom>
        </p:spPr>
      </p:pic>
    </p:spTree>
  </p:cSld>
  <p:clrMapOvr>
    <a:masterClrMapping/>
  </p:clrMapOvr>
  <p:transition spd="slow" advTm="3912">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250"/>
                                        <p:tgtEl>
                                          <p:spTgt spid="14">
                                            <p:txEl>
                                              <p:pRg st="0" end="0"/>
                                            </p:txEl>
                                          </p:spTgt>
                                        </p:tgtEl>
                                      </p:cBhvr>
                                    </p:animEffect>
                                    <p:anim calcmode="lin" valueType="num">
                                      <p:cBhvr>
                                        <p:cTn id="12"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3"/>
          <p:cNvCxnSpPr/>
          <p:nvPr/>
        </p:nvCxnSpPr>
        <p:spPr>
          <a:xfrm>
            <a:off x="6092877" y="769075"/>
            <a:ext cx="0" cy="523941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098" y="762477"/>
            <a:ext cx="4239729" cy="423972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2987" y="762477"/>
            <a:ext cx="4239492" cy="4239492"/>
          </a:xfrm>
          <a:prstGeom prst="rect">
            <a:avLst/>
          </a:prstGeom>
        </p:spPr>
      </p:pic>
      <p:grpSp>
        <p:nvGrpSpPr>
          <p:cNvPr id="28" name="组合 27"/>
          <p:cNvGrpSpPr/>
          <p:nvPr/>
        </p:nvGrpSpPr>
        <p:grpSpPr>
          <a:xfrm>
            <a:off x="6652986" y="5289393"/>
            <a:ext cx="3362036" cy="719098"/>
            <a:chOff x="6652986" y="5289393"/>
            <a:chExt cx="3362036" cy="719098"/>
          </a:xfrm>
        </p:grpSpPr>
        <p:sp>
          <p:nvSpPr>
            <p:cNvPr id="20" name="Rectangle 70"/>
            <p:cNvSpPr>
              <a:spLocks noChangeArrowheads="1"/>
            </p:cNvSpPr>
            <p:nvPr/>
          </p:nvSpPr>
          <p:spPr bwMode="auto">
            <a:xfrm>
              <a:off x="6652986" y="5289393"/>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21" name="Rectangle 23"/>
            <p:cNvSpPr/>
            <p:nvPr/>
          </p:nvSpPr>
          <p:spPr>
            <a:xfrm>
              <a:off x="6652987"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27" name="组合 26"/>
          <p:cNvGrpSpPr/>
          <p:nvPr/>
        </p:nvGrpSpPr>
        <p:grpSpPr>
          <a:xfrm>
            <a:off x="1268182" y="5289393"/>
            <a:ext cx="3362036" cy="719098"/>
            <a:chOff x="1268182" y="5289393"/>
            <a:chExt cx="3362036" cy="719098"/>
          </a:xfrm>
        </p:grpSpPr>
        <p:sp>
          <p:nvSpPr>
            <p:cNvPr id="22" name="Rectangle 46"/>
            <p:cNvSpPr>
              <a:spLocks noChangeArrowheads="1"/>
            </p:cNvSpPr>
            <p:nvPr/>
          </p:nvSpPr>
          <p:spPr bwMode="auto">
            <a:xfrm>
              <a:off x="1268182" y="5289393"/>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23" name="Rectangle 47"/>
            <p:cNvSpPr/>
            <p:nvPr/>
          </p:nvSpPr>
          <p:spPr>
            <a:xfrm>
              <a:off x="1268183"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spTree>
  </p:cSld>
  <p:clrMapOvr>
    <a:masterClrMapping/>
  </p:clrMapOvr>
  <mc:AlternateContent xmlns:mc="http://schemas.openxmlformats.org/markup-compatibility/2006" xmlns:p14="http://schemas.microsoft.com/office/powerpoint/2010/main">
    <mc:Choice Requires="p14">
      <p:transition spd="slow" p14:dur="900" advTm="67">
        <p14:warp dir="in"/>
      </p:transition>
    </mc:Choice>
    <mc:Fallback xmlns="">
      <p:transition spd="slow" advTm="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p:cNvSpPr txBox="1"/>
          <p:nvPr/>
        </p:nvSpPr>
        <p:spPr>
          <a:xfrm>
            <a:off x="666470" y="4885828"/>
            <a:ext cx="3420287" cy="884411"/>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32" name="TextBox 34"/>
          <p:cNvSpPr txBox="1"/>
          <p:nvPr/>
        </p:nvSpPr>
        <p:spPr>
          <a:xfrm>
            <a:off x="794925"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1</a:t>
            </a:r>
          </a:p>
        </p:txBody>
      </p:sp>
      <p:sp>
        <p:nvSpPr>
          <p:cNvPr id="33" name="Subtitle 2"/>
          <p:cNvSpPr txBox="1"/>
          <p:nvPr/>
        </p:nvSpPr>
        <p:spPr>
          <a:xfrm>
            <a:off x="4493627" y="4885828"/>
            <a:ext cx="3420287" cy="884411"/>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34" name="TextBox 34"/>
          <p:cNvSpPr txBox="1"/>
          <p:nvPr/>
        </p:nvSpPr>
        <p:spPr>
          <a:xfrm>
            <a:off x="4622082"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2</a:t>
            </a:r>
          </a:p>
        </p:txBody>
      </p:sp>
      <p:sp>
        <p:nvSpPr>
          <p:cNvPr id="35" name="Subtitle 2"/>
          <p:cNvSpPr txBox="1"/>
          <p:nvPr/>
        </p:nvSpPr>
        <p:spPr>
          <a:xfrm>
            <a:off x="8449239" y="4885828"/>
            <a:ext cx="3420287" cy="884411"/>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36" name="TextBox 34"/>
          <p:cNvSpPr txBox="1"/>
          <p:nvPr/>
        </p:nvSpPr>
        <p:spPr>
          <a:xfrm>
            <a:off x="8577694"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3</a:t>
            </a:r>
          </a:p>
        </p:txBody>
      </p:sp>
      <p:grpSp>
        <p:nvGrpSpPr>
          <p:cNvPr id="38" name="组合 37"/>
          <p:cNvGrpSpPr/>
          <p:nvPr/>
        </p:nvGrpSpPr>
        <p:grpSpPr>
          <a:xfrm>
            <a:off x="0" y="-37109"/>
            <a:ext cx="12192000" cy="6895110"/>
            <a:chOff x="0" y="-37109"/>
            <a:chExt cx="12192000" cy="6895110"/>
          </a:xfrm>
        </p:grpSpPr>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b="-59446"/>
            <a:stretch>
              <a:fillRect/>
            </a:stretch>
          </p:blipFill>
          <p:spPr>
            <a:xfrm>
              <a:off x="0" y="-37109"/>
              <a:ext cx="12192000" cy="6895109"/>
            </a:xfrm>
            <a:prstGeom prst="rect">
              <a:avLst/>
            </a:prstGeom>
          </p:spPr>
        </p:pic>
        <p:sp>
          <p:nvSpPr>
            <p:cNvPr id="37" name="矩形 36"/>
            <p:cNvSpPr/>
            <p:nvPr/>
          </p:nvSpPr>
          <p:spPr>
            <a:xfrm>
              <a:off x="0" y="6030687"/>
              <a:ext cx="12192000" cy="827314"/>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3514">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04</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cSld>
  <p:clrMapOvr>
    <a:masterClrMapping/>
  </p:clrMapOvr>
  <p:transition spd="med" advTm="5253">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占位符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310" y="395193"/>
            <a:ext cx="11718853" cy="4426699"/>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p:spPr>
      </p:pic>
      <p:sp>
        <p:nvSpPr>
          <p:cNvPr id="367" name="矩形 366"/>
          <p:cNvSpPr/>
          <p:nvPr/>
        </p:nvSpPr>
        <p:spPr>
          <a:xfrm>
            <a:off x="826004" y="4746376"/>
            <a:ext cx="5981196"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368" name="文本框 367"/>
          <p:cNvSpPr txBox="1"/>
          <p:nvPr/>
        </p:nvSpPr>
        <p:spPr>
          <a:xfrm>
            <a:off x="826004" y="3580900"/>
            <a:ext cx="4059263" cy="819840"/>
          </a:xfrm>
          <a:prstGeom prst="rect">
            <a:avLst/>
          </a:prstGeom>
          <a:noFill/>
        </p:spPr>
        <p:txBody>
          <a:bodyPr wrap="square" rtlCol="0">
            <a:spAutoFit/>
          </a:bodyPr>
          <a:lstStyle/>
          <a:p>
            <a:pPr>
              <a:lnSpc>
                <a:spcPts val="6600"/>
              </a:lnSpc>
            </a:pPr>
            <a:r>
              <a:rPr lang="en-US" altLang="zh-CN" sz="2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28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Tm="2811">
        <p14:switch dir="r"/>
      </p:transition>
    </mc:Choice>
    <mc:Fallback xmlns="">
      <p:transition spd="slow" advTm="28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wipe(left)">
                                      <p:cBhvr>
                                        <p:cTn id="7" dur="500"/>
                                        <p:tgtEl>
                                          <p:spTgt spid="361"/>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368">
                                            <p:txEl>
                                              <p:pRg st="0" end="0"/>
                                            </p:txEl>
                                          </p:spTgt>
                                        </p:tgtEl>
                                        <p:attrNameLst>
                                          <p:attrName>style.visibility</p:attrName>
                                        </p:attrNameLst>
                                      </p:cBhvr>
                                      <p:to>
                                        <p:strVal val="visible"/>
                                      </p:to>
                                    </p:set>
                                    <p:animEffect transition="in" filter="fade">
                                      <p:cBhvr>
                                        <p:cTn id="11" dur="250"/>
                                        <p:tgtEl>
                                          <p:spTgt spid="368">
                                            <p:txEl>
                                              <p:pRg st="0" end="0"/>
                                            </p:txEl>
                                          </p:spTgt>
                                        </p:tgtEl>
                                      </p:cBhvr>
                                    </p:animEffect>
                                    <p:anim calcmode="lin" valueType="num">
                                      <p:cBhvr>
                                        <p:cTn id="12" dur="250" fill="hold"/>
                                        <p:tgtEl>
                                          <p:spTgt spid="368">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368">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100"/>
                            </p:stCondLst>
                            <p:childTnLst>
                              <p:par>
                                <p:cTn id="15" presetID="42" presetClass="entr" presetSubtype="0" fill="hold" grpId="0" nodeType="afterEffect">
                                  <p:stCondLst>
                                    <p:cond delay="0"/>
                                  </p:stCondLst>
                                  <p:childTnLst>
                                    <p:set>
                                      <p:cBhvr>
                                        <p:cTn id="16" dur="1" fill="hold">
                                          <p:stCondLst>
                                            <p:cond delay="0"/>
                                          </p:stCondLst>
                                        </p:cTn>
                                        <p:tgtEl>
                                          <p:spTgt spid="367"/>
                                        </p:tgtEl>
                                        <p:attrNameLst>
                                          <p:attrName>style.visibility</p:attrName>
                                        </p:attrNameLst>
                                      </p:cBhvr>
                                      <p:to>
                                        <p:strVal val="visible"/>
                                      </p:to>
                                    </p:set>
                                    <p:animEffect transition="in" filter="fade">
                                      <p:cBhvr>
                                        <p:cTn id="17" dur="500"/>
                                        <p:tgtEl>
                                          <p:spTgt spid="367"/>
                                        </p:tgtEl>
                                      </p:cBhvr>
                                    </p:animEffect>
                                    <p:anim calcmode="lin" valueType="num">
                                      <p:cBhvr>
                                        <p:cTn id="18" dur="500" fill="hold"/>
                                        <p:tgtEl>
                                          <p:spTgt spid="367"/>
                                        </p:tgtEl>
                                        <p:attrNameLst>
                                          <p:attrName>ppt_x</p:attrName>
                                        </p:attrNameLst>
                                      </p:cBhvr>
                                      <p:tavLst>
                                        <p:tav tm="0">
                                          <p:val>
                                            <p:strVal val="#ppt_x"/>
                                          </p:val>
                                        </p:tav>
                                        <p:tav tm="100000">
                                          <p:val>
                                            <p:strVal val="#ppt_x"/>
                                          </p:val>
                                        </p:tav>
                                      </p:tavLst>
                                    </p:anim>
                                    <p:anim calcmode="lin" valueType="num">
                                      <p:cBhvr>
                                        <p:cTn id="19" dur="500" fill="hold"/>
                                        <p:tgtEl>
                                          <p:spTgt spid="3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p:bldP spid="36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2525"/>
          <p:cNvSpPr/>
          <p:nvPr/>
        </p:nvSpPr>
        <p:spPr>
          <a:xfrm>
            <a:off x="2553942" y="270654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3" name="Shape 2547"/>
          <p:cNvSpPr/>
          <p:nvPr/>
        </p:nvSpPr>
        <p:spPr>
          <a:xfrm>
            <a:off x="9136866" y="2697659"/>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4" name="Shape 2587"/>
          <p:cNvSpPr/>
          <p:nvPr/>
        </p:nvSpPr>
        <p:spPr>
          <a:xfrm>
            <a:off x="5845404" y="269765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 name="矩形 24"/>
          <p:cNvSpPr/>
          <p:nvPr/>
        </p:nvSpPr>
        <p:spPr>
          <a:xfrm>
            <a:off x="4729296"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37834" y="2255131"/>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020758"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535885" y="3713463"/>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Rectangle 23"/>
          <p:cNvSpPr/>
          <p:nvPr/>
        </p:nvSpPr>
        <p:spPr>
          <a:xfrm>
            <a:off x="1620825" y="4094293"/>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0" name="文本框 29"/>
          <p:cNvSpPr txBox="1"/>
          <p:nvPr/>
        </p:nvSpPr>
        <p:spPr>
          <a:xfrm>
            <a:off x="4828111" y="371346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23"/>
          <p:cNvSpPr/>
          <p:nvPr/>
        </p:nvSpPr>
        <p:spPr>
          <a:xfrm>
            <a:off x="4913051" y="409429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2" name="文本框 31"/>
          <p:cNvSpPr txBox="1"/>
          <p:nvPr/>
        </p:nvSpPr>
        <p:spPr>
          <a:xfrm>
            <a:off x="8094890" y="370457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Rectangle 23"/>
          <p:cNvSpPr/>
          <p:nvPr/>
        </p:nvSpPr>
        <p:spPr>
          <a:xfrm>
            <a:off x="8179830" y="408540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4" name="文本框 33"/>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8060">
        <p15:prstTrans prst="fracture"/>
      </p:transition>
    </mc:Choice>
    <mc:Fallback xmlns="">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fade">
                                      <p:cBhvr>
                                        <p:cTn id="17" dur="250"/>
                                        <p:tgtEl>
                                          <p:spTgt spid="28">
                                            <p:txEl>
                                              <p:pRg st="0" end="0"/>
                                            </p:txEl>
                                          </p:spTgt>
                                        </p:tgtEl>
                                      </p:cBhvr>
                                    </p:animEffect>
                                    <p:anim calcmode="lin" valueType="num">
                                      <p:cBhvr>
                                        <p:cTn id="1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6"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circle(in)">
                                      <p:cBhvr>
                                        <p:cTn id="29" dur="500"/>
                                        <p:tgtEl>
                                          <p:spTgt spid="25"/>
                                        </p:tgtEl>
                                      </p:cBhvr>
                                    </p:animEffect>
                                  </p:childTnLst>
                                </p:cTn>
                              </p:par>
                            </p:childTnLst>
                          </p:cTn>
                        </p:par>
                        <p:par>
                          <p:cTn id="30" fill="hold">
                            <p:stCondLst>
                              <p:cond delay="26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100"/>
                            </p:stCondLst>
                            <p:childTnLst>
                              <p:par>
                                <p:cTn id="37" presetID="47" presetClass="entr" presetSubtype="0" fill="hold" grpId="0" nodeType="afterEffect">
                                  <p:stCondLst>
                                    <p:cond delay="0"/>
                                  </p:stCondLst>
                                  <p:iterate type="lt">
                                    <p:tmPct val="10000"/>
                                  </p:iterate>
                                  <p:childTnLst>
                                    <p:set>
                                      <p:cBhvr>
                                        <p:cTn id="38" dur="1" fill="hold">
                                          <p:stCondLst>
                                            <p:cond delay="0"/>
                                          </p:stCondLst>
                                        </p:cTn>
                                        <p:tgtEl>
                                          <p:spTgt spid="30">
                                            <p:txEl>
                                              <p:pRg st="0" end="0"/>
                                            </p:txEl>
                                          </p:spTgt>
                                        </p:tgtEl>
                                        <p:attrNameLst>
                                          <p:attrName>style.visibility</p:attrName>
                                        </p:attrNameLst>
                                      </p:cBhvr>
                                      <p:to>
                                        <p:strVal val="visible"/>
                                      </p:to>
                                    </p:set>
                                    <p:animEffect transition="in" filter="fade">
                                      <p:cBhvr>
                                        <p:cTn id="39" dur="250"/>
                                        <p:tgtEl>
                                          <p:spTgt spid="30">
                                            <p:txEl>
                                              <p:pRg st="0" end="0"/>
                                            </p:txEl>
                                          </p:spTgt>
                                        </p:tgtEl>
                                      </p:cBhvr>
                                    </p:animEffect>
                                    <p:anim calcmode="lin" valueType="num">
                                      <p:cBhvr>
                                        <p:cTn id="40" dur="25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1" dur="25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3699"/>
                            </p:stCondLst>
                            <p:childTnLst>
                              <p:par>
                                <p:cTn id="43" presetID="42"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4199"/>
                            </p:stCondLst>
                            <p:childTnLst>
                              <p:par>
                                <p:cTn id="49" presetID="6" presetClass="entr" presetSubtype="1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circle(in)">
                                      <p:cBhvr>
                                        <p:cTn id="51" dur="500"/>
                                        <p:tgtEl>
                                          <p:spTgt spid="27"/>
                                        </p:tgtEl>
                                      </p:cBhvr>
                                    </p:animEffect>
                                  </p:childTnLst>
                                </p:cTn>
                              </p:par>
                            </p:childTnLst>
                          </p:cTn>
                        </p:par>
                        <p:par>
                          <p:cTn id="52" fill="hold">
                            <p:stCondLst>
                              <p:cond delay="4699"/>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5199"/>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32">
                                            <p:txEl>
                                              <p:pRg st="0" end="0"/>
                                            </p:txEl>
                                          </p:spTgt>
                                        </p:tgtEl>
                                        <p:attrNameLst>
                                          <p:attrName>style.visibility</p:attrName>
                                        </p:attrNameLst>
                                      </p:cBhvr>
                                      <p:to>
                                        <p:strVal val="visible"/>
                                      </p:to>
                                    </p:set>
                                    <p:animEffect transition="in" filter="fade">
                                      <p:cBhvr>
                                        <p:cTn id="61" dur="250"/>
                                        <p:tgtEl>
                                          <p:spTgt spid="32">
                                            <p:txEl>
                                              <p:pRg st="0" end="0"/>
                                            </p:txEl>
                                          </p:spTgt>
                                        </p:tgtEl>
                                      </p:cBhvr>
                                    </p:animEffect>
                                    <p:anim calcmode="lin" valueType="num">
                                      <p:cBhvr>
                                        <p:cTn id="62" dur="25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63" dur="25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5799"/>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build="p"/>
      <p:bldP spid="29" grpId="0"/>
      <p:bldP spid="30" grpId="0" build="p"/>
      <p:bldP spid="31" grpId="0"/>
      <p:bldP spid="32" grpId="0" build="p"/>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p:cNvSpPr/>
          <p:nvPr/>
        </p:nvSpPr>
        <p:spPr>
          <a:xfrm>
            <a:off x="7018638" y="4341341"/>
            <a:ext cx="5173362" cy="2516659"/>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507" y="-1"/>
            <a:ext cx="5169623" cy="4341341"/>
          </a:xfrm>
          <a:prstGeom prst="rect">
            <a:avLst/>
          </a:prstGeom>
        </p:spPr>
      </p:pic>
      <p:sp>
        <p:nvSpPr>
          <p:cNvPr id="7" name="Oval 83"/>
          <p:cNvSpPr/>
          <p:nvPr/>
        </p:nvSpPr>
        <p:spPr>
          <a:xfrm>
            <a:off x="8105854" y="4912434"/>
            <a:ext cx="622786" cy="621598"/>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8" name="Oval 86"/>
          <p:cNvSpPr/>
          <p:nvPr/>
        </p:nvSpPr>
        <p:spPr>
          <a:xfrm flipH="1">
            <a:off x="10368932" y="4915011"/>
            <a:ext cx="622786" cy="62278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9" name="Freeform 5"/>
          <p:cNvSpPr>
            <a:spLocks noEditPoints="1"/>
          </p:cNvSpPr>
          <p:nvPr/>
        </p:nvSpPr>
        <p:spPr bwMode="auto">
          <a:xfrm>
            <a:off x="10503179" y="5040161"/>
            <a:ext cx="372485" cy="37248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tx1">
              <a:lumMod val="85000"/>
              <a:lumOff val="15000"/>
            </a:schemeClr>
          </a:solidFill>
          <a:ln>
            <a:noFill/>
          </a:ln>
        </p:spPr>
        <p:txBody>
          <a:bodyPr/>
          <a:lstStyle/>
          <a:p>
            <a:endParaRPr lang="zh-CN" altLang="en-US"/>
          </a:p>
        </p:txBody>
      </p:sp>
      <p:sp>
        <p:nvSpPr>
          <p:cNvPr id="10" name="Freeform 60"/>
          <p:cNvSpPr>
            <a:spLocks noEditPoints="1"/>
          </p:cNvSpPr>
          <p:nvPr/>
        </p:nvSpPr>
        <p:spPr bwMode="auto">
          <a:xfrm>
            <a:off x="8243830" y="5038206"/>
            <a:ext cx="349789" cy="349789"/>
          </a:xfrm>
          <a:custGeom>
            <a:avLst/>
            <a:gdLst>
              <a:gd name="T0" fmla="*/ 2147483647 w 1152"/>
              <a:gd name="T1" fmla="*/ 2147483647 h 1153"/>
              <a:gd name="T2" fmla="*/ 2147483647 w 1152"/>
              <a:gd name="T3" fmla="*/ 2147483647 h 1153"/>
              <a:gd name="T4" fmla="*/ 2147483647 w 1152"/>
              <a:gd name="T5" fmla="*/ 2147483647 h 1153"/>
              <a:gd name="T6" fmla="*/ 2147483647 w 1152"/>
              <a:gd name="T7" fmla="*/ 2147483647 h 1153"/>
              <a:gd name="T8" fmla="*/ 2147483647 w 1152"/>
              <a:gd name="T9" fmla="*/ 2147483647 h 1153"/>
              <a:gd name="T10" fmla="*/ 2147483647 w 1152"/>
              <a:gd name="T11" fmla="*/ 2147483647 h 1153"/>
              <a:gd name="T12" fmla="*/ 2147483647 w 1152"/>
              <a:gd name="T13" fmla="*/ 2147483647 h 1153"/>
              <a:gd name="T14" fmla="*/ 2147483647 w 1152"/>
              <a:gd name="T15" fmla="*/ 2147483647 h 1153"/>
              <a:gd name="T16" fmla="*/ 2147483647 w 1152"/>
              <a:gd name="T17" fmla="*/ 2147483647 h 1153"/>
              <a:gd name="T18" fmla="*/ 2147483647 w 1152"/>
              <a:gd name="T19" fmla="*/ 2147483647 h 1153"/>
              <a:gd name="T20" fmla="*/ 2147483647 w 1152"/>
              <a:gd name="T21" fmla="*/ 2147483647 h 1153"/>
              <a:gd name="T22" fmla="*/ 2147483647 w 1152"/>
              <a:gd name="T23" fmla="*/ 2147483647 h 1153"/>
              <a:gd name="T24" fmla="*/ 2147483647 w 1152"/>
              <a:gd name="T25" fmla="*/ 2147483647 h 1153"/>
              <a:gd name="T26" fmla="*/ 2147483647 w 1152"/>
              <a:gd name="T27" fmla="*/ 2147483647 h 1153"/>
              <a:gd name="T28" fmla="*/ 2147483647 w 1152"/>
              <a:gd name="T29" fmla="*/ 2147483647 h 1153"/>
              <a:gd name="T30" fmla="*/ 2147483647 w 1152"/>
              <a:gd name="T31" fmla="*/ 2147483647 h 1153"/>
              <a:gd name="T32" fmla="*/ 0 w 1152"/>
              <a:gd name="T33" fmla="*/ 2147483647 h 1153"/>
              <a:gd name="T34" fmla="*/ 0 w 1152"/>
              <a:gd name="T35" fmla="*/ 2147483647 h 1153"/>
              <a:gd name="T36" fmla="*/ 2147483647 w 1152"/>
              <a:gd name="T37" fmla="*/ 2147483647 h 1153"/>
              <a:gd name="T38" fmla="*/ 2147483647 w 1152"/>
              <a:gd name="T39" fmla="*/ 2147483647 h 1153"/>
              <a:gd name="T40" fmla="*/ 2147483647 w 1152"/>
              <a:gd name="T41" fmla="*/ 2147483647 h 1153"/>
              <a:gd name="T42" fmla="*/ 2147483647 w 1152"/>
              <a:gd name="T43" fmla="*/ 2147483647 h 1153"/>
              <a:gd name="T44" fmla="*/ 2147483647 w 1152"/>
              <a:gd name="T45" fmla="*/ 2147483647 h 1153"/>
              <a:gd name="T46" fmla="*/ 2147483647 w 1152"/>
              <a:gd name="T47" fmla="*/ 2147483647 h 1153"/>
              <a:gd name="T48" fmla="*/ 2147483647 w 1152"/>
              <a:gd name="T49" fmla="*/ 2147483647 h 1153"/>
              <a:gd name="T50" fmla="*/ 2147483647 w 1152"/>
              <a:gd name="T51" fmla="*/ 2147483647 h 1153"/>
              <a:gd name="T52" fmla="*/ 2147483647 w 1152"/>
              <a:gd name="T53" fmla="*/ 2147483647 h 1153"/>
              <a:gd name="T54" fmla="*/ 2147483647 w 1152"/>
              <a:gd name="T55" fmla="*/ 2147483647 h 1153"/>
              <a:gd name="T56" fmla="*/ 2147483647 w 1152"/>
              <a:gd name="T57" fmla="*/ 2147483647 h 1153"/>
              <a:gd name="T58" fmla="*/ 2147483647 w 1152"/>
              <a:gd name="T59" fmla="*/ 2147483647 h 1153"/>
              <a:gd name="T60" fmla="*/ 2147483647 w 1152"/>
              <a:gd name="T61" fmla="*/ 2147483647 h 1153"/>
              <a:gd name="T62" fmla="*/ 2147483647 w 1152"/>
              <a:gd name="T63" fmla="*/ 2147483647 h 1153"/>
              <a:gd name="T64" fmla="*/ 2147483647 w 1152"/>
              <a:gd name="T65" fmla="*/ 2147483647 h 1153"/>
              <a:gd name="T66" fmla="*/ 2147483647 w 1152"/>
              <a:gd name="T67" fmla="*/ 2147483647 h 1153"/>
              <a:gd name="T68" fmla="*/ 2147483647 w 1152"/>
              <a:gd name="T69" fmla="*/ 2147483647 h 1153"/>
              <a:gd name="T70" fmla="*/ 2147483647 w 1152"/>
              <a:gd name="T71" fmla="*/ 2147483647 h 1153"/>
              <a:gd name="T72" fmla="*/ 2147483647 w 1152"/>
              <a:gd name="T73" fmla="*/ 2147483647 h 1153"/>
              <a:gd name="T74" fmla="*/ 2147483647 w 1152"/>
              <a:gd name="T75" fmla="*/ 2147483647 h 1153"/>
              <a:gd name="T76" fmla="*/ 2147483647 w 1152"/>
              <a:gd name="T77" fmla="*/ 2147483647 h 1153"/>
              <a:gd name="T78" fmla="*/ 2147483647 w 1152"/>
              <a:gd name="T79" fmla="*/ 2147483647 h 1153"/>
              <a:gd name="T80" fmla="*/ 2147483647 w 1152"/>
              <a:gd name="T81" fmla="*/ 2147483647 h 1153"/>
              <a:gd name="T82" fmla="*/ 2147483647 w 1152"/>
              <a:gd name="T83" fmla="*/ 2147483647 h 11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2"/>
              <a:gd name="T127" fmla="*/ 0 h 1153"/>
              <a:gd name="T128" fmla="*/ 1152 w 1152"/>
              <a:gd name="T129" fmla="*/ 1153 h 115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tx1">
              <a:lumMod val="85000"/>
              <a:lumOff val="15000"/>
            </a:schemeClr>
          </a:solidFill>
          <a:ln>
            <a:noFill/>
          </a:ln>
        </p:spPr>
        <p:txBody>
          <a:bodyPr/>
          <a:lstStyle/>
          <a:p>
            <a:endParaRPr lang="zh-CN" altLang="en-US"/>
          </a:p>
        </p:txBody>
      </p:sp>
      <p:sp>
        <p:nvSpPr>
          <p:cNvPr id="11" name="矩形 10"/>
          <p:cNvSpPr/>
          <p:nvPr/>
        </p:nvSpPr>
        <p:spPr>
          <a:xfrm>
            <a:off x="7307844" y="5775745"/>
            <a:ext cx="2218806" cy="553998"/>
          </a:xfrm>
          <a:prstGeom prst="rect">
            <a:avLst/>
          </a:prstGeom>
        </p:spPr>
        <p:txBody>
          <a:bodyPr wrap="square">
            <a:spAutoFit/>
          </a:bodyPr>
          <a:lstStyle/>
          <a:p>
            <a:pPr algn="ctr"/>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sp>
        <p:nvSpPr>
          <p:cNvPr id="12" name="矩形 11"/>
          <p:cNvSpPr/>
          <p:nvPr/>
        </p:nvSpPr>
        <p:spPr>
          <a:xfrm>
            <a:off x="9621232" y="5777700"/>
            <a:ext cx="2118186" cy="553998"/>
          </a:xfrm>
          <a:prstGeom prst="rect">
            <a:avLst/>
          </a:prstGeom>
        </p:spPr>
        <p:txBody>
          <a:bodyPr wrap="square">
            <a:spAutoFit/>
          </a:bodyPr>
          <a:lstStyle/>
          <a:p>
            <a:pPr algn="ctr"/>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grpSp>
        <p:nvGrpSpPr>
          <p:cNvPr id="13" name="Group 107"/>
          <p:cNvGrpSpPr/>
          <p:nvPr/>
        </p:nvGrpSpPr>
        <p:grpSpPr>
          <a:xfrm>
            <a:off x="426708" y="4487094"/>
            <a:ext cx="5771784" cy="2225153"/>
            <a:chOff x="4500562" y="1643056"/>
            <a:chExt cx="4196201" cy="1338192"/>
          </a:xfrm>
        </p:grpSpPr>
        <p:sp>
          <p:nvSpPr>
            <p:cNvPr id="14" name="Rectangle 14"/>
            <p:cNvSpPr/>
            <p:nvPr/>
          </p:nvSpPr>
          <p:spPr>
            <a:xfrm>
              <a:off x="4500562" y="1643056"/>
              <a:ext cx="1298412" cy="185095"/>
            </a:xfrm>
            <a:prstGeom prst="rect">
              <a:avLst/>
            </a:prstGeom>
          </p:spPr>
          <p:txBody>
            <a:bodyPr wrap="none">
              <a:spAutoFit/>
            </a:bodyPr>
            <a:lstStyle/>
            <a:p>
              <a:r>
                <a:rPr lang="en-US"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Teamwork Strategy</a:t>
              </a:r>
            </a:p>
          </p:txBody>
        </p:sp>
        <p:sp>
          <p:nvSpPr>
            <p:cNvPr id="15" name="Rectangle 15"/>
            <p:cNvSpPr/>
            <p:nvPr/>
          </p:nvSpPr>
          <p:spPr>
            <a:xfrm>
              <a:off x="4500562" y="2000246"/>
              <a:ext cx="4196201" cy="981002"/>
            </a:xfrm>
            <a:prstGeom prst="rect">
              <a:avLst/>
            </a:prstGeom>
          </p:spPr>
          <p:txBody>
            <a:bodyPr wrap="square">
              <a:spAutoFit/>
            </a:bodyPr>
            <a:lstStyle/>
            <a:p>
              <a:r>
                <a:rPr lang="ms-MY" altLang="zh-CN" sz="1000" dirty="0">
                  <a:solidFill>
                    <a:schemeClr val="bg1">
                      <a:lumMod val="65000"/>
                    </a:schemeClr>
                  </a:solidFill>
                  <a:ea typeface="Open Sans Light" pitchFamily="34" charset="0"/>
                  <a:cs typeface="Open Sans Light" pitchFamily="34" charset="0"/>
                </a:rPr>
                <a:t>Lorem ipsum dolor sit amet, </a:t>
              </a:r>
              <a:r>
                <a:rPr lang="ms-MY" altLang="zh-CN" sz="1000" b="1" dirty="0">
                  <a:solidFill>
                    <a:schemeClr val="bg1">
                      <a:lumMod val="65000"/>
                    </a:schemeClr>
                  </a:solidFill>
                  <a:ea typeface="Open Sans Light" pitchFamily="34" charset="0"/>
                  <a:cs typeface="Open Sans Light" pitchFamily="34" charset="0"/>
                </a:rPr>
                <a:t>consectetur adipiscing elit.</a:t>
              </a:r>
              <a:endParaRPr lang="ms-MY" sz="1000" b="1" dirty="0">
                <a:solidFill>
                  <a:schemeClr val="bg1">
                    <a:lumMod val="65000"/>
                  </a:schemeClr>
                </a:solidFill>
                <a:latin typeface="+mj-lt"/>
                <a:ea typeface="Open Sans Light" pitchFamily="34" charset="0"/>
                <a:cs typeface="Open Sans Light" pitchFamily="34" charset="0"/>
              </a:endParaRPr>
            </a:p>
            <a:p>
              <a:endParaRPr lang="ms-MY" sz="1000" b="1" dirty="0">
                <a:solidFill>
                  <a:schemeClr val="bg1">
                    <a:lumMod val="65000"/>
                  </a:schemeClr>
                </a:solidFill>
                <a:latin typeface="+mj-lt"/>
                <a:ea typeface="Open Sans Light" pitchFamily="34" charset="0"/>
                <a:cs typeface="Open Sans Light" pitchFamily="34" charset="0"/>
              </a:endParaRPr>
            </a:p>
            <a:p>
              <a:r>
                <a:rPr lang="ms-MY" sz="1000" dirty="0">
                  <a:solidFill>
                    <a:schemeClr val="bg1">
                      <a:lumMod val="65000"/>
                    </a:schemeClr>
                  </a:solidFill>
                  <a:latin typeface="+mj-lt"/>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a:p>
              <a:endParaRPr lang="ms-MY" sz="1000" dirty="0">
                <a:solidFill>
                  <a:schemeClr val="bg1">
                    <a:lumMod val="65000"/>
                  </a:schemeClr>
                </a:solidFill>
                <a:latin typeface="+mj-lt"/>
                <a:ea typeface="Open Sans Light" pitchFamily="34" charset="0"/>
                <a:cs typeface="Open Sans Light" pitchFamily="34" charset="0"/>
              </a:endParaRPr>
            </a:p>
            <a:p>
              <a:r>
                <a:rPr lang="ms-MY" altLang="zh-CN" sz="1000" dirty="0">
                  <a:solidFill>
                    <a:schemeClr val="bg1">
                      <a:lumMod val="65000"/>
                    </a:schemeClr>
                  </a:solidFill>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a:p>
              <a:endParaRPr lang="ms-MY" sz="1000" dirty="0">
                <a:solidFill>
                  <a:schemeClr val="bg1">
                    <a:lumMod val="65000"/>
                  </a:schemeClr>
                </a:solidFill>
                <a:latin typeface="+mj-lt"/>
                <a:ea typeface="Open Sans Light" pitchFamily="34" charset="0"/>
                <a:cs typeface="Open Sans Light" pitchFamily="34" charset="0"/>
              </a:endParaRPr>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 y="-1"/>
            <a:ext cx="7016598" cy="4341342"/>
          </a:xfrm>
          <a:prstGeom prst="rect">
            <a:avLst/>
          </a:prstGeom>
        </p:spPr>
      </p:pic>
    </p:spTree>
  </p:cSld>
  <p:clrMapOvr>
    <a:masterClrMapping/>
  </p:clrMapOvr>
  <p:transition spd="slow" advTm="457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0"/>
          <p:cNvGrpSpPr/>
          <p:nvPr/>
        </p:nvGrpSpPr>
        <p:grpSpPr>
          <a:xfrm>
            <a:off x="6455815" y="750001"/>
            <a:ext cx="4353002" cy="5437812"/>
            <a:chOff x="14431023" y="5726186"/>
            <a:chExt cx="4012938" cy="5012999"/>
          </a:xfrm>
        </p:grpSpPr>
        <p:sp>
          <p:nvSpPr>
            <p:cNvPr id="5"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18" name="图片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28201" y="1275187"/>
            <a:ext cx="3341073" cy="4207278"/>
          </a:xfrm>
          <a:prstGeom prst="rect">
            <a:avLst/>
          </a:prstGeom>
        </p:spPr>
      </p:pic>
      <p:sp>
        <p:nvSpPr>
          <p:cNvPr id="19" name="Shape 2687"/>
          <p:cNvSpPr/>
          <p:nvPr/>
        </p:nvSpPr>
        <p:spPr>
          <a:xfrm>
            <a:off x="1506130" y="4242006"/>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0" name="Shape 2645"/>
          <p:cNvSpPr/>
          <p:nvPr/>
        </p:nvSpPr>
        <p:spPr>
          <a:xfrm>
            <a:off x="1506130" y="3299824"/>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1" name="Shape 2562"/>
          <p:cNvSpPr>
            <a:spLocks noChangeAspect="1"/>
          </p:cNvSpPr>
          <p:nvPr/>
        </p:nvSpPr>
        <p:spPr>
          <a:xfrm>
            <a:off x="1506130" y="5208125"/>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2" name="Rectangle 23"/>
          <p:cNvSpPr/>
          <p:nvPr/>
        </p:nvSpPr>
        <p:spPr>
          <a:xfrm>
            <a:off x="1965210" y="322776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3" name="Rectangle 23"/>
          <p:cNvSpPr/>
          <p:nvPr/>
        </p:nvSpPr>
        <p:spPr>
          <a:xfrm>
            <a:off x="1965210" y="42420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4" name="Rectangle 23"/>
          <p:cNvSpPr/>
          <p:nvPr/>
        </p:nvSpPr>
        <p:spPr>
          <a:xfrm>
            <a:off x="1965210" y="51665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5" name="文本框 24"/>
          <p:cNvSpPr txBox="1"/>
          <p:nvPr/>
        </p:nvSpPr>
        <p:spPr>
          <a:xfrm>
            <a:off x="1506130" y="455347"/>
            <a:ext cx="4059263" cy="819840"/>
          </a:xfrm>
          <a:prstGeom prst="rect">
            <a:avLst/>
          </a:prstGeom>
          <a:noFill/>
        </p:spPr>
        <p:txBody>
          <a:bodyPr wrap="square" rtlCol="0">
            <a:spAutoFit/>
          </a:bodyPr>
          <a:lstStyle/>
          <a:p>
            <a:pPr>
              <a:lnSpc>
                <a:spcPts val="6600"/>
              </a:lnSpc>
            </a:pPr>
            <a:r>
              <a:rPr lang="en-US" altLang="zh-CN" sz="2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2800" b="1" dirty="0">
              <a:solidFill>
                <a:schemeClr val="tx1">
                  <a:lumMod val="85000"/>
                  <a:lumOff val="15000"/>
                </a:schemeClr>
              </a:solidFill>
              <a:latin typeface="Open Sans" panose="020B0606030504020204" pitchFamily="34" charset="0"/>
              <a:cs typeface="Open Sans" panose="020B0606030504020204" pitchFamily="34" charset="0"/>
            </a:endParaRPr>
          </a:p>
        </p:txBody>
      </p:sp>
      <p:sp>
        <p:nvSpPr>
          <p:cNvPr id="28" name="Shape 2783"/>
          <p:cNvSpPr/>
          <p:nvPr/>
        </p:nvSpPr>
        <p:spPr>
          <a:xfrm>
            <a:off x="1537351" y="2296823"/>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 name="Rectangle 23"/>
          <p:cNvSpPr/>
          <p:nvPr/>
        </p:nvSpPr>
        <p:spPr>
          <a:xfrm>
            <a:off x="1965209" y="226755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Tree>
  </p:cSld>
  <p:clrMapOvr>
    <a:masterClrMapping/>
  </p:clrMapOvr>
  <mc:AlternateContent xmlns:mc="http://schemas.openxmlformats.org/markup-compatibility/2006" xmlns:p14="http://schemas.microsoft.com/office/powerpoint/2010/main">
    <mc:Choice Requires="p14">
      <p:transition spd="slow" p14:dur="1250" advTm="4939">
        <p14:flip dir="r"/>
      </p:transition>
    </mc:Choice>
    <mc:Fallback xmlns="">
      <p:transition spd="slow" advTm="49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01</a:t>
            </a:r>
            <a:endParaRPr lang="zh-CN" altLang="en-US" sz="13800" b="1" dirty="0">
              <a:latin typeface="Open Sans" panose="020B0606030504020204" pitchFamily="34" charset="0"/>
              <a:cs typeface="Open Sans" panose="020B0606030504020204" pitchFamily="34" charset="0"/>
            </a:endParaRPr>
          </a:p>
        </p:txBody>
      </p:sp>
      <p:sp>
        <p:nvSpPr>
          <p:cNvPr id="9" name="矩形 8"/>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029479" y="3096998"/>
            <a:ext cx="2513635" cy="1642858"/>
            <a:chOff x="6501056" y="2340604"/>
            <a:chExt cx="2513635" cy="1642858"/>
          </a:xfrm>
        </p:grpSpPr>
        <p:cxnSp>
          <p:nvCxnSpPr>
            <p:cNvPr id="16" name="直接连接符 15"/>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17" name="直接连接符 16"/>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18"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cSld>
  <p:clrMapOvr>
    <a:masterClrMapping/>
  </p:clrMapOvr>
  <p:transition spd="med" advTm="409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138162"/>
            <a:ext cx="12192000" cy="272492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46" descr="iPhone6_mockup_front_whit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127" y="400050"/>
            <a:ext cx="3716298" cy="581297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0478" y="1336207"/>
            <a:ext cx="2208160" cy="3930906"/>
          </a:xfrm>
          <a:prstGeom prst="rect">
            <a:avLst/>
          </a:prstGeom>
        </p:spPr>
      </p:pic>
      <p:sp>
        <p:nvSpPr>
          <p:cNvPr id="18" name="TextBox 21"/>
          <p:cNvSpPr txBox="1"/>
          <p:nvPr/>
        </p:nvSpPr>
        <p:spPr>
          <a:xfrm>
            <a:off x="4123989" y="719270"/>
            <a:ext cx="7115511" cy="1754326"/>
          </a:xfrm>
          <a:prstGeom prst="rect">
            <a:avLst/>
          </a:prstGeom>
          <a:noFill/>
        </p:spPr>
        <p:txBody>
          <a:bodyPr wrap="square" rtlCol="0">
            <a:spAutoFit/>
          </a:bodyPr>
          <a:lstStyle/>
          <a:p>
            <a:r>
              <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PICTURE ON SLIDE</a:t>
            </a:r>
          </a:p>
          <a:p>
            <a:r>
              <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RIGHT POSITION</a:t>
            </a:r>
          </a:p>
        </p:txBody>
      </p:sp>
      <p:sp>
        <p:nvSpPr>
          <p:cNvPr id="19" name="TextBox 3"/>
          <p:cNvSpPr txBox="1"/>
          <p:nvPr/>
        </p:nvSpPr>
        <p:spPr>
          <a:xfrm>
            <a:off x="5393866" y="4700232"/>
            <a:ext cx="973343" cy="276999"/>
          </a:xfrm>
          <a:prstGeom prst="rect">
            <a:avLst/>
          </a:prstGeom>
          <a:noFill/>
        </p:spPr>
        <p:txBody>
          <a:bodyPr wrap="none" rtlCol="0">
            <a:spAutoFit/>
          </a:bodyPr>
          <a:lstStyle/>
          <a:p>
            <a:r>
              <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20" name="TextBox 4"/>
          <p:cNvSpPr txBox="1"/>
          <p:nvPr/>
        </p:nvSpPr>
        <p:spPr>
          <a:xfrm>
            <a:off x="5393866" y="4977232"/>
            <a:ext cx="2220440" cy="707886"/>
          </a:xfrm>
          <a:prstGeom prst="rect">
            <a:avLst/>
          </a:prstGeom>
          <a:noFill/>
        </p:spPr>
        <p:txBody>
          <a:bodyPr wrap="square" rtlCol="0">
            <a:spAutoFit/>
          </a:bodyPr>
          <a:lstStyle/>
          <a:p>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Entrepreneurial activities differ substantially depending on the type of organization and creativity involved. </a:t>
            </a:r>
          </a:p>
        </p:txBody>
      </p:sp>
      <p:sp>
        <p:nvSpPr>
          <p:cNvPr id="21" name="TextBox 5"/>
          <p:cNvSpPr txBox="1"/>
          <p:nvPr/>
        </p:nvSpPr>
        <p:spPr>
          <a:xfrm>
            <a:off x="9584929" y="4700233"/>
            <a:ext cx="861133" cy="276999"/>
          </a:xfrm>
          <a:prstGeom prst="rect">
            <a:avLst/>
          </a:prstGeom>
          <a:noFill/>
        </p:spPr>
        <p:txBody>
          <a:bodyPr wrap="none" rtlCol="0">
            <a:spAutoFit/>
          </a:bodyPr>
          <a:lstStyle/>
          <a:p>
            <a:r>
              <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TEXT</a:t>
            </a:r>
          </a:p>
        </p:txBody>
      </p:sp>
      <p:sp>
        <p:nvSpPr>
          <p:cNvPr id="22" name="TextBox 6"/>
          <p:cNvSpPr txBox="1"/>
          <p:nvPr/>
        </p:nvSpPr>
        <p:spPr>
          <a:xfrm>
            <a:off x="9584929" y="4977232"/>
            <a:ext cx="2200490" cy="707886"/>
          </a:xfrm>
          <a:prstGeom prst="rect">
            <a:avLst/>
          </a:prstGeom>
          <a:noFill/>
        </p:spPr>
        <p:txBody>
          <a:bodyPr wrap="square" rtlCol="0">
            <a:spAutoFit/>
          </a:bodyPr>
          <a:lstStyle/>
          <a:p>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Entrepreneurial activities differ substantially depending on the type of organization and creativity involved. </a:t>
            </a:r>
          </a:p>
        </p:txBody>
      </p:sp>
      <p:sp>
        <p:nvSpPr>
          <p:cNvPr id="23" name="Oval 16"/>
          <p:cNvSpPr/>
          <p:nvPr/>
        </p:nvSpPr>
        <p:spPr>
          <a:xfrm>
            <a:off x="4284684" y="4687824"/>
            <a:ext cx="1003391" cy="1003389"/>
          </a:xfrm>
          <a:prstGeom prst="ellips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18"/>
          <p:cNvSpPr/>
          <p:nvPr/>
        </p:nvSpPr>
        <p:spPr>
          <a:xfrm>
            <a:off x="8465609" y="4765418"/>
            <a:ext cx="1003391" cy="1003389"/>
          </a:xfrm>
          <a:prstGeom prst="ellips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hape 2782"/>
          <p:cNvSpPr/>
          <p:nvPr/>
        </p:nvSpPr>
        <p:spPr>
          <a:xfrm>
            <a:off x="4462897" y="4919298"/>
            <a:ext cx="670093" cy="578294"/>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1">
              <a:lumMod val="85000"/>
              <a:lumOff val="15000"/>
            </a:schemeClr>
          </a:solidFill>
          <a:ln w="12700">
            <a:noFill/>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bg1"/>
              </a:solidFill>
            </a:endParaRPr>
          </a:p>
        </p:txBody>
      </p:sp>
      <p:sp>
        <p:nvSpPr>
          <p:cNvPr id="26" name="Shape 2783"/>
          <p:cNvSpPr/>
          <p:nvPr/>
        </p:nvSpPr>
        <p:spPr>
          <a:xfrm>
            <a:off x="8638133" y="4986544"/>
            <a:ext cx="669449" cy="57816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lumMod val="85000"/>
              <a:lumOff val="15000"/>
            </a:schemeClr>
          </a:solidFill>
          <a:ln w="12700">
            <a:noFill/>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 name="矩形 26"/>
          <p:cNvSpPr/>
          <p:nvPr/>
        </p:nvSpPr>
        <p:spPr>
          <a:xfrm>
            <a:off x="4161425" y="2694722"/>
            <a:ext cx="6725650"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cSld>
  <p:clrMapOvr>
    <a:masterClrMapping/>
  </p:clrMapOvr>
  <mc:AlternateContent xmlns:mc="http://schemas.openxmlformats.org/markup-compatibility/2006" xmlns:p14="http://schemas.microsoft.com/office/powerpoint/2010/main">
    <mc:Choice Requires="p14">
      <p:transition spd="slow" p14:dur="1300" advTm="5077">
        <p14:pan dir="u"/>
      </p:transition>
    </mc:Choice>
    <mc:Fallback xmlns="">
      <p:transition spd="slow" advTm="50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250"/>
                                        <p:tgtEl>
                                          <p:spTgt spid="18">
                                            <p:txEl>
                                              <p:pRg st="0" end="0"/>
                                            </p:txEl>
                                          </p:spTgt>
                                        </p:tgtEl>
                                      </p:cBhvr>
                                    </p:animEffect>
                                    <p:anim calcmode="lin" valueType="num">
                                      <p:cBhvr>
                                        <p:cTn id="18"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625"/>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8">
                                            <p:txEl>
                                              <p:pRg st="1" end="1"/>
                                            </p:txEl>
                                          </p:spTgt>
                                        </p:tgtEl>
                                        <p:attrNameLst>
                                          <p:attrName>style.visibility</p:attrName>
                                        </p:attrNameLst>
                                      </p:cBhvr>
                                      <p:to>
                                        <p:strVal val="visible"/>
                                      </p:to>
                                    </p:set>
                                    <p:animEffect transition="in" filter="fade">
                                      <p:cBhvr>
                                        <p:cTn id="23" dur="250"/>
                                        <p:tgtEl>
                                          <p:spTgt spid="18">
                                            <p:txEl>
                                              <p:pRg st="1" end="1"/>
                                            </p:txEl>
                                          </p:spTgt>
                                        </p:tgtEl>
                                      </p:cBhvr>
                                    </p:animEffect>
                                    <p:anim calcmode="lin" valueType="num">
                                      <p:cBhvr>
                                        <p:cTn id="24" dur="25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5" dur="25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2200"/>
                            </p:stCondLst>
                            <p:childTnLst>
                              <p:par>
                                <p:cTn id="27" presetID="42"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2574" r="12574"/>
          <a:stretch>
            <a:fillRect/>
          </a:stretch>
        </p:blipFill>
        <p:spPr/>
      </p:pic>
      <p:pic>
        <p:nvPicPr>
          <p:cNvPr id="20" name="图片占位符 19"/>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2558" r="12558"/>
          <a:stretch>
            <a:fillRect/>
          </a:stretch>
        </p:blipFill>
        <p:spPr/>
      </p:pic>
      <p:pic>
        <p:nvPicPr>
          <p:cNvPr id="19" name="图片占位符 18"/>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3371" r="13371"/>
          <a:stretch>
            <a:fillRect/>
          </a:stretch>
        </p:blipFill>
        <p:spPr/>
      </p:pic>
      <p:pic>
        <p:nvPicPr>
          <p:cNvPr id="22" name="图片占位符 21"/>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14570" r="14570"/>
          <a:stretch>
            <a:fillRect/>
          </a:stretch>
        </p:blipFill>
        <p:spPr/>
      </p:pic>
      <p:pic>
        <p:nvPicPr>
          <p:cNvPr id="23" name="图片占位符 22"/>
          <p:cNvPicPr>
            <a:picLocks noGrp="1" noChangeAspect="1"/>
          </p:cNvPicPr>
          <p:nvPr>
            <p:ph type="pic" sz="quarter" idx="15"/>
          </p:nvPr>
        </p:nvPicPr>
        <p:blipFill>
          <a:blip r:embed="rId8">
            <a:extLst>
              <a:ext uri="{28A0092B-C50C-407E-A947-70E740481C1C}">
                <a14:useLocalDpi xmlns:a14="http://schemas.microsoft.com/office/drawing/2010/main" val="0"/>
              </a:ext>
            </a:extLst>
          </a:blip>
          <a:srcRect l="13500" r="13500"/>
          <a:stretch>
            <a:fillRect/>
          </a:stretch>
        </p:blipFill>
        <p:spPr/>
      </p:pic>
      <p:grpSp>
        <p:nvGrpSpPr>
          <p:cNvPr id="15" name="Group 11"/>
          <p:cNvGrpSpPr/>
          <p:nvPr/>
        </p:nvGrpSpPr>
        <p:grpSpPr>
          <a:xfrm>
            <a:off x="990600" y="888110"/>
            <a:ext cx="3684814" cy="1211671"/>
            <a:chOff x="1790700" y="2902344"/>
            <a:chExt cx="3684814" cy="1211671"/>
          </a:xfrm>
        </p:grpSpPr>
        <p:sp>
          <p:nvSpPr>
            <p:cNvPr id="16" name="TextBox 12"/>
            <p:cNvSpPr txBox="1"/>
            <p:nvPr/>
          </p:nvSpPr>
          <p:spPr>
            <a:xfrm>
              <a:off x="1790700" y="3227618"/>
              <a:ext cx="3684814" cy="886397"/>
            </a:xfrm>
            <a:prstGeom prst="rect">
              <a:avLst/>
            </a:prstGeom>
            <a:noFill/>
          </p:spPr>
          <p:txBody>
            <a:bodyPr wrap="square" lIns="0" tIns="0" rIns="0" bIns="0" rtlCol="0">
              <a:spAutoFit/>
            </a:bodyPr>
            <a:lstStyle/>
            <a:p>
              <a:pPr>
                <a:lnSpc>
                  <a:spcPct val="80000"/>
                </a:lnSpc>
              </a:pPr>
              <a:r>
                <a:rPr lang="en-US" sz="3600" dirty="0">
                  <a:latin typeface="Titillium Light" charset="0"/>
                  <a:ea typeface="Titillium Light" charset="0"/>
                  <a:cs typeface="Titillium Light" charset="0"/>
                </a:rPr>
                <a:t>3D screen</a:t>
              </a:r>
            </a:p>
            <a:p>
              <a:pPr>
                <a:lnSpc>
                  <a:spcPct val="80000"/>
                </a:lnSpc>
              </a:pPr>
              <a:r>
                <a:rPr lang="en-US" sz="3600" dirty="0">
                  <a:latin typeface="Titillium Light" charset="0"/>
                  <a:ea typeface="Titillium Light" charset="0"/>
                  <a:cs typeface="Titillium Light" charset="0"/>
                </a:rPr>
                <a:t>mockup</a:t>
              </a:r>
            </a:p>
          </p:txBody>
        </p:sp>
        <p:sp>
          <p:nvSpPr>
            <p:cNvPr id="17" name="TextBox 13"/>
            <p:cNvSpPr txBox="1"/>
            <p:nvPr/>
          </p:nvSpPr>
          <p:spPr>
            <a:xfrm>
              <a:off x="1801585" y="2902344"/>
              <a:ext cx="1269578" cy="123111"/>
            </a:xfrm>
            <a:prstGeom prst="rect">
              <a:avLst/>
            </a:prstGeom>
            <a:noFill/>
          </p:spPr>
          <p:txBody>
            <a:bodyPr wrap="none" lIns="0" tIns="0" rIns="0" bIns="0" rtlCol="0">
              <a:spAutoFit/>
            </a:bodyPr>
            <a:lstStyle/>
            <a:p>
              <a:pPr>
                <a:lnSpc>
                  <a:spcPct val="80000"/>
                </a:lnSpc>
              </a:pPr>
              <a:r>
                <a:rPr lang="en-US" sz="1000" spc="300" dirty="0">
                  <a:latin typeface="Titillium" charset="0"/>
                  <a:ea typeface="Titillium" charset="0"/>
                  <a:cs typeface="Titillium" charset="0"/>
                </a:rPr>
                <a:t>APPLICATIONS</a:t>
              </a:r>
            </a:p>
          </p:txBody>
        </p:sp>
      </p:grpSp>
      <p:sp>
        <p:nvSpPr>
          <p:cNvPr id="18" name="TextBox 14"/>
          <p:cNvSpPr txBox="1"/>
          <p:nvPr/>
        </p:nvSpPr>
        <p:spPr>
          <a:xfrm>
            <a:off x="1001486" y="2245058"/>
            <a:ext cx="2759782" cy="830997"/>
          </a:xfrm>
          <a:prstGeom prst="rect">
            <a:avLst/>
          </a:prstGeom>
          <a:noFill/>
        </p:spPr>
        <p:txBody>
          <a:bodyPr wrap="square" lIns="0" tIns="0" rIns="91440" bIns="0" rtlCol="0">
            <a:spAutoFit/>
          </a:bodyPr>
          <a:lstStyle/>
          <a:p>
            <a:pPr>
              <a:lnSpc>
                <a:spcPct val="15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 </a:t>
            </a:r>
            <a:r>
              <a:rPr lang="en-US" sz="1200" dirty="0" err="1">
                <a:solidFill>
                  <a:schemeClr val="tx1">
                    <a:alpha val="60000"/>
                  </a:schemeClr>
                </a:solidFill>
                <a:latin typeface="Titillium" charset="0"/>
                <a:ea typeface="Titillium" charset="0"/>
                <a:cs typeface="Titillium" charset="0"/>
              </a:rPr>
              <a:t>Ipsum</a:t>
            </a:r>
            <a:r>
              <a:rPr lang="en-US" sz="1200" dirty="0">
                <a:solidFill>
                  <a:schemeClr val="tx1">
                    <a:alpha val="60000"/>
                  </a:schemeClr>
                </a:solidFill>
                <a:latin typeface="Titillium" charset="0"/>
                <a:ea typeface="Titillium" charset="0"/>
                <a:cs typeface="Titillium" charset="0"/>
              </a:rPr>
              <a:t> available, but the majority have suffered alteration.</a:t>
            </a:r>
          </a:p>
        </p:txBody>
      </p:sp>
    </p:spTree>
    <p:custDataLst>
      <p:tags r:id="rId1"/>
    </p:custDataLst>
  </p:cSld>
  <p:clrMapOvr>
    <a:masterClrMapping/>
  </p:clrMapOvr>
  <p:transition advTm="925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3"/>
          <p:cNvGrpSpPr/>
          <p:nvPr/>
        </p:nvGrpSpPr>
        <p:grpSpPr>
          <a:xfrm>
            <a:off x="1205438" y="2465093"/>
            <a:ext cx="1903642" cy="1903642"/>
            <a:chOff x="785786" y="1643056"/>
            <a:chExt cx="1903642" cy="1903642"/>
          </a:xfrm>
        </p:grpSpPr>
        <p:sp>
          <p:nvSpPr>
            <p:cNvPr id="6" name="Arc 7"/>
            <p:cNvSpPr/>
            <p:nvPr/>
          </p:nvSpPr>
          <p:spPr>
            <a:xfrm>
              <a:off x="785786" y="1643056"/>
              <a:ext cx="1903642" cy="1903642"/>
            </a:xfrm>
            <a:prstGeom prst="arc">
              <a:avLst>
                <a:gd name="adj1" fmla="val 10782369"/>
                <a:gd name="adj2" fmla="val 0"/>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Arc 16"/>
            <p:cNvSpPr/>
            <p:nvPr/>
          </p:nvSpPr>
          <p:spPr>
            <a:xfrm flipH="1">
              <a:off x="785786"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 name="Group 38"/>
            <p:cNvGrpSpPr/>
            <p:nvPr/>
          </p:nvGrpSpPr>
          <p:grpSpPr>
            <a:xfrm>
              <a:off x="1071538" y="1857370"/>
              <a:ext cx="1357322" cy="1461797"/>
              <a:chOff x="1071538" y="1857370"/>
              <a:chExt cx="1357322" cy="1461797"/>
            </a:xfrm>
          </p:grpSpPr>
          <p:sp>
            <p:nvSpPr>
              <p:cNvPr id="9" name="Oval 18"/>
              <p:cNvSpPr/>
              <p:nvPr/>
            </p:nvSpPr>
            <p:spPr>
              <a:xfrm>
                <a:off x="1374129"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2"/>
              <p:cNvSpPr/>
              <p:nvPr/>
            </p:nvSpPr>
            <p:spPr>
              <a:xfrm>
                <a:off x="1500166" y="2571750"/>
                <a:ext cx="514500"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Like</a:t>
                </a:r>
              </a:p>
            </p:txBody>
          </p:sp>
          <p:grpSp>
            <p:nvGrpSpPr>
              <p:cNvPr id="11" name="Group 31"/>
              <p:cNvGrpSpPr/>
              <p:nvPr/>
            </p:nvGrpSpPr>
            <p:grpSpPr>
              <a:xfrm>
                <a:off x="1531359" y="2072984"/>
                <a:ext cx="366051" cy="320998"/>
                <a:chOff x="1178347" y="1308393"/>
                <a:chExt cx="366051" cy="320998"/>
              </a:xfrm>
              <a:solidFill>
                <a:schemeClr val="bg1">
                  <a:lumMod val="65000"/>
                </a:schemeClr>
              </a:solidFill>
            </p:grpSpPr>
            <p:sp>
              <p:nvSpPr>
                <p:cNvPr id="13" name="AutoShape 147"/>
                <p:cNvSpPr/>
                <p:nvPr/>
              </p:nvSpPr>
              <p:spPr bwMode="auto">
                <a:xfrm>
                  <a:off x="1178347" y="1308393"/>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14" name="AutoShape 148"/>
                <p:cNvSpPr/>
                <p:nvPr/>
              </p:nvSpPr>
              <p:spPr bwMode="auto">
                <a:xfrm>
                  <a:off x="1235287" y="1365960"/>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12" name="Rectangle 34"/>
              <p:cNvSpPr/>
              <p:nvPr/>
            </p:nvSpPr>
            <p:spPr>
              <a:xfrm>
                <a:off x="1071538"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grpSp>
        <p:nvGrpSpPr>
          <p:cNvPr id="15" name="Group 44"/>
          <p:cNvGrpSpPr/>
          <p:nvPr/>
        </p:nvGrpSpPr>
        <p:grpSpPr>
          <a:xfrm>
            <a:off x="3859921" y="2465093"/>
            <a:ext cx="1903642" cy="1903642"/>
            <a:chOff x="2714612" y="1643056"/>
            <a:chExt cx="1903642" cy="1903642"/>
          </a:xfrm>
        </p:grpSpPr>
        <p:sp>
          <p:nvSpPr>
            <p:cNvPr id="16" name="Arc 8"/>
            <p:cNvSpPr/>
            <p:nvPr/>
          </p:nvSpPr>
          <p:spPr>
            <a:xfrm>
              <a:off x="2714612" y="1643056"/>
              <a:ext cx="1903642" cy="1903642"/>
            </a:xfrm>
            <a:prstGeom prst="arc">
              <a:avLst>
                <a:gd name="adj1" fmla="val 21571566"/>
                <a:gd name="adj2" fmla="val 10822907"/>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5"/>
            <p:cNvSpPr/>
            <p:nvPr/>
          </p:nvSpPr>
          <p:spPr>
            <a:xfrm flipH="1">
              <a:off x="2714612"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8" name="Group 39"/>
            <p:cNvGrpSpPr/>
            <p:nvPr/>
          </p:nvGrpSpPr>
          <p:grpSpPr>
            <a:xfrm>
              <a:off x="3000364" y="1857370"/>
              <a:ext cx="1357322" cy="1461797"/>
              <a:chOff x="3000364" y="1857370"/>
              <a:chExt cx="1357322" cy="1461797"/>
            </a:xfrm>
          </p:grpSpPr>
          <p:sp>
            <p:nvSpPr>
              <p:cNvPr id="19" name="Oval 19"/>
              <p:cNvSpPr/>
              <p:nvPr/>
            </p:nvSpPr>
            <p:spPr>
              <a:xfrm>
                <a:off x="3357554"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3"/>
              <p:cNvSpPr/>
              <p:nvPr/>
            </p:nvSpPr>
            <p:spPr>
              <a:xfrm>
                <a:off x="3214678" y="2571750"/>
                <a:ext cx="957313"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Diamond</a:t>
                </a:r>
              </a:p>
            </p:txBody>
          </p:sp>
          <p:sp>
            <p:nvSpPr>
              <p:cNvPr id="21" name="AutoShape 117"/>
              <p:cNvSpPr/>
              <p:nvPr/>
            </p:nvSpPr>
            <p:spPr bwMode="auto">
              <a:xfrm>
                <a:off x="3524123" y="2075278"/>
                <a:ext cx="366051" cy="27469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22" name="Rectangle 35"/>
              <p:cNvSpPr/>
              <p:nvPr/>
            </p:nvSpPr>
            <p:spPr>
              <a:xfrm>
                <a:off x="3000364"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grpSp>
        <p:nvGrpSpPr>
          <p:cNvPr id="23" name="Group 45"/>
          <p:cNvGrpSpPr/>
          <p:nvPr/>
        </p:nvGrpSpPr>
        <p:grpSpPr>
          <a:xfrm>
            <a:off x="6513286" y="2465093"/>
            <a:ext cx="1903642" cy="1903642"/>
            <a:chOff x="4643438" y="1643056"/>
            <a:chExt cx="1903642" cy="1903642"/>
          </a:xfrm>
        </p:grpSpPr>
        <p:sp>
          <p:nvSpPr>
            <p:cNvPr id="24" name="Arc 9"/>
            <p:cNvSpPr/>
            <p:nvPr/>
          </p:nvSpPr>
          <p:spPr>
            <a:xfrm>
              <a:off x="4643438" y="1643056"/>
              <a:ext cx="1903642" cy="1903642"/>
            </a:xfrm>
            <a:prstGeom prst="arc">
              <a:avLst>
                <a:gd name="adj1" fmla="val 10782369"/>
                <a:gd name="adj2" fmla="val 0"/>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14"/>
            <p:cNvSpPr/>
            <p:nvPr/>
          </p:nvSpPr>
          <p:spPr>
            <a:xfrm flipH="1">
              <a:off x="4643438"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6" name="Group 40"/>
            <p:cNvGrpSpPr/>
            <p:nvPr/>
          </p:nvGrpSpPr>
          <p:grpSpPr>
            <a:xfrm>
              <a:off x="4929190" y="1857370"/>
              <a:ext cx="1357322" cy="1461797"/>
              <a:chOff x="4929190" y="1857370"/>
              <a:chExt cx="1357322" cy="1461797"/>
            </a:xfrm>
          </p:grpSpPr>
          <p:sp>
            <p:nvSpPr>
              <p:cNvPr id="27" name="Oval 20"/>
              <p:cNvSpPr/>
              <p:nvPr/>
            </p:nvSpPr>
            <p:spPr>
              <a:xfrm>
                <a:off x="5214942"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4"/>
              <p:cNvSpPr/>
              <p:nvPr/>
            </p:nvSpPr>
            <p:spPr>
              <a:xfrm>
                <a:off x="5286380" y="2571750"/>
                <a:ext cx="519694"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Star</a:t>
                </a:r>
              </a:p>
            </p:txBody>
          </p:sp>
          <p:sp>
            <p:nvSpPr>
              <p:cNvPr id="29" name="AutoShape 139"/>
              <p:cNvSpPr/>
              <p:nvPr/>
            </p:nvSpPr>
            <p:spPr bwMode="auto">
              <a:xfrm>
                <a:off x="5375987" y="2013242"/>
                <a:ext cx="366050" cy="35478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30" name="Rectangle 36"/>
              <p:cNvSpPr/>
              <p:nvPr/>
            </p:nvSpPr>
            <p:spPr>
              <a:xfrm>
                <a:off x="4929190"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grpSp>
        <p:nvGrpSpPr>
          <p:cNvPr id="31" name="Group 46"/>
          <p:cNvGrpSpPr/>
          <p:nvPr/>
        </p:nvGrpSpPr>
        <p:grpSpPr>
          <a:xfrm>
            <a:off x="9166651" y="2465093"/>
            <a:ext cx="1903642" cy="1903642"/>
            <a:chOff x="6572264" y="1643056"/>
            <a:chExt cx="1903642" cy="1903642"/>
          </a:xfrm>
        </p:grpSpPr>
        <p:sp>
          <p:nvSpPr>
            <p:cNvPr id="32" name="Arc 10"/>
            <p:cNvSpPr/>
            <p:nvPr/>
          </p:nvSpPr>
          <p:spPr>
            <a:xfrm>
              <a:off x="6572264" y="1643056"/>
              <a:ext cx="1903642" cy="1903642"/>
            </a:xfrm>
            <a:prstGeom prst="arc">
              <a:avLst>
                <a:gd name="adj1" fmla="val 21571566"/>
                <a:gd name="adj2" fmla="val 10822907"/>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13"/>
            <p:cNvSpPr/>
            <p:nvPr/>
          </p:nvSpPr>
          <p:spPr>
            <a:xfrm flipH="1">
              <a:off x="6572264"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34" name="Group 41"/>
            <p:cNvGrpSpPr/>
            <p:nvPr/>
          </p:nvGrpSpPr>
          <p:grpSpPr>
            <a:xfrm>
              <a:off x="6858016" y="1857370"/>
              <a:ext cx="1357322" cy="1461797"/>
              <a:chOff x="6858016" y="1857370"/>
              <a:chExt cx="1357322" cy="1461797"/>
            </a:xfrm>
          </p:grpSpPr>
          <p:sp>
            <p:nvSpPr>
              <p:cNvPr id="35" name="Oval 21"/>
              <p:cNvSpPr/>
              <p:nvPr/>
            </p:nvSpPr>
            <p:spPr>
              <a:xfrm>
                <a:off x="7215206"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25"/>
              <p:cNvSpPr/>
              <p:nvPr/>
            </p:nvSpPr>
            <p:spPr>
              <a:xfrm>
                <a:off x="7143768" y="2571750"/>
                <a:ext cx="861133"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Delivery</a:t>
                </a:r>
              </a:p>
            </p:txBody>
          </p:sp>
          <p:grpSp>
            <p:nvGrpSpPr>
              <p:cNvPr id="37" name="Group 26"/>
              <p:cNvGrpSpPr/>
              <p:nvPr/>
            </p:nvGrpSpPr>
            <p:grpSpPr>
              <a:xfrm>
                <a:off x="7384751" y="2038569"/>
                <a:ext cx="366051" cy="297846"/>
                <a:chOff x="7817318" y="3514082"/>
                <a:chExt cx="366051" cy="297846"/>
              </a:xfrm>
              <a:solidFill>
                <a:schemeClr val="bg1">
                  <a:lumMod val="65000"/>
                </a:schemeClr>
              </a:solidFill>
            </p:grpSpPr>
            <p:sp>
              <p:nvSpPr>
                <p:cNvPr id="39" name="AutoShape 5"/>
                <p:cNvSpPr/>
                <p:nvPr/>
              </p:nvSpPr>
              <p:spPr bwMode="auto">
                <a:xfrm>
                  <a:off x="8068858" y="3605439"/>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0" name="AutoShape 6"/>
                <p:cNvSpPr/>
                <p:nvPr/>
              </p:nvSpPr>
              <p:spPr bwMode="auto">
                <a:xfrm>
                  <a:off x="7817318" y="3514082"/>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grpSp>
          <p:sp>
            <p:nvSpPr>
              <p:cNvPr id="38" name="Rectangle 37"/>
              <p:cNvSpPr/>
              <p:nvPr/>
            </p:nvSpPr>
            <p:spPr>
              <a:xfrm>
                <a:off x="6858016"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sp>
        <p:nvSpPr>
          <p:cNvPr id="41" name="文本框 40"/>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
        <p:nvSpPr>
          <p:cNvPr id="43" name="矩形 42"/>
          <p:cNvSpPr/>
          <p:nvPr/>
        </p:nvSpPr>
        <p:spPr>
          <a:xfrm>
            <a:off x="779666" y="5463772"/>
            <a:ext cx="10632660" cy="415498"/>
          </a:xfrm>
          <a:prstGeom prst="rect">
            <a:avLst/>
          </a:prstGeom>
        </p:spPr>
        <p:txBody>
          <a:bodyPr wrap="square">
            <a:spAutoFit/>
          </a:bodyPr>
          <a:lstStyle/>
          <a:p>
            <a:pPr algn="ctr">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4666">
        <p15:prstTrans prst="origami"/>
      </p:transition>
    </mc:Choice>
    <mc:Fallback xmlns="">
      <p:transition spd="slow" advTm="46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Top)">
                                      <p:cBhvr>
                                        <p:cTn id="7" dur="500"/>
                                        <p:tgtEl>
                                          <p:spTgt spid="5"/>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Top)">
                                      <p:cBhvr>
                                        <p:cTn id="15" dur="500"/>
                                        <p:tgtEl>
                                          <p:spTgt spid="2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lide(fromTop)">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843873" y="2890195"/>
            <a:ext cx="2514448" cy="2509144"/>
            <a:chOff x="4843873" y="2890195"/>
            <a:chExt cx="2514448" cy="2509144"/>
          </a:xfrm>
        </p:grpSpPr>
        <p:sp>
          <p:nvSpPr>
            <p:cNvPr id="4" name="Freeform 5"/>
            <p:cNvSpPr/>
            <p:nvPr/>
          </p:nvSpPr>
          <p:spPr>
            <a:xfrm>
              <a:off x="5474923" y="2890195"/>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tx1">
                <a:lumMod val="85000"/>
                <a:lumOff val="1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sp>
          <p:nvSpPr>
            <p:cNvPr id="5" name="Freeform 6"/>
            <p:cNvSpPr/>
            <p:nvPr/>
          </p:nvSpPr>
          <p:spPr>
            <a:xfrm>
              <a:off x="4843873"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bg1">
                <a:lumMod val="6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sp>
          <p:nvSpPr>
            <p:cNvPr id="6" name="Freeform 7"/>
            <p:cNvSpPr/>
            <p:nvPr/>
          </p:nvSpPr>
          <p:spPr>
            <a:xfrm>
              <a:off x="5474923" y="414476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chemeClr val="bg1">
                <a:lumMod val="8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56211" rIns="947668" bIns="1739124" numCol="1" spcCol="1270" anchor="ctr" anchorCtr="0">
              <a:noAutofit/>
            </a:bodyPr>
            <a:lstStyle/>
            <a:p>
              <a:pPr lvl="0" algn="ctr" defTabSz="1822450">
                <a:lnSpc>
                  <a:spcPct val="90000"/>
                </a:lnSpc>
                <a:spcBef>
                  <a:spcPct val="0"/>
                </a:spcBef>
                <a:spcAft>
                  <a:spcPct val="35000"/>
                </a:spcAft>
              </a:pPr>
              <a:endParaRPr lang="en-US" sz="4100" kern="1200"/>
            </a:p>
          </p:txBody>
        </p:sp>
        <p:sp>
          <p:nvSpPr>
            <p:cNvPr id="7" name="Freeform 8"/>
            <p:cNvSpPr/>
            <p:nvPr/>
          </p:nvSpPr>
          <p:spPr>
            <a:xfrm>
              <a:off x="6103749"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bg1">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grpSp>
      <p:sp>
        <p:nvSpPr>
          <p:cNvPr id="8" name="Rectangle 23"/>
          <p:cNvSpPr/>
          <p:nvPr/>
        </p:nvSpPr>
        <p:spPr>
          <a:xfrm>
            <a:off x="8101566" y="28404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9" name="文本框 8"/>
          <p:cNvSpPr txBox="1"/>
          <p:nvPr/>
        </p:nvSpPr>
        <p:spPr>
          <a:xfrm>
            <a:off x="8101566" y="25791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23"/>
          <p:cNvSpPr/>
          <p:nvPr/>
        </p:nvSpPr>
        <p:spPr>
          <a:xfrm>
            <a:off x="8101566" y="503328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1" name="文本框 10"/>
          <p:cNvSpPr txBox="1"/>
          <p:nvPr/>
        </p:nvSpPr>
        <p:spPr>
          <a:xfrm>
            <a:off x="8101566" y="477205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16826" y="2579187"/>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Rectangle 23"/>
          <p:cNvSpPr/>
          <p:nvPr/>
        </p:nvSpPr>
        <p:spPr>
          <a:xfrm>
            <a:off x="1616827" y="2842086"/>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4" name="文本框 13"/>
          <p:cNvSpPr txBox="1"/>
          <p:nvPr/>
        </p:nvSpPr>
        <p:spPr>
          <a:xfrm>
            <a:off x="1616826" y="4772053"/>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23"/>
          <p:cNvSpPr/>
          <p:nvPr/>
        </p:nvSpPr>
        <p:spPr>
          <a:xfrm>
            <a:off x="1616825" y="503051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6" name="文本框 15"/>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7604">
        <p15:prstTrans prst="fracture"/>
      </p:transition>
    </mc:Choice>
    <mc:Fallback xmlns="">
      <p:transition spd="slow" advTm="76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250"/>
                                        <p:tgtEl>
                                          <p:spTgt spid="12">
                                            <p:txEl>
                                              <p:pRg st="0" end="0"/>
                                            </p:txEl>
                                          </p:spTgt>
                                        </p:tgtEl>
                                      </p:cBhvr>
                                    </p:animEffect>
                                    <p:anim calcmode="lin" valueType="num">
                                      <p:cBhvr>
                                        <p:cTn id="14"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6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1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9">
                                            <p:txEl>
                                              <p:pRg st="0" end="0"/>
                                            </p:txEl>
                                          </p:spTgt>
                                        </p:tgtEl>
                                        <p:attrNameLst>
                                          <p:attrName>style.visibility</p:attrName>
                                        </p:attrNameLst>
                                      </p:cBhvr>
                                      <p:to>
                                        <p:strVal val="visible"/>
                                      </p:to>
                                    </p:set>
                                    <p:animEffect transition="in" filter="fade">
                                      <p:cBhvr>
                                        <p:cTn id="25" dur="250"/>
                                        <p:tgtEl>
                                          <p:spTgt spid="9">
                                            <p:txEl>
                                              <p:pRg st="0" end="0"/>
                                            </p:txEl>
                                          </p:spTgt>
                                        </p:tgtEl>
                                      </p:cBhvr>
                                    </p:animEffect>
                                    <p:anim calcmode="lin" valueType="num">
                                      <p:cBhvr>
                                        <p:cTn id="26" dur="25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7" dur="25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27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32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fade">
                                      <p:cBhvr>
                                        <p:cTn id="37" dur="250"/>
                                        <p:tgtEl>
                                          <p:spTgt spid="14">
                                            <p:txEl>
                                              <p:pRg st="0" end="0"/>
                                            </p:txEl>
                                          </p:spTgt>
                                        </p:tgtEl>
                                      </p:cBhvr>
                                    </p:animEffect>
                                    <p:anim calcmode="lin" valueType="num">
                                      <p:cBhvr>
                                        <p:cTn id="3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11">
                                            <p:txEl>
                                              <p:pRg st="0" end="0"/>
                                            </p:txEl>
                                          </p:spTgt>
                                        </p:tgtEl>
                                        <p:attrNameLst>
                                          <p:attrName>style.visibility</p:attrName>
                                        </p:attrNameLst>
                                      </p:cBhvr>
                                      <p:to>
                                        <p:strVal val="visible"/>
                                      </p:to>
                                    </p:set>
                                    <p:animEffect transition="in" filter="fade">
                                      <p:cBhvr>
                                        <p:cTn id="49" dur="250"/>
                                        <p:tgtEl>
                                          <p:spTgt spid="11">
                                            <p:txEl>
                                              <p:pRg st="0" end="0"/>
                                            </p:txEl>
                                          </p:spTgt>
                                        </p:tgtEl>
                                      </p:cBhvr>
                                    </p:animEffect>
                                    <p:anim calcmode="lin" valueType="num">
                                      <p:cBhvr>
                                        <p:cTn id="50"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1"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490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anim calcmode="lin" valueType="num">
                                      <p:cBhvr>
                                        <p:cTn id="56" dur="500" fill="hold"/>
                                        <p:tgtEl>
                                          <p:spTgt spid="10"/>
                                        </p:tgtEl>
                                        <p:attrNameLst>
                                          <p:attrName>ppt_x</p:attrName>
                                        </p:attrNameLst>
                                      </p:cBhvr>
                                      <p:tavLst>
                                        <p:tav tm="0">
                                          <p:val>
                                            <p:strVal val="#ppt_x"/>
                                          </p:val>
                                        </p:tav>
                                        <p:tav tm="100000">
                                          <p:val>
                                            <p:strVal val="#ppt_x"/>
                                          </p:val>
                                        </p:tav>
                                      </p:tavLst>
                                    </p:anim>
                                    <p:anim calcmode="lin" valueType="num">
                                      <p:cBhvr>
                                        <p:cTn id="5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P spid="11" grpId="0" build="p"/>
      <p:bldP spid="12" grpId="0" build="p"/>
      <p:bldP spid="13" grpId="0"/>
      <p:bldP spid="14" grpId="0" build="p"/>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
          <p:cNvGrpSpPr/>
          <p:nvPr/>
        </p:nvGrpSpPr>
        <p:grpSpPr>
          <a:xfrm>
            <a:off x="6046327" y="1209889"/>
            <a:ext cx="5269374" cy="1657238"/>
            <a:chOff x="2928897" y="3745170"/>
            <a:chExt cx="18575262" cy="5842000"/>
          </a:xfrm>
          <a:solidFill>
            <a:schemeClr val="tx1">
              <a:lumMod val="85000"/>
              <a:lumOff val="15000"/>
            </a:schemeClr>
          </a:solidFill>
        </p:grpSpPr>
        <p:sp>
          <p:nvSpPr>
            <p:cNvPr id="33" name="AutoShape 2"/>
            <p:cNvSpPr/>
            <p:nvPr/>
          </p:nvSpPr>
          <p:spPr bwMode="auto">
            <a:xfrm>
              <a:off x="15663680" y="3745170"/>
              <a:ext cx="5840479" cy="5842000"/>
            </a:xfrm>
            <a:prstGeom prst="diamond">
              <a:avLst/>
            </a:prstGeom>
            <a:solidFill>
              <a:schemeClr val="tx1">
                <a:lumMod val="50000"/>
                <a:lumOff val="50000"/>
              </a:schemeClr>
            </a:solid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sp>
          <p:nvSpPr>
            <p:cNvPr id="34" name="AutoShape 3"/>
            <p:cNvSpPr/>
            <p:nvPr/>
          </p:nvSpPr>
          <p:spPr bwMode="auto">
            <a:xfrm>
              <a:off x="11308714" y="3745170"/>
              <a:ext cx="5840479" cy="5842000"/>
            </a:xfrm>
            <a:prstGeom prst="diamond">
              <a:avLst/>
            </a:prstGeom>
            <a:solidFill>
              <a:schemeClr val="tx1">
                <a:lumMod val="85000"/>
                <a:lumOff val="15000"/>
              </a:schemeClr>
            </a:solid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sp>
          <p:nvSpPr>
            <p:cNvPr id="35" name="AutoShape 4"/>
            <p:cNvSpPr/>
            <p:nvPr/>
          </p:nvSpPr>
          <p:spPr bwMode="auto">
            <a:xfrm>
              <a:off x="7068019" y="3745170"/>
              <a:ext cx="5840479" cy="5842000"/>
            </a:xfrm>
            <a:prstGeom prst="diamond">
              <a:avLst/>
            </a:prstGeom>
            <a:solidFill>
              <a:schemeClr val="tx1">
                <a:lumMod val="65000"/>
                <a:lumOff val="35000"/>
              </a:schemeClr>
            </a:solid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sp>
          <p:nvSpPr>
            <p:cNvPr id="36" name="AutoShape 5"/>
            <p:cNvSpPr/>
            <p:nvPr/>
          </p:nvSpPr>
          <p:spPr bwMode="auto">
            <a:xfrm>
              <a:off x="2928897" y="3745170"/>
              <a:ext cx="5840479" cy="5842000"/>
            </a:xfrm>
            <a:prstGeom prst="diamond">
              <a:avLst/>
            </a:prstGeom>
            <a:grp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gr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 y="0"/>
            <a:ext cx="5286375" cy="6858000"/>
          </a:xfrm>
          <a:prstGeom prst="rect">
            <a:avLst/>
          </a:prstGeom>
        </p:spPr>
      </p:pic>
      <p:sp>
        <p:nvSpPr>
          <p:cNvPr id="38" name="Shape 2525"/>
          <p:cNvSpPr/>
          <p:nvPr/>
        </p:nvSpPr>
        <p:spPr>
          <a:xfrm>
            <a:off x="6650923"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0" name="Shape 2591"/>
          <p:cNvSpPr/>
          <p:nvPr/>
        </p:nvSpPr>
        <p:spPr>
          <a:xfrm>
            <a:off x="9070851"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Shape 2633"/>
          <p:cNvSpPr/>
          <p:nvPr/>
        </p:nvSpPr>
        <p:spPr>
          <a:xfrm>
            <a:off x="10305795"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Shape 2579"/>
          <p:cNvSpPr/>
          <p:nvPr/>
        </p:nvSpPr>
        <p:spPr>
          <a:xfrm>
            <a:off x="7880630"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Rectangle 23"/>
          <p:cNvSpPr/>
          <p:nvPr/>
        </p:nvSpPr>
        <p:spPr>
          <a:xfrm>
            <a:off x="6180284" y="408819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3" name="文本框 42"/>
          <p:cNvSpPr txBox="1"/>
          <p:nvPr/>
        </p:nvSpPr>
        <p:spPr>
          <a:xfrm>
            <a:off x="6180284" y="382696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01</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Rectangle 23"/>
          <p:cNvSpPr/>
          <p:nvPr/>
        </p:nvSpPr>
        <p:spPr>
          <a:xfrm>
            <a:off x="8990159" y="408759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5" name="文本框 44"/>
          <p:cNvSpPr txBox="1"/>
          <p:nvPr/>
        </p:nvSpPr>
        <p:spPr>
          <a:xfrm>
            <a:off x="8990159" y="382636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02</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Rectangle 23"/>
          <p:cNvSpPr/>
          <p:nvPr/>
        </p:nvSpPr>
        <p:spPr>
          <a:xfrm>
            <a:off x="6180284" y="53931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7" name="文本框 46"/>
          <p:cNvSpPr txBox="1"/>
          <p:nvPr/>
        </p:nvSpPr>
        <p:spPr>
          <a:xfrm>
            <a:off x="6180284" y="51318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03</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Rectangle 23"/>
          <p:cNvSpPr/>
          <p:nvPr/>
        </p:nvSpPr>
        <p:spPr>
          <a:xfrm>
            <a:off x="8990159" y="5392522"/>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49" name="文本框 48"/>
          <p:cNvSpPr txBox="1"/>
          <p:nvPr/>
        </p:nvSpPr>
        <p:spPr>
          <a:xfrm>
            <a:off x="8990159" y="5131288"/>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04</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203">
        <p:split orient="vert"/>
      </p:transition>
    </mc:Choice>
    <mc:Fallback xmlns="">
      <p:transition spd="slow" advTm="3203">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par>
                                <p:cTn id="12" presetID="42" presetClass="entr" presetSubtype="0" fill="hold" grpId="0" nodeType="withEffect">
                                  <p:stCondLst>
                                    <p:cond delay="50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1000"/>
                                        <p:tgtEl>
                                          <p:spTgt spid="44"/>
                                        </p:tgtEl>
                                      </p:cBhvr>
                                    </p:animEffect>
                                    <p:anim calcmode="lin" valueType="num">
                                      <p:cBhvr>
                                        <p:cTn id="25" dur="1000" fill="hold"/>
                                        <p:tgtEl>
                                          <p:spTgt spid="44"/>
                                        </p:tgtEl>
                                        <p:attrNameLst>
                                          <p:attrName>ppt_x</p:attrName>
                                        </p:attrNameLst>
                                      </p:cBhvr>
                                      <p:tavLst>
                                        <p:tav tm="0">
                                          <p:val>
                                            <p:strVal val="#ppt_x"/>
                                          </p:val>
                                        </p:tav>
                                        <p:tav tm="100000">
                                          <p:val>
                                            <p:strVal val="#ppt_x"/>
                                          </p:val>
                                        </p:tav>
                                      </p:tavLst>
                                    </p:anim>
                                    <p:anim calcmode="lin" valueType="num">
                                      <p:cBhvr>
                                        <p:cTn id="26" dur="1000" fill="hold"/>
                                        <p:tgtEl>
                                          <p:spTgt spid="4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0"/>
          <p:cNvSpPr>
            <a:spLocks noChangeArrowheads="1"/>
          </p:cNvSpPr>
          <p:nvPr/>
        </p:nvSpPr>
        <p:spPr bwMode="auto">
          <a:xfrm>
            <a:off x="7753198" y="117002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6" name="Rectangle 23"/>
          <p:cNvSpPr/>
          <p:nvPr/>
        </p:nvSpPr>
        <p:spPr>
          <a:xfrm>
            <a:off x="7753199" y="148901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9" name="直接连接符 8"/>
          <p:cNvCxnSpPr/>
          <p:nvPr/>
        </p:nvCxnSpPr>
        <p:spPr>
          <a:xfrm>
            <a:off x="0" y="0"/>
            <a:ext cx="1552575" cy="1508581"/>
          </a:xfrm>
          <a:prstGeom prst="line">
            <a:avLst/>
          </a:prstGeom>
        </p:spPr>
        <p:style>
          <a:lnRef idx="1">
            <a:schemeClr val="accent3"/>
          </a:lnRef>
          <a:fillRef idx="0">
            <a:schemeClr val="accent3"/>
          </a:fillRef>
          <a:effectRef idx="0">
            <a:schemeClr val="accent3"/>
          </a:effectRef>
          <a:fontRef idx="minor">
            <a:schemeClr val="tx1"/>
          </a:fontRef>
        </p:style>
      </p:cxnSp>
      <p:sp>
        <p:nvSpPr>
          <p:cNvPr id="10" name="椭圆 9"/>
          <p:cNvSpPr/>
          <p:nvPr/>
        </p:nvSpPr>
        <p:spPr>
          <a:xfrm>
            <a:off x="1552575" y="1508581"/>
            <a:ext cx="133350" cy="12019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685925" y="1628775"/>
            <a:ext cx="1438275" cy="1378862"/>
          </a:xfrm>
          <a:prstGeom prst="line">
            <a:avLst/>
          </a:prstGeom>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H="1">
            <a:off x="1576983" y="3170658"/>
            <a:ext cx="1485900" cy="1362075"/>
          </a:xfrm>
          <a:prstGeom prst="line">
            <a:avLst/>
          </a:prstGeom>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1588443" y="4695754"/>
            <a:ext cx="2904006" cy="2162246"/>
          </a:xfrm>
          <a:prstGeom prst="line">
            <a:avLst/>
          </a:prstGeom>
        </p:spPr>
        <p:style>
          <a:lnRef idx="1">
            <a:schemeClr val="accent3"/>
          </a:lnRef>
          <a:fillRef idx="0">
            <a:schemeClr val="accent3"/>
          </a:fillRef>
          <a:effectRef idx="0">
            <a:schemeClr val="accent3"/>
          </a:effectRef>
          <a:fontRef idx="minor">
            <a:schemeClr val="tx1"/>
          </a:fontRef>
        </p:style>
      </p:cxnSp>
      <p:sp>
        <p:nvSpPr>
          <p:cNvPr id="16" name="椭圆 15"/>
          <p:cNvSpPr/>
          <p:nvPr/>
        </p:nvSpPr>
        <p:spPr>
          <a:xfrm>
            <a:off x="3102768" y="3050464"/>
            <a:ext cx="133350" cy="120194"/>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3633" y="4566035"/>
            <a:ext cx="133350" cy="12019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p:nvPr/>
        </p:nvSpPr>
        <p:spPr>
          <a:xfrm>
            <a:off x="3236118" y="2912505"/>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19" name="Subtitle 2"/>
          <p:cNvSpPr txBox="1"/>
          <p:nvPr/>
        </p:nvSpPr>
        <p:spPr>
          <a:xfrm>
            <a:off x="1838324" y="1367907"/>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0" name="Subtitle 2"/>
          <p:cNvSpPr txBox="1"/>
          <p:nvPr/>
        </p:nvSpPr>
        <p:spPr>
          <a:xfrm>
            <a:off x="1718369" y="4391756"/>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7" name="任意多边形: 形状 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5" name="Chart 2"/>
          <p:cNvGraphicFramePr/>
          <p:nvPr/>
        </p:nvGraphicFramePr>
        <p:xfrm>
          <a:off x="7493756" y="2432707"/>
          <a:ext cx="3880919" cy="3360821"/>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7644"/>
    </mc:Choice>
    <mc:Fallback xmlns="">
      <p:transition spd="slow" advTm="76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7" presetClass="emph" presetSubtype="0" fill="remove" grpId="0" nodeType="afterEffect">
                                  <p:stCondLst>
                                    <p:cond delay="0"/>
                                  </p:stCondLst>
                                  <p:childTnLst>
                                    <p:animClr clrSpc="rgb" dir="cw">
                                      <p:cBhvr override="childStyle">
                                        <p:cTn id="14" dur="250" autoRev="1" fill="remove"/>
                                        <p:tgtEl>
                                          <p:spTgt spid="10"/>
                                        </p:tgtEl>
                                        <p:attrNameLst>
                                          <p:attrName>style.color</p:attrName>
                                        </p:attrNameLst>
                                      </p:cBhvr>
                                      <p:to>
                                        <a:schemeClr val="bg1"/>
                                      </p:to>
                                    </p:animClr>
                                    <p:animClr clrSpc="rgb" dir="cw">
                                      <p:cBhvr>
                                        <p:cTn id="15" dur="250" autoRev="1" fill="remove"/>
                                        <p:tgtEl>
                                          <p:spTgt spid="10"/>
                                        </p:tgtEl>
                                        <p:attrNameLst>
                                          <p:attrName>fillcolor</p:attrName>
                                        </p:attrNameLst>
                                      </p:cBhvr>
                                      <p:to>
                                        <a:schemeClr val="bg1"/>
                                      </p:to>
                                    </p:animClr>
                                    <p:set>
                                      <p:cBhvr>
                                        <p:cTn id="16" dur="250" autoRev="1" fill="remove"/>
                                        <p:tgtEl>
                                          <p:spTgt spid="10"/>
                                        </p:tgtEl>
                                        <p:attrNameLst>
                                          <p:attrName>fill.type</p:attrName>
                                        </p:attrNameLst>
                                      </p:cBhvr>
                                      <p:to>
                                        <p:strVal val="solid"/>
                                      </p:to>
                                    </p:set>
                                    <p:set>
                                      <p:cBhvr>
                                        <p:cTn id="17" dur="250" autoRev="1" fill="remove"/>
                                        <p:tgtEl>
                                          <p:spTgt spid="10"/>
                                        </p:tgtEl>
                                        <p:attrNameLst>
                                          <p:attrName>fill.on</p:attrName>
                                        </p:attrNameLst>
                                      </p:cBhvr>
                                      <p:to>
                                        <p:strVal val="true"/>
                                      </p:to>
                                    </p:se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strVal val="#ppt_x"/>
                                          </p:val>
                                        </p:tav>
                                        <p:tav tm="100000">
                                          <p:val>
                                            <p:strVal val="#ppt_x"/>
                                          </p:val>
                                        </p:tav>
                                      </p:tavLst>
                                    </p:anim>
                                    <p:anim calcmode="lin" valueType="num">
                                      <p:cBhvr>
                                        <p:cTn id="23" dur="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500"/>
                            </p:stCondLst>
                            <p:childTnLst>
                              <p:par>
                                <p:cTn id="29" presetID="27" presetClass="emph" presetSubtype="0" fill="remove" grpId="0" nodeType="afterEffect">
                                  <p:stCondLst>
                                    <p:cond delay="0"/>
                                  </p:stCondLst>
                                  <p:childTnLst>
                                    <p:animClr clrSpc="rgb" dir="cw">
                                      <p:cBhvr override="childStyle">
                                        <p:cTn id="30" dur="250" autoRev="1" fill="remove"/>
                                        <p:tgtEl>
                                          <p:spTgt spid="16"/>
                                        </p:tgtEl>
                                        <p:attrNameLst>
                                          <p:attrName>style.color</p:attrName>
                                        </p:attrNameLst>
                                      </p:cBhvr>
                                      <p:to>
                                        <a:schemeClr val="bg1"/>
                                      </p:to>
                                    </p:animClr>
                                    <p:animClr clrSpc="rgb" dir="cw">
                                      <p:cBhvr>
                                        <p:cTn id="31" dur="250" autoRev="1" fill="remove"/>
                                        <p:tgtEl>
                                          <p:spTgt spid="16"/>
                                        </p:tgtEl>
                                        <p:attrNameLst>
                                          <p:attrName>fillcolor</p:attrName>
                                        </p:attrNameLst>
                                      </p:cBhvr>
                                      <p:to>
                                        <a:schemeClr val="bg1"/>
                                      </p:to>
                                    </p:animClr>
                                    <p:set>
                                      <p:cBhvr>
                                        <p:cTn id="32" dur="250" autoRev="1" fill="remove"/>
                                        <p:tgtEl>
                                          <p:spTgt spid="16"/>
                                        </p:tgtEl>
                                        <p:attrNameLst>
                                          <p:attrName>fill.type</p:attrName>
                                        </p:attrNameLst>
                                      </p:cBhvr>
                                      <p:to>
                                        <p:strVal val="solid"/>
                                      </p:to>
                                    </p:set>
                                    <p:set>
                                      <p:cBhvr>
                                        <p:cTn id="33" dur="250" autoRev="1" fill="remove"/>
                                        <p:tgtEl>
                                          <p:spTgt spid="16"/>
                                        </p:tgtEl>
                                        <p:attrNameLst>
                                          <p:attrName>fill.on</p:attrName>
                                        </p:attrNameLst>
                                      </p:cBhvr>
                                      <p:to>
                                        <p:strVal val="true"/>
                                      </p:to>
                                    </p:se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4000"/>
                            </p:stCondLst>
                            <p:childTnLst>
                              <p:par>
                                <p:cTn id="45" presetID="27" presetClass="emph" presetSubtype="0" fill="remove" grpId="0" nodeType="afterEffect">
                                  <p:stCondLst>
                                    <p:cond delay="0"/>
                                  </p:stCondLst>
                                  <p:childTnLst>
                                    <p:animClr clrSpc="rgb" dir="cw">
                                      <p:cBhvr override="childStyle">
                                        <p:cTn id="46" dur="250" autoRev="1" fill="remove"/>
                                        <p:tgtEl>
                                          <p:spTgt spid="17"/>
                                        </p:tgtEl>
                                        <p:attrNameLst>
                                          <p:attrName>style.color</p:attrName>
                                        </p:attrNameLst>
                                      </p:cBhvr>
                                      <p:to>
                                        <a:schemeClr val="bg1"/>
                                      </p:to>
                                    </p:animClr>
                                    <p:animClr clrSpc="rgb" dir="cw">
                                      <p:cBhvr>
                                        <p:cTn id="47" dur="250" autoRev="1" fill="remove"/>
                                        <p:tgtEl>
                                          <p:spTgt spid="17"/>
                                        </p:tgtEl>
                                        <p:attrNameLst>
                                          <p:attrName>fillcolor</p:attrName>
                                        </p:attrNameLst>
                                      </p:cBhvr>
                                      <p:to>
                                        <a:schemeClr val="bg1"/>
                                      </p:to>
                                    </p:animClr>
                                    <p:set>
                                      <p:cBhvr>
                                        <p:cTn id="48" dur="250" autoRev="1" fill="remove"/>
                                        <p:tgtEl>
                                          <p:spTgt spid="17"/>
                                        </p:tgtEl>
                                        <p:attrNameLst>
                                          <p:attrName>fill.type</p:attrName>
                                        </p:attrNameLst>
                                      </p:cBhvr>
                                      <p:to>
                                        <p:strVal val="solid"/>
                                      </p:to>
                                    </p:set>
                                    <p:set>
                                      <p:cBhvr>
                                        <p:cTn id="49" dur="250" autoRev="1" fill="remove"/>
                                        <p:tgtEl>
                                          <p:spTgt spid="17"/>
                                        </p:tgtEl>
                                        <p:attrNameLst>
                                          <p:attrName>fill.on</p:attrName>
                                        </p:attrNameLst>
                                      </p:cBhvr>
                                      <p:to>
                                        <p:strVal val="true"/>
                                      </p:to>
                                    </p:se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p:bldP spid="19" grpId="0"/>
      <p:bldP spid="20" grpId="0"/>
      <p:bldP spid="3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880859"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6" name="Shape 2526"/>
          <p:cNvSpPr/>
          <p:nvPr/>
        </p:nvSpPr>
        <p:spPr>
          <a:xfrm>
            <a:off x="1414120"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7" name="Shape 2527"/>
          <p:cNvSpPr/>
          <p:nvPr/>
        </p:nvSpPr>
        <p:spPr>
          <a:xfrm>
            <a:off x="1947381"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8" name="Shape 2528"/>
          <p:cNvSpPr/>
          <p:nvPr/>
        </p:nvSpPr>
        <p:spPr>
          <a:xfrm>
            <a:off x="2518733"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9" name="Shape 2529"/>
          <p:cNvSpPr/>
          <p:nvPr/>
        </p:nvSpPr>
        <p:spPr>
          <a:xfrm>
            <a:off x="3051994"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0" name="Shape 2530"/>
          <p:cNvSpPr/>
          <p:nvPr/>
        </p:nvSpPr>
        <p:spPr>
          <a:xfrm>
            <a:off x="3572558" y="1426542"/>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1" name="Shape 2531"/>
          <p:cNvSpPr/>
          <p:nvPr/>
        </p:nvSpPr>
        <p:spPr>
          <a:xfrm>
            <a:off x="4105818"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2" name="Shape 2532"/>
          <p:cNvSpPr/>
          <p:nvPr/>
        </p:nvSpPr>
        <p:spPr>
          <a:xfrm>
            <a:off x="4639079"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3" name="Shape 2533"/>
          <p:cNvSpPr/>
          <p:nvPr/>
        </p:nvSpPr>
        <p:spPr>
          <a:xfrm>
            <a:off x="5172340"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4" name="Shape 2534"/>
          <p:cNvSpPr/>
          <p:nvPr/>
        </p:nvSpPr>
        <p:spPr>
          <a:xfrm>
            <a:off x="5705602" y="1426542"/>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5" name="Shape 2535"/>
          <p:cNvSpPr/>
          <p:nvPr/>
        </p:nvSpPr>
        <p:spPr>
          <a:xfrm>
            <a:off x="906252" y="1959804"/>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6" name="Shape 2536"/>
          <p:cNvSpPr/>
          <p:nvPr/>
        </p:nvSpPr>
        <p:spPr>
          <a:xfrm>
            <a:off x="141412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7" name="Shape 2537"/>
          <p:cNvSpPr/>
          <p:nvPr/>
        </p:nvSpPr>
        <p:spPr>
          <a:xfrm>
            <a:off x="1972774"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8" name="Shape 2538"/>
          <p:cNvSpPr/>
          <p:nvPr/>
        </p:nvSpPr>
        <p:spPr>
          <a:xfrm>
            <a:off x="2506035"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9" name="Shape 2539"/>
          <p:cNvSpPr/>
          <p:nvPr/>
        </p:nvSpPr>
        <p:spPr>
          <a:xfrm>
            <a:off x="3013903" y="2004241"/>
            <a:ext cx="279328" cy="19045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0" name="Shape 2540"/>
          <p:cNvSpPr/>
          <p:nvPr/>
        </p:nvSpPr>
        <p:spPr>
          <a:xfrm>
            <a:off x="3547164"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1" name="Shape 2541"/>
          <p:cNvSpPr/>
          <p:nvPr/>
        </p:nvSpPr>
        <p:spPr>
          <a:xfrm>
            <a:off x="4105818" y="1985196"/>
            <a:ext cx="228541" cy="22854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2" name="Shape 2542"/>
          <p:cNvSpPr/>
          <p:nvPr/>
        </p:nvSpPr>
        <p:spPr>
          <a:xfrm>
            <a:off x="461368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3" name="Shape 2543"/>
          <p:cNvSpPr/>
          <p:nvPr/>
        </p:nvSpPr>
        <p:spPr>
          <a:xfrm>
            <a:off x="514694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4" name="Shape 2544"/>
          <p:cNvSpPr/>
          <p:nvPr/>
        </p:nvSpPr>
        <p:spPr>
          <a:xfrm>
            <a:off x="568020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5" name="Shape 2545"/>
          <p:cNvSpPr/>
          <p:nvPr/>
        </p:nvSpPr>
        <p:spPr>
          <a:xfrm>
            <a:off x="880859"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6" name="Shape 2546"/>
          <p:cNvSpPr/>
          <p:nvPr/>
        </p:nvSpPr>
        <p:spPr>
          <a:xfrm>
            <a:off x="1414120" y="251845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7" name="Shape 2547"/>
          <p:cNvSpPr/>
          <p:nvPr/>
        </p:nvSpPr>
        <p:spPr>
          <a:xfrm>
            <a:off x="1947381"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8" name="Shape 2548"/>
          <p:cNvSpPr/>
          <p:nvPr/>
        </p:nvSpPr>
        <p:spPr>
          <a:xfrm>
            <a:off x="2480643" y="2600987"/>
            <a:ext cx="279328" cy="63484"/>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9" name="Shape 2549"/>
          <p:cNvSpPr/>
          <p:nvPr/>
        </p:nvSpPr>
        <p:spPr>
          <a:xfrm>
            <a:off x="301390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0" name="Shape 2550"/>
          <p:cNvSpPr/>
          <p:nvPr/>
        </p:nvSpPr>
        <p:spPr>
          <a:xfrm>
            <a:off x="3547164"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1" name="Shape 2551"/>
          <p:cNvSpPr/>
          <p:nvPr/>
        </p:nvSpPr>
        <p:spPr>
          <a:xfrm>
            <a:off x="4080425"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2" name="Shape 2552"/>
          <p:cNvSpPr/>
          <p:nvPr/>
        </p:nvSpPr>
        <p:spPr>
          <a:xfrm>
            <a:off x="4613687"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3" name="Shape 2553"/>
          <p:cNvSpPr/>
          <p:nvPr/>
        </p:nvSpPr>
        <p:spPr>
          <a:xfrm>
            <a:off x="5146948"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4" name="Shape 2554"/>
          <p:cNvSpPr/>
          <p:nvPr/>
        </p:nvSpPr>
        <p:spPr>
          <a:xfrm>
            <a:off x="5680208"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5" name="Shape 2555"/>
          <p:cNvSpPr/>
          <p:nvPr/>
        </p:nvSpPr>
        <p:spPr>
          <a:xfrm>
            <a:off x="880859"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6" name="Shape 2556"/>
          <p:cNvSpPr/>
          <p:nvPr/>
        </p:nvSpPr>
        <p:spPr>
          <a:xfrm>
            <a:off x="1414120"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7" name="Shape 2557"/>
          <p:cNvSpPr/>
          <p:nvPr/>
        </p:nvSpPr>
        <p:spPr>
          <a:xfrm>
            <a:off x="1947381"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8" name="Shape 2558"/>
          <p:cNvSpPr/>
          <p:nvPr/>
        </p:nvSpPr>
        <p:spPr>
          <a:xfrm>
            <a:off x="2480643"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9" name="Shape 2559"/>
          <p:cNvSpPr/>
          <p:nvPr/>
        </p:nvSpPr>
        <p:spPr>
          <a:xfrm>
            <a:off x="3013903" y="305171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0" name="Shape 2560"/>
          <p:cNvSpPr/>
          <p:nvPr/>
        </p:nvSpPr>
        <p:spPr>
          <a:xfrm>
            <a:off x="3547164"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1" name="Shape 2561"/>
          <p:cNvSpPr/>
          <p:nvPr/>
        </p:nvSpPr>
        <p:spPr>
          <a:xfrm>
            <a:off x="4080425" y="305171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2" name="Shape 2562"/>
          <p:cNvSpPr/>
          <p:nvPr/>
        </p:nvSpPr>
        <p:spPr>
          <a:xfrm>
            <a:off x="4613687"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3" name="Shape 2563"/>
          <p:cNvSpPr/>
          <p:nvPr/>
        </p:nvSpPr>
        <p:spPr>
          <a:xfrm>
            <a:off x="5146948"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4" name="Shape 2564"/>
          <p:cNvSpPr/>
          <p:nvPr/>
        </p:nvSpPr>
        <p:spPr>
          <a:xfrm>
            <a:off x="5680208"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5" name="Shape 2565"/>
          <p:cNvSpPr/>
          <p:nvPr/>
        </p:nvSpPr>
        <p:spPr>
          <a:xfrm>
            <a:off x="880859" y="3584981"/>
            <a:ext cx="279328" cy="228548"/>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6" name="Shape 2566"/>
          <p:cNvSpPr/>
          <p:nvPr/>
        </p:nvSpPr>
        <p:spPr>
          <a:xfrm>
            <a:off x="1414120" y="3584981"/>
            <a:ext cx="279328" cy="22855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7" name="Shape 2567"/>
          <p:cNvSpPr/>
          <p:nvPr/>
        </p:nvSpPr>
        <p:spPr>
          <a:xfrm>
            <a:off x="1947381" y="3559586"/>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8" name="Shape 2568"/>
          <p:cNvSpPr/>
          <p:nvPr/>
        </p:nvSpPr>
        <p:spPr>
          <a:xfrm>
            <a:off x="2480643" y="3559586"/>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9" name="Shape 2569"/>
          <p:cNvSpPr/>
          <p:nvPr/>
        </p:nvSpPr>
        <p:spPr>
          <a:xfrm>
            <a:off x="3013903" y="3559586"/>
            <a:ext cx="279328" cy="279335"/>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0" name="Shape 2570"/>
          <p:cNvSpPr/>
          <p:nvPr/>
        </p:nvSpPr>
        <p:spPr>
          <a:xfrm>
            <a:off x="3547164" y="3565935"/>
            <a:ext cx="279328" cy="272981"/>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1" name="Shape 2571"/>
          <p:cNvSpPr/>
          <p:nvPr/>
        </p:nvSpPr>
        <p:spPr>
          <a:xfrm>
            <a:off x="4080425"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2" name="Shape 2572"/>
          <p:cNvSpPr/>
          <p:nvPr/>
        </p:nvSpPr>
        <p:spPr>
          <a:xfrm>
            <a:off x="4613687"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3" name="Shape 2573"/>
          <p:cNvSpPr/>
          <p:nvPr/>
        </p:nvSpPr>
        <p:spPr>
          <a:xfrm>
            <a:off x="5146948"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4" name="Shape 2574"/>
          <p:cNvSpPr/>
          <p:nvPr/>
        </p:nvSpPr>
        <p:spPr>
          <a:xfrm>
            <a:off x="5692906" y="355958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5" name="Shape 2575"/>
          <p:cNvSpPr/>
          <p:nvPr/>
        </p:nvSpPr>
        <p:spPr>
          <a:xfrm>
            <a:off x="880859"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6" name="Shape 2576"/>
          <p:cNvSpPr/>
          <p:nvPr/>
        </p:nvSpPr>
        <p:spPr>
          <a:xfrm>
            <a:off x="1414120"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7" name="Shape 2577"/>
          <p:cNvSpPr/>
          <p:nvPr/>
        </p:nvSpPr>
        <p:spPr>
          <a:xfrm>
            <a:off x="1960078" y="4092848"/>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8" name="Shape 2578"/>
          <p:cNvSpPr/>
          <p:nvPr/>
        </p:nvSpPr>
        <p:spPr>
          <a:xfrm>
            <a:off x="2531428" y="4092848"/>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9" name="Shape 2579"/>
          <p:cNvSpPr/>
          <p:nvPr/>
        </p:nvSpPr>
        <p:spPr>
          <a:xfrm>
            <a:off x="3013903"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0" name="Shape 2580"/>
          <p:cNvSpPr/>
          <p:nvPr/>
        </p:nvSpPr>
        <p:spPr>
          <a:xfrm>
            <a:off x="3547164"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1" name="Shape 2581"/>
          <p:cNvSpPr/>
          <p:nvPr/>
        </p:nvSpPr>
        <p:spPr>
          <a:xfrm>
            <a:off x="4080425"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2" name="Shape 2582"/>
          <p:cNvSpPr/>
          <p:nvPr/>
        </p:nvSpPr>
        <p:spPr>
          <a:xfrm>
            <a:off x="4613687"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3" name="Shape 2583"/>
          <p:cNvSpPr/>
          <p:nvPr/>
        </p:nvSpPr>
        <p:spPr>
          <a:xfrm>
            <a:off x="5146948"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4" name="Shape 2584"/>
          <p:cNvSpPr/>
          <p:nvPr/>
        </p:nvSpPr>
        <p:spPr>
          <a:xfrm>
            <a:off x="5680208"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5" name="Shape 2585"/>
          <p:cNvSpPr/>
          <p:nvPr/>
        </p:nvSpPr>
        <p:spPr>
          <a:xfrm>
            <a:off x="6276952" y="142655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6" name="Shape 2586"/>
          <p:cNvSpPr/>
          <p:nvPr/>
        </p:nvSpPr>
        <p:spPr>
          <a:xfrm>
            <a:off x="6810214" y="142655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7" name="Shape 2587"/>
          <p:cNvSpPr/>
          <p:nvPr/>
        </p:nvSpPr>
        <p:spPr>
          <a:xfrm>
            <a:off x="7318083"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8" name="Shape 2588"/>
          <p:cNvSpPr/>
          <p:nvPr/>
        </p:nvSpPr>
        <p:spPr>
          <a:xfrm>
            <a:off x="7851343" y="1439248"/>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9" name="Shape 2589"/>
          <p:cNvSpPr/>
          <p:nvPr/>
        </p:nvSpPr>
        <p:spPr>
          <a:xfrm>
            <a:off x="8384604" y="1439248"/>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0" name="Shape 2590"/>
          <p:cNvSpPr/>
          <p:nvPr/>
        </p:nvSpPr>
        <p:spPr>
          <a:xfrm>
            <a:off x="8917865"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1" name="Shape 2591"/>
          <p:cNvSpPr/>
          <p:nvPr/>
        </p:nvSpPr>
        <p:spPr>
          <a:xfrm>
            <a:off x="9451127"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2" name="Shape 2592"/>
          <p:cNvSpPr/>
          <p:nvPr/>
        </p:nvSpPr>
        <p:spPr>
          <a:xfrm>
            <a:off x="9984388"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3" name="Shape 2593"/>
          <p:cNvSpPr/>
          <p:nvPr/>
        </p:nvSpPr>
        <p:spPr>
          <a:xfrm>
            <a:off x="10517648"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4" name="Shape 2594"/>
          <p:cNvSpPr/>
          <p:nvPr/>
        </p:nvSpPr>
        <p:spPr>
          <a:xfrm>
            <a:off x="11050909" y="1451944"/>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5" name="Shape 2595"/>
          <p:cNvSpPr/>
          <p:nvPr/>
        </p:nvSpPr>
        <p:spPr>
          <a:xfrm>
            <a:off x="6251560" y="197251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6" name="Shape 2596"/>
          <p:cNvSpPr/>
          <p:nvPr/>
        </p:nvSpPr>
        <p:spPr>
          <a:xfrm>
            <a:off x="6784821" y="1997903"/>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7" name="Shape 2597"/>
          <p:cNvSpPr/>
          <p:nvPr/>
        </p:nvSpPr>
        <p:spPr>
          <a:xfrm>
            <a:off x="7318083"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8" name="Shape 2598"/>
          <p:cNvSpPr/>
          <p:nvPr/>
        </p:nvSpPr>
        <p:spPr>
          <a:xfrm>
            <a:off x="7851343"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9" name="Shape 2599"/>
          <p:cNvSpPr/>
          <p:nvPr/>
        </p:nvSpPr>
        <p:spPr>
          <a:xfrm>
            <a:off x="8384604"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0" name="Shape 2600"/>
          <p:cNvSpPr/>
          <p:nvPr/>
        </p:nvSpPr>
        <p:spPr>
          <a:xfrm>
            <a:off x="8917865"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1" name="Shape 2601"/>
          <p:cNvSpPr/>
          <p:nvPr/>
        </p:nvSpPr>
        <p:spPr>
          <a:xfrm>
            <a:off x="9451127"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2" name="Shape 2602"/>
          <p:cNvSpPr/>
          <p:nvPr/>
        </p:nvSpPr>
        <p:spPr>
          <a:xfrm>
            <a:off x="9984388"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3" name="Shape 2603"/>
          <p:cNvSpPr/>
          <p:nvPr/>
        </p:nvSpPr>
        <p:spPr>
          <a:xfrm>
            <a:off x="10517648" y="197251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4" name="Shape 2604"/>
          <p:cNvSpPr/>
          <p:nvPr/>
        </p:nvSpPr>
        <p:spPr>
          <a:xfrm>
            <a:off x="11050909"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5" name="Shape 2605"/>
          <p:cNvSpPr/>
          <p:nvPr/>
        </p:nvSpPr>
        <p:spPr>
          <a:xfrm>
            <a:off x="6251559" y="2493075"/>
            <a:ext cx="279460" cy="279452"/>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6" name="Shape 2606"/>
          <p:cNvSpPr/>
          <p:nvPr/>
        </p:nvSpPr>
        <p:spPr>
          <a:xfrm>
            <a:off x="6784821"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7" name="Shape 2607"/>
          <p:cNvSpPr/>
          <p:nvPr/>
        </p:nvSpPr>
        <p:spPr>
          <a:xfrm>
            <a:off x="7318083" y="2518467"/>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8" name="Shape 2608"/>
          <p:cNvSpPr/>
          <p:nvPr/>
        </p:nvSpPr>
        <p:spPr>
          <a:xfrm>
            <a:off x="7851343" y="251846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9" name="Shape 2609"/>
          <p:cNvSpPr/>
          <p:nvPr/>
        </p:nvSpPr>
        <p:spPr>
          <a:xfrm>
            <a:off x="8384604" y="251846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0" name="Shape 2610"/>
          <p:cNvSpPr/>
          <p:nvPr/>
        </p:nvSpPr>
        <p:spPr>
          <a:xfrm>
            <a:off x="8917865" y="2518467"/>
            <a:ext cx="279328" cy="228535"/>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1" name="Shape 2611"/>
          <p:cNvSpPr/>
          <p:nvPr/>
        </p:nvSpPr>
        <p:spPr>
          <a:xfrm>
            <a:off x="9451127" y="250577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2" name="Shape 2612"/>
          <p:cNvSpPr/>
          <p:nvPr/>
        </p:nvSpPr>
        <p:spPr>
          <a:xfrm>
            <a:off x="9984388" y="2518467"/>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3" name="Shape 2613"/>
          <p:cNvSpPr/>
          <p:nvPr/>
        </p:nvSpPr>
        <p:spPr>
          <a:xfrm>
            <a:off x="10517648"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4" name="Shape 2614"/>
          <p:cNvSpPr/>
          <p:nvPr/>
        </p:nvSpPr>
        <p:spPr>
          <a:xfrm>
            <a:off x="11050909"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5" name="Shape 2615"/>
          <p:cNvSpPr/>
          <p:nvPr/>
        </p:nvSpPr>
        <p:spPr>
          <a:xfrm>
            <a:off x="6251560"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6" name="Shape 2616"/>
          <p:cNvSpPr/>
          <p:nvPr/>
        </p:nvSpPr>
        <p:spPr>
          <a:xfrm>
            <a:off x="6784821" y="3039031"/>
            <a:ext cx="279328" cy="253997"/>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7" name="Shape 2617"/>
          <p:cNvSpPr/>
          <p:nvPr/>
        </p:nvSpPr>
        <p:spPr>
          <a:xfrm>
            <a:off x="7318083" y="3051729"/>
            <a:ext cx="279328" cy="228567"/>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8" name="Shape 2618"/>
          <p:cNvSpPr/>
          <p:nvPr/>
        </p:nvSpPr>
        <p:spPr>
          <a:xfrm>
            <a:off x="7851343" y="3026337"/>
            <a:ext cx="279301" cy="279340"/>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9" name="Shape 2619"/>
          <p:cNvSpPr/>
          <p:nvPr/>
        </p:nvSpPr>
        <p:spPr>
          <a:xfrm>
            <a:off x="8384604" y="3026336"/>
            <a:ext cx="279328" cy="279325"/>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0" name="Shape 2620"/>
          <p:cNvSpPr/>
          <p:nvPr/>
        </p:nvSpPr>
        <p:spPr>
          <a:xfrm>
            <a:off x="8917865" y="3039033"/>
            <a:ext cx="279328" cy="25403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1" name="Shape 2621"/>
          <p:cNvSpPr/>
          <p:nvPr/>
        </p:nvSpPr>
        <p:spPr>
          <a:xfrm>
            <a:off x="9451127" y="3077121"/>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2" name="Shape 2622"/>
          <p:cNvSpPr/>
          <p:nvPr/>
        </p:nvSpPr>
        <p:spPr>
          <a:xfrm>
            <a:off x="9984388"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3" name="Shape 2623"/>
          <p:cNvSpPr/>
          <p:nvPr/>
        </p:nvSpPr>
        <p:spPr>
          <a:xfrm>
            <a:off x="10517648"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4" name="Shape 2624"/>
          <p:cNvSpPr/>
          <p:nvPr/>
        </p:nvSpPr>
        <p:spPr>
          <a:xfrm>
            <a:off x="11050909"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5" name="Shape 2625"/>
          <p:cNvSpPr/>
          <p:nvPr/>
        </p:nvSpPr>
        <p:spPr>
          <a:xfrm>
            <a:off x="6251560" y="35849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6" name="Shape 2626"/>
          <p:cNvSpPr/>
          <p:nvPr/>
        </p:nvSpPr>
        <p:spPr>
          <a:xfrm>
            <a:off x="6810214" y="355959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7" name="Shape 2627"/>
          <p:cNvSpPr/>
          <p:nvPr/>
        </p:nvSpPr>
        <p:spPr>
          <a:xfrm>
            <a:off x="7362520" y="3559596"/>
            <a:ext cx="190451" cy="279328"/>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8" name="Shape 2628"/>
          <p:cNvSpPr/>
          <p:nvPr/>
        </p:nvSpPr>
        <p:spPr>
          <a:xfrm>
            <a:off x="7851343"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9" name="Shape 2629"/>
          <p:cNvSpPr/>
          <p:nvPr/>
        </p:nvSpPr>
        <p:spPr>
          <a:xfrm>
            <a:off x="8384604" y="3559596"/>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0" name="Shape 2630"/>
          <p:cNvSpPr/>
          <p:nvPr/>
        </p:nvSpPr>
        <p:spPr>
          <a:xfrm>
            <a:off x="8981348" y="3559596"/>
            <a:ext cx="152368" cy="279328"/>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1" name="Shape 2631"/>
          <p:cNvSpPr/>
          <p:nvPr/>
        </p:nvSpPr>
        <p:spPr>
          <a:xfrm>
            <a:off x="9451127" y="35849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2" name="Shape 2632"/>
          <p:cNvSpPr/>
          <p:nvPr/>
        </p:nvSpPr>
        <p:spPr>
          <a:xfrm>
            <a:off x="10009780" y="355959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3" name="Shape 2633"/>
          <p:cNvSpPr/>
          <p:nvPr/>
        </p:nvSpPr>
        <p:spPr>
          <a:xfrm>
            <a:off x="10517648"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4" name="Shape 2634"/>
          <p:cNvSpPr/>
          <p:nvPr/>
        </p:nvSpPr>
        <p:spPr>
          <a:xfrm>
            <a:off x="11050909"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17" name="Shape 2785"/>
          <p:cNvSpPr/>
          <p:nvPr/>
        </p:nvSpPr>
        <p:spPr>
          <a:xfrm>
            <a:off x="6313998" y="4118241"/>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 name="文本框 1"/>
          <p:cNvSpPr txBox="1"/>
          <p:nvPr/>
        </p:nvSpPr>
        <p:spPr>
          <a:xfrm>
            <a:off x="5613487" y="569019"/>
            <a:ext cx="1276144" cy="369332"/>
          </a:xfrm>
          <a:prstGeom prst="rect">
            <a:avLst/>
          </a:prstGeom>
          <a:noFill/>
        </p:spPr>
        <p:txBody>
          <a:bodyPr wrap="square" rtlCol="0">
            <a:spAutoFit/>
          </a:bodyPr>
          <a:lstStyle/>
          <a:p>
            <a:r>
              <a:rPr lang="zh-CN" altLang="en-US" dirty="0"/>
              <a:t>图标</a:t>
            </a:r>
          </a:p>
        </p:txBody>
      </p:sp>
    </p:spTree>
  </p:cSld>
  <p:clrMapOvr>
    <a:masterClrMapping/>
  </p:clrMapOvr>
  <mc:AlternateContent xmlns:mc="http://schemas.openxmlformats.org/markup-compatibility/2006" xmlns:p14="http://schemas.microsoft.com/office/powerpoint/2010/main">
    <mc:Choice Requires="p14">
      <p:transition spd="slow" p14:dur="1500" advTm="662">
        <p14:window dir="vert"/>
      </p:transition>
    </mc:Choice>
    <mc:Fallback xmlns="">
      <p:transition spd="slow" advTm="662">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944342" y="1426543"/>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8" name="Shape 2638"/>
          <p:cNvSpPr/>
          <p:nvPr/>
        </p:nvSpPr>
        <p:spPr>
          <a:xfrm>
            <a:off x="1414120" y="1426542"/>
            <a:ext cx="279232" cy="279492"/>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9" name="Shape 2639"/>
          <p:cNvSpPr/>
          <p:nvPr/>
        </p:nvSpPr>
        <p:spPr>
          <a:xfrm>
            <a:off x="1947381"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0" name="Shape 2640"/>
          <p:cNvSpPr/>
          <p:nvPr/>
        </p:nvSpPr>
        <p:spPr>
          <a:xfrm>
            <a:off x="2480643"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1" name="Shape 2641"/>
          <p:cNvSpPr/>
          <p:nvPr/>
        </p:nvSpPr>
        <p:spPr>
          <a:xfrm>
            <a:off x="3013903"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2" name="Shape 2642"/>
          <p:cNvSpPr/>
          <p:nvPr/>
        </p:nvSpPr>
        <p:spPr>
          <a:xfrm>
            <a:off x="3547164" y="143923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3" name="Shape 2643"/>
          <p:cNvSpPr/>
          <p:nvPr/>
        </p:nvSpPr>
        <p:spPr>
          <a:xfrm>
            <a:off x="4143909" y="1426543"/>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4" name="Shape 2644"/>
          <p:cNvSpPr/>
          <p:nvPr/>
        </p:nvSpPr>
        <p:spPr>
          <a:xfrm>
            <a:off x="4651777"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5" name="Shape 2645"/>
          <p:cNvSpPr/>
          <p:nvPr/>
        </p:nvSpPr>
        <p:spPr>
          <a:xfrm>
            <a:off x="5146948" y="1464633"/>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6" name="Shape 2646"/>
          <p:cNvSpPr/>
          <p:nvPr/>
        </p:nvSpPr>
        <p:spPr>
          <a:xfrm>
            <a:off x="5680208"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7" name="Shape 2647"/>
          <p:cNvSpPr/>
          <p:nvPr/>
        </p:nvSpPr>
        <p:spPr>
          <a:xfrm>
            <a:off x="88085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8" name="Shape 2648"/>
          <p:cNvSpPr/>
          <p:nvPr/>
        </p:nvSpPr>
        <p:spPr>
          <a:xfrm>
            <a:off x="141412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9" name="Shape 2649"/>
          <p:cNvSpPr/>
          <p:nvPr/>
        </p:nvSpPr>
        <p:spPr>
          <a:xfrm>
            <a:off x="1947381"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0" name="Shape 2650"/>
          <p:cNvSpPr/>
          <p:nvPr/>
        </p:nvSpPr>
        <p:spPr>
          <a:xfrm>
            <a:off x="2480643"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1" name="Shape 2651"/>
          <p:cNvSpPr/>
          <p:nvPr/>
        </p:nvSpPr>
        <p:spPr>
          <a:xfrm>
            <a:off x="3013903"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2" name="Shape 2652"/>
          <p:cNvSpPr/>
          <p:nvPr/>
        </p:nvSpPr>
        <p:spPr>
          <a:xfrm>
            <a:off x="3547164"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3" name="Shape 2653"/>
          <p:cNvSpPr/>
          <p:nvPr/>
        </p:nvSpPr>
        <p:spPr>
          <a:xfrm>
            <a:off x="4080425"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4" name="Shape 2654"/>
          <p:cNvSpPr/>
          <p:nvPr/>
        </p:nvSpPr>
        <p:spPr>
          <a:xfrm>
            <a:off x="461368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5" name="Shape 2655"/>
          <p:cNvSpPr/>
          <p:nvPr/>
        </p:nvSpPr>
        <p:spPr>
          <a:xfrm>
            <a:off x="5146948" y="198519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6" name="Shape 2656"/>
          <p:cNvSpPr/>
          <p:nvPr/>
        </p:nvSpPr>
        <p:spPr>
          <a:xfrm>
            <a:off x="568020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7" name="Shape 2657"/>
          <p:cNvSpPr/>
          <p:nvPr/>
        </p:nvSpPr>
        <p:spPr>
          <a:xfrm>
            <a:off x="880859"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8" name="Shape 2658"/>
          <p:cNvSpPr/>
          <p:nvPr/>
        </p:nvSpPr>
        <p:spPr>
          <a:xfrm>
            <a:off x="1414120"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9" name="Shape 2659"/>
          <p:cNvSpPr/>
          <p:nvPr/>
        </p:nvSpPr>
        <p:spPr>
          <a:xfrm>
            <a:off x="1947381"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0" name="Shape 2660"/>
          <p:cNvSpPr/>
          <p:nvPr/>
        </p:nvSpPr>
        <p:spPr>
          <a:xfrm>
            <a:off x="248064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1" name="Shape 2661"/>
          <p:cNvSpPr/>
          <p:nvPr/>
        </p:nvSpPr>
        <p:spPr>
          <a:xfrm>
            <a:off x="301390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2" name="Shape 2662"/>
          <p:cNvSpPr/>
          <p:nvPr/>
        </p:nvSpPr>
        <p:spPr>
          <a:xfrm>
            <a:off x="3547164"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3" name="Shape 2663"/>
          <p:cNvSpPr/>
          <p:nvPr/>
        </p:nvSpPr>
        <p:spPr>
          <a:xfrm>
            <a:off x="4080425"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4" name="Shape 2664"/>
          <p:cNvSpPr/>
          <p:nvPr/>
        </p:nvSpPr>
        <p:spPr>
          <a:xfrm>
            <a:off x="4613687"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5" name="Shape 2665"/>
          <p:cNvSpPr/>
          <p:nvPr/>
        </p:nvSpPr>
        <p:spPr>
          <a:xfrm>
            <a:off x="5146948"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6" name="Shape 2666"/>
          <p:cNvSpPr/>
          <p:nvPr/>
        </p:nvSpPr>
        <p:spPr>
          <a:xfrm>
            <a:off x="5680208"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7" name="Shape 2667"/>
          <p:cNvSpPr/>
          <p:nvPr/>
        </p:nvSpPr>
        <p:spPr>
          <a:xfrm>
            <a:off x="880859" y="308980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8" name="Shape 2668"/>
          <p:cNvSpPr/>
          <p:nvPr/>
        </p:nvSpPr>
        <p:spPr>
          <a:xfrm>
            <a:off x="1414120" y="308980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9" name="Shape 2669"/>
          <p:cNvSpPr/>
          <p:nvPr/>
        </p:nvSpPr>
        <p:spPr>
          <a:xfrm>
            <a:off x="1960078" y="3026326"/>
            <a:ext cx="253935" cy="279335"/>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0" name="Shape 2670"/>
          <p:cNvSpPr/>
          <p:nvPr/>
        </p:nvSpPr>
        <p:spPr>
          <a:xfrm>
            <a:off x="2480643" y="306441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1" name="Shape 2671"/>
          <p:cNvSpPr/>
          <p:nvPr/>
        </p:nvSpPr>
        <p:spPr>
          <a:xfrm>
            <a:off x="3013903" y="3026326"/>
            <a:ext cx="279328" cy="279335"/>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2" name="Shape 2672"/>
          <p:cNvSpPr/>
          <p:nvPr/>
        </p:nvSpPr>
        <p:spPr>
          <a:xfrm>
            <a:off x="3547164" y="306441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3" name="Shape 2673"/>
          <p:cNvSpPr/>
          <p:nvPr/>
        </p:nvSpPr>
        <p:spPr>
          <a:xfrm>
            <a:off x="4080425"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4" name="Shape 2674"/>
          <p:cNvSpPr/>
          <p:nvPr/>
        </p:nvSpPr>
        <p:spPr>
          <a:xfrm>
            <a:off x="4626383" y="302632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5" name="Shape 2675"/>
          <p:cNvSpPr/>
          <p:nvPr/>
        </p:nvSpPr>
        <p:spPr>
          <a:xfrm>
            <a:off x="5210431" y="3026327"/>
            <a:ext cx="152436" cy="279328"/>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6" name="Shape 2676"/>
          <p:cNvSpPr/>
          <p:nvPr/>
        </p:nvSpPr>
        <p:spPr>
          <a:xfrm>
            <a:off x="5718299" y="3026327"/>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7" name="Shape 2677"/>
          <p:cNvSpPr/>
          <p:nvPr/>
        </p:nvSpPr>
        <p:spPr>
          <a:xfrm>
            <a:off x="6289747" y="1426543"/>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8" name="Shape 2678"/>
          <p:cNvSpPr/>
          <p:nvPr/>
        </p:nvSpPr>
        <p:spPr>
          <a:xfrm>
            <a:off x="6810312"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9" name="Shape 2679"/>
          <p:cNvSpPr/>
          <p:nvPr/>
        </p:nvSpPr>
        <p:spPr>
          <a:xfrm>
            <a:off x="7343572" y="1439241"/>
            <a:ext cx="279328" cy="253932"/>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0" name="Shape 2680"/>
          <p:cNvSpPr/>
          <p:nvPr/>
        </p:nvSpPr>
        <p:spPr>
          <a:xfrm>
            <a:off x="7876833"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1" name="Shape 2681"/>
          <p:cNvSpPr/>
          <p:nvPr/>
        </p:nvSpPr>
        <p:spPr>
          <a:xfrm>
            <a:off x="8410095"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2" name="Shape 2682"/>
          <p:cNvSpPr/>
          <p:nvPr/>
        </p:nvSpPr>
        <p:spPr>
          <a:xfrm>
            <a:off x="8943356"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3" name="Shape 2683"/>
          <p:cNvSpPr/>
          <p:nvPr/>
        </p:nvSpPr>
        <p:spPr>
          <a:xfrm>
            <a:off x="9514706" y="1426543"/>
            <a:ext cx="203145" cy="279292"/>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4" name="Shape 2684"/>
          <p:cNvSpPr/>
          <p:nvPr/>
        </p:nvSpPr>
        <p:spPr>
          <a:xfrm>
            <a:off x="10009879" y="1426542"/>
            <a:ext cx="279328" cy="279607"/>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5" name="Shape 2685"/>
          <p:cNvSpPr/>
          <p:nvPr/>
        </p:nvSpPr>
        <p:spPr>
          <a:xfrm>
            <a:off x="10543139"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6" name="Shape 2686"/>
          <p:cNvSpPr/>
          <p:nvPr/>
        </p:nvSpPr>
        <p:spPr>
          <a:xfrm>
            <a:off x="11076400"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7" name="Shape 2687"/>
          <p:cNvSpPr/>
          <p:nvPr/>
        </p:nvSpPr>
        <p:spPr>
          <a:xfrm>
            <a:off x="627704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8" name="Shape 2688"/>
          <p:cNvSpPr/>
          <p:nvPr/>
        </p:nvSpPr>
        <p:spPr>
          <a:xfrm>
            <a:off x="6810312"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9" name="Shape 2689"/>
          <p:cNvSpPr/>
          <p:nvPr/>
        </p:nvSpPr>
        <p:spPr>
          <a:xfrm>
            <a:off x="7343572"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0" name="Shape 2690"/>
          <p:cNvSpPr/>
          <p:nvPr/>
        </p:nvSpPr>
        <p:spPr>
          <a:xfrm>
            <a:off x="7876833" y="197250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1" name="Shape 2691"/>
          <p:cNvSpPr/>
          <p:nvPr/>
        </p:nvSpPr>
        <p:spPr>
          <a:xfrm>
            <a:off x="8473578" y="1959804"/>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2" name="Shape 2692"/>
          <p:cNvSpPr/>
          <p:nvPr/>
        </p:nvSpPr>
        <p:spPr>
          <a:xfrm>
            <a:off x="8968748"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3" name="Shape 2693"/>
          <p:cNvSpPr/>
          <p:nvPr/>
        </p:nvSpPr>
        <p:spPr>
          <a:xfrm>
            <a:off x="947661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4" name="Shape 2694"/>
          <p:cNvSpPr/>
          <p:nvPr/>
        </p:nvSpPr>
        <p:spPr>
          <a:xfrm>
            <a:off x="1000987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5" name="Shape 2695"/>
          <p:cNvSpPr/>
          <p:nvPr/>
        </p:nvSpPr>
        <p:spPr>
          <a:xfrm>
            <a:off x="1054313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6" name="Shape 2696"/>
          <p:cNvSpPr/>
          <p:nvPr/>
        </p:nvSpPr>
        <p:spPr>
          <a:xfrm>
            <a:off x="1107640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7" name="Shape 2697"/>
          <p:cNvSpPr/>
          <p:nvPr/>
        </p:nvSpPr>
        <p:spPr>
          <a:xfrm>
            <a:off x="6289747" y="2493064"/>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8" name="Shape 2698"/>
          <p:cNvSpPr/>
          <p:nvPr/>
        </p:nvSpPr>
        <p:spPr>
          <a:xfrm>
            <a:off x="6823009" y="2493064"/>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9" name="Shape 2699"/>
          <p:cNvSpPr/>
          <p:nvPr/>
        </p:nvSpPr>
        <p:spPr>
          <a:xfrm>
            <a:off x="7343572" y="251845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0" name="Shape 2700"/>
          <p:cNvSpPr/>
          <p:nvPr/>
        </p:nvSpPr>
        <p:spPr>
          <a:xfrm>
            <a:off x="787683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1" name="Shape 2701"/>
          <p:cNvSpPr/>
          <p:nvPr/>
        </p:nvSpPr>
        <p:spPr>
          <a:xfrm>
            <a:off x="8410095" y="2562896"/>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2" name="Shape 2702"/>
          <p:cNvSpPr/>
          <p:nvPr/>
        </p:nvSpPr>
        <p:spPr>
          <a:xfrm>
            <a:off x="8943356"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3" name="Shape 2703"/>
          <p:cNvSpPr/>
          <p:nvPr/>
        </p:nvSpPr>
        <p:spPr>
          <a:xfrm>
            <a:off x="9489314" y="2493064"/>
            <a:ext cx="253935" cy="279616"/>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4" name="Shape 2704"/>
          <p:cNvSpPr/>
          <p:nvPr/>
        </p:nvSpPr>
        <p:spPr>
          <a:xfrm>
            <a:off x="10009879" y="2493065"/>
            <a:ext cx="279328" cy="27932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5" name="Shape 2705"/>
          <p:cNvSpPr/>
          <p:nvPr/>
        </p:nvSpPr>
        <p:spPr>
          <a:xfrm>
            <a:off x="10543139" y="2493065"/>
            <a:ext cx="279260" cy="279532"/>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6" name="Shape 2706"/>
          <p:cNvSpPr/>
          <p:nvPr/>
        </p:nvSpPr>
        <p:spPr>
          <a:xfrm>
            <a:off x="11114491" y="2493064"/>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7" name="Shape 2707"/>
          <p:cNvSpPr/>
          <p:nvPr/>
        </p:nvSpPr>
        <p:spPr>
          <a:xfrm>
            <a:off x="5532905" y="891574"/>
            <a:ext cx="762699" cy="269294"/>
          </a:xfrm>
          <a:prstGeom prst="rect">
            <a:avLst/>
          </a:prstGeom>
          <a:ln w="12700">
            <a:miter lim="400000"/>
          </a:ln>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sz="1500"/>
              <a:t>Electronics</a:t>
            </a:r>
          </a:p>
        </p:txBody>
      </p:sp>
      <p:sp>
        <p:nvSpPr>
          <p:cNvPr id="2708" name="Shape 2708"/>
          <p:cNvSpPr/>
          <p:nvPr/>
        </p:nvSpPr>
        <p:spPr>
          <a:xfrm>
            <a:off x="880859"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9" name="Shape 2709"/>
          <p:cNvSpPr/>
          <p:nvPr/>
        </p:nvSpPr>
        <p:spPr>
          <a:xfrm>
            <a:off x="1414120"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0" name="Shape 2710"/>
          <p:cNvSpPr/>
          <p:nvPr/>
        </p:nvSpPr>
        <p:spPr>
          <a:xfrm>
            <a:off x="1947381"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1" name="Shape 2711"/>
          <p:cNvSpPr/>
          <p:nvPr/>
        </p:nvSpPr>
        <p:spPr>
          <a:xfrm>
            <a:off x="2480643"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2" name="Shape 2712"/>
          <p:cNvSpPr/>
          <p:nvPr/>
        </p:nvSpPr>
        <p:spPr>
          <a:xfrm>
            <a:off x="3013903"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3" name="Shape 2713"/>
          <p:cNvSpPr/>
          <p:nvPr/>
        </p:nvSpPr>
        <p:spPr>
          <a:xfrm>
            <a:off x="3547164"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4" name="Shape 2714"/>
          <p:cNvSpPr/>
          <p:nvPr/>
        </p:nvSpPr>
        <p:spPr>
          <a:xfrm>
            <a:off x="4080425"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5" name="Shape 2715"/>
          <p:cNvSpPr/>
          <p:nvPr/>
        </p:nvSpPr>
        <p:spPr>
          <a:xfrm>
            <a:off x="4613687"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6" name="Shape 2716"/>
          <p:cNvSpPr/>
          <p:nvPr/>
        </p:nvSpPr>
        <p:spPr>
          <a:xfrm>
            <a:off x="5146948"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7" name="Shape 2717"/>
          <p:cNvSpPr/>
          <p:nvPr/>
        </p:nvSpPr>
        <p:spPr>
          <a:xfrm>
            <a:off x="5680208"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8" name="Shape 2718"/>
          <p:cNvSpPr/>
          <p:nvPr/>
        </p:nvSpPr>
        <p:spPr>
          <a:xfrm>
            <a:off x="880859"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9" name="Shape 2719"/>
          <p:cNvSpPr/>
          <p:nvPr/>
        </p:nvSpPr>
        <p:spPr>
          <a:xfrm>
            <a:off x="1414121"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0" name="Shape 2720"/>
          <p:cNvSpPr/>
          <p:nvPr/>
        </p:nvSpPr>
        <p:spPr>
          <a:xfrm>
            <a:off x="1947381"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1" name="Shape 2721"/>
          <p:cNvSpPr/>
          <p:nvPr/>
        </p:nvSpPr>
        <p:spPr>
          <a:xfrm>
            <a:off x="2480643"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2" name="Shape 2722"/>
          <p:cNvSpPr/>
          <p:nvPr/>
        </p:nvSpPr>
        <p:spPr>
          <a:xfrm>
            <a:off x="3013904" y="4639225"/>
            <a:ext cx="278205" cy="278759"/>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3" name="Shape 2723"/>
          <p:cNvSpPr/>
          <p:nvPr/>
        </p:nvSpPr>
        <p:spPr>
          <a:xfrm>
            <a:off x="3547164"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4" name="Shape 2724"/>
          <p:cNvSpPr/>
          <p:nvPr/>
        </p:nvSpPr>
        <p:spPr>
          <a:xfrm>
            <a:off x="4080425"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5" name="Shape 2725"/>
          <p:cNvSpPr/>
          <p:nvPr/>
        </p:nvSpPr>
        <p:spPr>
          <a:xfrm>
            <a:off x="4613687"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6" name="Shape 2726"/>
          <p:cNvSpPr/>
          <p:nvPr/>
        </p:nvSpPr>
        <p:spPr>
          <a:xfrm>
            <a:off x="5172340" y="463922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7" name="Shape 2727"/>
          <p:cNvSpPr/>
          <p:nvPr/>
        </p:nvSpPr>
        <p:spPr>
          <a:xfrm>
            <a:off x="5680208"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8" name="Shape 2728"/>
          <p:cNvSpPr/>
          <p:nvPr/>
        </p:nvSpPr>
        <p:spPr>
          <a:xfrm>
            <a:off x="880859"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9" name="Shape 2729"/>
          <p:cNvSpPr/>
          <p:nvPr/>
        </p:nvSpPr>
        <p:spPr>
          <a:xfrm>
            <a:off x="1414120"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0" name="Shape 2730"/>
          <p:cNvSpPr/>
          <p:nvPr/>
        </p:nvSpPr>
        <p:spPr>
          <a:xfrm>
            <a:off x="1947381"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1" name="Shape 2731"/>
          <p:cNvSpPr/>
          <p:nvPr/>
        </p:nvSpPr>
        <p:spPr>
          <a:xfrm>
            <a:off x="2480643" y="518518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2" name="Shape 2732"/>
          <p:cNvSpPr/>
          <p:nvPr/>
        </p:nvSpPr>
        <p:spPr>
          <a:xfrm>
            <a:off x="3013903" y="5248665"/>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3" name="Shape 2733"/>
          <p:cNvSpPr/>
          <p:nvPr/>
        </p:nvSpPr>
        <p:spPr>
          <a:xfrm>
            <a:off x="3636041" y="5172485"/>
            <a:ext cx="10157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4" name="Shape 2734"/>
          <p:cNvSpPr/>
          <p:nvPr/>
        </p:nvSpPr>
        <p:spPr>
          <a:xfrm>
            <a:off x="4080425" y="5210575"/>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5" name="Shape 2735"/>
          <p:cNvSpPr/>
          <p:nvPr/>
        </p:nvSpPr>
        <p:spPr>
          <a:xfrm>
            <a:off x="4613687" y="519787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6" name="Shape 2736"/>
          <p:cNvSpPr/>
          <p:nvPr/>
        </p:nvSpPr>
        <p:spPr>
          <a:xfrm>
            <a:off x="5146948"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7" name="Shape 2737"/>
          <p:cNvSpPr/>
          <p:nvPr/>
        </p:nvSpPr>
        <p:spPr>
          <a:xfrm>
            <a:off x="5680208"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8" name="Shape 2738"/>
          <p:cNvSpPr/>
          <p:nvPr/>
        </p:nvSpPr>
        <p:spPr>
          <a:xfrm>
            <a:off x="880859"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9" name="Shape 2739"/>
          <p:cNvSpPr/>
          <p:nvPr/>
        </p:nvSpPr>
        <p:spPr>
          <a:xfrm>
            <a:off x="1414120"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0" name="Shape 2740"/>
          <p:cNvSpPr/>
          <p:nvPr/>
        </p:nvSpPr>
        <p:spPr>
          <a:xfrm>
            <a:off x="1947381"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1" name="Shape 2741"/>
          <p:cNvSpPr/>
          <p:nvPr/>
        </p:nvSpPr>
        <p:spPr>
          <a:xfrm>
            <a:off x="2480643"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2" name="Shape 2742"/>
          <p:cNvSpPr/>
          <p:nvPr/>
        </p:nvSpPr>
        <p:spPr>
          <a:xfrm>
            <a:off x="3013903"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3" name="Shape 2743"/>
          <p:cNvSpPr/>
          <p:nvPr/>
        </p:nvSpPr>
        <p:spPr>
          <a:xfrm>
            <a:off x="3547164"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4" name="Shape 2744"/>
          <p:cNvSpPr/>
          <p:nvPr/>
        </p:nvSpPr>
        <p:spPr>
          <a:xfrm>
            <a:off x="4080425"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5" name="Shape 2745"/>
          <p:cNvSpPr/>
          <p:nvPr/>
        </p:nvSpPr>
        <p:spPr>
          <a:xfrm>
            <a:off x="4613687"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6" name="Shape 2746"/>
          <p:cNvSpPr/>
          <p:nvPr/>
        </p:nvSpPr>
        <p:spPr>
          <a:xfrm>
            <a:off x="5146948"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7" name="Shape 2747"/>
          <p:cNvSpPr/>
          <p:nvPr/>
        </p:nvSpPr>
        <p:spPr>
          <a:xfrm>
            <a:off x="5680208"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8" name="Shape 2748"/>
          <p:cNvSpPr/>
          <p:nvPr/>
        </p:nvSpPr>
        <p:spPr>
          <a:xfrm>
            <a:off x="6238863" y="410595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9" name="Shape 2749"/>
          <p:cNvSpPr/>
          <p:nvPr/>
        </p:nvSpPr>
        <p:spPr>
          <a:xfrm>
            <a:off x="6822911" y="4105951"/>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0" name="Shape 2750"/>
          <p:cNvSpPr/>
          <p:nvPr/>
        </p:nvSpPr>
        <p:spPr>
          <a:xfrm>
            <a:off x="7381565" y="4105951"/>
            <a:ext cx="126968" cy="279328"/>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1" name="Shape 2751"/>
          <p:cNvSpPr/>
          <p:nvPr/>
        </p:nvSpPr>
        <p:spPr>
          <a:xfrm>
            <a:off x="7889432" y="4105951"/>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2" name="Shape 2752"/>
          <p:cNvSpPr/>
          <p:nvPr/>
        </p:nvSpPr>
        <p:spPr>
          <a:xfrm>
            <a:off x="8397300"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3" name="Shape 2753"/>
          <p:cNvSpPr/>
          <p:nvPr/>
        </p:nvSpPr>
        <p:spPr>
          <a:xfrm>
            <a:off x="8930562"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4" name="Shape 2754"/>
          <p:cNvSpPr/>
          <p:nvPr/>
        </p:nvSpPr>
        <p:spPr>
          <a:xfrm>
            <a:off x="9451127" y="4105951"/>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5" name="Shape 2755"/>
          <p:cNvSpPr/>
          <p:nvPr/>
        </p:nvSpPr>
        <p:spPr>
          <a:xfrm>
            <a:off x="9997084"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6" name="Shape 2756"/>
          <p:cNvSpPr/>
          <p:nvPr/>
        </p:nvSpPr>
        <p:spPr>
          <a:xfrm>
            <a:off x="10504952" y="4182131"/>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7" name="Shape 2757"/>
          <p:cNvSpPr/>
          <p:nvPr/>
        </p:nvSpPr>
        <p:spPr>
          <a:xfrm>
            <a:off x="11038213" y="4105951"/>
            <a:ext cx="279399" cy="279400"/>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8" name="Shape 2758"/>
          <p:cNvSpPr/>
          <p:nvPr/>
        </p:nvSpPr>
        <p:spPr>
          <a:xfrm>
            <a:off x="6238863"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9" name="Shape 2759"/>
          <p:cNvSpPr/>
          <p:nvPr/>
        </p:nvSpPr>
        <p:spPr>
          <a:xfrm>
            <a:off x="6772124"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0" name="Shape 2760"/>
          <p:cNvSpPr/>
          <p:nvPr/>
        </p:nvSpPr>
        <p:spPr>
          <a:xfrm>
            <a:off x="7305385"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1" name="Shape 2761"/>
          <p:cNvSpPr/>
          <p:nvPr/>
        </p:nvSpPr>
        <p:spPr>
          <a:xfrm>
            <a:off x="7838647"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2" name="Shape 2762"/>
          <p:cNvSpPr/>
          <p:nvPr/>
        </p:nvSpPr>
        <p:spPr>
          <a:xfrm>
            <a:off x="8371908"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3" name="Shape 2763"/>
          <p:cNvSpPr/>
          <p:nvPr/>
        </p:nvSpPr>
        <p:spPr>
          <a:xfrm>
            <a:off x="8905168"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4" name="Shape 2764"/>
          <p:cNvSpPr/>
          <p:nvPr/>
        </p:nvSpPr>
        <p:spPr>
          <a:xfrm>
            <a:off x="9438429" y="465190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5" name="Shape 2765"/>
          <p:cNvSpPr/>
          <p:nvPr/>
        </p:nvSpPr>
        <p:spPr>
          <a:xfrm>
            <a:off x="9971691"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6" name="Shape 2766"/>
          <p:cNvSpPr/>
          <p:nvPr/>
        </p:nvSpPr>
        <p:spPr>
          <a:xfrm>
            <a:off x="10504952"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7" name="Shape 2767"/>
          <p:cNvSpPr/>
          <p:nvPr/>
        </p:nvSpPr>
        <p:spPr>
          <a:xfrm>
            <a:off x="11038213"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8" name="Shape 2768"/>
          <p:cNvSpPr/>
          <p:nvPr/>
        </p:nvSpPr>
        <p:spPr>
          <a:xfrm>
            <a:off x="6238863" y="5261350"/>
            <a:ext cx="279328" cy="101575"/>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9" name="Shape 2769"/>
          <p:cNvSpPr/>
          <p:nvPr/>
        </p:nvSpPr>
        <p:spPr>
          <a:xfrm>
            <a:off x="6810215" y="5172472"/>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0" name="Shape 2770"/>
          <p:cNvSpPr/>
          <p:nvPr/>
        </p:nvSpPr>
        <p:spPr>
          <a:xfrm>
            <a:off x="7305385"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1" name="Shape 2771"/>
          <p:cNvSpPr/>
          <p:nvPr/>
        </p:nvSpPr>
        <p:spPr>
          <a:xfrm>
            <a:off x="7838647"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2" name="Shape 2772"/>
          <p:cNvSpPr/>
          <p:nvPr/>
        </p:nvSpPr>
        <p:spPr>
          <a:xfrm>
            <a:off x="8371908"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3" name="Shape 2773"/>
          <p:cNvSpPr/>
          <p:nvPr/>
        </p:nvSpPr>
        <p:spPr>
          <a:xfrm>
            <a:off x="8905168"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4" name="Shape 2774"/>
          <p:cNvSpPr/>
          <p:nvPr/>
        </p:nvSpPr>
        <p:spPr>
          <a:xfrm>
            <a:off x="9438429"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5" name="Shape 2775"/>
          <p:cNvSpPr/>
          <p:nvPr/>
        </p:nvSpPr>
        <p:spPr>
          <a:xfrm>
            <a:off x="9971691" y="521691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6" name="Shape 2776"/>
          <p:cNvSpPr/>
          <p:nvPr/>
        </p:nvSpPr>
        <p:spPr>
          <a:xfrm>
            <a:off x="10568436" y="5172472"/>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7" name="Shape 2777"/>
          <p:cNvSpPr/>
          <p:nvPr/>
        </p:nvSpPr>
        <p:spPr>
          <a:xfrm>
            <a:off x="11076303" y="5172472"/>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8" name="Shape 2778"/>
          <p:cNvSpPr/>
          <p:nvPr/>
        </p:nvSpPr>
        <p:spPr>
          <a:xfrm>
            <a:off x="6238863"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9" name="Shape 2779"/>
          <p:cNvSpPr/>
          <p:nvPr/>
        </p:nvSpPr>
        <p:spPr>
          <a:xfrm>
            <a:off x="6810215" y="5705735"/>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0" name="Shape 2780"/>
          <p:cNvSpPr/>
          <p:nvPr/>
        </p:nvSpPr>
        <p:spPr>
          <a:xfrm>
            <a:off x="7381565" y="5705735"/>
            <a:ext cx="126968" cy="279328"/>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1" name="Shape 2781"/>
          <p:cNvSpPr/>
          <p:nvPr/>
        </p:nvSpPr>
        <p:spPr>
          <a:xfrm>
            <a:off x="7838647"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2" name="Shape 2782"/>
          <p:cNvSpPr/>
          <p:nvPr/>
        </p:nvSpPr>
        <p:spPr>
          <a:xfrm>
            <a:off x="8371909" y="5724779"/>
            <a:ext cx="279596" cy="241293"/>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3" name="Shape 2783"/>
          <p:cNvSpPr/>
          <p:nvPr/>
        </p:nvSpPr>
        <p:spPr>
          <a:xfrm>
            <a:off x="8905168" y="5724780"/>
            <a:ext cx="279328" cy="24123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4" name="Shape 2784"/>
          <p:cNvSpPr/>
          <p:nvPr/>
        </p:nvSpPr>
        <p:spPr>
          <a:xfrm>
            <a:off x="9438429"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5" name="Shape 2785"/>
          <p:cNvSpPr/>
          <p:nvPr/>
        </p:nvSpPr>
        <p:spPr>
          <a:xfrm>
            <a:off x="9971691" y="573112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6" name="Shape 2786"/>
          <p:cNvSpPr/>
          <p:nvPr/>
        </p:nvSpPr>
        <p:spPr>
          <a:xfrm>
            <a:off x="10504953" y="5718431"/>
            <a:ext cx="279127" cy="25394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7" name="Shape 2787"/>
          <p:cNvSpPr/>
          <p:nvPr/>
        </p:nvSpPr>
        <p:spPr>
          <a:xfrm>
            <a:off x="11038213" y="5705735"/>
            <a:ext cx="279155" cy="279340"/>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8" name="Shape 2788"/>
          <p:cNvSpPr/>
          <p:nvPr/>
        </p:nvSpPr>
        <p:spPr>
          <a:xfrm>
            <a:off x="5382678" y="3570997"/>
            <a:ext cx="1007317" cy="269294"/>
          </a:xfrm>
          <a:prstGeom prst="rect">
            <a:avLst/>
          </a:prstGeom>
          <a:ln w="12700">
            <a:miter lim="400000"/>
          </a:ln>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sz="1500"/>
              <a:t>Miscellaneous</a:t>
            </a:r>
          </a:p>
        </p:txBody>
      </p:sp>
    </p:spTree>
  </p:cSld>
  <p:clrMapOvr>
    <a:masterClrMapping/>
  </p:clrMapOvr>
  <mc:AlternateContent xmlns:mc="http://schemas.openxmlformats.org/markup-compatibility/2006" xmlns:p14="http://schemas.microsoft.com/office/powerpoint/2010/main">
    <mc:Choice Requires="p14">
      <p:transition spd="slow" p14:dur="1600" advTm="576">
        <p14:conveyor dir="l"/>
      </p:transition>
    </mc:Choice>
    <mc:Fallback xmlns="">
      <p:transition spd="slow" advTm="576">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5768" y="2601596"/>
            <a:ext cx="5160462" cy="1323439"/>
          </a:xfrm>
          <a:prstGeom prst="rect">
            <a:avLst/>
          </a:prstGeom>
          <a:noFill/>
        </p:spPr>
        <p:txBody>
          <a:bodyPr wrap="square" rtlCol="0">
            <a:spAutoFit/>
          </a:bodyPr>
          <a:lstStyle/>
          <a:p>
            <a:pPr algn="ctr"/>
            <a:r>
              <a:rPr lang="en-US" altLang="zh-CN" sz="8000" spc="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THANKS</a:t>
            </a:r>
            <a:endParaRPr lang="zh-CN" altLang="en-US" sz="8000" spc="600" dirty="0">
              <a:solidFill>
                <a:schemeClr val="tx1">
                  <a:lumMod val="85000"/>
                  <a:lumOff val="15000"/>
                </a:schemeClr>
              </a:solidFill>
              <a:latin typeface="Open Sans" panose="020B0606030504020204" pitchFamily="34" charset="0"/>
              <a:ea typeface="造字工房尚雅准宋 G0v1 常规体" pitchFamily="2" charset="-122"/>
              <a:cs typeface="Open Sans" panose="020B0606030504020204" pitchFamily="34" charset="0"/>
            </a:endParaRPr>
          </a:p>
        </p:txBody>
      </p:sp>
      <p:sp>
        <p:nvSpPr>
          <p:cNvPr id="5" name="矩形 4"/>
          <p:cNvSpPr/>
          <p:nvPr/>
        </p:nvSpPr>
        <p:spPr>
          <a:xfrm>
            <a:off x="3306617" y="2372999"/>
            <a:ext cx="5578764" cy="178063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23"/>
          <p:cNvSpPr/>
          <p:nvPr/>
        </p:nvSpPr>
        <p:spPr>
          <a:xfrm>
            <a:off x="3928676" y="4375594"/>
            <a:ext cx="4334648"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8" name="组合 17"/>
          <p:cNvGrpSpPr/>
          <p:nvPr/>
        </p:nvGrpSpPr>
        <p:grpSpPr>
          <a:xfrm>
            <a:off x="5754255" y="6262253"/>
            <a:ext cx="683490" cy="138546"/>
            <a:chOff x="5754255" y="6262253"/>
            <a:chExt cx="683490" cy="138546"/>
          </a:xfrm>
        </p:grpSpPr>
        <p:sp>
          <p:nvSpPr>
            <p:cNvPr id="19" name="椭圆 18"/>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391889" y="925501"/>
            <a:ext cx="3362038" cy="1"/>
            <a:chOff x="4391889" y="925501"/>
            <a:chExt cx="3362038" cy="1"/>
          </a:xfrm>
        </p:grpSpPr>
        <p:cxnSp>
          <p:nvCxnSpPr>
            <p:cNvPr id="14" name="直接连接符 13"/>
            <p:cNvCxnSpPr/>
            <p:nvPr/>
          </p:nvCxnSpPr>
          <p:spPr>
            <a:xfrm>
              <a:off x="4391889" y="925502"/>
              <a:ext cx="4064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7347527" y="925501"/>
              <a:ext cx="406400"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6" name="文本框 15"/>
          <p:cNvSpPr txBox="1"/>
          <p:nvPr/>
        </p:nvSpPr>
        <p:spPr>
          <a:xfrm>
            <a:off x="4618181" y="756224"/>
            <a:ext cx="2909454" cy="338554"/>
          </a:xfrm>
          <a:prstGeom prst="rect">
            <a:avLst/>
          </a:prstGeom>
          <a:noFill/>
        </p:spPr>
        <p:txBody>
          <a:bodyPr wrap="square" rtlCol="0">
            <a:spAutoFit/>
          </a:bodyPr>
          <a:lstStyle/>
          <a:p>
            <a:pPr algn="ctr"/>
            <a:r>
              <a:rPr lang="zh-CN" altLang="en-US" sz="1600" spc="300" dirty="0">
                <a:latin typeface="微软雅黑" panose="020B0503020204020204" pitchFamily="34" charset="-122"/>
                <a:ea typeface="微软雅黑" panose="020B0503020204020204" pitchFamily="34" charset="-122"/>
                <a:cs typeface="Open Sans" panose="020B0606030504020204" pitchFamily="34" charset="0"/>
              </a:rPr>
              <a:t>北欧极简主题风格</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469">
        <p15:prstTrans prst="drape"/>
      </p:transition>
    </mc:Choice>
    <mc:Fallback xmlns="">
      <p:transition spd="slow" advTm="24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50"/>
                                        <p:tgtEl>
                                          <p:spTgt spid="4">
                                            <p:txEl>
                                              <p:pRg st="0" end="0"/>
                                            </p:txEl>
                                          </p:spTgt>
                                        </p:tgtEl>
                                      </p:cBhvr>
                                    </p:animEffect>
                                    <p:anim calcmode="lin" valueType="num">
                                      <p:cBhvr>
                                        <p:cTn id="8" dur="2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75"/>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875"/>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375"/>
                            </p:stCondLst>
                            <p:childTnLst>
                              <p:par>
                                <p:cTn id="21" presetID="37"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900" decel="100000" fill="hold"/>
                                        <p:tgtEl>
                                          <p:spTgt spid="18"/>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7" fill="hold">
                            <p:stCondLst>
                              <p:cond delay="2375"/>
                            </p:stCondLst>
                            <p:childTnLst>
                              <p:par>
                                <p:cTn id="28" presetID="5"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par>
                          <p:cTn id="31" fill="hold">
                            <p:stCondLst>
                              <p:cond delay="2875"/>
                            </p:stCondLst>
                            <p:childTnLst>
                              <p:par>
                                <p:cTn id="32" presetID="6" presetClass="entr" presetSubtype="3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out)">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17"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B5B4622-1209-4DBD-A406-86F0F9B282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1" y="0"/>
            <a:ext cx="12187238" cy="6858000"/>
          </a:xfrm>
          <a:prstGeom prst="rect">
            <a:avLst/>
          </a:prstGeom>
        </p:spPr>
      </p:pic>
    </p:spTree>
    <p:extLst>
      <p:ext uri="{BB962C8B-B14F-4D97-AF65-F5344CB8AC3E}">
        <p14:creationId xmlns:p14="http://schemas.microsoft.com/office/powerpoint/2010/main" val="1355109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979055" y="-64655"/>
            <a:ext cx="7001164" cy="7001164"/>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5624" y="275753"/>
            <a:ext cx="5846619" cy="77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a:off x="0" y="0"/>
            <a:ext cx="6858000" cy="6858000"/>
          </a:xfrm>
          <a:prstGeom prst="rtTriangl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70"/>
          <p:cNvSpPr>
            <a:spLocks noChangeArrowheads="1"/>
          </p:cNvSpPr>
          <p:nvPr/>
        </p:nvSpPr>
        <p:spPr bwMode="auto">
          <a:xfrm>
            <a:off x="1230829" y="323487"/>
            <a:ext cx="3008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3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CONTENTS</a:t>
            </a:r>
          </a:p>
        </p:txBody>
      </p:sp>
      <p:sp>
        <p:nvSpPr>
          <p:cNvPr id="20" name="Rectangle 70"/>
          <p:cNvSpPr>
            <a:spLocks noChangeArrowheads="1"/>
          </p:cNvSpPr>
          <p:nvPr/>
        </p:nvSpPr>
        <p:spPr bwMode="auto">
          <a:xfrm>
            <a:off x="4008652" y="1849528"/>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01</a:t>
            </a:r>
          </a:p>
        </p:txBody>
      </p:sp>
      <p:sp>
        <p:nvSpPr>
          <p:cNvPr id="21" name="Rectangle 23"/>
          <p:cNvSpPr/>
          <p:nvPr/>
        </p:nvSpPr>
        <p:spPr>
          <a:xfrm>
            <a:off x="4008654" y="2237002"/>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sp>
        <p:nvSpPr>
          <p:cNvPr id="24" name="Rectangle 44"/>
          <p:cNvSpPr>
            <a:spLocks noChangeArrowheads="1"/>
          </p:cNvSpPr>
          <p:nvPr/>
        </p:nvSpPr>
        <p:spPr bwMode="auto">
          <a:xfrm>
            <a:off x="4945668" y="2976963"/>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02</a:t>
            </a:r>
          </a:p>
        </p:txBody>
      </p:sp>
      <p:sp>
        <p:nvSpPr>
          <p:cNvPr id="25" name="Rectangle 45"/>
          <p:cNvSpPr/>
          <p:nvPr/>
        </p:nvSpPr>
        <p:spPr>
          <a:xfrm>
            <a:off x="4945670" y="337039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sp>
        <p:nvSpPr>
          <p:cNvPr id="28" name="Rectangle 44"/>
          <p:cNvSpPr>
            <a:spLocks noChangeArrowheads="1"/>
          </p:cNvSpPr>
          <p:nvPr/>
        </p:nvSpPr>
        <p:spPr bwMode="auto">
          <a:xfrm>
            <a:off x="6156035" y="402764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03</a:t>
            </a:r>
          </a:p>
        </p:txBody>
      </p:sp>
      <p:sp>
        <p:nvSpPr>
          <p:cNvPr id="29" name="Rectangle 45"/>
          <p:cNvSpPr/>
          <p:nvPr/>
        </p:nvSpPr>
        <p:spPr>
          <a:xfrm>
            <a:off x="6156037" y="442107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sp>
        <p:nvSpPr>
          <p:cNvPr id="39" name="Rectangle 44"/>
          <p:cNvSpPr>
            <a:spLocks noChangeArrowheads="1"/>
          </p:cNvSpPr>
          <p:nvPr/>
        </p:nvSpPr>
        <p:spPr bwMode="auto">
          <a:xfrm>
            <a:off x="7242630" y="518735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04</a:t>
            </a:r>
          </a:p>
        </p:txBody>
      </p:sp>
      <p:sp>
        <p:nvSpPr>
          <p:cNvPr id="40" name="Rectangle 45"/>
          <p:cNvSpPr/>
          <p:nvPr/>
        </p:nvSpPr>
        <p:spPr>
          <a:xfrm>
            <a:off x="7242632" y="558078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p>
        </p:txBody>
      </p:sp>
      <p:grpSp>
        <p:nvGrpSpPr>
          <p:cNvPr id="2" name="组合 1"/>
          <p:cNvGrpSpPr/>
          <p:nvPr/>
        </p:nvGrpSpPr>
        <p:grpSpPr>
          <a:xfrm>
            <a:off x="3013962" y="1867843"/>
            <a:ext cx="789978" cy="842361"/>
            <a:chOff x="3013962" y="1867843"/>
            <a:chExt cx="789978" cy="842361"/>
          </a:xfrm>
        </p:grpSpPr>
        <p:sp>
          <p:nvSpPr>
            <p:cNvPr id="43" name="椭圆 42"/>
            <p:cNvSpPr/>
            <p:nvPr/>
          </p:nvSpPr>
          <p:spPr>
            <a:xfrm>
              <a:off x="3013962" y="1867843"/>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22"/>
            <p:cNvSpPr>
              <a:spLocks noChangeArrowheads="1"/>
            </p:cNvSpPr>
            <p:nvPr/>
          </p:nvSpPr>
          <p:spPr bwMode="auto">
            <a:xfrm>
              <a:off x="3145254" y="1879207"/>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zh-CN" sz="4800" noProof="1">
                  <a:solidFill>
                    <a:schemeClr val="tx1">
                      <a:lumMod val="85000"/>
                      <a:lumOff val="15000"/>
                    </a:schemeClr>
                  </a:solidFill>
                  <a:latin typeface="Open Sans" panose="020B0606030504020204" pitchFamily="34" charset="0"/>
                  <a:cs typeface="Open Sans" panose="020B0606030504020204" pitchFamily="34" charset="0"/>
                </a:rPr>
                <a:t>1</a:t>
              </a:r>
            </a:p>
          </p:txBody>
        </p:sp>
      </p:grpSp>
      <p:grpSp>
        <p:nvGrpSpPr>
          <p:cNvPr id="3" name="组合 2"/>
          <p:cNvGrpSpPr/>
          <p:nvPr/>
        </p:nvGrpSpPr>
        <p:grpSpPr>
          <a:xfrm>
            <a:off x="4024398" y="2984665"/>
            <a:ext cx="789978" cy="842361"/>
            <a:chOff x="4024398" y="2984665"/>
            <a:chExt cx="789978" cy="842361"/>
          </a:xfrm>
        </p:grpSpPr>
        <p:sp>
          <p:nvSpPr>
            <p:cNvPr id="44" name="椭圆 43"/>
            <p:cNvSpPr/>
            <p:nvPr/>
          </p:nvSpPr>
          <p:spPr>
            <a:xfrm>
              <a:off x="4024398" y="2984665"/>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22"/>
            <p:cNvSpPr>
              <a:spLocks noChangeArrowheads="1"/>
            </p:cNvSpPr>
            <p:nvPr/>
          </p:nvSpPr>
          <p:spPr bwMode="auto">
            <a:xfrm>
              <a:off x="4155690" y="2996029"/>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2</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4" name="组合 3"/>
          <p:cNvGrpSpPr/>
          <p:nvPr/>
        </p:nvGrpSpPr>
        <p:grpSpPr>
          <a:xfrm>
            <a:off x="5097788" y="4103074"/>
            <a:ext cx="789978" cy="842361"/>
            <a:chOff x="5097788" y="4103074"/>
            <a:chExt cx="789978" cy="842361"/>
          </a:xfrm>
        </p:grpSpPr>
        <p:sp>
          <p:nvSpPr>
            <p:cNvPr id="46" name="椭圆 45"/>
            <p:cNvSpPr/>
            <p:nvPr/>
          </p:nvSpPr>
          <p:spPr>
            <a:xfrm>
              <a:off x="5097788" y="4103074"/>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22"/>
            <p:cNvSpPr>
              <a:spLocks noChangeArrowheads="1"/>
            </p:cNvSpPr>
            <p:nvPr/>
          </p:nvSpPr>
          <p:spPr bwMode="auto">
            <a:xfrm>
              <a:off x="5229080" y="4114438"/>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3</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6" name="组合 5"/>
          <p:cNvGrpSpPr/>
          <p:nvPr/>
        </p:nvGrpSpPr>
        <p:grpSpPr>
          <a:xfrm>
            <a:off x="6253666" y="5190920"/>
            <a:ext cx="789978" cy="842361"/>
            <a:chOff x="6253666" y="5190920"/>
            <a:chExt cx="789978" cy="842361"/>
          </a:xfrm>
        </p:grpSpPr>
        <p:sp>
          <p:nvSpPr>
            <p:cNvPr id="48" name="椭圆 47"/>
            <p:cNvSpPr/>
            <p:nvPr/>
          </p:nvSpPr>
          <p:spPr>
            <a:xfrm>
              <a:off x="6253666" y="5190920"/>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22"/>
            <p:cNvSpPr>
              <a:spLocks noChangeArrowheads="1"/>
            </p:cNvSpPr>
            <p:nvPr/>
          </p:nvSpPr>
          <p:spPr bwMode="auto">
            <a:xfrm>
              <a:off x="6384958" y="5202284"/>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4</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332">
        <p14:switch dir="r"/>
      </p:transition>
    </mc:Choice>
    <mc:Fallback xmlns="">
      <p:transition spd="slow" advTm="83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iterate type="lt">
                                    <p:tmPct val="10000"/>
                                  </p:iterate>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250"/>
                                        <p:tgtEl>
                                          <p:spTgt spid="11">
                                            <p:txEl>
                                              <p:pRg st="0" end="0"/>
                                            </p:txEl>
                                          </p:spTgt>
                                        </p:tgtEl>
                                      </p:cBhvr>
                                    </p:animEffect>
                                    <p:anim calcmode="lin" valueType="num">
                                      <p:cBhvr>
                                        <p:cTn id="16"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7"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424"/>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924"/>
                            </p:stCondLst>
                            <p:childTnLst>
                              <p:par>
                                <p:cTn id="25" presetID="47" presetClass="entr" presetSubtype="0" fill="hold" grpId="0" nodeType="afterEffect">
                                  <p:stCondLst>
                                    <p:cond delay="0"/>
                                  </p:stCondLst>
                                  <p:iterate type="lt">
                                    <p:tmPct val="10000"/>
                                  </p:iterate>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250"/>
                                        <p:tgtEl>
                                          <p:spTgt spid="20">
                                            <p:txEl>
                                              <p:pRg st="0" end="0"/>
                                            </p:txEl>
                                          </p:spTgt>
                                        </p:tgtEl>
                                      </p:cBhvr>
                                    </p:animEffect>
                                    <p:anim calcmode="lin" valueType="num">
                                      <p:cBhvr>
                                        <p:cTn id="28" dur="25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29" dur="25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par>
                          <p:cTn id="30" fill="hold">
                            <p:stCondLst>
                              <p:cond delay="2325"/>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2825"/>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325"/>
                            </p:stCondLst>
                            <p:childTnLst>
                              <p:par>
                                <p:cTn id="41" presetID="47" presetClass="entr" presetSubtype="0" fill="hold" grpId="0" nodeType="afterEffect">
                                  <p:stCondLst>
                                    <p:cond delay="0"/>
                                  </p:stCondLst>
                                  <p:iterate type="lt">
                                    <p:tmPct val="10000"/>
                                  </p:iterate>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fade">
                                      <p:cBhvr>
                                        <p:cTn id="43" dur="250"/>
                                        <p:tgtEl>
                                          <p:spTgt spid="24">
                                            <p:txEl>
                                              <p:pRg st="0" end="0"/>
                                            </p:txEl>
                                          </p:spTgt>
                                        </p:tgtEl>
                                      </p:cBhvr>
                                    </p:animEffect>
                                    <p:anim calcmode="lin" valueType="num">
                                      <p:cBhvr>
                                        <p:cTn id="44"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45"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46" fill="hold">
                            <p:stCondLst>
                              <p:cond delay="3724"/>
                            </p:stCondLst>
                            <p:childTnLst>
                              <p:par>
                                <p:cTn id="47" presetID="22" presetClass="entr" presetSubtype="8"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par>
                          <p:cTn id="50" fill="hold">
                            <p:stCondLst>
                              <p:cond delay="4224"/>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4724"/>
                            </p:stCondLst>
                            <p:childTnLst>
                              <p:par>
                                <p:cTn id="57" presetID="47" presetClass="entr" presetSubtype="0" fill="hold" grpId="0" nodeType="afterEffect">
                                  <p:stCondLst>
                                    <p:cond delay="0"/>
                                  </p:stCondLst>
                                  <p:iterate type="lt">
                                    <p:tmPct val="10000"/>
                                  </p:iterate>
                                  <p:childTnLst>
                                    <p:set>
                                      <p:cBhvr>
                                        <p:cTn id="58" dur="1" fill="hold">
                                          <p:stCondLst>
                                            <p:cond delay="0"/>
                                          </p:stCondLst>
                                        </p:cTn>
                                        <p:tgtEl>
                                          <p:spTgt spid="28">
                                            <p:txEl>
                                              <p:pRg st="0" end="0"/>
                                            </p:txEl>
                                          </p:spTgt>
                                        </p:tgtEl>
                                        <p:attrNameLst>
                                          <p:attrName>style.visibility</p:attrName>
                                        </p:attrNameLst>
                                      </p:cBhvr>
                                      <p:to>
                                        <p:strVal val="visible"/>
                                      </p:to>
                                    </p:set>
                                    <p:animEffect transition="in" filter="fade">
                                      <p:cBhvr>
                                        <p:cTn id="59" dur="250"/>
                                        <p:tgtEl>
                                          <p:spTgt spid="28">
                                            <p:txEl>
                                              <p:pRg st="0" end="0"/>
                                            </p:txEl>
                                          </p:spTgt>
                                        </p:tgtEl>
                                      </p:cBhvr>
                                    </p:animEffect>
                                    <p:anim calcmode="lin" valueType="num">
                                      <p:cBhvr>
                                        <p:cTn id="60"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61"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5125"/>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5625"/>
                            </p:stCondLst>
                            <p:childTnLst>
                              <p:par>
                                <p:cTn id="67" presetID="53" presetClass="entr" presetSubtype="16"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6125"/>
                            </p:stCondLst>
                            <p:childTnLst>
                              <p:par>
                                <p:cTn id="73" presetID="47" presetClass="entr" presetSubtype="0" fill="hold" grpId="0" nodeType="afterEffect">
                                  <p:stCondLst>
                                    <p:cond delay="0"/>
                                  </p:stCondLst>
                                  <p:iterate type="lt">
                                    <p:tmPct val="10000"/>
                                  </p:iterate>
                                  <p:childTnLst>
                                    <p:set>
                                      <p:cBhvr>
                                        <p:cTn id="74" dur="1" fill="hold">
                                          <p:stCondLst>
                                            <p:cond delay="0"/>
                                          </p:stCondLst>
                                        </p:cTn>
                                        <p:tgtEl>
                                          <p:spTgt spid="39">
                                            <p:txEl>
                                              <p:pRg st="0" end="0"/>
                                            </p:txEl>
                                          </p:spTgt>
                                        </p:tgtEl>
                                        <p:attrNameLst>
                                          <p:attrName>style.visibility</p:attrName>
                                        </p:attrNameLst>
                                      </p:cBhvr>
                                      <p:to>
                                        <p:strVal val="visible"/>
                                      </p:to>
                                    </p:set>
                                    <p:animEffect transition="in" filter="fade">
                                      <p:cBhvr>
                                        <p:cTn id="75" dur="250"/>
                                        <p:tgtEl>
                                          <p:spTgt spid="39">
                                            <p:txEl>
                                              <p:pRg st="0" end="0"/>
                                            </p:txEl>
                                          </p:spTgt>
                                        </p:tgtEl>
                                      </p:cBhvr>
                                    </p:animEffect>
                                    <p:anim calcmode="lin" valueType="num">
                                      <p:cBhvr>
                                        <p:cTn id="76" dur="25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77" dur="25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6525"/>
                            </p:stCondLst>
                            <p:childTnLst>
                              <p:par>
                                <p:cTn id="79" presetID="2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uild="p"/>
      <p:bldP spid="20" grpId="0" build="p"/>
      <p:bldP spid="21" grpId="0"/>
      <p:bldP spid="24" grpId="0" build="p"/>
      <p:bldP spid="25" grpId="0"/>
      <p:bldP spid="28" grpId="0" build="p"/>
      <p:bldP spid="29" grpId="0"/>
      <p:bldP spid="39" grpId="0" build="p"/>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82592" y="4056845"/>
            <a:ext cx="509787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a:t>整理发布</a:t>
            </a:r>
          </a:p>
        </p:txBody>
      </p:sp>
    </p:spTree>
    <p:extLst>
      <p:ext uri="{BB962C8B-B14F-4D97-AF65-F5344CB8AC3E}">
        <p14:creationId xmlns:p14="http://schemas.microsoft.com/office/powerpoint/2010/main" val="3794587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4" y="0"/>
            <a:ext cx="12181371" cy="4986749"/>
          </a:xfrm>
          <a:prstGeom prst="rect">
            <a:avLst/>
          </a:prstGeom>
        </p:spPr>
      </p:pic>
      <p:sp>
        <p:nvSpPr>
          <p:cNvPr id="12" name="矩形 11"/>
          <p:cNvSpPr/>
          <p:nvPr/>
        </p:nvSpPr>
        <p:spPr>
          <a:xfrm>
            <a:off x="7924800" y="1385454"/>
            <a:ext cx="4267200" cy="405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70"/>
          <p:cNvSpPr>
            <a:spLocks noChangeArrowheads="1"/>
          </p:cNvSpPr>
          <p:nvPr/>
        </p:nvSpPr>
        <p:spPr bwMode="auto">
          <a:xfrm>
            <a:off x="837481" y="5887133"/>
            <a:ext cx="1072644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Clr>
                <a:srgbClr val="E24848"/>
              </a:buClr>
            </a:pPr>
            <a:r>
              <a:rPr lang="en-US" altLang="zh-CN" sz="11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p:txBody>
      </p:sp>
      <p:sp>
        <p:nvSpPr>
          <p:cNvPr id="14" name="文本框 13"/>
          <p:cNvSpPr txBox="1"/>
          <p:nvPr/>
        </p:nvSpPr>
        <p:spPr>
          <a:xfrm>
            <a:off x="837480" y="5436941"/>
            <a:ext cx="2486025" cy="369332"/>
          </a:xfrm>
          <a:prstGeom prst="rect">
            <a:avLst/>
          </a:prstGeom>
          <a:noFill/>
        </p:spPr>
        <p:txBody>
          <a:bodyPr wrap="square" rtlCol="0">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0" advTm="2635">
        <p:cut/>
      </p:transition>
    </mc:Choice>
    <mc:Fallback xmlns="">
      <p:transition advTm="2635">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250"/>
                                        <p:tgtEl>
                                          <p:spTgt spid="14">
                                            <p:txEl>
                                              <p:pRg st="0" end="0"/>
                                            </p:txEl>
                                          </p:spTgt>
                                        </p:tgtEl>
                                      </p:cBhvr>
                                    </p:animEffect>
                                    <p:anim calcmode="lin" valueType="num">
                                      <p:cBhvr>
                                        <p:cTn id="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9"/>
            <a:ext cx="6306532" cy="4115440"/>
          </a:xfrm>
          <a:prstGeom prst="rect">
            <a:avLst/>
          </a:prstGeom>
        </p:spPr>
      </p:pic>
      <p:sp>
        <p:nvSpPr>
          <p:cNvPr id="6" name="Rectangle 70"/>
          <p:cNvSpPr>
            <a:spLocks noChangeArrowheads="1"/>
          </p:cNvSpPr>
          <p:nvPr/>
        </p:nvSpPr>
        <p:spPr bwMode="auto">
          <a:xfrm>
            <a:off x="7373257" y="612060"/>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7" name="Rectangle 23"/>
          <p:cNvSpPr/>
          <p:nvPr/>
        </p:nvSpPr>
        <p:spPr>
          <a:xfrm>
            <a:off x="7373258" y="93104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8" name="Rectangle 42"/>
          <p:cNvSpPr>
            <a:spLocks noChangeArrowheads="1"/>
          </p:cNvSpPr>
          <p:nvPr/>
        </p:nvSpPr>
        <p:spPr bwMode="auto">
          <a:xfrm>
            <a:off x="7373256" y="14933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p>
        </p:txBody>
      </p:sp>
      <p:sp>
        <p:nvSpPr>
          <p:cNvPr id="9" name="Rectangle 43"/>
          <p:cNvSpPr/>
          <p:nvPr/>
        </p:nvSpPr>
        <p:spPr>
          <a:xfrm>
            <a:off x="7373258" y="181079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0" name="Rectangle 44"/>
          <p:cNvSpPr>
            <a:spLocks noChangeArrowheads="1"/>
          </p:cNvSpPr>
          <p:nvPr/>
        </p:nvSpPr>
        <p:spPr bwMode="auto">
          <a:xfrm>
            <a:off x="1178954" y="469752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MEDIA</a:t>
            </a:r>
          </a:p>
        </p:txBody>
      </p:sp>
      <p:sp>
        <p:nvSpPr>
          <p:cNvPr id="11" name="Rectangle 45"/>
          <p:cNvSpPr/>
          <p:nvPr/>
        </p:nvSpPr>
        <p:spPr>
          <a:xfrm>
            <a:off x="1178956" y="502344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2" name="Rectangle 46"/>
          <p:cNvSpPr>
            <a:spLocks noChangeArrowheads="1"/>
          </p:cNvSpPr>
          <p:nvPr/>
        </p:nvSpPr>
        <p:spPr bwMode="auto">
          <a:xfrm>
            <a:off x="1147946" y="5591001"/>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13" name="Rectangle 47"/>
          <p:cNvSpPr/>
          <p:nvPr/>
        </p:nvSpPr>
        <p:spPr>
          <a:xfrm>
            <a:off x="1147949" y="587978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532" y="3017333"/>
            <a:ext cx="5885468" cy="3840667"/>
          </a:xfrm>
          <a:prstGeom prst="rect">
            <a:avLst/>
          </a:prstGeom>
        </p:spPr>
      </p:pic>
    </p:spTree>
  </p:cSld>
  <p:clrMapOvr>
    <a:masterClrMapping/>
  </p:clrMapOvr>
  <p:transition spd="med" advTm="255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601" y="819056"/>
            <a:ext cx="1885424" cy="5208721"/>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5152414" y="815486"/>
            <a:ext cx="1885424" cy="521585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08007" y="819053"/>
            <a:ext cx="1885425" cy="5208724"/>
          </a:xfrm>
          <a:prstGeom prst="rect">
            <a:avLst/>
          </a:prstGeom>
        </p:spPr>
      </p:pic>
      <p:sp>
        <p:nvSpPr>
          <p:cNvPr id="8" name="Rectangle 70"/>
          <p:cNvSpPr>
            <a:spLocks noChangeArrowheads="1"/>
          </p:cNvSpPr>
          <p:nvPr/>
        </p:nvSpPr>
        <p:spPr bwMode="auto">
          <a:xfrm>
            <a:off x="7766213" y="203290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9" name="Rectangle 23"/>
          <p:cNvSpPr/>
          <p:nvPr/>
        </p:nvSpPr>
        <p:spPr>
          <a:xfrm>
            <a:off x="7766215" y="2420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0" name="Rectangle 42"/>
          <p:cNvSpPr>
            <a:spLocks noChangeArrowheads="1"/>
          </p:cNvSpPr>
          <p:nvPr/>
        </p:nvSpPr>
        <p:spPr bwMode="auto">
          <a:xfrm>
            <a:off x="7766213" y="478008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11" name="Rectangle 43"/>
          <p:cNvSpPr/>
          <p:nvPr/>
        </p:nvSpPr>
        <p:spPr>
          <a:xfrm>
            <a:off x="7766215" y="517403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2" name="Rectangle 44"/>
          <p:cNvSpPr>
            <a:spLocks noChangeArrowheads="1"/>
          </p:cNvSpPr>
          <p:nvPr/>
        </p:nvSpPr>
        <p:spPr bwMode="auto">
          <a:xfrm>
            <a:off x="7766213" y="343881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13" name="Rectangle 45"/>
          <p:cNvSpPr/>
          <p:nvPr/>
        </p:nvSpPr>
        <p:spPr>
          <a:xfrm>
            <a:off x="7766215" y="383224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6" name="文本框 15"/>
          <p:cNvSpPr txBox="1"/>
          <p:nvPr/>
        </p:nvSpPr>
        <p:spPr>
          <a:xfrm>
            <a:off x="7766213" y="1277304"/>
            <a:ext cx="2486025" cy="369332"/>
          </a:xfrm>
          <a:prstGeom prst="rect">
            <a:avLst/>
          </a:prstGeom>
          <a:noFill/>
        </p:spPr>
        <p:txBody>
          <a:bodyPr wrap="square" rtlCol="0">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296820" y="815486"/>
            <a:ext cx="4090412" cy="521585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2760">
        <p:dissolve/>
      </p:transition>
    </mc:Choice>
    <mc:Fallback xmlns="">
      <p:transition spd="slow" advTm="276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250"/>
                                        <p:tgtEl>
                                          <p:spTgt spid="16">
                                            <p:txEl>
                                              <p:pRg st="0" end="0"/>
                                            </p:txEl>
                                          </p:spTgt>
                                        </p:tgtEl>
                                      </p:cBhvr>
                                    </p:animEffect>
                                    <p:anim calcmode="lin" valueType="num">
                                      <p:cBhvr>
                                        <p:cTn id="24"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5" dur="250" fill="hold"/>
                                        <p:tgtEl>
                                          <p:spTgt spid="16">
                                            <p:txEl>
                                              <p:pRg st="0" end="0"/>
                                            </p:txEl>
                                          </p:spTgt>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1100"/>
                            </p:stCondLst>
                            <p:childTnLst>
                              <p:par>
                                <p:cTn id="45" presetID="6"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6" grpId="0" build="p"/>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104" y="1498600"/>
            <a:ext cx="5477391" cy="19304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5122" y="3429000"/>
            <a:ext cx="5477391" cy="1930400"/>
          </a:xfrm>
          <a:prstGeom prst="rect">
            <a:avLst/>
          </a:prstGeom>
        </p:spPr>
      </p:pic>
      <p:sp>
        <p:nvSpPr>
          <p:cNvPr id="11" name="Rectangle 23"/>
          <p:cNvSpPr/>
          <p:nvPr/>
        </p:nvSpPr>
        <p:spPr>
          <a:xfrm>
            <a:off x="7419745" y="224602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4" name="文本框 13"/>
          <p:cNvSpPr txBox="1"/>
          <p:nvPr/>
        </p:nvSpPr>
        <p:spPr>
          <a:xfrm>
            <a:off x="7419745" y="197368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Oval 5"/>
          <p:cNvSpPr/>
          <p:nvPr/>
        </p:nvSpPr>
        <p:spPr>
          <a:xfrm>
            <a:off x="6753371" y="2041559"/>
            <a:ext cx="541585" cy="544692"/>
          </a:xfrm>
          <a:prstGeom prst="ellipse">
            <a:avLst/>
          </a:prstGeom>
          <a:solidFill>
            <a:schemeClr val="tx1">
              <a:lumMod val="85000"/>
              <a:lumOff val="1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2" name="Oval 13"/>
          <p:cNvSpPr/>
          <p:nvPr/>
        </p:nvSpPr>
        <p:spPr>
          <a:xfrm>
            <a:off x="1145457" y="4230328"/>
            <a:ext cx="541585" cy="544692"/>
          </a:xfrm>
          <a:prstGeom prst="ellipse">
            <a:avLst/>
          </a:prstGeom>
          <a:solidFill>
            <a:schemeClr val="tx1">
              <a:lumMod val="85000"/>
              <a:lumOff val="1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3" name="Freeform 34"/>
          <p:cNvSpPr/>
          <p:nvPr/>
        </p:nvSpPr>
        <p:spPr bwMode="auto">
          <a:xfrm>
            <a:off x="1255653" y="436071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24" name="Group 16"/>
          <p:cNvGrpSpPr/>
          <p:nvPr/>
        </p:nvGrpSpPr>
        <p:grpSpPr>
          <a:xfrm>
            <a:off x="6866929" y="2159166"/>
            <a:ext cx="314468" cy="309477"/>
            <a:chOff x="1587575" y="2265358"/>
            <a:chExt cx="314468" cy="309477"/>
          </a:xfrm>
          <a:solidFill>
            <a:schemeClr val="bg1"/>
          </a:solidFill>
        </p:grpSpPr>
        <p:sp>
          <p:nvSpPr>
            <p:cNvPr id="2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7" name="Rectangle 23"/>
          <p:cNvSpPr/>
          <p:nvPr/>
        </p:nvSpPr>
        <p:spPr>
          <a:xfrm>
            <a:off x="1873308" y="443235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8" name="文本框 27"/>
          <p:cNvSpPr txBox="1"/>
          <p:nvPr/>
        </p:nvSpPr>
        <p:spPr>
          <a:xfrm>
            <a:off x="1873308" y="416001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6899">
        <p:blinds dir="vert"/>
      </p:transition>
    </mc:Choice>
    <mc:Fallback xmlns="">
      <p:transition spd="slow" advTm="689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ppt_x"/>
                                          </p:val>
                                        </p:tav>
                                        <p:tav tm="100000">
                                          <p:val>
                                            <p:strVal val="#ppt_x"/>
                                          </p:val>
                                        </p:tav>
                                      </p:tavLst>
                                    </p:anim>
                                    <p:anim calcmode="lin" valueType="num">
                                      <p:cBhvr additive="base">
                                        <p:cTn id="8" dur="25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250"/>
                                        <p:tgtEl>
                                          <p:spTgt spid="14">
                                            <p:txEl>
                                              <p:pRg st="0" end="0"/>
                                            </p:txEl>
                                          </p:spTgt>
                                        </p:tgtEl>
                                      </p:cBhvr>
                                    </p:animEffect>
                                    <p:anim calcmode="lin" valueType="num">
                                      <p:cBhvr>
                                        <p:cTn id="1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600"/>
                            </p:stCondLst>
                            <p:childTnLst>
                              <p:par>
                                <p:cTn id="25" presetID="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1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26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8">
                                            <p:txEl>
                                              <p:pRg st="0" end="0"/>
                                            </p:txEl>
                                          </p:spTgt>
                                        </p:tgtEl>
                                        <p:attrNameLst>
                                          <p:attrName>style.visibility</p:attrName>
                                        </p:attrNameLst>
                                      </p:cBhvr>
                                      <p:to>
                                        <p:strVal val="visible"/>
                                      </p:to>
                                    </p:set>
                                    <p:animEffect transition="in" filter="fade">
                                      <p:cBhvr>
                                        <p:cTn id="37" dur="250"/>
                                        <p:tgtEl>
                                          <p:spTgt spid="28">
                                            <p:txEl>
                                              <p:pRg st="0" end="0"/>
                                            </p:txEl>
                                          </p:spTgt>
                                        </p:tgtEl>
                                      </p:cBhvr>
                                    </p:animEffect>
                                    <p:anim calcmode="lin" valueType="num">
                                      <p:cBhvr>
                                        <p:cTn id="3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build="p"/>
      <p:bldP spid="21" grpId="0" animBg="1"/>
      <p:bldP spid="22" grpId="0" animBg="1"/>
      <p:bldP spid="23" grpId="0" animBg="1"/>
      <p:bldP spid="27" grpId="0"/>
      <p:bldP spid="2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90837" y="24661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02</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p>
        </p:txBody>
      </p:sp>
    </p:spTree>
  </p:cSld>
  <p:clrMapOvr>
    <a:masterClrMapping/>
  </p:clrMapOvr>
  <p:transition spd="med" advTm="5477">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3|2.1|1.6"/>
</p:tagLst>
</file>

<file path=ppt/tags/tag2.xml><?xml version="1.0" encoding="utf-8"?>
<p:tagLst xmlns:a="http://schemas.openxmlformats.org/drawingml/2006/main" xmlns:r="http://schemas.openxmlformats.org/officeDocument/2006/relationships" xmlns:p="http://schemas.openxmlformats.org/presentationml/2006/main">
  <p:tag name="TIMING" val="|5.9|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2124</Words>
  <Application>Microsoft Office PowerPoint</Application>
  <PresentationFormat>宽屏</PresentationFormat>
  <Paragraphs>254</Paragraphs>
  <Slides>40</Slides>
  <Notes>38</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GeosansLight</vt:lpstr>
      <vt:lpstr>Gill Sans</vt:lpstr>
      <vt:lpstr>Titillium</vt:lpstr>
      <vt:lpstr>Titillium Bd</vt:lpstr>
      <vt:lpstr>Titillium Light</vt:lpstr>
      <vt:lpstr>等线</vt:lpstr>
      <vt:lpstr>等线 Light</vt:lpstr>
      <vt:lpstr>方正小标宋简体</vt:lpstr>
      <vt:lpstr>微软雅黑</vt:lpstr>
      <vt:lpstr>Arial</vt:lpstr>
      <vt:lpstr>Calibri Light</vt:lpstr>
      <vt:lpstr>Open Sans</vt:lpstr>
      <vt:lpstr>Open Sans Light</vt:lpstr>
      <vt:lpstr>Poppins SemiBold</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高端时尚北欧极简主题风格家具室内装修介绍ppt模板</dc:title>
  <dc:subject>office</dc:subject>
  <dc:creator>user</dc:creator>
  <cp:keywords>user</cp:keywords>
  <dc:description>www.51pptmoban.com</dc:description>
  <cp:lastModifiedBy>user Power</cp:lastModifiedBy>
  <cp:revision>4</cp:revision>
  <dcterms:created xsi:type="dcterms:W3CDTF">2017-02-24T08:35:00Z</dcterms:created>
  <dcterms:modified xsi:type="dcterms:W3CDTF">2023-10-29T02:55:12Z</dcterms:modified>
  <cp:category>PowerPoint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