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3" r:id="rId5"/>
    <p:sldId id="264" r:id="rId6"/>
    <p:sldId id="261" r:id="rId7"/>
    <p:sldId id="258" r:id="rId8"/>
    <p:sldId id="259" r:id="rId9"/>
    <p:sldId id="260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3636"/>
    <a:srgbClr val="2B2B2B"/>
    <a:srgbClr val="2582C6"/>
    <a:srgbClr val="FFFF99"/>
    <a:srgbClr val="FF66CC"/>
    <a:srgbClr val="020007"/>
    <a:srgbClr val="10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482" y="8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pPr/>
              <a:t>2023/10/29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9.emf"/><Relationship Id="rId7" Type="http://schemas.openxmlformats.org/officeDocument/2006/relationships/image" Target="../media/image14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POWERPOINT</a:t>
            </a:r>
          </a:p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TEMPLATE</a:t>
            </a:r>
            <a:endParaRPr kumimoji="1" lang="zh-CN" altLang="en-US" sz="48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2485" y="15267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450453">
            <a:off x="8140822" y="2711098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9280499" y="3323217"/>
            <a:ext cx="6463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。。。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21860" y="3054890"/>
            <a:ext cx="1361250" cy="1316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204989" y="3672540"/>
            <a:ext cx="1802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Pinewood" panose="00000400000000000000" pitchFamily="2" charset="0"/>
              </a:rPr>
              <a:t>2018</a:t>
            </a:r>
            <a:endParaRPr lang="zh-CN" altLang="en-US" sz="6600" dirty="0">
              <a:solidFill>
                <a:schemeClr val="bg1"/>
              </a:solidFill>
              <a:latin typeface="Pinewood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4503" y="3940299"/>
            <a:ext cx="3923069" cy="13301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69738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THANK</a:t>
            </a:r>
          </a:p>
          <a:p>
            <a:pPr algn="ctr"/>
            <a:r>
              <a:rPr kumimoji="1" lang="en-US" altLang="zh-CN" sz="4800" dirty="0">
                <a:solidFill>
                  <a:schemeClr val="bg1"/>
                </a:solidFill>
                <a:latin typeface="Segoe Script" panose="020B0504020000000003" pitchFamily="34" charset="0"/>
              </a:rPr>
              <a:t>YOU</a:t>
            </a:r>
            <a:endParaRPr kumimoji="1" lang="zh-CN" altLang="en-US" sz="48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5883" y="724728"/>
            <a:ext cx="1462500" cy="1091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9878765" y="724728"/>
            <a:ext cx="1462500" cy="10912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711107">
            <a:off x="4168635" y="1581333"/>
            <a:ext cx="1248750" cy="978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450453">
            <a:off x="7432166" y="2770150"/>
            <a:ext cx="2454985" cy="135946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424838">
            <a:off x="8571843" y="3382269"/>
            <a:ext cx="6463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200" dirty="0">
                <a:solidFill>
                  <a:schemeClr val="bg1"/>
                </a:solidFill>
                <a:latin typeface="Segoe Script" panose="020B0504020000000003" pitchFamily="34" charset="0"/>
              </a:rPr>
              <a:t>。。。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4227" y="2744143"/>
            <a:ext cx="1361250" cy="13162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204989" y="3672540"/>
            <a:ext cx="1802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latin typeface="Pinewood" panose="00000400000000000000" pitchFamily="2" charset="0"/>
              </a:rPr>
              <a:t>2018</a:t>
            </a:r>
            <a:endParaRPr lang="zh-CN" altLang="en-US" sz="6600" dirty="0">
              <a:solidFill>
                <a:schemeClr val="bg1"/>
              </a:solidFill>
              <a:latin typeface="Pinewood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800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426208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>
                <a:solidFill>
                  <a:schemeClr val="bg1"/>
                </a:solidFill>
                <a:latin typeface="Segoe Script" panose="020B0504020000000003" pitchFamily="34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5400" b="1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534025" y="1670050"/>
            <a:ext cx="5972175" cy="4673600"/>
            <a:chOff x="0" y="0"/>
            <a:chExt cx="5455741" cy="4269987"/>
          </a:xfrm>
          <a:pattFill prst="wdUpDiag">
            <a:fgClr>
              <a:srgbClr val="FF5054"/>
            </a:fgClr>
            <a:bgClr>
              <a:srgbClr val="2B2B2B"/>
            </a:bgClr>
          </a:pattFill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271219" y="0"/>
              <a:ext cx="2924098" cy="3315920"/>
              <a:chOff x="0" y="0"/>
              <a:chExt cx="2924098" cy="3315920"/>
            </a:xfrm>
            <a:grpFill/>
          </p:grpSpPr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 rot="16200000">
                <a:off x="-1026291" y="1746370"/>
                <a:ext cx="2595840" cy="543258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 rot="16200000">
                <a:off x="-180853" y="1994800"/>
                <a:ext cx="2091783" cy="550456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 rot="16200000">
                <a:off x="-199510" y="1386331"/>
                <a:ext cx="3315920" cy="543258"/>
              </a:xfrm>
              <a:prstGeom prst="rect">
                <a:avLst/>
              </a:pr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 rot="16200000">
                <a:off x="752141" y="1744569"/>
                <a:ext cx="2595842" cy="546860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 rot="16200000">
                <a:off x="1133128" y="1524949"/>
                <a:ext cx="3027888" cy="554052"/>
              </a:xfrm>
              <a:prstGeom prst="rect">
                <a:avLst/>
              </a:pr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0" y="3315917"/>
              <a:ext cx="5455741" cy="954070"/>
              <a:chOff x="0" y="0"/>
              <a:chExt cx="5455741" cy="954070"/>
            </a:xfrm>
            <a:grpFill/>
          </p:grpSpPr>
          <p:sp>
            <p:nvSpPr>
              <p:cNvPr id="5" name="Rectangle 9"/>
              <p:cNvSpPr>
                <a:spLocks noChangeArrowheads="1"/>
              </p:cNvSpPr>
              <p:nvPr/>
            </p:nvSpPr>
            <p:spPr bwMode="auto">
              <a:xfrm rot="16200000">
                <a:off x="430204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 rot="16200000">
                <a:off x="2256234" y="-40243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8"/>
                  <a:gd name="T16" fmla="*/ 0 h 1034556"/>
                  <a:gd name="T17" fmla="*/ 954068 w 954068"/>
                  <a:gd name="T18" fmla="*/ 1034556 h 10345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4071467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 rot="16200000">
                <a:off x="1370113" y="-1141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3162051" y="-1142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chemeClr val="bg1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57742" y="1924636"/>
            <a:ext cx="83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02975" y="2446760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43%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98772" y="1085273"/>
            <a:ext cx="1029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66CC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72%</a:t>
            </a:r>
            <a:endParaRPr lang="zh-CN" altLang="en-US" sz="3200" dirty="0">
              <a:solidFill>
                <a:srgbClr val="FF66CC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79912" y="1924636"/>
            <a:ext cx="713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50%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4718" y="1400531"/>
            <a:ext cx="935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68%</a:t>
            </a:r>
            <a:endParaRPr lang="zh-CN" altLang="en-US" sz="3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15645" y="2797210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615645" y="3959003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任意多边形 16"/>
          <p:cNvSpPr>
            <a:spLocks noChangeArrowheads="1"/>
          </p:cNvSpPr>
          <p:nvPr/>
        </p:nvSpPr>
        <p:spPr bwMode="auto">
          <a:xfrm>
            <a:off x="7678067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rgbClr val="FF66CC"/>
            </a:fgClr>
            <a:bgClr>
              <a:srgbClr val="2B2B2B"/>
            </a:bgClr>
          </a:pattFill>
          <a:ln>
            <a:noFill/>
          </a:ln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任意多边形 19"/>
          <p:cNvSpPr>
            <a:spLocks noChangeArrowheads="1"/>
          </p:cNvSpPr>
          <p:nvPr/>
        </p:nvSpPr>
        <p:spPr bwMode="auto">
          <a:xfrm>
            <a:off x="6803765" y="2629727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" fmla="*/ 1108269 w 2112582"/>
              <a:gd name="connsiteY0" fmla="*/ 0 h 1688478"/>
              <a:gd name="connsiteX1" fmla="*/ 2112582 w 2112582"/>
              <a:gd name="connsiteY1" fmla="*/ 380083 h 1688478"/>
              <a:gd name="connsiteX2" fmla="*/ 2112582 w 2112582"/>
              <a:gd name="connsiteY2" fmla="*/ 1367424 h 1688478"/>
              <a:gd name="connsiteX3" fmla="*/ 1160247 w 2112582"/>
              <a:gd name="connsiteY3" fmla="*/ 1688478 h 1688478"/>
              <a:gd name="connsiteX4" fmla="*/ 103956 w 2112582"/>
              <a:gd name="connsiteY4" fmla="*/ 1367424 h 1688478"/>
              <a:gd name="connsiteX5" fmla="*/ 0 w 2112582"/>
              <a:gd name="connsiteY5" fmla="*/ 399759 h 1688478"/>
              <a:gd name="connsiteX6" fmla="*/ 1108269 w 2112582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任意多边形 21"/>
          <p:cNvSpPr>
            <a:spLocks noChangeArrowheads="1"/>
          </p:cNvSpPr>
          <p:nvPr/>
        </p:nvSpPr>
        <p:spPr bwMode="auto">
          <a:xfrm>
            <a:off x="8470080" y="2686877"/>
            <a:ext cx="152947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86592"/>
              <a:gd name="connsiteY0" fmla="*/ 0 h 1747506"/>
              <a:gd name="connsiteX1" fmla="*/ 2086593 w 2086592"/>
              <a:gd name="connsiteY1" fmla="*/ 380083 h 1747506"/>
              <a:gd name="connsiteX2" fmla="*/ 2008626 w 2086592"/>
              <a:gd name="connsiteY2" fmla="*/ 1367424 h 1747506"/>
              <a:gd name="connsiteX3" fmla="*/ 1004313 w 2086592"/>
              <a:gd name="connsiteY3" fmla="*/ 1747506 h 1747506"/>
              <a:gd name="connsiteX4" fmla="*/ 0 w 2086592"/>
              <a:gd name="connsiteY4" fmla="*/ 1367424 h 1747506"/>
              <a:gd name="connsiteX5" fmla="*/ 0 w 2086592"/>
              <a:gd name="connsiteY5" fmla="*/ 380083 h 1747506"/>
              <a:gd name="connsiteX6" fmla="*/ 1004313 w 2086592"/>
              <a:gd name="connsiteY6" fmla="*/ 0 h 1747506"/>
              <a:gd name="connsiteX0" fmla="*/ 1004313 w 2086593"/>
              <a:gd name="connsiteY0" fmla="*/ 0 h 1688478"/>
              <a:gd name="connsiteX1" fmla="*/ 2086593 w 2086593"/>
              <a:gd name="connsiteY1" fmla="*/ 321055 h 1688478"/>
              <a:gd name="connsiteX2" fmla="*/ 2008626 w 2086593"/>
              <a:gd name="connsiteY2" fmla="*/ 1308396 h 1688478"/>
              <a:gd name="connsiteX3" fmla="*/ 1004313 w 2086593"/>
              <a:gd name="connsiteY3" fmla="*/ 1688478 h 1688478"/>
              <a:gd name="connsiteX4" fmla="*/ 0 w 2086593"/>
              <a:gd name="connsiteY4" fmla="*/ 1308396 h 1688478"/>
              <a:gd name="connsiteX5" fmla="*/ 0 w 2086593"/>
              <a:gd name="connsiteY5" fmla="*/ 321055 h 1688478"/>
              <a:gd name="connsiteX6" fmla="*/ 1004313 w 2086593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593" h="1688478">
                <a:moveTo>
                  <a:pt x="1004313" y="0"/>
                </a:moveTo>
                <a:lnTo>
                  <a:pt x="2086593" y="321055"/>
                </a:lnTo>
                <a:lnTo>
                  <a:pt x="2008626" y="1308396"/>
                </a:lnTo>
                <a:lnTo>
                  <a:pt x="1004313" y="1688478"/>
                </a:lnTo>
                <a:lnTo>
                  <a:pt x="0" y="1308396"/>
                </a:lnTo>
                <a:lnTo>
                  <a:pt x="0" y="321055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FFFFFF"/>
            </a:solidFill>
            <a:miter lim="800000"/>
            <a:headEnd/>
            <a:tailEnd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sp>
        <p:nvSpPr>
          <p:cNvPr id="9" name="任意多边形 22"/>
          <p:cNvSpPr>
            <a:spLocks noChangeArrowheads="1"/>
          </p:cNvSpPr>
          <p:nvPr/>
        </p:nvSpPr>
        <p:spPr bwMode="auto">
          <a:xfrm>
            <a:off x="7678069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" fmla="*/ 1004313 w 2008626"/>
              <a:gd name="connsiteY0" fmla="*/ 0 h 1668801"/>
              <a:gd name="connsiteX1" fmla="*/ 2008626 w 2008626"/>
              <a:gd name="connsiteY1" fmla="*/ 380083 h 1668801"/>
              <a:gd name="connsiteX2" fmla="*/ 1956648 w 2008626"/>
              <a:gd name="connsiteY2" fmla="*/ 1367424 h 1668801"/>
              <a:gd name="connsiteX3" fmla="*/ 1004314 w 2008626"/>
              <a:gd name="connsiteY3" fmla="*/ 1668801 h 1668801"/>
              <a:gd name="connsiteX4" fmla="*/ 0 w 2008626"/>
              <a:gd name="connsiteY4" fmla="*/ 1367424 h 1668801"/>
              <a:gd name="connsiteX5" fmla="*/ 0 w 2008626"/>
              <a:gd name="connsiteY5" fmla="*/ 380083 h 1668801"/>
              <a:gd name="connsiteX6" fmla="*/ 1004313 w 2008626"/>
              <a:gd name="connsiteY6" fmla="*/ 0 h 166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任意多边形 24"/>
          <p:cNvSpPr>
            <a:spLocks noChangeArrowheads="1"/>
          </p:cNvSpPr>
          <p:nvPr/>
        </p:nvSpPr>
        <p:spPr bwMode="auto">
          <a:xfrm>
            <a:off x="6087954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chemeClr val="bg1"/>
            </a:fgClr>
            <a:bgClr>
              <a:srgbClr val="2B2B2B"/>
            </a:bgClr>
          </a:pattFill>
          <a:ln w="12700" cap="flat" cmpd="sng">
            <a:noFill/>
            <a:bevel/>
            <a:headEnd/>
            <a:tailEnd/>
          </a:ln>
        </p:spPr>
        <p:txBody>
          <a:bodyPr lIns="272320" tIns="313011" rIns="272320" bIns="31301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600">
              <a:solidFill>
                <a:srgbClr val="FFFF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90512" y="2985017"/>
            <a:ext cx="631455" cy="9813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53396" y="313533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0629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latin typeface="Segoe Script" panose="020B0504020000000003" pitchFamily="34" charset="0"/>
              </a:rPr>
              <a:t>TEXR</a:t>
            </a:r>
            <a:endParaRPr lang="zh-CN" altLang="en-US" sz="24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53419" y="2744848"/>
            <a:ext cx="3723378" cy="139994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638550"/>
              <a:gd name="connsiteY0" fmla="*/ 0 h 1076095"/>
              <a:gd name="connsiteX1" fmla="*/ 3524250 w 3638550"/>
              <a:gd name="connsiteY1" fmla="*/ 15240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543300"/>
              <a:gd name="connsiteY0" fmla="*/ 0 h 1076095"/>
              <a:gd name="connsiteX1" fmla="*/ 3524250 w 3543300"/>
              <a:gd name="connsiteY1" fmla="*/ 152400 h 1076095"/>
              <a:gd name="connsiteX2" fmla="*/ 3543300 w 3543300"/>
              <a:gd name="connsiteY2" fmla="*/ 1018945 h 1076095"/>
              <a:gd name="connsiteX3" fmla="*/ 0 w 3543300"/>
              <a:gd name="connsiteY3" fmla="*/ 1076095 h 1076095"/>
              <a:gd name="connsiteX4" fmla="*/ 0 w 3543300"/>
              <a:gd name="connsiteY4" fmla="*/ 0 h 107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453419" y="3125911"/>
            <a:ext cx="379455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54985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5" name="菱形 4"/>
          <p:cNvSpPr/>
          <p:nvPr/>
        </p:nvSpPr>
        <p:spPr>
          <a:xfrm>
            <a:off x="4752975" y="4203700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4725988" y="3675063"/>
            <a:ext cx="3060871" cy="987617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4725989" y="3146425"/>
            <a:ext cx="3060872" cy="989103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4662488" y="2619375"/>
            <a:ext cx="3059387" cy="987618"/>
          </a:xfrm>
          <a:prstGeom prst="diamond">
            <a:avLst/>
          </a:prstGeom>
          <a:pattFill prst="wdUpDiag">
            <a:fgClr>
              <a:srgbClr val="0092C3"/>
            </a:fgClr>
            <a:bgClr>
              <a:srgbClr val="363636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 flipH="1" flipV="1">
            <a:off x="4225439" y="3255819"/>
            <a:ext cx="553500" cy="360889"/>
            <a:chOff x="3271234" y="2343955"/>
            <a:chExt cx="965915" cy="386367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 flipH="1">
            <a:off x="4276239" y="4697271"/>
            <a:ext cx="554476" cy="386136"/>
            <a:chOff x="3271234" y="2343955"/>
            <a:chExt cx="965915" cy="386367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 flipV="1">
            <a:off x="7589921" y="2741431"/>
            <a:ext cx="553500" cy="360889"/>
            <a:chOff x="3271234" y="2343955"/>
            <a:chExt cx="965915" cy="386367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3760154" y="2730322"/>
              <a:ext cx="4769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3773783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271234" y="2343955"/>
              <a:ext cx="48892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7640721" y="4182883"/>
            <a:ext cx="554476" cy="386136"/>
            <a:chOff x="3271234" y="2343955"/>
            <a:chExt cx="965915" cy="386367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3760994" y="2730322"/>
              <a:ext cx="47615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772898" y="2343955"/>
              <a:ext cx="0" cy="3863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271234" y="2343955"/>
              <a:ext cx="4897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圆角矩形 25"/>
          <p:cNvSpPr/>
          <p:nvPr/>
        </p:nvSpPr>
        <p:spPr bwMode="auto">
          <a:xfrm>
            <a:off x="8176505" y="2123401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TextBox 35"/>
          <p:cNvSpPr txBox="1"/>
          <p:nvPr/>
        </p:nvSpPr>
        <p:spPr bwMode="auto">
          <a:xfrm>
            <a:off x="8241491" y="2420601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8" name="文本框 28"/>
          <p:cNvSpPr txBox="1">
            <a:spLocks noChangeArrowheads="1"/>
          </p:cNvSpPr>
          <p:nvPr/>
        </p:nvSpPr>
        <p:spPr bwMode="auto">
          <a:xfrm>
            <a:off x="8241491" y="2140868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8176505" y="3799994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TextBox 35"/>
          <p:cNvSpPr txBox="1"/>
          <p:nvPr/>
        </p:nvSpPr>
        <p:spPr bwMode="auto">
          <a:xfrm>
            <a:off x="8241491" y="4097194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8241491" y="3817461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2" name="圆角矩形 31"/>
          <p:cNvSpPr/>
          <p:nvPr/>
        </p:nvSpPr>
        <p:spPr bwMode="auto">
          <a:xfrm>
            <a:off x="1163598" y="438774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TextBox 35"/>
          <p:cNvSpPr txBox="1"/>
          <p:nvPr/>
        </p:nvSpPr>
        <p:spPr bwMode="auto">
          <a:xfrm>
            <a:off x="1228584" y="468494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4" name="文本框 28"/>
          <p:cNvSpPr txBox="1">
            <a:spLocks noChangeArrowheads="1"/>
          </p:cNvSpPr>
          <p:nvPr/>
        </p:nvSpPr>
        <p:spPr bwMode="auto">
          <a:xfrm>
            <a:off x="1228584" y="440521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1124758" y="2619375"/>
            <a:ext cx="3081373" cy="1391324"/>
          </a:xfrm>
          <a:prstGeom prst="roundRect">
            <a:avLst>
              <a:gd name="adj" fmla="val 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TextBox 35"/>
          <p:cNvSpPr txBox="1"/>
          <p:nvPr/>
        </p:nvSpPr>
        <p:spPr bwMode="auto">
          <a:xfrm>
            <a:off x="1189744" y="2916575"/>
            <a:ext cx="2903567" cy="1015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我们工作室致力于专业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模板的发布，课件及汇报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的美化，并为您提供专业的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个性定制服务。我们秉承“给您演示的光和热”的理念，为您分担职场压力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让您的每一次亮相都信心澎湃。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37" name="文本框 28"/>
          <p:cNvSpPr txBox="1">
            <a:spLocks noChangeArrowheads="1"/>
          </p:cNvSpPr>
          <p:nvPr/>
        </p:nvSpPr>
        <p:spPr bwMode="auto">
          <a:xfrm>
            <a:off x="1189744" y="2636842"/>
            <a:ext cx="7682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92C3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81317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0" y="1181100"/>
            <a:ext cx="29527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>
                <a:solidFill>
                  <a:schemeClr val="bg1"/>
                </a:solidFill>
                <a:latin typeface="Segoe Script" panose="020B0504020000000003" pitchFamily="34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05300" y="2669707"/>
            <a:ext cx="85534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5400" b="1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3600" b="1" dirty="0">
                <a:solidFill>
                  <a:schemeClr val="bg1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3600" b="1" dirty="0">
              <a:solidFill>
                <a:schemeClr val="bg1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447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1180039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3305702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3" name="TextBox 57"/>
          <p:cNvSpPr txBox="1">
            <a:spLocks noChangeArrowheads="1"/>
          </p:cNvSpPr>
          <p:nvPr/>
        </p:nvSpPr>
        <p:spPr bwMode="auto">
          <a:xfrm>
            <a:off x="5620277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4" name="TextBox 57"/>
          <p:cNvSpPr txBox="1">
            <a:spLocks noChangeArrowheads="1"/>
          </p:cNvSpPr>
          <p:nvPr/>
        </p:nvSpPr>
        <p:spPr bwMode="auto">
          <a:xfrm>
            <a:off x="8104715" y="4374130"/>
            <a:ext cx="26733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请在此处输入您的文本</a:t>
            </a:r>
            <a:endParaRPr lang="en-US" altLang="zh-CN" sz="1200" dirty="0">
              <a:solidFill>
                <a:schemeClr val="bg1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21" name="泪滴形 32"/>
          <p:cNvSpPr>
            <a:spLocks/>
          </p:cNvSpPr>
          <p:nvPr/>
        </p:nvSpPr>
        <p:spPr bwMode="auto">
          <a:xfrm rot="8100000">
            <a:off x="1870808" y="2537790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2645" y="2695915"/>
            <a:ext cx="1003484" cy="1309632"/>
          </a:xfrm>
          <a:prstGeom prst="rect">
            <a:avLst/>
          </a:prstGeom>
        </p:spPr>
      </p:pic>
      <p:sp>
        <p:nvSpPr>
          <p:cNvPr id="23" name="泪滴形 32"/>
          <p:cNvSpPr>
            <a:spLocks/>
          </p:cNvSpPr>
          <p:nvPr/>
        </p:nvSpPr>
        <p:spPr bwMode="auto">
          <a:xfrm rot="8100000">
            <a:off x="3949373" y="2537791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泪滴形 32"/>
          <p:cNvSpPr>
            <a:spLocks/>
          </p:cNvSpPr>
          <p:nvPr/>
        </p:nvSpPr>
        <p:spPr bwMode="auto">
          <a:xfrm rot="8100000">
            <a:off x="6230132" y="2537792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泪滴形 32"/>
          <p:cNvSpPr>
            <a:spLocks/>
          </p:cNvSpPr>
          <p:nvPr/>
        </p:nvSpPr>
        <p:spPr bwMode="auto">
          <a:xfrm rot="8100000">
            <a:off x="8702269" y="2537793"/>
            <a:ext cx="1667158" cy="1460847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connsiteX0" fmla="*/ -1 w 1767885"/>
              <a:gd name="connsiteY0" fmla="*/ 754985 h 1657637"/>
              <a:gd name="connsiteX1" fmla="*/ 939210 w 1767885"/>
              <a:gd name="connsiteY1" fmla="*/ 0 h 1657637"/>
              <a:gd name="connsiteX2" fmla="*/ 1767885 w 1767885"/>
              <a:gd name="connsiteY2" fmla="*/ 0 h 1657637"/>
              <a:gd name="connsiteX3" fmla="*/ 1767885 w 1767885"/>
              <a:gd name="connsiteY3" fmla="*/ 828675 h 1657637"/>
              <a:gd name="connsiteX4" fmla="*/ 939210 w 1767885"/>
              <a:gd name="connsiteY4" fmla="*/ 1657350 h 1657637"/>
              <a:gd name="connsiteX5" fmla="*/ -1 w 1767885"/>
              <a:gd name="connsiteY5" fmla="*/ 754985 h 1657637"/>
              <a:gd name="connsiteX0" fmla="*/ 128 w 1768014"/>
              <a:gd name="connsiteY0" fmla="*/ 754985 h 1602413"/>
              <a:gd name="connsiteX1" fmla="*/ 939339 w 1768014"/>
              <a:gd name="connsiteY1" fmla="*/ 0 h 1602413"/>
              <a:gd name="connsiteX2" fmla="*/ 1768014 w 1768014"/>
              <a:gd name="connsiteY2" fmla="*/ 0 h 1602413"/>
              <a:gd name="connsiteX3" fmla="*/ 1768014 w 1768014"/>
              <a:gd name="connsiteY3" fmla="*/ 828675 h 1602413"/>
              <a:gd name="connsiteX4" fmla="*/ 994606 w 1768014"/>
              <a:gd name="connsiteY4" fmla="*/ 1602080 h 1602413"/>
              <a:gd name="connsiteX5" fmla="*/ 128 w 1768014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7887"/>
              <a:gd name="connsiteY0" fmla="*/ 754985 h 1602413"/>
              <a:gd name="connsiteX1" fmla="*/ 939339 w 1827887"/>
              <a:gd name="connsiteY1" fmla="*/ 0 h 1602413"/>
              <a:gd name="connsiteX2" fmla="*/ 1827887 w 1827887"/>
              <a:gd name="connsiteY2" fmla="*/ 50661 h 1602413"/>
              <a:gd name="connsiteX3" fmla="*/ 1768014 w 1827887"/>
              <a:gd name="connsiteY3" fmla="*/ 828675 h 1602413"/>
              <a:gd name="connsiteX4" fmla="*/ 994606 w 1827887"/>
              <a:gd name="connsiteY4" fmla="*/ 1602080 h 1602413"/>
              <a:gd name="connsiteX5" fmla="*/ 128 w 1827887"/>
              <a:gd name="connsiteY5" fmla="*/ 754985 h 1602413"/>
              <a:gd name="connsiteX0" fmla="*/ 128 w 1828717"/>
              <a:gd name="connsiteY0" fmla="*/ 754985 h 1602413"/>
              <a:gd name="connsiteX1" fmla="*/ 939339 w 1828717"/>
              <a:gd name="connsiteY1" fmla="*/ 0 h 1602413"/>
              <a:gd name="connsiteX2" fmla="*/ 1827887 w 1828717"/>
              <a:gd name="connsiteY2" fmla="*/ 50661 h 1602413"/>
              <a:gd name="connsiteX3" fmla="*/ 1768014 w 1828717"/>
              <a:gd name="connsiteY3" fmla="*/ 828675 h 1602413"/>
              <a:gd name="connsiteX4" fmla="*/ 994606 w 1828717"/>
              <a:gd name="connsiteY4" fmla="*/ 1602080 h 1602413"/>
              <a:gd name="connsiteX5" fmla="*/ 128 w 1828717"/>
              <a:gd name="connsiteY5" fmla="*/ 754985 h 1602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8717" h="1602413">
                <a:moveTo>
                  <a:pt x="128" y="754985"/>
                </a:moveTo>
                <a:cubicBezTo>
                  <a:pt x="-9083" y="487972"/>
                  <a:pt x="481674" y="0"/>
                  <a:pt x="939339" y="0"/>
                </a:cubicBezTo>
                <a:cubicBezTo>
                  <a:pt x="1235522" y="16887"/>
                  <a:pt x="1545521" y="75225"/>
                  <a:pt x="1827887" y="50661"/>
                </a:cubicBezTo>
                <a:cubicBezTo>
                  <a:pt x="1835565" y="309999"/>
                  <a:pt x="1787972" y="569337"/>
                  <a:pt x="1768014" y="828675"/>
                </a:cubicBezTo>
                <a:cubicBezTo>
                  <a:pt x="1768014" y="1286340"/>
                  <a:pt x="1289254" y="1614362"/>
                  <a:pt x="994606" y="1602080"/>
                </a:cubicBezTo>
                <a:cubicBezTo>
                  <a:pt x="699958" y="1589798"/>
                  <a:pt x="9339" y="1021998"/>
                  <a:pt x="128" y="754985"/>
                </a:cubicBezTo>
                <a:close/>
              </a:path>
            </a:pathLst>
          </a:custGeom>
          <a:pattFill prst="wdUpDiag">
            <a:fgClr>
              <a:srgbClr val="357879"/>
            </a:fgClr>
            <a:bgClr>
              <a:srgbClr val="363636"/>
            </a:bgClr>
          </a:pattFill>
          <a:ln cap="rnd">
            <a:solidFill>
              <a:schemeClr val="bg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68184" y="2760106"/>
            <a:ext cx="641250" cy="1181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5514" y="2910357"/>
            <a:ext cx="879235" cy="10119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82988" y="2769456"/>
            <a:ext cx="886726" cy="119968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38998" y="4981291"/>
            <a:ext cx="2239067" cy="1579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02712" y="4985381"/>
            <a:ext cx="2239067" cy="1579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65553" y="4985381"/>
            <a:ext cx="2239067" cy="15794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59083" y="4985381"/>
            <a:ext cx="2239067" cy="15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59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pic>
        <p:nvPicPr>
          <p:cNvPr id="7" name="组合 29"/>
          <p:cNvPicPr>
            <a:picLocks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41" y="2254247"/>
            <a:ext cx="3297552" cy="28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975429" y="255451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78450" y="2954625"/>
            <a:ext cx="17126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20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73331" y="3212969"/>
            <a:ext cx="1712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rgbClr val="FF66CC"/>
                </a:solidFill>
                <a:latin typeface="Segoe Script" panose="020B0504020000000003" pitchFamily="34" charset="0"/>
              </a:rPr>
              <a:t>TEXT</a:t>
            </a:r>
            <a:endParaRPr lang="zh-CN" altLang="en-US" sz="1600" b="1" dirty="0">
              <a:solidFill>
                <a:srgbClr val="FF66CC"/>
              </a:solidFill>
              <a:latin typeface="Segoe Script" panose="020B0504020000000003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14233" y="2028217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14233" y="3190010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914233" y="4378089"/>
            <a:ext cx="503622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3189915">
            <a:off x="5376507" y="4896311"/>
            <a:ext cx="1417500" cy="106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7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7241" y="729942"/>
            <a:ext cx="4250713" cy="927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0489" y="904644"/>
            <a:ext cx="866752" cy="150541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3650" y="808924"/>
            <a:ext cx="3554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FF99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点击此处添加标题</a:t>
            </a:r>
            <a:endParaRPr lang="en-US" altLang="zh-CN" sz="2800" b="1" dirty="0">
              <a:solidFill>
                <a:srgbClr val="FFFF99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  <a:p>
            <a:r>
              <a:rPr lang="en-US" altLang="zh-CN" sz="1600" b="1" dirty="0">
                <a:solidFill>
                  <a:srgbClr val="FFFF99"/>
                </a:solidFill>
                <a:latin typeface="Segoe Script" panose="020B0504020000000003" pitchFamily="34" charset="0"/>
              </a:rPr>
              <a:t>ADD YOUR TITLE HERE</a:t>
            </a:r>
            <a:endParaRPr lang="zh-CN" altLang="en-US" sz="1600" b="1" dirty="0">
              <a:solidFill>
                <a:srgbClr val="FFFF99"/>
              </a:solidFill>
              <a:latin typeface="Segoe Script" panose="020B0504020000000003" pitchFamily="34" charset="0"/>
            </a:endParaRPr>
          </a:p>
        </p:txBody>
      </p:sp>
      <p:sp>
        <p:nvSpPr>
          <p:cNvPr id="6" name="Freeform 42"/>
          <p:cNvSpPr>
            <a:spLocks noEditPoints="1"/>
          </p:cNvSpPr>
          <p:nvPr/>
        </p:nvSpPr>
        <p:spPr bwMode="auto">
          <a:xfrm>
            <a:off x="2782779" y="2130425"/>
            <a:ext cx="6610350" cy="3573463"/>
          </a:xfrm>
          <a:custGeom>
            <a:avLst/>
            <a:gdLst>
              <a:gd name="T0" fmla="*/ 956 w 3458"/>
              <a:gd name="T1" fmla="*/ 1719 h 1870"/>
              <a:gd name="T2" fmla="*/ 1032 w 3458"/>
              <a:gd name="T3" fmla="*/ 1643 h 1870"/>
              <a:gd name="T4" fmla="*/ 1865 w 3458"/>
              <a:gd name="T5" fmla="*/ 1567 h 1870"/>
              <a:gd name="T6" fmla="*/ 2928 w 3458"/>
              <a:gd name="T7" fmla="*/ 1491 h 1870"/>
              <a:gd name="T8" fmla="*/ 1789 w 3458"/>
              <a:gd name="T9" fmla="*/ 1491 h 1870"/>
              <a:gd name="T10" fmla="*/ 2852 w 3458"/>
              <a:gd name="T11" fmla="*/ 1413 h 1870"/>
              <a:gd name="T12" fmla="*/ 1184 w 3458"/>
              <a:gd name="T13" fmla="*/ 1413 h 1870"/>
              <a:gd name="T14" fmla="*/ 1941 w 3458"/>
              <a:gd name="T15" fmla="*/ 1338 h 1870"/>
              <a:gd name="T16" fmla="*/ 956 w 3458"/>
              <a:gd name="T17" fmla="*/ 1338 h 1870"/>
              <a:gd name="T18" fmla="*/ 2016 w 3458"/>
              <a:gd name="T19" fmla="*/ 1262 h 1870"/>
              <a:gd name="T20" fmla="*/ 1032 w 3458"/>
              <a:gd name="T21" fmla="*/ 1262 h 1870"/>
              <a:gd name="T22" fmla="*/ 2016 w 3458"/>
              <a:gd name="T23" fmla="*/ 1186 h 1870"/>
              <a:gd name="T24" fmla="*/ 1108 w 3458"/>
              <a:gd name="T25" fmla="*/ 1186 h 1870"/>
              <a:gd name="T26" fmla="*/ 2016 w 3458"/>
              <a:gd name="T27" fmla="*/ 1110 h 1870"/>
              <a:gd name="T28" fmla="*/ 1486 w 3458"/>
              <a:gd name="T29" fmla="*/ 1110 h 1870"/>
              <a:gd name="T30" fmla="*/ 2471 w 3458"/>
              <a:gd name="T31" fmla="*/ 1035 h 1870"/>
              <a:gd name="T32" fmla="*/ 1865 w 3458"/>
              <a:gd name="T33" fmla="*/ 1035 h 1870"/>
              <a:gd name="T34" fmla="*/ 729 w 3458"/>
              <a:gd name="T35" fmla="*/ 1035 h 1870"/>
              <a:gd name="T36" fmla="*/ 2395 w 3458"/>
              <a:gd name="T37" fmla="*/ 959 h 1870"/>
              <a:gd name="T38" fmla="*/ 1789 w 3458"/>
              <a:gd name="T39" fmla="*/ 959 h 1870"/>
              <a:gd name="T40" fmla="*/ 578 w 3458"/>
              <a:gd name="T41" fmla="*/ 959 h 1870"/>
              <a:gd name="T42" fmla="*/ 2395 w 3458"/>
              <a:gd name="T43" fmla="*/ 883 h 1870"/>
              <a:gd name="T44" fmla="*/ 1789 w 3458"/>
              <a:gd name="T45" fmla="*/ 883 h 1870"/>
              <a:gd name="T46" fmla="*/ 578 w 3458"/>
              <a:gd name="T47" fmla="*/ 883 h 1870"/>
              <a:gd name="T48" fmla="*/ 2547 w 3458"/>
              <a:gd name="T49" fmla="*/ 807 h 1870"/>
              <a:gd name="T50" fmla="*/ 2016 w 3458"/>
              <a:gd name="T51" fmla="*/ 807 h 1870"/>
              <a:gd name="T52" fmla="*/ 729 w 3458"/>
              <a:gd name="T53" fmla="*/ 807 h 1870"/>
              <a:gd name="T54" fmla="*/ 2776 w 3458"/>
              <a:gd name="T55" fmla="*/ 732 h 1870"/>
              <a:gd name="T56" fmla="*/ 2244 w 3458"/>
              <a:gd name="T57" fmla="*/ 732 h 1870"/>
              <a:gd name="T58" fmla="*/ 881 w 3458"/>
              <a:gd name="T59" fmla="*/ 732 h 1870"/>
              <a:gd name="T60" fmla="*/ 2928 w 3458"/>
              <a:gd name="T61" fmla="*/ 656 h 1870"/>
              <a:gd name="T62" fmla="*/ 2395 w 3458"/>
              <a:gd name="T63" fmla="*/ 656 h 1870"/>
              <a:gd name="T64" fmla="*/ 1865 w 3458"/>
              <a:gd name="T65" fmla="*/ 656 h 1870"/>
              <a:gd name="T66" fmla="*/ 881 w 3458"/>
              <a:gd name="T67" fmla="*/ 656 h 1870"/>
              <a:gd name="T68" fmla="*/ 3155 w 3458"/>
              <a:gd name="T69" fmla="*/ 578 h 1870"/>
              <a:gd name="T70" fmla="*/ 2547 w 3458"/>
              <a:gd name="T71" fmla="*/ 578 h 1870"/>
              <a:gd name="T72" fmla="*/ 2016 w 3458"/>
              <a:gd name="T73" fmla="*/ 578 h 1870"/>
              <a:gd name="T74" fmla="*/ 956 w 3458"/>
              <a:gd name="T75" fmla="*/ 578 h 1870"/>
              <a:gd name="T76" fmla="*/ 426 w 3458"/>
              <a:gd name="T77" fmla="*/ 578 h 1870"/>
              <a:gd name="T78" fmla="*/ 3003 w 3458"/>
              <a:gd name="T79" fmla="*/ 502 h 1870"/>
              <a:gd name="T80" fmla="*/ 2471 w 3458"/>
              <a:gd name="T81" fmla="*/ 502 h 1870"/>
              <a:gd name="T82" fmla="*/ 1941 w 3458"/>
              <a:gd name="T83" fmla="*/ 502 h 1870"/>
              <a:gd name="T84" fmla="*/ 729 w 3458"/>
              <a:gd name="T85" fmla="*/ 502 h 1870"/>
              <a:gd name="T86" fmla="*/ 123 w 3458"/>
              <a:gd name="T87" fmla="*/ 502 h 1870"/>
              <a:gd name="T88" fmla="*/ 3003 w 3458"/>
              <a:gd name="T89" fmla="*/ 426 h 1870"/>
              <a:gd name="T90" fmla="*/ 2471 w 3458"/>
              <a:gd name="T91" fmla="*/ 426 h 1870"/>
              <a:gd name="T92" fmla="*/ 1941 w 3458"/>
              <a:gd name="T93" fmla="*/ 426 h 1870"/>
              <a:gd name="T94" fmla="*/ 956 w 3458"/>
              <a:gd name="T95" fmla="*/ 426 h 1870"/>
              <a:gd name="T96" fmla="*/ 426 w 3458"/>
              <a:gd name="T97" fmla="*/ 426 h 1870"/>
              <a:gd name="T98" fmla="*/ 3306 w 3458"/>
              <a:gd name="T99" fmla="*/ 351 h 1870"/>
              <a:gd name="T100" fmla="*/ 2776 w 3458"/>
              <a:gd name="T101" fmla="*/ 351 h 1870"/>
              <a:gd name="T102" fmla="*/ 2244 w 3458"/>
              <a:gd name="T103" fmla="*/ 351 h 1870"/>
              <a:gd name="T104" fmla="*/ 1184 w 3458"/>
              <a:gd name="T105" fmla="*/ 351 h 1870"/>
              <a:gd name="T106" fmla="*/ 502 w 3458"/>
              <a:gd name="T107" fmla="*/ 351 h 1870"/>
              <a:gd name="T108" fmla="*/ 3079 w 3458"/>
              <a:gd name="T109" fmla="*/ 275 h 1870"/>
              <a:gd name="T110" fmla="*/ 2471 w 3458"/>
              <a:gd name="T111" fmla="*/ 275 h 1870"/>
              <a:gd name="T112" fmla="*/ 1184 w 3458"/>
              <a:gd name="T113" fmla="*/ 275 h 1870"/>
              <a:gd name="T114" fmla="*/ 426 w 3458"/>
              <a:gd name="T115" fmla="*/ 275 h 1870"/>
              <a:gd name="T116" fmla="*/ 1865 w 3458"/>
              <a:gd name="T117" fmla="*/ 199 h 1870"/>
              <a:gd name="T118" fmla="*/ 805 w 3458"/>
              <a:gd name="T119" fmla="*/ 199 h 1870"/>
              <a:gd name="T120" fmla="*/ 1789 w 3458"/>
              <a:gd name="T121" fmla="*/ 123 h 1870"/>
              <a:gd name="T122" fmla="*/ 881 w 3458"/>
              <a:gd name="T123" fmla="*/ 123 h 1870"/>
              <a:gd name="T124" fmla="*/ 1335 w 3458"/>
              <a:gd name="T125" fmla="*/ 48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947892" y="1657349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1419406">
            <a:off x="2028228" y="3169752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172526" y="2130425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7562" y="3574963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88088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893</Words>
  <Application>Microsoft Office PowerPoint</Application>
  <PresentationFormat>宽屏</PresentationFormat>
  <Paragraphs>64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Pinewood</vt:lpstr>
      <vt:lpstr>微软雅黑</vt:lpstr>
      <vt:lpstr>新蒂小丸子小学版</vt:lpstr>
      <vt:lpstr>Arial</vt:lpstr>
      <vt:lpstr>Calibri</vt:lpstr>
      <vt:lpstr>Calibri Light</vt:lpstr>
      <vt:lpstr>Segoe Script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黑板背景粉笔手绘字体图形创意论文答辩ppt模板</dc:title>
  <dc:creator>user</dc:creator>
  <cp:keywords>user</cp:keywords>
  <dc:description>www.51pptmoban.com</dc:description>
  <cp:lastModifiedBy>user Power</cp:lastModifiedBy>
  <cp:revision>36</cp:revision>
  <dcterms:created xsi:type="dcterms:W3CDTF">2015-08-19T07:17:53Z</dcterms:created>
  <dcterms:modified xsi:type="dcterms:W3CDTF">2023-10-29T13:10:49Z</dcterms:modified>
</cp:coreProperties>
</file>