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61" r:id="rId3"/>
    <p:sldId id="262" r:id="rId4"/>
    <p:sldId id="263" r:id="rId5"/>
    <p:sldId id="264" r:id="rId6"/>
    <p:sldId id="265" r:id="rId7"/>
    <p:sldId id="257" r:id="rId8"/>
    <p:sldId id="258" r:id="rId9"/>
    <p:sldId id="259" r:id="rId10"/>
    <p:sldId id="260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70AE8-45A8-47EA-9FFF-6186A9D0D336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27CA1-FAB4-4B52-B71F-20E673BE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4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AABB46-071B-4D97-95A2-72C529FB26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602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904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260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26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AABB46-071B-4D97-95A2-72C529FB26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610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374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439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59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078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77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201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90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655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808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9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3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67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00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75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771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833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51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06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82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4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007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0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175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9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65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0" name="矩形 2319">
            <a:extLst>
              <a:ext uri="{FF2B5EF4-FFF2-40B4-BE49-F238E27FC236}">
                <a16:creationId xmlns:a16="http://schemas.microsoft.com/office/drawing/2014/main" xmlns="" id="{827F2CB1-1E24-4DD4-BA31-F4BED520D873}"/>
              </a:ext>
            </a:extLst>
          </p:cNvPr>
          <p:cNvSpPr/>
          <p:nvPr/>
        </p:nvSpPr>
        <p:spPr>
          <a:xfrm>
            <a:off x="246290" y="217714"/>
            <a:ext cx="11713029" cy="6640287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80" name="图片 779">
            <a:extLst>
              <a:ext uri="{FF2B5EF4-FFF2-40B4-BE49-F238E27FC236}">
                <a16:creationId xmlns:a16="http://schemas.microsoft.com/office/drawing/2014/main" xmlns="" id="{0CFE4B8F-D40C-40F3-8F18-35DB63D03D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7" r="25235" b="42420"/>
          <a:stretch/>
        </p:blipFill>
        <p:spPr>
          <a:xfrm>
            <a:off x="501425" y="463572"/>
            <a:ext cx="742875" cy="705253"/>
          </a:xfrm>
          <a:prstGeom prst="rect">
            <a:avLst/>
          </a:prstGeom>
        </p:spPr>
      </p:pic>
      <p:pic>
        <p:nvPicPr>
          <p:cNvPr id="781" name="图片 780">
            <a:extLst>
              <a:ext uri="{FF2B5EF4-FFF2-40B4-BE49-F238E27FC236}">
                <a16:creationId xmlns:a16="http://schemas.microsoft.com/office/drawing/2014/main" xmlns="" id="{BB7EB87E-C0A4-41E2-9753-5D6319C390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0"/>
          <a:stretch/>
        </p:blipFill>
        <p:spPr>
          <a:xfrm>
            <a:off x="1287172" y="506534"/>
            <a:ext cx="1727203" cy="598791"/>
          </a:xfrm>
          <a:prstGeom prst="rect">
            <a:avLst/>
          </a:prstGeom>
        </p:spPr>
      </p:pic>
      <p:sp>
        <p:nvSpPr>
          <p:cNvPr id="2316" name="文本框 2315">
            <a:extLst>
              <a:ext uri="{FF2B5EF4-FFF2-40B4-BE49-F238E27FC236}">
                <a16:creationId xmlns:a16="http://schemas.microsoft.com/office/drawing/2014/main" xmlns="" id="{7DA8421A-FEB8-43F1-A82E-21383C468F1B}"/>
              </a:ext>
            </a:extLst>
          </p:cNvPr>
          <p:cNvSpPr txBox="1"/>
          <p:nvPr/>
        </p:nvSpPr>
        <p:spPr>
          <a:xfrm>
            <a:off x="8439151" y="47352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sp>
        <p:nvSpPr>
          <p:cNvPr id="784" name="文本框 783">
            <a:extLst>
              <a:ext uri="{FF2B5EF4-FFF2-40B4-BE49-F238E27FC236}">
                <a16:creationId xmlns:a16="http://schemas.microsoft.com/office/drawing/2014/main" xmlns="" id="{88C383F8-B133-44E5-B57E-360601D4FA3D}"/>
              </a:ext>
            </a:extLst>
          </p:cNvPr>
          <p:cNvSpPr txBox="1"/>
          <p:nvPr/>
        </p:nvSpPr>
        <p:spPr>
          <a:xfrm>
            <a:off x="8439151" y="80891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答辩人：小揪</a:t>
            </a:r>
          </a:p>
        </p:txBody>
      </p:sp>
      <p:cxnSp>
        <p:nvCxnSpPr>
          <p:cNvPr id="2318" name="直接连接符 2317">
            <a:extLst>
              <a:ext uri="{FF2B5EF4-FFF2-40B4-BE49-F238E27FC236}">
                <a16:creationId xmlns:a16="http://schemas.microsoft.com/office/drawing/2014/main" xmlns="" id="{58981E4C-DD05-40E8-88CF-CC64A420BBCC}"/>
              </a:ext>
            </a:extLst>
          </p:cNvPr>
          <p:cNvCxnSpPr>
            <a:cxnSpLocks/>
          </p:cNvCxnSpPr>
          <p:nvPr/>
        </p:nvCxnSpPr>
        <p:spPr>
          <a:xfrm>
            <a:off x="645887" y="1400196"/>
            <a:ext cx="10900228" cy="0"/>
          </a:xfrm>
          <a:prstGeom prst="line">
            <a:avLst/>
          </a:prstGeom>
          <a:ln w="19050">
            <a:solidFill>
              <a:srgbClr val="C91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1F9F5DC-AF43-49E3-98FF-383483432713}"/>
              </a:ext>
            </a:extLst>
          </p:cNvPr>
          <p:cNvSpPr txBox="1"/>
          <p:nvPr/>
        </p:nvSpPr>
        <p:spPr>
          <a:xfrm>
            <a:off x="2101265" y="2061888"/>
            <a:ext cx="8045247" cy="783717"/>
          </a:xfrm>
          <a:custGeom>
            <a:avLst/>
            <a:gdLst/>
            <a:ahLst/>
            <a:cxnLst/>
            <a:rect l="l" t="t" r="r" b="b"/>
            <a:pathLst>
              <a:path w="6033935" h="587788">
                <a:moveTo>
                  <a:pt x="1986344" y="412394"/>
                </a:moveTo>
                <a:cubicBezTo>
                  <a:pt x="2009957" y="420305"/>
                  <a:pt x="2029052" y="430259"/>
                  <a:pt x="2043629" y="442255"/>
                </a:cubicBezTo>
                <a:cubicBezTo>
                  <a:pt x="2058206" y="454252"/>
                  <a:pt x="2066143" y="467978"/>
                  <a:pt x="2067439" y="483432"/>
                </a:cubicBezTo>
                <a:cubicBezTo>
                  <a:pt x="2067544" y="500890"/>
                  <a:pt x="2062777" y="514694"/>
                  <a:pt x="2053138" y="524844"/>
                </a:cubicBezTo>
                <a:cubicBezTo>
                  <a:pt x="2043498" y="534994"/>
                  <a:pt x="2034016" y="542355"/>
                  <a:pt x="2024691" y="546926"/>
                </a:cubicBezTo>
                <a:cubicBezTo>
                  <a:pt x="2020736" y="526861"/>
                  <a:pt x="2015287" y="504282"/>
                  <a:pt x="2008346" y="479189"/>
                </a:cubicBezTo>
                <a:cubicBezTo>
                  <a:pt x="2001405" y="454095"/>
                  <a:pt x="1994070" y="431830"/>
                  <a:pt x="1986344" y="412394"/>
                </a:cubicBezTo>
                <a:close/>
                <a:moveTo>
                  <a:pt x="1912163" y="410509"/>
                </a:moveTo>
                <a:lnTo>
                  <a:pt x="1980686" y="451999"/>
                </a:lnTo>
                <a:cubicBezTo>
                  <a:pt x="1977804" y="457828"/>
                  <a:pt x="1974294" y="461730"/>
                  <a:pt x="1970156" y="463708"/>
                </a:cubicBezTo>
                <a:cubicBezTo>
                  <a:pt x="1966017" y="465686"/>
                  <a:pt x="1961564" y="466602"/>
                  <a:pt x="1956797" y="466458"/>
                </a:cubicBezTo>
                <a:cubicBezTo>
                  <a:pt x="1945468" y="485632"/>
                  <a:pt x="1929306" y="505749"/>
                  <a:pt x="1908312" y="526809"/>
                </a:cubicBezTo>
                <a:cubicBezTo>
                  <a:pt x="1887318" y="547869"/>
                  <a:pt x="1867227" y="564214"/>
                  <a:pt x="1848041" y="575844"/>
                </a:cubicBezTo>
                <a:cubicBezTo>
                  <a:pt x="1860260" y="554810"/>
                  <a:pt x="1872597" y="529140"/>
                  <a:pt x="1885052" y="498834"/>
                </a:cubicBezTo>
                <a:cubicBezTo>
                  <a:pt x="1897507" y="468528"/>
                  <a:pt x="1906544" y="439086"/>
                  <a:pt x="1912163" y="410509"/>
                </a:cubicBezTo>
                <a:close/>
                <a:moveTo>
                  <a:pt x="172250" y="375304"/>
                </a:moveTo>
                <a:lnTo>
                  <a:pt x="172250" y="462687"/>
                </a:lnTo>
                <a:lnTo>
                  <a:pt x="238258" y="462687"/>
                </a:lnTo>
                <a:lnTo>
                  <a:pt x="238258" y="375304"/>
                </a:lnTo>
                <a:close/>
                <a:moveTo>
                  <a:pt x="5244084" y="355187"/>
                </a:moveTo>
                <a:lnTo>
                  <a:pt x="5314493" y="371532"/>
                </a:lnTo>
                <a:cubicBezTo>
                  <a:pt x="5313772" y="377753"/>
                  <a:pt x="5311913" y="382442"/>
                  <a:pt x="5308913" y="385598"/>
                </a:cubicBezTo>
                <a:cubicBezTo>
                  <a:pt x="5305914" y="388755"/>
                  <a:pt x="5302325" y="390772"/>
                  <a:pt x="5298148" y="391649"/>
                </a:cubicBezTo>
                <a:lnTo>
                  <a:pt x="5298148" y="475259"/>
                </a:lnTo>
                <a:cubicBezTo>
                  <a:pt x="5298384" y="486235"/>
                  <a:pt x="5300427" y="493359"/>
                  <a:pt x="5304277" y="496634"/>
                </a:cubicBezTo>
                <a:cubicBezTo>
                  <a:pt x="5308128" y="499908"/>
                  <a:pt x="5312371" y="501375"/>
                  <a:pt x="5317008" y="501034"/>
                </a:cubicBezTo>
                <a:lnTo>
                  <a:pt x="5396217" y="501034"/>
                </a:lnTo>
                <a:cubicBezTo>
                  <a:pt x="5406629" y="500402"/>
                  <a:pt x="5415352" y="493983"/>
                  <a:pt x="5422388" y="481779"/>
                </a:cubicBezTo>
                <a:cubicBezTo>
                  <a:pt x="5429423" y="469574"/>
                  <a:pt x="5435167" y="455379"/>
                  <a:pt x="5439618" y="439194"/>
                </a:cubicBezTo>
                <a:cubicBezTo>
                  <a:pt x="5444068" y="423008"/>
                  <a:pt x="5447623" y="408626"/>
                  <a:pt x="5450281" y="396050"/>
                </a:cubicBezTo>
                <a:cubicBezTo>
                  <a:pt x="5450465" y="418079"/>
                  <a:pt x="5452455" y="439243"/>
                  <a:pt x="5456253" y="459543"/>
                </a:cubicBezTo>
                <a:cubicBezTo>
                  <a:pt x="5460052" y="479843"/>
                  <a:pt x="5468329" y="495350"/>
                  <a:pt x="5481085" y="506063"/>
                </a:cubicBezTo>
                <a:cubicBezTo>
                  <a:pt x="5479126" y="524116"/>
                  <a:pt x="5475151" y="536766"/>
                  <a:pt x="5469164" y="544015"/>
                </a:cubicBezTo>
                <a:cubicBezTo>
                  <a:pt x="5463176" y="551264"/>
                  <a:pt x="5455617" y="555440"/>
                  <a:pt x="5446486" y="556542"/>
                </a:cubicBezTo>
                <a:cubicBezTo>
                  <a:pt x="5437355" y="557644"/>
                  <a:pt x="5427095" y="558001"/>
                  <a:pt x="5415706" y="557613"/>
                </a:cubicBezTo>
                <a:lnTo>
                  <a:pt x="5304434" y="557613"/>
                </a:lnTo>
                <a:cubicBezTo>
                  <a:pt x="5283768" y="558189"/>
                  <a:pt x="5268523" y="552950"/>
                  <a:pt x="5258700" y="541896"/>
                </a:cubicBezTo>
                <a:cubicBezTo>
                  <a:pt x="5248877" y="530843"/>
                  <a:pt x="5244006" y="510516"/>
                  <a:pt x="5244084" y="480917"/>
                </a:cubicBezTo>
                <a:close/>
                <a:moveTo>
                  <a:pt x="5466626" y="349529"/>
                </a:moveTo>
                <a:cubicBezTo>
                  <a:pt x="5493422" y="360046"/>
                  <a:pt x="5516211" y="373588"/>
                  <a:pt x="5534992" y="390156"/>
                </a:cubicBezTo>
                <a:cubicBezTo>
                  <a:pt x="5553773" y="406724"/>
                  <a:pt x="5564302" y="425452"/>
                  <a:pt x="5566581" y="446342"/>
                </a:cubicBezTo>
                <a:cubicBezTo>
                  <a:pt x="5567315" y="462909"/>
                  <a:pt x="5563176" y="477080"/>
                  <a:pt x="5554166" y="488854"/>
                </a:cubicBezTo>
                <a:cubicBezTo>
                  <a:pt x="5545155" y="500628"/>
                  <a:pt x="5534415" y="510556"/>
                  <a:pt x="5521947" y="518636"/>
                </a:cubicBezTo>
                <a:cubicBezTo>
                  <a:pt x="5519134" y="505966"/>
                  <a:pt x="5514912" y="489536"/>
                  <a:pt x="5509281" y="469346"/>
                </a:cubicBezTo>
                <a:cubicBezTo>
                  <a:pt x="5503650" y="449155"/>
                  <a:pt x="5497146" y="428301"/>
                  <a:pt x="5489770" y="406783"/>
                </a:cubicBezTo>
                <a:cubicBezTo>
                  <a:pt x="5482393" y="385266"/>
                  <a:pt x="5474678" y="366181"/>
                  <a:pt x="5466626" y="349529"/>
                </a:cubicBezTo>
                <a:close/>
                <a:moveTo>
                  <a:pt x="5201965" y="348901"/>
                </a:moveTo>
                <a:cubicBezTo>
                  <a:pt x="5208507" y="373958"/>
                  <a:pt x="5212465" y="397955"/>
                  <a:pt x="5213839" y="420893"/>
                </a:cubicBezTo>
                <a:cubicBezTo>
                  <a:pt x="5215213" y="443831"/>
                  <a:pt x="5213722" y="463730"/>
                  <a:pt x="5209368" y="480591"/>
                </a:cubicBezTo>
                <a:cubicBezTo>
                  <a:pt x="5205014" y="497452"/>
                  <a:pt x="5197517" y="509296"/>
                  <a:pt x="5186877" y="516122"/>
                </a:cubicBezTo>
                <a:cubicBezTo>
                  <a:pt x="5171920" y="524556"/>
                  <a:pt x="5159871" y="525132"/>
                  <a:pt x="5150729" y="517851"/>
                </a:cubicBezTo>
                <a:cubicBezTo>
                  <a:pt x="5141587" y="510569"/>
                  <a:pt x="5134568" y="499515"/>
                  <a:pt x="5129670" y="484689"/>
                </a:cubicBezTo>
                <a:cubicBezTo>
                  <a:pt x="5144862" y="467244"/>
                  <a:pt x="5158640" y="446970"/>
                  <a:pt x="5171003" y="423867"/>
                </a:cubicBezTo>
                <a:cubicBezTo>
                  <a:pt x="5183366" y="400764"/>
                  <a:pt x="5193687" y="375776"/>
                  <a:pt x="5201965" y="348901"/>
                </a:cubicBezTo>
                <a:close/>
                <a:moveTo>
                  <a:pt x="4378433" y="340728"/>
                </a:moveTo>
                <a:lnTo>
                  <a:pt x="4378433" y="475888"/>
                </a:lnTo>
                <a:lnTo>
                  <a:pt x="4465187" y="455143"/>
                </a:lnTo>
                <a:cubicBezTo>
                  <a:pt x="4457316" y="440160"/>
                  <a:pt x="4450112" y="423291"/>
                  <a:pt x="4443577" y="404536"/>
                </a:cubicBezTo>
                <a:cubicBezTo>
                  <a:pt x="4437042" y="385782"/>
                  <a:pt x="4431253" y="364512"/>
                  <a:pt x="4426210" y="340728"/>
                </a:cubicBezTo>
                <a:close/>
                <a:moveTo>
                  <a:pt x="5310092" y="305524"/>
                </a:moveTo>
                <a:cubicBezTo>
                  <a:pt x="5324916" y="309129"/>
                  <a:pt x="5339484" y="314771"/>
                  <a:pt x="5353795" y="322451"/>
                </a:cubicBezTo>
                <a:cubicBezTo>
                  <a:pt x="5368107" y="330131"/>
                  <a:pt x="5379973" y="339591"/>
                  <a:pt x="5389396" y="350833"/>
                </a:cubicBezTo>
                <a:cubicBezTo>
                  <a:pt x="5398817" y="362075"/>
                  <a:pt x="5403606" y="374842"/>
                  <a:pt x="5403761" y="389134"/>
                </a:cubicBezTo>
                <a:cubicBezTo>
                  <a:pt x="5403226" y="403046"/>
                  <a:pt x="5399966" y="414129"/>
                  <a:pt x="5393982" y="422383"/>
                </a:cubicBezTo>
                <a:cubicBezTo>
                  <a:pt x="5387998" y="430637"/>
                  <a:pt x="5381246" y="436830"/>
                  <a:pt x="5373725" y="440963"/>
                </a:cubicBezTo>
                <a:cubicBezTo>
                  <a:pt x="5366205" y="445096"/>
                  <a:pt x="5359872" y="447936"/>
                  <a:pt x="5354726" y="449485"/>
                </a:cubicBezTo>
                <a:cubicBezTo>
                  <a:pt x="5351294" y="431149"/>
                  <a:pt x="5345427" y="408413"/>
                  <a:pt x="5337124" y="381276"/>
                </a:cubicBezTo>
                <a:cubicBezTo>
                  <a:pt x="5328820" y="354140"/>
                  <a:pt x="5319810" y="328889"/>
                  <a:pt x="5310092" y="305524"/>
                </a:cubicBezTo>
                <a:close/>
                <a:moveTo>
                  <a:pt x="1951139" y="297352"/>
                </a:moveTo>
                <a:lnTo>
                  <a:pt x="1951139" y="380333"/>
                </a:lnTo>
                <a:lnTo>
                  <a:pt x="2012747" y="380333"/>
                </a:lnTo>
                <a:lnTo>
                  <a:pt x="2012747" y="297352"/>
                </a:lnTo>
                <a:close/>
                <a:moveTo>
                  <a:pt x="3914223" y="292322"/>
                </a:moveTo>
                <a:lnTo>
                  <a:pt x="3911708" y="297980"/>
                </a:lnTo>
                <a:cubicBezTo>
                  <a:pt x="3920850" y="319957"/>
                  <a:pt x="3931327" y="339812"/>
                  <a:pt x="3943141" y="357545"/>
                </a:cubicBezTo>
                <a:cubicBezTo>
                  <a:pt x="3954954" y="375278"/>
                  <a:pt x="3967946" y="391047"/>
                  <a:pt x="3982117" y="404851"/>
                </a:cubicBezTo>
                <a:cubicBezTo>
                  <a:pt x="3992856" y="388807"/>
                  <a:pt x="4002653" y="371388"/>
                  <a:pt x="4011506" y="352594"/>
                </a:cubicBezTo>
                <a:cubicBezTo>
                  <a:pt x="4020360" y="333800"/>
                  <a:pt x="4027956" y="313710"/>
                  <a:pt x="4034295" y="292322"/>
                </a:cubicBezTo>
                <a:close/>
                <a:moveTo>
                  <a:pt x="28289" y="275977"/>
                </a:moveTo>
                <a:cubicBezTo>
                  <a:pt x="39828" y="277536"/>
                  <a:pt x="50227" y="280077"/>
                  <a:pt x="59486" y="283600"/>
                </a:cubicBezTo>
                <a:cubicBezTo>
                  <a:pt x="68745" y="287123"/>
                  <a:pt x="77416" y="291707"/>
                  <a:pt x="85496" y="297352"/>
                </a:cubicBezTo>
                <a:lnTo>
                  <a:pt x="333813" y="297352"/>
                </a:lnTo>
                <a:lnTo>
                  <a:pt x="388506" y="280378"/>
                </a:lnTo>
                <a:lnTo>
                  <a:pt x="388506" y="492233"/>
                </a:lnTo>
                <a:cubicBezTo>
                  <a:pt x="388990" y="515585"/>
                  <a:pt x="383935" y="533475"/>
                  <a:pt x="373340" y="545904"/>
                </a:cubicBezTo>
                <a:cubicBezTo>
                  <a:pt x="362744" y="558333"/>
                  <a:pt x="343701" y="566636"/>
                  <a:pt x="316211" y="570814"/>
                </a:cubicBezTo>
                <a:cubicBezTo>
                  <a:pt x="314220" y="555281"/>
                  <a:pt x="311129" y="542499"/>
                  <a:pt x="306938" y="532467"/>
                </a:cubicBezTo>
                <a:cubicBezTo>
                  <a:pt x="302747" y="522434"/>
                  <a:pt x="296199" y="514052"/>
                  <a:pt x="287293" y="507321"/>
                </a:cubicBezTo>
                <a:cubicBezTo>
                  <a:pt x="281203" y="508421"/>
                  <a:pt x="273423" y="507949"/>
                  <a:pt x="263954" y="505906"/>
                </a:cubicBezTo>
                <a:cubicBezTo>
                  <a:pt x="254486" y="503863"/>
                  <a:pt x="245920" y="499305"/>
                  <a:pt x="238258" y="492233"/>
                </a:cubicBezTo>
                <a:lnTo>
                  <a:pt x="238258" y="472745"/>
                </a:lnTo>
                <a:lnTo>
                  <a:pt x="172250" y="472745"/>
                </a:lnTo>
                <a:lnTo>
                  <a:pt x="172250" y="506063"/>
                </a:lnTo>
                <a:cubicBezTo>
                  <a:pt x="163986" y="511577"/>
                  <a:pt x="155368" y="515166"/>
                  <a:pt x="146397" y="516829"/>
                </a:cubicBezTo>
                <a:cubicBezTo>
                  <a:pt x="137425" y="518492"/>
                  <a:pt x="128651" y="519095"/>
                  <a:pt x="120072" y="518636"/>
                </a:cubicBezTo>
                <a:lnTo>
                  <a:pt x="120072" y="346386"/>
                </a:lnTo>
                <a:cubicBezTo>
                  <a:pt x="130379" y="347617"/>
                  <a:pt x="139783" y="349870"/>
                  <a:pt x="148283" y="353144"/>
                </a:cubicBezTo>
                <a:cubicBezTo>
                  <a:pt x="156783" y="356418"/>
                  <a:pt x="164772" y="360871"/>
                  <a:pt x="172250" y="366503"/>
                </a:cubicBezTo>
                <a:lnTo>
                  <a:pt x="239516" y="366503"/>
                </a:lnTo>
                <a:lnTo>
                  <a:pt x="289179" y="347015"/>
                </a:lnTo>
                <a:lnTo>
                  <a:pt x="289179" y="494748"/>
                </a:lnTo>
                <a:lnTo>
                  <a:pt x="310553" y="496005"/>
                </a:lnTo>
                <a:cubicBezTo>
                  <a:pt x="318516" y="496437"/>
                  <a:pt x="323807" y="493844"/>
                  <a:pt x="326427" y="488225"/>
                </a:cubicBezTo>
                <a:cubicBezTo>
                  <a:pt x="329046" y="482607"/>
                  <a:pt x="330251" y="475142"/>
                  <a:pt x="330041" y="465830"/>
                </a:cubicBezTo>
                <a:lnTo>
                  <a:pt x="330041" y="307410"/>
                </a:lnTo>
                <a:lnTo>
                  <a:pt x="85496" y="307410"/>
                </a:lnTo>
                <a:lnTo>
                  <a:pt x="85496" y="555727"/>
                </a:lnTo>
                <a:cubicBezTo>
                  <a:pt x="76276" y="561843"/>
                  <a:pt x="66742" y="565798"/>
                  <a:pt x="56893" y="567593"/>
                </a:cubicBezTo>
                <a:cubicBezTo>
                  <a:pt x="47044" y="569387"/>
                  <a:pt x="37509" y="570042"/>
                  <a:pt x="28289" y="569557"/>
                </a:cubicBezTo>
                <a:close/>
                <a:moveTo>
                  <a:pt x="782307" y="253346"/>
                </a:moveTo>
                <a:lnTo>
                  <a:pt x="848944" y="301123"/>
                </a:lnTo>
                <a:cubicBezTo>
                  <a:pt x="846626" y="306140"/>
                  <a:pt x="843561" y="309780"/>
                  <a:pt x="839750" y="312046"/>
                </a:cubicBezTo>
                <a:cubicBezTo>
                  <a:pt x="835939" y="314312"/>
                  <a:pt x="832089" y="315281"/>
                  <a:pt x="828199" y="314954"/>
                </a:cubicBezTo>
                <a:cubicBezTo>
                  <a:pt x="821690" y="334782"/>
                  <a:pt x="814434" y="353904"/>
                  <a:pt x="806432" y="372318"/>
                </a:cubicBezTo>
                <a:cubicBezTo>
                  <a:pt x="798430" y="390732"/>
                  <a:pt x="789131" y="408282"/>
                  <a:pt x="778535" y="424967"/>
                </a:cubicBezTo>
                <a:cubicBezTo>
                  <a:pt x="794815" y="439898"/>
                  <a:pt x="812862" y="452471"/>
                  <a:pt x="832678" y="462687"/>
                </a:cubicBezTo>
                <a:cubicBezTo>
                  <a:pt x="852494" y="472902"/>
                  <a:pt x="874470" y="479817"/>
                  <a:pt x="898608" y="483432"/>
                </a:cubicBezTo>
                <a:lnTo>
                  <a:pt x="856488" y="565785"/>
                </a:lnTo>
                <a:cubicBezTo>
                  <a:pt x="832586" y="556002"/>
                  <a:pt x="811081" y="543350"/>
                  <a:pt x="791973" y="527830"/>
                </a:cubicBezTo>
                <a:cubicBezTo>
                  <a:pt x="772864" y="512311"/>
                  <a:pt x="756231" y="494158"/>
                  <a:pt x="742074" y="473374"/>
                </a:cubicBezTo>
                <a:cubicBezTo>
                  <a:pt x="723673" y="493857"/>
                  <a:pt x="701696" y="512297"/>
                  <a:pt x="676144" y="528695"/>
                </a:cubicBezTo>
                <a:cubicBezTo>
                  <a:pt x="650592" y="545092"/>
                  <a:pt x="620600" y="559132"/>
                  <a:pt x="586169" y="570814"/>
                </a:cubicBezTo>
                <a:cubicBezTo>
                  <a:pt x="608054" y="553317"/>
                  <a:pt x="629978" y="532519"/>
                  <a:pt x="651941" y="508421"/>
                </a:cubicBezTo>
                <a:cubicBezTo>
                  <a:pt x="673905" y="484323"/>
                  <a:pt x="694728" y="456295"/>
                  <a:pt x="714413" y="424339"/>
                </a:cubicBezTo>
                <a:cubicBezTo>
                  <a:pt x="704040" y="401969"/>
                  <a:pt x="695711" y="378028"/>
                  <a:pt x="689424" y="352516"/>
                </a:cubicBezTo>
                <a:cubicBezTo>
                  <a:pt x="683138" y="327003"/>
                  <a:pt x="678894" y="300233"/>
                  <a:pt x="676694" y="272206"/>
                </a:cubicBezTo>
                <a:cubicBezTo>
                  <a:pt x="683557" y="288734"/>
                  <a:pt x="691991" y="306284"/>
                  <a:pt x="701997" y="324855"/>
                </a:cubicBezTo>
                <a:cubicBezTo>
                  <a:pt x="712003" y="343426"/>
                  <a:pt x="723895" y="361919"/>
                  <a:pt x="737673" y="380333"/>
                </a:cubicBezTo>
                <a:cubicBezTo>
                  <a:pt x="756009" y="343348"/>
                  <a:pt x="770887" y="301019"/>
                  <a:pt x="782307" y="253346"/>
                </a:cubicBezTo>
                <a:close/>
                <a:moveTo>
                  <a:pt x="4399179" y="250203"/>
                </a:moveTo>
                <a:lnTo>
                  <a:pt x="4399179" y="330670"/>
                </a:lnTo>
                <a:lnTo>
                  <a:pt x="4462672" y="330670"/>
                </a:lnTo>
                <a:lnTo>
                  <a:pt x="4462672" y="250203"/>
                </a:lnTo>
                <a:close/>
                <a:moveTo>
                  <a:pt x="4291051" y="250203"/>
                </a:moveTo>
                <a:cubicBezTo>
                  <a:pt x="4290763" y="264950"/>
                  <a:pt x="4290239" y="278990"/>
                  <a:pt x="4289479" y="292322"/>
                </a:cubicBezTo>
                <a:cubicBezTo>
                  <a:pt x="4288719" y="305655"/>
                  <a:pt x="4287567" y="318437"/>
                  <a:pt x="4286022" y="330670"/>
                </a:cubicBezTo>
                <a:lnTo>
                  <a:pt x="4346372" y="330670"/>
                </a:lnTo>
                <a:lnTo>
                  <a:pt x="4346372" y="250203"/>
                </a:lnTo>
                <a:close/>
                <a:moveTo>
                  <a:pt x="3532365" y="227571"/>
                </a:moveTo>
                <a:cubicBezTo>
                  <a:pt x="3538088" y="255533"/>
                  <a:pt x="3545187" y="281020"/>
                  <a:pt x="3553661" y="304031"/>
                </a:cubicBezTo>
                <a:cubicBezTo>
                  <a:pt x="3562134" y="327042"/>
                  <a:pt x="3571590" y="347657"/>
                  <a:pt x="3582029" y="365874"/>
                </a:cubicBezTo>
                <a:cubicBezTo>
                  <a:pt x="3588630" y="346439"/>
                  <a:pt x="3594602" y="325274"/>
                  <a:pt x="3599945" y="302381"/>
                </a:cubicBezTo>
                <a:cubicBezTo>
                  <a:pt x="3605289" y="279487"/>
                  <a:pt x="3610003" y="254551"/>
                  <a:pt x="3614090" y="227571"/>
                </a:cubicBezTo>
                <a:close/>
                <a:moveTo>
                  <a:pt x="1951139" y="206197"/>
                </a:moveTo>
                <a:lnTo>
                  <a:pt x="1951139" y="287293"/>
                </a:lnTo>
                <a:lnTo>
                  <a:pt x="2012747" y="287293"/>
                </a:lnTo>
                <a:lnTo>
                  <a:pt x="2012747" y="206197"/>
                </a:lnTo>
                <a:close/>
                <a:moveTo>
                  <a:pt x="2161737" y="203683"/>
                </a:moveTo>
                <a:lnTo>
                  <a:pt x="2161737" y="211226"/>
                </a:lnTo>
                <a:cubicBezTo>
                  <a:pt x="2161776" y="232601"/>
                  <a:pt x="2161698" y="252875"/>
                  <a:pt x="2161501" y="272048"/>
                </a:cubicBezTo>
                <a:cubicBezTo>
                  <a:pt x="2161305" y="291222"/>
                  <a:pt x="2160755" y="309296"/>
                  <a:pt x="2159851" y="326269"/>
                </a:cubicBezTo>
                <a:lnTo>
                  <a:pt x="2225859" y="326269"/>
                </a:lnTo>
                <a:lnTo>
                  <a:pt x="2225859" y="203683"/>
                </a:lnTo>
                <a:close/>
                <a:moveTo>
                  <a:pt x="5378615" y="169107"/>
                </a:moveTo>
                <a:lnTo>
                  <a:pt x="5378615" y="273463"/>
                </a:lnTo>
                <a:lnTo>
                  <a:pt x="5457825" y="273463"/>
                </a:lnTo>
                <a:lnTo>
                  <a:pt x="5457825" y="169107"/>
                </a:lnTo>
                <a:close/>
                <a:moveTo>
                  <a:pt x="5245341" y="169107"/>
                </a:moveTo>
                <a:lnTo>
                  <a:pt x="5245341" y="273463"/>
                </a:lnTo>
                <a:lnTo>
                  <a:pt x="5323294" y="273463"/>
                </a:lnTo>
                <a:lnTo>
                  <a:pt x="5323294" y="169107"/>
                </a:lnTo>
                <a:close/>
                <a:moveTo>
                  <a:pt x="128873" y="152133"/>
                </a:moveTo>
                <a:lnTo>
                  <a:pt x="128873" y="233858"/>
                </a:lnTo>
                <a:lnTo>
                  <a:pt x="276606" y="233858"/>
                </a:lnTo>
                <a:lnTo>
                  <a:pt x="276606" y="152133"/>
                </a:lnTo>
                <a:close/>
                <a:moveTo>
                  <a:pt x="771620" y="143961"/>
                </a:moveTo>
                <a:cubicBezTo>
                  <a:pt x="797303" y="148361"/>
                  <a:pt x="821061" y="156691"/>
                  <a:pt x="842894" y="168950"/>
                </a:cubicBezTo>
                <a:cubicBezTo>
                  <a:pt x="864726" y="181208"/>
                  <a:pt x="879526" y="195510"/>
                  <a:pt x="887292" y="211855"/>
                </a:cubicBezTo>
                <a:cubicBezTo>
                  <a:pt x="893466" y="227133"/>
                  <a:pt x="895298" y="240164"/>
                  <a:pt x="892787" y="250948"/>
                </a:cubicBezTo>
                <a:cubicBezTo>
                  <a:pt x="890276" y="261732"/>
                  <a:pt x="885355" y="270386"/>
                  <a:pt x="878025" y="276909"/>
                </a:cubicBezTo>
                <a:cubicBezTo>
                  <a:pt x="870695" y="283432"/>
                  <a:pt x="862887" y="287941"/>
                  <a:pt x="854602" y="290436"/>
                </a:cubicBezTo>
                <a:cubicBezTo>
                  <a:pt x="843090" y="265867"/>
                  <a:pt x="830124" y="240825"/>
                  <a:pt x="815704" y="215313"/>
                </a:cubicBezTo>
                <a:cubicBezTo>
                  <a:pt x="801285" y="189800"/>
                  <a:pt x="786590" y="166016"/>
                  <a:pt x="771620" y="143961"/>
                </a:cubicBezTo>
                <a:close/>
                <a:moveTo>
                  <a:pt x="675437" y="139560"/>
                </a:moveTo>
                <a:lnTo>
                  <a:pt x="742702" y="186709"/>
                </a:lnTo>
                <a:cubicBezTo>
                  <a:pt x="740934" y="193310"/>
                  <a:pt x="738027" y="197711"/>
                  <a:pt x="733980" y="199911"/>
                </a:cubicBezTo>
                <a:cubicBezTo>
                  <a:pt x="729933" y="202111"/>
                  <a:pt x="725925" y="202111"/>
                  <a:pt x="721957" y="199911"/>
                </a:cubicBezTo>
                <a:cubicBezTo>
                  <a:pt x="709803" y="221743"/>
                  <a:pt x="692463" y="245030"/>
                  <a:pt x="669936" y="269770"/>
                </a:cubicBezTo>
                <a:cubicBezTo>
                  <a:pt x="647410" y="294510"/>
                  <a:pt x="624726" y="316067"/>
                  <a:pt x="601885" y="334442"/>
                </a:cubicBezTo>
                <a:cubicBezTo>
                  <a:pt x="608264" y="320359"/>
                  <a:pt x="616251" y="302214"/>
                  <a:pt x="625843" y="280005"/>
                </a:cubicBezTo>
                <a:cubicBezTo>
                  <a:pt x="635436" y="257797"/>
                  <a:pt x="644819" y="234296"/>
                  <a:pt x="653993" y="209504"/>
                </a:cubicBezTo>
                <a:cubicBezTo>
                  <a:pt x="663167" y="184711"/>
                  <a:pt x="670314" y="161396"/>
                  <a:pt x="675437" y="139560"/>
                </a:cubicBezTo>
                <a:close/>
                <a:moveTo>
                  <a:pt x="75438" y="121330"/>
                </a:moveTo>
                <a:cubicBezTo>
                  <a:pt x="86348" y="122914"/>
                  <a:pt x="96118" y="125403"/>
                  <a:pt x="104749" y="128795"/>
                </a:cubicBezTo>
                <a:cubicBezTo>
                  <a:pt x="113380" y="132187"/>
                  <a:pt x="121421" y="136404"/>
                  <a:pt x="128873" y="141446"/>
                </a:cubicBezTo>
                <a:lnTo>
                  <a:pt x="128873" y="142075"/>
                </a:lnTo>
                <a:lnTo>
                  <a:pt x="278492" y="142075"/>
                </a:lnTo>
                <a:lnTo>
                  <a:pt x="331927" y="123844"/>
                </a:lnTo>
                <a:lnTo>
                  <a:pt x="331927" y="269062"/>
                </a:lnTo>
                <a:cubicBezTo>
                  <a:pt x="325654" y="270516"/>
                  <a:pt x="316984" y="270280"/>
                  <a:pt x="305917" y="268355"/>
                </a:cubicBezTo>
                <a:cubicBezTo>
                  <a:pt x="294850" y="266430"/>
                  <a:pt x="285080" y="261636"/>
                  <a:pt x="276606" y="253975"/>
                </a:cubicBezTo>
                <a:lnTo>
                  <a:pt x="276606" y="243916"/>
                </a:lnTo>
                <a:lnTo>
                  <a:pt x="128873" y="243916"/>
                </a:lnTo>
                <a:lnTo>
                  <a:pt x="128873" y="261518"/>
                </a:lnTo>
                <a:cubicBezTo>
                  <a:pt x="120321" y="267334"/>
                  <a:pt x="111494" y="271105"/>
                  <a:pt x="102391" y="272834"/>
                </a:cubicBezTo>
                <a:cubicBezTo>
                  <a:pt x="93289" y="274563"/>
                  <a:pt x="84305" y="275192"/>
                  <a:pt x="75438" y="274720"/>
                </a:cubicBezTo>
                <a:close/>
                <a:moveTo>
                  <a:pt x="5818308" y="115672"/>
                </a:moveTo>
                <a:lnTo>
                  <a:pt x="5818308" y="206197"/>
                </a:lnTo>
                <a:cubicBezTo>
                  <a:pt x="5846597" y="176022"/>
                  <a:pt x="5870486" y="145847"/>
                  <a:pt x="5889974" y="115672"/>
                </a:cubicBezTo>
                <a:close/>
                <a:moveTo>
                  <a:pt x="1951139" y="114414"/>
                </a:moveTo>
                <a:lnTo>
                  <a:pt x="1951139" y="195510"/>
                </a:lnTo>
                <a:lnTo>
                  <a:pt x="2012747" y="195510"/>
                </a:lnTo>
                <a:lnTo>
                  <a:pt x="2012747" y="114414"/>
                </a:lnTo>
                <a:close/>
                <a:moveTo>
                  <a:pt x="4988490" y="102470"/>
                </a:moveTo>
                <a:lnTo>
                  <a:pt x="5058270" y="176022"/>
                </a:lnTo>
                <a:cubicBezTo>
                  <a:pt x="5055729" y="181405"/>
                  <a:pt x="5052010" y="185727"/>
                  <a:pt x="5047111" y="188988"/>
                </a:cubicBezTo>
                <a:cubicBezTo>
                  <a:pt x="5042213" y="192249"/>
                  <a:pt x="5036294" y="192328"/>
                  <a:pt x="5029352" y="189224"/>
                </a:cubicBezTo>
                <a:cubicBezTo>
                  <a:pt x="5001705" y="233727"/>
                  <a:pt x="4965688" y="276266"/>
                  <a:pt x="4921303" y="316840"/>
                </a:cubicBezTo>
                <a:cubicBezTo>
                  <a:pt x="4876918" y="357414"/>
                  <a:pt x="4824085" y="391151"/>
                  <a:pt x="4762805" y="418052"/>
                </a:cubicBezTo>
                <a:cubicBezTo>
                  <a:pt x="4786686" y="449966"/>
                  <a:pt x="4817854" y="470517"/>
                  <a:pt x="4856310" y="479707"/>
                </a:cubicBezTo>
                <a:cubicBezTo>
                  <a:pt x="4894766" y="488896"/>
                  <a:pt x="4935528" y="491379"/>
                  <a:pt x="4978594" y="487157"/>
                </a:cubicBezTo>
                <a:cubicBezTo>
                  <a:pt x="5021661" y="482935"/>
                  <a:pt x="5062050" y="476664"/>
                  <a:pt x="5099761" y="468344"/>
                </a:cubicBezTo>
                <a:cubicBezTo>
                  <a:pt x="5093094" y="481808"/>
                  <a:pt x="5087411" y="494957"/>
                  <a:pt x="5082708" y="507792"/>
                </a:cubicBezTo>
                <a:cubicBezTo>
                  <a:pt x="5078007" y="520627"/>
                  <a:pt x="5074680" y="535348"/>
                  <a:pt x="5072729" y="551955"/>
                </a:cubicBezTo>
                <a:cubicBezTo>
                  <a:pt x="5003597" y="555909"/>
                  <a:pt x="4947678" y="557221"/>
                  <a:pt x="4904973" y="555890"/>
                </a:cubicBezTo>
                <a:cubicBezTo>
                  <a:pt x="4862267" y="554559"/>
                  <a:pt x="4828887" y="544461"/>
                  <a:pt x="4804831" y="525598"/>
                </a:cubicBezTo>
                <a:cubicBezTo>
                  <a:pt x="4780776" y="506735"/>
                  <a:pt x="4762157" y="472982"/>
                  <a:pt x="4748974" y="424339"/>
                </a:cubicBezTo>
                <a:cubicBezTo>
                  <a:pt x="4744758" y="447861"/>
                  <a:pt x="4739675" y="469183"/>
                  <a:pt x="4733730" y="488304"/>
                </a:cubicBezTo>
                <a:cubicBezTo>
                  <a:pt x="4727784" y="507425"/>
                  <a:pt x="4721759" y="522775"/>
                  <a:pt x="4715656" y="534353"/>
                </a:cubicBezTo>
                <a:cubicBezTo>
                  <a:pt x="4717162" y="544359"/>
                  <a:pt x="4717136" y="551536"/>
                  <a:pt x="4715577" y="555884"/>
                </a:cubicBezTo>
                <a:cubicBezTo>
                  <a:pt x="4714019" y="560232"/>
                  <a:pt x="4711321" y="563952"/>
                  <a:pt x="4707483" y="567042"/>
                </a:cubicBezTo>
                <a:lnTo>
                  <a:pt x="4659706" y="484061"/>
                </a:lnTo>
                <a:lnTo>
                  <a:pt x="4747088" y="390392"/>
                </a:lnTo>
                <a:cubicBezTo>
                  <a:pt x="4749079" y="395316"/>
                  <a:pt x="4751385" y="399926"/>
                  <a:pt x="4754004" y="404222"/>
                </a:cubicBezTo>
                <a:cubicBezTo>
                  <a:pt x="4772906" y="388172"/>
                  <a:pt x="4794684" y="368164"/>
                  <a:pt x="4819337" y="344198"/>
                </a:cubicBezTo>
                <a:cubicBezTo>
                  <a:pt x="4843990" y="320231"/>
                  <a:pt x="4868748" y="293052"/>
                  <a:pt x="4893610" y="262659"/>
                </a:cubicBezTo>
                <a:cubicBezTo>
                  <a:pt x="4918473" y="232267"/>
                  <a:pt x="4940669" y="199406"/>
                  <a:pt x="4960201" y="164078"/>
                </a:cubicBezTo>
                <a:lnTo>
                  <a:pt x="4690510" y="164078"/>
                </a:lnTo>
                <a:lnTo>
                  <a:pt x="4686109" y="153391"/>
                </a:lnTo>
                <a:lnTo>
                  <a:pt x="4965859" y="153391"/>
                </a:lnTo>
                <a:cubicBezTo>
                  <a:pt x="4974659" y="137046"/>
                  <a:pt x="4982204" y="120072"/>
                  <a:pt x="4988490" y="102470"/>
                </a:cubicBezTo>
                <a:close/>
                <a:moveTo>
                  <a:pt x="2577541" y="91783"/>
                </a:moveTo>
                <a:lnTo>
                  <a:pt x="2651093" y="108128"/>
                </a:lnTo>
                <a:cubicBezTo>
                  <a:pt x="2651643" y="113537"/>
                  <a:pt x="2650386" y="118749"/>
                  <a:pt x="2647321" y="123766"/>
                </a:cubicBezTo>
                <a:cubicBezTo>
                  <a:pt x="2644257" y="128782"/>
                  <a:pt x="2639856" y="131322"/>
                  <a:pt x="2634120" y="131388"/>
                </a:cubicBezTo>
                <a:lnTo>
                  <a:pt x="2634120" y="418681"/>
                </a:lnTo>
                <a:cubicBezTo>
                  <a:pt x="2626458" y="425766"/>
                  <a:pt x="2616792" y="430612"/>
                  <a:pt x="2605123" y="433219"/>
                </a:cubicBezTo>
                <a:cubicBezTo>
                  <a:pt x="2593454" y="435825"/>
                  <a:pt x="2584260" y="437056"/>
                  <a:pt x="2577541" y="436912"/>
                </a:cubicBezTo>
                <a:close/>
                <a:moveTo>
                  <a:pt x="2162365" y="71666"/>
                </a:moveTo>
                <a:lnTo>
                  <a:pt x="2161737" y="192996"/>
                </a:lnTo>
                <a:lnTo>
                  <a:pt x="2225859" y="192996"/>
                </a:lnTo>
                <a:lnTo>
                  <a:pt x="2225859" y="71666"/>
                </a:lnTo>
                <a:close/>
                <a:moveTo>
                  <a:pt x="2328596" y="69780"/>
                </a:moveTo>
                <a:lnTo>
                  <a:pt x="2553653" y="69780"/>
                </a:lnTo>
                <a:lnTo>
                  <a:pt x="2547994" y="79839"/>
                </a:lnTo>
                <a:lnTo>
                  <a:pt x="2463127" y="79839"/>
                </a:lnTo>
                <a:lnTo>
                  <a:pt x="2463127" y="264662"/>
                </a:lnTo>
                <a:lnTo>
                  <a:pt x="2567483" y="264662"/>
                </a:lnTo>
                <a:lnTo>
                  <a:pt x="2561825" y="274091"/>
                </a:lnTo>
                <a:lnTo>
                  <a:pt x="2463127" y="274091"/>
                </a:lnTo>
                <a:lnTo>
                  <a:pt x="2463127" y="550698"/>
                </a:lnTo>
                <a:cubicBezTo>
                  <a:pt x="2455321" y="559053"/>
                  <a:pt x="2445158" y="564659"/>
                  <a:pt x="2432637" y="567514"/>
                </a:cubicBezTo>
                <a:cubicBezTo>
                  <a:pt x="2420117" y="570369"/>
                  <a:pt x="2410582" y="571260"/>
                  <a:pt x="2404034" y="570186"/>
                </a:cubicBezTo>
                <a:lnTo>
                  <a:pt x="2404034" y="274091"/>
                </a:lnTo>
                <a:lnTo>
                  <a:pt x="2321052" y="274091"/>
                </a:lnTo>
                <a:lnTo>
                  <a:pt x="2317280" y="264662"/>
                </a:lnTo>
                <a:lnTo>
                  <a:pt x="2404034" y="264662"/>
                </a:lnTo>
                <a:lnTo>
                  <a:pt x="2404034" y="79839"/>
                </a:lnTo>
                <a:lnTo>
                  <a:pt x="2332368" y="79839"/>
                </a:lnTo>
                <a:close/>
                <a:moveTo>
                  <a:pt x="5378615" y="54693"/>
                </a:moveTo>
                <a:lnTo>
                  <a:pt x="5378615" y="157163"/>
                </a:lnTo>
                <a:lnTo>
                  <a:pt x="5457825" y="157163"/>
                </a:lnTo>
                <a:lnTo>
                  <a:pt x="5457825" y="54693"/>
                </a:lnTo>
                <a:close/>
                <a:moveTo>
                  <a:pt x="5245341" y="54693"/>
                </a:moveTo>
                <a:lnTo>
                  <a:pt x="5245341" y="157163"/>
                </a:lnTo>
                <a:lnTo>
                  <a:pt x="5323294" y="157163"/>
                </a:lnTo>
                <a:lnTo>
                  <a:pt x="5323294" y="54693"/>
                </a:lnTo>
                <a:close/>
                <a:moveTo>
                  <a:pt x="4291679" y="52807"/>
                </a:moveTo>
                <a:lnTo>
                  <a:pt x="4291679" y="138932"/>
                </a:lnTo>
                <a:lnTo>
                  <a:pt x="4533081" y="138932"/>
                </a:lnTo>
                <a:lnTo>
                  <a:pt x="4533081" y="52807"/>
                </a:lnTo>
                <a:close/>
                <a:moveTo>
                  <a:pt x="4024236" y="40234"/>
                </a:moveTo>
                <a:cubicBezTo>
                  <a:pt x="4052093" y="44464"/>
                  <a:pt x="4073389" y="51720"/>
                  <a:pt x="4088123" y="62001"/>
                </a:cubicBezTo>
                <a:cubicBezTo>
                  <a:pt x="4102857" y="72282"/>
                  <a:pt x="4111737" y="82838"/>
                  <a:pt x="4114762" y="93669"/>
                </a:cubicBezTo>
                <a:cubicBezTo>
                  <a:pt x="4118340" y="106599"/>
                  <a:pt x="4117820" y="117201"/>
                  <a:pt x="4113202" y="125474"/>
                </a:cubicBezTo>
                <a:cubicBezTo>
                  <a:pt x="4108584" y="133747"/>
                  <a:pt x="4102290" y="140065"/>
                  <a:pt x="4094319" y="144427"/>
                </a:cubicBezTo>
                <a:cubicBezTo>
                  <a:pt x="4086348" y="148788"/>
                  <a:pt x="4079123" y="151567"/>
                  <a:pt x="4072643" y="152762"/>
                </a:cubicBezTo>
                <a:cubicBezTo>
                  <a:pt x="4065439" y="133261"/>
                  <a:pt x="4057843" y="114585"/>
                  <a:pt x="4049854" y="96734"/>
                </a:cubicBezTo>
                <a:cubicBezTo>
                  <a:pt x="4041865" y="78883"/>
                  <a:pt x="4033325" y="60049"/>
                  <a:pt x="4024236" y="40234"/>
                </a:cubicBezTo>
                <a:close/>
                <a:moveTo>
                  <a:pt x="1662951" y="38976"/>
                </a:moveTo>
                <a:cubicBezTo>
                  <a:pt x="1683159" y="40221"/>
                  <a:pt x="1701521" y="44333"/>
                  <a:pt x="1718036" y="51314"/>
                </a:cubicBezTo>
                <a:cubicBezTo>
                  <a:pt x="1734551" y="58294"/>
                  <a:pt x="1744898" y="70108"/>
                  <a:pt x="1749076" y="86754"/>
                </a:cubicBezTo>
                <a:cubicBezTo>
                  <a:pt x="1751388" y="99560"/>
                  <a:pt x="1749976" y="110759"/>
                  <a:pt x="1744838" y="120352"/>
                </a:cubicBezTo>
                <a:cubicBezTo>
                  <a:pt x="1739700" y="129944"/>
                  <a:pt x="1733305" y="137791"/>
                  <a:pt x="1725653" y="143891"/>
                </a:cubicBezTo>
                <a:cubicBezTo>
                  <a:pt x="1718000" y="149991"/>
                  <a:pt x="1711559" y="154206"/>
                  <a:pt x="1706328" y="156534"/>
                </a:cubicBezTo>
                <a:cubicBezTo>
                  <a:pt x="1700945" y="135919"/>
                  <a:pt x="1694580" y="116012"/>
                  <a:pt x="1687233" y="96812"/>
                </a:cubicBezTo>
                <a:cubicBezTo>
                  <a:pt x="1679885" y="77612"/>
                  <a:pt x="1671791" y="58334"/>
                  <a:pt x="1662951" y="38976"/>
                </a:cubicBezTo>
                <a:close/>
                <a:moveTo>
                  <a:pt x="1900847" y="19488"/>
                </a:moveTo>
                <a:lnTo>
                  <a:pt x="1968741" y="33319"/>
                </a:lnTo>
                <a:cubicBezTo>
                  <a:pt x="1967183" y="39762"/>
                  <a:pt x="1964956" y="44634"/>
                  <a:pt x="1962062" y="47935"/>
                </a:cubicBezTo>
                <a:cubicBezTo>
                  <a:pt x="1959167" y="51235"/>
                  <a:pt x="1955526" y="53907"/>
                  <a:pt x="1951139" y="55950"/>
                </a:cubicBezTo>
                <a:lnTo>
                  <a:pt x="1951139" y="104356"/>
                </a:lnTo>
                <a:lnTo>
                  <a:pt x="2012747" y="104356"/>
                </a:lnTo>
                <a:lnTo>
                  <a:pt x="2012747" y="19488"/>
                </a:lnTo>
                <a:lnTo>
                  <a:pt x="2080012" y="33319"/>
                </a:lnTo>
                <a:cubicBezTo>
                  <a:pt x="2078545" y="39762"/>
                  <a:pt x="2076607" y="44634"/>
                  <a:pt x="2074197" y="47935"/>
                </a:cubicBezTo>
                <a:cubicBezTo>
                  <a:pt x="2071787" y="51235"/>
                  <a:pt x="2068277" y="53907"/>
                  <a:pt x="2063668" y="55950"/>
                </a:cubicBezTo>
                <a:lnTo>
                  <a:pt x="2063668" y="104356"/>
                </a:lnTo>
                <a:lnTo>
                  <a:pt x="2108930" y="104356"/>
                </a:lnTo>
                <a:lnTo>
                  <a:pt x="2102644" y="114414"/>
                </a:lnTo>
                <a:lnTo>
                  <a:pt x="2063668" y="114414"/>
                </a:lnTo>
                <a:lnTo>
                  <a:pt x="2063668" y="380333"/>
                </a:lnTo>
                <a:lnTo>
                  <a:pt x="2107044" y="380333"/>
                </a:lnTo>
                <a:cubicBezTo>
                  <a:pt x="2110030" y="353223"/>
                  <a:pt x="2111759" y="326819"/>
                  <a:pt x="2112231" y="301123"/>
                </a:cubicBezTo>
                <a:cubicBezTo>
                  <a:pt x="2112702" y="275427"/>
                  <a:pt x="2112859" y="250910"/>
                  <a:pt x="2112702" y="227571"/>
                </a:cubicBezTo>
                <a:lnTo>
                  <a:pt x="2112702" y="39605"/>
                </a:lnTo>
                <a:cubicBezTo>
                  <a:pt x="2121962" y="40613"/>
                  <a:pt x="2130946" y="42997"/>
                  <a:pt x="2139655" y="46756"/>
                </a:cubicBezTo>
                <a:cubicBezTo>
                  <a:pt x="2148365" y="50515"/>
                  <a:pt x="2155935" y="55256"/>
                  <a:pt x="2162365" y="60979"/>
                </a:cubicBezTo>
                <a:lnTo>
                  <a:pt x="2227745" y="60979"/>
                </a:lnTo>
                <a:lnTo>
                  <a:pt x="2276151" y="43377"/>
                </a:lnTo>
                <a:lnTo>
                  <a:pt x="2279923" y="490347"/>
                </a:lnTo>
                <a:cubicBezTo>
                  <a:pt x="2279897" y="515886"/>
                  <a:pt x="2274291" y="534903"/>
                  <a:pt x="2263107" y="547397"/>
                </a:cubicBezTo>
                <a:cubicBezTo>
                  <a:pt x="2251922" y="559892"/>
                  <a:pt x="2235315" y="567278"/>
                  <a:pt x="2213286" y="569557"/>
                </a:cubicBezTo>
                <a:cubicBezTo>
                  <a:pt x="2211792" y="552157"/>
                  <a:pt x="2208284" y="539180"/>
                  <a:pt x="2202762" y="530627"/>
                </a:cubicBezTo>
                <a:cubicBezTo>
                  <a:pt x="2197240" y="522075"/>
                  <a:pt x="2189867" y="515478"/>
                  <a:pt x="2180643" y="510836"/>
                </a:cubicBezTo>
                <a:cubicBezTo>
                  <a:pt x="2171419" y="506195"/>
                  <a:pt x="2160507" y="501042"/>
                  <a:pt x="2147907" y="495376"/>
                </a:cubicBezTo>
                <a:lnTo>
                  <a:pt x="2205742" y="498520"/>
                </a:lnTo>
                <a:cubicBezTo>
                  <a:pt x="2213181" y="498795"/>
                  <a:pt x="2218420" y="496516"/>
                  <a:pt x="2221459" y="491683"/>
                </a:cubicBezTo>
                <a:cubicBezTo>
                  <a:pt x="2224497" y="486850"/>
                  <a:pt x="2225964" y="479699"/>
                  <a:pt x="2225859" y="470230"/>
                </a:cubicBezTo>
                <a:lnTo>
                  <a:pt x="2225859" y="336956"/>
                </a:lnTo>
                <a:lnTo>
                  <a:pt x="2159222" y="336956"/>
                </a:lnTo>
                <a:cubicBezTo>
                  <a:pt x="2156472" y="393299"/>
                  <a:pt x="2146728" y="440762"/>
                  <a:pt x="2129990" y="479346"/>
                </a:cubicBezTo>
                <a:cubicBezTo>
                  <a:pt x="2113252" y="517929"/>
                  <a:pt x="2085277" y="550933"/>
                  <a:pt x="2046065" y="578358"/>
                </a:cubicBezTo>
                <a:cubicBezTo>
                  <a:pt x="2064361" y="545852"/>
                  <a:pt x="2078218" y="513109"/>
                  <a:pt x="2087635" y="480132"/>
                </a:cubicBezTo>
                <a:cubicBezTo>
                  <a:pt x="2097051" y="447154"/>
                  <a:pt x="2103521" y="414726"/>
                  <a:pt x="2107044" y="382848"/>
                </a:cubicBezTo>
                <a:lnTo>
                  <a:pt x="2102644" y="391020"/>
                </a:lnTo>
                <a:lnTo>
                  <a:pt x="1858099" y="391020"/>
                </a:lnTo>
                <a:lnTo>
                  <a:pt x="1853698" y="380333"/>
                </a:lnTo>
                <a:lnTo>
                  <a:pt x="1900847" y="380333"/>
                </a:lnTo>
                <a:lnTo>
                  <a:pt x="1900847" y="114414"/>
                </a:lnTo>
                <a:lnTo>
                  <a:pt x="1861871" y="114414"/>
                </a:lnTo>
                <a:lnTo>
                  <a:pt x="1856842" y="104356"/>
                </a:lnTo>
                <a:lnTo>
                  <a:pt x="1900847" y="104356"/>
                </a:lnTo>
                <a:close/>
                <a:moveTo>
                  <a:pt x="5189392" y="17602"/>
                </a:moveTo>
                <a:cubicBezTo>
                  <a:pt x="5201113" y="19213"/>
                  <a:pt x="5211302" y="22121"/>
                  <a:pt x="5219959" y="26325"/>
                </a:cubicBezTo>
                <a:cubicBezTo>
                  <a:pt x="5228616" y="30529"/>
                  <a:pt x="5237077" y="35794"/>
                  <a:pt x="5245341" y="42120"/>
                </a:cubicBezTo>
                <a:lnTo>
                  <a:pt x="5245341" y="42748"/>
                </a:lnTo>
                <a:lnTo>
                  <a:pt x="5459082" y="42748"/>
                </a:lnTo>
                <a:lnTo>
                  <a:pt x="5513775" y="20746"/>
                </a:lnTo>
                <a:lnTo>
                  <a:pt x="5513775" y="323126"/>
                </a:lnTo>
                <a:cubicBezTo>
                  <a:pt x="5506218" y="324148"/>
                  <a:pt x="5497286" y="323362"/>
                  <a:pt x="5486979" y="320769"/>
                </a:cubicBezTo>
                <a:cubicBezTo>
                  <a:pt x="5476672" y="318176"/>
                  <a:pt x="5466953" y="313304"/>
                  <a:pt x="5457825" y="306153"/>
                </a:cubicBezTo>
                <a:lnTo>
                  <a:pt x="5457825" y="285407"/>
                </a:lnTo>
                <a:lnTo>
                  <a:pt x="5245341" y="285407"/>
                </a:lnTo>
                <a:lnTo>
                  <a:pt x="5245341" y="309296"/>
                </a:lnTo>
                <a:cubicBezTo>
                  <a:pt x="5237587" y="314391"/>
                  <a:pt x="5228734" y="318346"/>
                  <a:pt x="5218781" y="321162"/>
                </a:cubicBezTo>
                <a:cubicBezTo>
                  <a:pt x="5208827" y="323977"/>
                  <a:pt x="5199030" y="325261"/>
                  <a:pt x="5189392" y="325012"/>
                </a:cubicBezTo>
                <a:close/>
                <a:moveTo>
                  <a:pt x="4232586" y="16345"/>
                </a:moveTo>
                <a:cubicBezTo>
                  <a:pt x="4244282" y="18480"/>
                  <a:pt x="4255152" y="21597"/>
                  <a:pt x="4265198" y="25696"/>
                </a:cubicBezTo>
                <a:cubicBezTo>
                  <a:pt x="4275243" y="29795"/>
                  <a:pt x="4284070" y="35270"/>
                  <a:pt x="4291679" y="42120"/>
                </a:cubicBezTo>
                <a:lnTo>
                  <a:pt x="4533081" y="42120"/>
                </a:lnTo>
                <a:lnTo>
                  <a:pt x="4533081" y="41491"/>
                </a:lnTo>
                <a:lnTo>
                  <a:pt x="4589660" y="16974"/>
                </a:lnTo>
                <a:lnTo>
                  <a:pt x="4589660" y="176022"/>
                </a:lnTo>
                <a:cubicBezTo>
                  <a:pt x="4582862" y="177659"/>
                  <a:pt x="4573983" y="177214"/>
                  <a:pt x="4563020" y="174686"/>
                </a:cubicBezTo>
                <a:cubicBezTo>
                  <a:pt x="4552058" y="172158"/>
                  <a:pt x="4542079" y="167155"/>
                  <a:pt x="4533081" y="159677"/>
                </a:cubicBezTo>
                <a:lnTo>
                  <a:pt x="4533081" y="149619"/>
                </a:lnTo>
                <a:lnTo>
                  <a:pt x="4291679" y="149619"/>
                </a:lnTo>
                <a:lnTo>
                  <a:pt x="4291679" y="214998"/>
                </a:lnTo>
                <a:cubicBezTo>
                  <a:pt x="4291653" y="219386"/>
                  <a:pt x="4291548" y="223655"/>
                  <a:pt x="4291365" y="227807"/>
                </a:cubicBezTo>
                <a:cubicBezTo>
                  <a:pt x="4291182" y="231959"/>
                  <a:pt x="4291077" y="236071"/>
                  <a:pt x="4291051" y="240144"/>
                </a:cubicBezTo>
                <a:lnTo>
                  <a:pt x="4346372" y="240144"/>
                </a:lnTo>
                <a:lnTo>
                  <a:pt x="4346372" y="165335"/>
                </a:lnTo>
                <a:lnTo>
                  <a:pt x="4414266" y="179794"/>
                </a:lnTo>
                <a:cubicBezTo>
                  <a:pt x="4413402" y="185609"/>
                  <a:pt x="4411830" y="190010"/>
                  <a:pt x="4409551" y="192996"/>
                </a:cubicBezTo>
                <a:cubicBezTo>
                  <a:pt x="4407272" y="195982"/>
                  <a:pt x="4403815" y="198496"/>
                  <a:pt x="4399179" y="200539"/>
                </a:cubicBezTo>
                <a:lnTo>
                  <a:pt x="4399179" y="240144"/>
                </a:lnTo>
                <a:lnTo>
                  <a:pt x="4462672" y="240144"/>
                </a:lnTo>
                <a:lnTo>
                  <a:pt x="4462672" y="169107"/>
                </a:lnTo>
                <a:lnTo>
                  <a:pt x="4532453" y="183566"/>
                </a:lnTo>
                <a:cubicBezTo>
                  <a:pt x="4531549" y="189381"/>
                  <a:pt x="4529899" y="193781"/>
                  <a:pt x="4527502" y="196768"/>
                </a:cubicBezTo>
                <a:cubicBezTo>
                  <a:pt x="4525105" y="199754"/>
                  <a:pt x="4521726" y="202268"/>
                  <a:pt x="4517365" y="204311"/>
                </a:cubicBezTo>
                <a:lnTo>
                  <a:pt x="4517365" y="240144"/>
                </a:lnTo>
                <a:lnTo>
                  <a:pt x="4600347" y="240144"/>
                </a:lnTo>
                <a:lnTo>
                  <a:pt x="4594689" y="250203"/>
                </a:lnTo>
                <a:lnTo>
                  <a:pt x="4517365" y="250203"/>
                </a:lnTo>
                <a:lnTo>
                  <a:pt x="4517365" y="330670"/>
                </a:lnTo>
                <a:lnTo>
                  <a:pt x="4618578" y="330670"/>
                </a:lnTo>
                <a:lnTo>
                  <a:pt x="4613548" y="340728"/>
                </a:lnTo>
                <a:lnTo>
                  <a:pt x="4432497" y="340728"/>
                </a:lnTo>
                <a:cubicBezTo>
                  <a:pt x="4442267" y="362089"/>
                  <a:pt x="4453688" y="381289"/>
                  <a:pt x="4466759" y="398328"/>
                </a:cubicBezTo>
                <a:cubicBezTo>
                  <a:pt x="4479829" y="415367"/>
                  <a:pt x="4494393" y="430324"/>
                  <a:pt x="4510450" y="443198"/>
                </a:cubicBezTo>
                <a:lnTo>
                  <a:pt x="4546283" y="346386"/>
                </a:lnTo>
                <a:lnTo>
                  <a:pt x="4605375" y="397936"/>
                </a:lnTo>
                <a:cubicBezTo>
                  <a:pt x="4603660" y="401472"/>
                  <a:pt x="4600805" y="404143"/>
                  <a:pt x="4596810" y="405951"/>
                </a:cubicBezTo>
                <a:cubicBezTo>
                  <a:pt x="4592816" y="407758"/>
                  <a:pt x="4588546" y="408230"/>
                  <a:pt x="4584002" y="407365"/>
                </a:cubicBezTo>
                <a:lnTo>
                  <a:pt x="4514222" y="446342"/>
                </a:lnTo>
                <a:cubicBezTo>
                  <a:pt x="4530933" y="459216"/>
                  <a:pt x="4548902" y="469615"/>
                  <a:pt x="4568128" y="477538"/>
                </a:cubicBezTo>
                <a:cubicBezTo>
                  <a:pt x="4587354" y="485462"/>
                  <a:pt x="4607524" y="490989"/>
                  <a:pt x="4628636" y="494119"/>
                </a:cubicBezTo>
                <a:cubicBezTo>
                  <a:pt x="4621275" y="505251"/>
                  <a:pt x="4614465" y="516619"/>
                  <a:pt x="4608205" y="528223"/>
                </a:cubicBezTo>
                <a:cubicBezTo>
                  <a:pt x="4601944" y="539827"/>
                  <a:pt x="4595134" y="554653"/>
                  <a:pt x="4587774" y="572700"/>
                </a:cubicBezTo>
                <a:cubicBezTo>
                  <a:pt x="4565247" y="561647"/>
                  <a:pt x="4543506" y="547292"/>
                  <a:pt x="4522551" y="529638"/>
                </a:cubicBezTo>
                <a:cubicBezTo>
                  <a:pt x="4501596" y="511983"/>
                  <a:pt x="4482684" y="487571"/>
                  <a:pt x="4465816" y="456400"/>
                </a:cubicBezTo>
                <a:lnTo>
                  <a:pt x="4345115" y="550069"/>
                </a:lnTo>
                <a:cubicBezTo>
                  <a:pt x="4345049" y="556866"/>
                  <a:pt x="4343923" y="562288"/>
                  <a:pt x="4341736" y="566335"/>
                </a:cubicBezTo>
                <a:cubicBezTo>
                  <a:pt x="4339548" y="570382"/>
                  <a:pt x="4336693" y="573761"/>
                  <a:pt x="4333171" y="576472"/>
                </a:cubicBezTo>
                <a:lnTo>
                  <a:pt x="4302995" y="493490"/>
                </a:lnTo>
                <a:lnTo>
                  <a:pt x="4324998" y="488461"/>
                </a:lnTo>
                <a:lnTo>
                  <a:pt x="4324998" y="340728"/>
                </a:lnTo>
                <a:lnTo>
                  <a:pt x="4284764" y="340728"/>
                </a:lnTo>
                <a:cubicBezTo>
                  <a:pt x="4278648" y="389750"/>
                  <a:pt x="4267463" y="432524"/>
                  <a:pt x="4251210" y="469052"/>
                </a:cubicBezTo>
                <a:cubicBezTo>
                  <a:pt x="4234957" y="505579"/>
                  <a:pt x="4212614" y="541595"/>
                  <a:pt x="4184180" y="577101"/>
                </a:cubicBezTo>
                <a:cubicBezTo>
                  <a:pt x="4196066" y="542855"/>
                  <a:pt x="4205612" y="507899"/>
                  <a:pt x="4212819" y="472233"/>
                </a:cubicBezTo>
                <a:cubicBezTo>
                  <a:pt x="4220025" y="436566"/>
                  <a:pt x="4225240" y="398211"/>
                  <a:pt x="4228465" y="357166"/>
                </a:cubicBezTo>
                <a:cubicBezTo>
                  <a:pt x="4231690" y="316122"/>
                  <a:pt x="4233273" y="270409"/>
                  <a:pt x="4233215" y="220028"/>
                </a:cubicBezTo>
                <a:close/>
                <a:moveTo>
                  <a:pt x="5757957" y="15716"/>
                </a:moveTo>
                <a:lnTo>
                  <a:pt x="5839682" y="30804"/>
                </a:lnTo>
                <a:cubicBezTo>
                  <a:pt x="5838281" y="36252"/>
                  <a:pt x="5835583" y="41072"/>
                  <a:pt x="5831588" y="45263"/>
                </a:cubicBezTo>
                <a:cubicBezTo>
                  <a:pt x="5827594" y="49454"/>
                  <a:pt x="5823167" y="52388"/>
                  <a:pt x="5818308" y="54064"/>
                </a:cubicBezTo>
                <a:lnTo>
                  <a:pt x="5818308" y="105613"/>
                </a:lnTo>
                <a:lnTo>
                  <a:pt x="5896261" y="105613"/>
                </a:lnTo>
                <a:cubicBezTo>
                  <a:pt x="5904145" y="92739"/>
                  <a:pt x="5911322" y="79983"/>
                  <a:pt x="5917792" y="67344"/>
                </a:cubicBezTo>
                <a:cubicBezTo>
                  <a:pt x="5924262" y="54706"/>
                  <a:pt x="5929867" y="42107"/>
                  <a:pt x="5934608" y="29547"/>
                </a:cubicBezTo>
                <a:lnTo>
                  <a:pt x="6005017" y="76067"/>
                </a:lnTo>
                <a:cubicBezTo>
                  <a:pt x="6002266" y="81685"/>
                  <a:pt x="5998809" y="85850"/>
                  <a:pt x="5994644" y="88561"/>
                </a:cubicBezTo>
                <a:cubicBezTo>
                  <a:pt x="5990479" y="91272"/>
                  <a:pt x="5985136" y="92765"/>
                  <a:pt x="5978614" y="93040"/>
                </a:cubicBezTo>
                <a:cubicBezTo>
                  <a:pt x="5964810" y="113183"/>
                  <a:pt x="5950299" y="132776"/>
                  <a:pt x="5935080" y="151819"/>
                </a:cubicBezTo>
                <a:cubicBezTo>
                  <a:pt x="5919861" y="170862"/>
                  <a:pt x="5903779" y="189198"/>
                  <a:pt x="5886831" y="206826"/>
                </a:cubicBezTo>
                <a:lnTo>
                  <a:pt x="6033935" y="206826"/>
                </a:lnTo>
                <a:lnTo>
                  <a:pt x="6027648" y="216884"/>
                </a:lnTo>
                <a:lnTo>
                  <a:pt x="5876772" y="216884"/>
                </a:lnTo>
                <a:cubicBezTo>
                  <a:pt x="5862654" y="231369"/>
                  <a:pt x="5847829" y="245305"/>
                  <a:pt x="5832295" y="258690"/>
                </a:cubicBezTo>
                <a:cubicBezTo>
                  <a:pt x="5816763" y="272075"/>
                  <a:pt x="5800365" y="284752"/>
                  <a:pt x="5783104" y="296723"/>
                </a:cubicBezTo>
                <a:lnTo>
                  <a:pt x="5790019" y="297980"/>
                </a:lnTo>
                <a:lnTo>
                  <a:pt x="5989301" y="297980"/>
                </a:lnTo>
                <a:lnTo>
                  <a:pt x="5984271" y="309925"/>
                </a:lnTo>
                <a:lnTo>
                  <a:pt x="5793162" y="309925"/>
                </a:lnTo>
                <a:lnTo>
                  <a:pt x="5777446" y="382848"/>
                </a:lnTo>
                <a:lnTo>
                  <a:pt x="5910091" y="382848"/>
                </a:lnTo>
                <a:lnTo>
                  <a:pt x="5971070" y="360845"/>
                </a:lnTo>
                <a:lnTo>
                  <a:pt x="5959754" y="491604"/>
                </a:lnTo>
                <a:cubicBezTo>
                  <a:pt x="5956453" y="525132"/>
                  <a:pt x="5945924" y="547659"/>
                  <a:pt x="5928164" y="559184"/>
                </a:cubicBezTo>
                <a:cubicBezTo>
                  <a:pt x="5910405" y="570710"/>
                  <a:pt x="5886359" y="577520"/>
                  <a:pt x="5856027" y="579615"/>
                </a:cubicBezTo>
                <a:cubicBezTo>
                  <a:pt x="5852137" y="552793"/>
                  <a:pt x="5844829" y="533514"/>
                  <a:pt x="5834103" y="521780"/>
                </a:cubicBezTo>
                <a:cubicBezTo>
                  <a:pt x="5823376" y="510045"/>
                  <a:pt x="5808053" y="500825"/>
                  <a:pt x="5788133" y="494119"/>
                </a:cubicBezTo>
                <a:lnTo>
                  <a:pt x="5876772" y="502291"/>
                </a:lnTo>
                <a:cubicBezTo>
                  <a:pt x="5885469" y="502606"/>
                  <a:pt x="5891808" y="499934"/>
                  <a:pt x="5895789" y="494276"/>
                </a:cubicBezTo>
                <a:cubicBezTo>
                  <a:pt x="5899771" y="488618"/>
                  <a:pt x="5902023" y="481860"/>
                  <a:pt x="5902547" y="474002"/>
                </a:cubicBezTo>
                <a:lnTo>
                  <a:pt x="5908834" y="393535"/>
                </a:lnTo>
                <a:lnTo>
                  <a:pt x="5775560" y="393535"/>
                </a:lnTo>
                <a:lnTo>
                  <a:pt x="5769902" y="420567"/>
                </a:lnTo>
                <a:cubicBezTo>
                  <a:pt x="5759241" y="423632"/>
                  <a:pt x="5749131" y="422689"/>
                  <a:pt x="5739570" y="417738"/>
                </a:cubicBezTo>
                <a:cubicBezTo>
                  <a:pt x="5730009" y="412787"/>
                  <a:pt x="5720841" y="404301"/>
                  <a:pt x="5712066" y="392278"/>
                </a:cubicBezTo>
                <a:lnTo>
                  <a:pt x="5729039" y="331299"/>
                </a:lnTo>
                <a:cubicBezTo>
                  <a:pt x="5688282" y="354035"/>
                  <a:pt x="5643439" y="372685"/>
                  <a:pt x="5594509" y="387248"/>
                </a:cubicBezTo>
                <a:cubicBezTo>
                  <a:pt x="5638789" y="358658"/>
                  <a:pt x="5678630" y="330185"/>
                  <a:pt x="5714030" y="301831"/>
                </a:cubicBezTo>
                <a:cubicBezTo>
                  <a:pt x="5749431" y="273476"/>
                  <a:pt x="5780628" y="245160"/>
                  <a:pt x="5807621" y="216884"/>
                </a:cubicBezTo>
                <a:lnTo>
                  <a:pt x="5613996" y="216884"/>
                </a:lnTo>
                <a:lnTo>
                  <a:pt x="5609596" y="206826"/>
                </a:lnTo>
                <a:lnTo>
                  <a:pt x="5757957" y="206826"/>
                </a:lnTo>
                <a:lnTo>
                  <a:pt x="5757957" y="115672"/>
                </a:lnTo>
                <a:lnTo>
                  <a:pt x="5656116" y="115672"/>
                </a:lnTo>
                <a:lnTo>
                  <a:pt x="5651716" y="105613"/>
                </a:lnTo>
                <a:lnTo>
                  <a:pt x="5757957" y="105613"/>
                </a:lnTo>
                <a:close/>
                <a:moveTo>
                  <a:pt x="988143" y="15716"/>
                </a:moveTo>
                <a:cubicBezTo>
                  <a:pt x="1008299" y="20313"/>
                  <a:pt x="1026294" y="27150"/>
                  <a:pt x="1042128" y="36226"/>
                </a:cubicBezTo>
                <a:cubicBezTo>
                  <a:pt x="1057962" y="45302"/>
                  <a:pt x="1067628" y="57325"/>
                  <a:pt x="1071124" y="72295"/>
                </a:cubicBezTo>
                <a:cubicBezTo>
                  <a:pt x="1073849" y="90120"/>
                  <a:pt x="1071229" y="104762"/>
                  <a:pt x="1063266" y="116222"/>
                </a:cubicBezTo>
                <a:cubicBezTo>
                  <a:pt x="1055303" y="127682"/>
                  <a:pt x="1044511" y="134623"/>
                  <a:pt x="1030891" y="137046"/>
                </a:cubicBezTo>
                <a:cubicBezTo>
                  <a:pt x="1028256" y="126782"/>
                  <a:pt x="1024515" y="114061"/>
                  <a:pt x="1019668" y="98884"/>
                </a:cubicBezTo>
                <a:cubicBezTo>
                  <a:pt x="1014822" y="83708"/>
                  <a:pt x="1009590" y="68566"/>
                  <a:pt x="1003975" y="53459"/>
                </a:cubicBezTo>
                <a:cubicBezTo>
                  <a:pt x="998360" y="38352"/>
                  <a:pt x="993083" y="25771"/>
                  <a:pt x="988143" y="15716"/>
                </a:cubicBezTo>
                <a:close/>
                <a:moveTo>
                  <a:pt x="3895992" y="13830"/>
                </a:moveTo>
                <a:lnTo>
                  <a:pt x="3984003" y="33947"/>
                </a:lnTo>
                <a:cubicBezTo>
                  <a:pt x="3983047" y="40574"/>
                  <a:pt x="3980558" y="45865"/>
                  <a:pt x="3976538" y="49821"/>
                </a:cubicBezTo>
                <a:cubicBezTo>
                  <a:pt x="3972517" y="53776"/>
                  <a:pt x="3967042" y="56238"/>
                  <a:pt x="3960114" y="57207"/>
                </a:cubicBezTo>
                <a:cubicBezTo>
                  <a:pt x="3956447" y="100584"/>
                  <a:pt x="3951208" y="140189"/>
                  <a:pt x="3944398" y="176022"/>
                </a:cubicBezTo>
                <a:lnTo>
                  <a:pt x="4160025" y="176022"/>
                </a:lnTo>
                <a:lnTo>
                  <a:pt x="4154367" y="186080"/>
                </a:lnTo>
                <a:lnTo>
                  <a:pt x="3941883" y="186080"/>
                </a:lnTo>
                <a:cubicBezTo>
                  <a:pt x="3934968" y="220761"/>
                  <a:pt x="3926796" y="252613"/>
                  <a:pt x="3917366" y="281635"/>
                </a:cubicBezTo>
                <a:lnTo>
                  <a:pt x="4037438" y="281635"/>
                </a:lnTo>
                <a:cubicBezTo>
                  <a:pt x="4039350" y="274091"/>
                  <a:pt x="4041184" y="266391"/>
                  <a:pt x="4042939" y="258532"/>
                </a:cubicBezTo>
                <a:cubicBezTo>
                  <a:pt x="4044694" y="250674"/>
                  <a:pt x="4046213" y="242659"/>
                  <a:pt x="4047496" y="234487"/>
                </a:cubicBezTo>
                <a:lnTo>
                  <a:pt x="4122935" y="289179"/>
                </a:lnTo>
                <a:cubicBezTo>
                  <a:pt x="4121022" y="295714"/>
                  <a:pt x="4118089" y="300560"/>
                  <a:pt x="4114133" y="303717"/>
                </a:cubicBezTo>
                <a:cubicBezTo>
                  <a:pt x="4110178" y="306873"/>
                  <a:pt x="4105359" y="308733"/>
                  <a:pt x="4099675" y="309296"/>
                </a:cubicBezTo>
                <a:cubicBezTo>
                  <a:pt x="4089315" y="335961"/>
                  <a:pt x="4078130" y="360269"/>
                  <a:pt x="4066120" y="382219"/>
                </a:cubicBezTo>
                <a:cubicBezTo>
                  <a:pt x="4054110" y="404170"/>
                  <a:pt x="4041197" y="424077"/>
                  <a:pt x="4027380" y="441941"/>
                </a:cubicBezTo>
                <a:cubicBezTo>
                  <a:pt x="4047824" y="455103"/>
                  <a:pt x="4069643" y="465869"/>
                  <a:pt x="4092838" y="474238"/>
                </a:cubicBezTo>
                <a:cubicBezTo>
                  <a:pt x="4116032" y="482607"/>
                  <a:pt x="4140524" y="488815"/>
                  <a:pt x="4166312" y="492862"/>
                </a:cubicBezTo>
                <a:cubicBezTo>
                  <a:pt x="4155598" y="506771"/>
                  <a:pt x="4145592" y="520601"/>
                  <a:pt x="4136293" y="534353"/>
                </a:cubicBezTo>
                <a:cubicBezTo>
                  <a:pt x="4126994" y="548104"/>
                  <a:pt x="4118560" y="563192"/>
                  <a:pt x="4110990" y="579615"/>
                </a:cubicBezTo>
                <a:cubicBezTo>
                  <a:pt x="4083434" y="566781"/>
                  <a:pt x="4059336" y="552845"/>
                  <a:pt x="4038695" y="537810"/>
                </a:cubicBezTo>
                <a:cubicBezTo>
                  <a:pt x="4018055" y="522775"/>
                  <a:pt x="4000243" y="506325"/>
                  <a:pt x="3985260" y="488461"/>
                </a:cubicBezTo>
                <a:cubicBezTo>
                  <a:pt x="3956290" y="514288"/>
                  <a:pt x="3924962" y="535086"/>
                  <a:pt x="3891277" y="550855"/>
                </a:cubicBezTo>
                <a:cubicBezTo>
                  <a:pt x="3857592" y="566623"/>
                  <a:pt x="3821863" y="578934"/>
                  <a:pt x="3784092" y="587788"/>
                </a:cubicBezTo>
                <a:cubicBezTo>
                  <a:pt x="3806841" y="572360"/>
                  <a:pt x="3833480" y="553081"/>
                  <a:pt x="3864009" y="529952"/>
                </a:cubicBezTo>
                <a:cubicBezTo>
                  <a:pt x="3894538" y="506823"/>
                  <a:pt x="3924477" y="478115"/>
                  <a:pt x="3953828" y="443827"/>
                </a:cubicBezTo>
                <a:cubicBezTo>
                  <a:pt x="3942591" y="424365"/>
                  <a:pt x="3933161" y="403724"/>
                  <a:pt x="3925538" y="381905"/>
                </a:cubicBezTo>
                <a:cubicBezTo>
                  <a:pt x="3917916" y="360086"/>
                  <a:pt x="3911630" y="336930"/>
                  <a:pt x="3906679" y="312439"/>
                </a:cubicBezTo>
                <a:cubicBezTo>
                  <a:pt x="3885239" y="367420"/>
                  <a:pt x="3858810" y="414935"/>
                  <a:pt x="3827390" y="454986"/>
                </a:cubicBezTo>
                <a:cubicBezTo>
                  <a:pt x="3795971" y="495036"/>
                  <a:pt x="3759955" y="531550"/>
                  <a:pt x="3719341" y="564528"/>
                </a:cubicBezTo>
                <a:cubicBezTo>
                  <a:pt x="3752476" y="517916"/>
                  <a:pt x="3783489" y="461992"/>
                  <a:pt x="3812381" y="396757"/>
                </a:cubicBezTo>
                <a:cubicBezTo>
                  <a:pt x="3841273" y="331521"/>
                  <a:pt x="3863485" y="261296"/>
                  <a:pt x="3879018" y="186080"/>
                </a:cubicBezTo>
                <a:lnTo>
                  <a:pt x="3808609" y="186080"/>
                </a:lnTo>
                <a:lnTo>
                  <a:pt x="3802323" y="215627"/>
                </a:lnTo>
                <a:cubicBezTo>
                  <a:pt x="3792893" y="220447"/>
                  <a:pt x="3782992" y="222595"/>
                  <a:pt x="3772619" y="222071"/>
                </a:cubicBezTo>
                <a:cubicBezTo>
                  <a:pt x="3762247" y="221547"/>
                  <a:pt x="3753288" y="219608"/>
                  <a:pt x="3745744" y="216256"/>
                </a:cubicBezTo>
                <a:lnTo>
                  <a:pt x="3780949" y="47149"/>
                </a:lnTo>
                <a:lnTo>
                  <a:pt x="3848843" y="72295"/>
                </a:lnTo>
                <a:cubicBezTo>
                  <a:pt x="3847206" y="78188"/>
                  <a:pt x="3844665" y="82589"/>
                  <a:pt x="3841220" y="85496"/>
                </a:cubicBezTo>
                <a:cubicBezTo>
                  <a:pt x="3837776" y="88404"/>
                  <a:pt x="3833821" y="90290"/>
                  <a:pt x="3829355" y="91154"/>
                </a:cubicBezTo>
                <a:lnTo>
                  <a:pt x="3810495" y="176022"/>
                </a:lnTo>
                <a:lnTo>
                  <a:pt x="3880904" y="176022"/>
                </a:lnTo>
                <a:cubicBezTo>
                  <a:pt x="3885973" y="149579"/>
                  <a:pt x="3889823" y="122783"/>
                  <a:pt x="3892456" y="95633"/>
                </a:cubicBezTo>
                <a:cubicBezTo>
                  <a:pt x="3895088" y="68484"/>
                  <a:pt x="3896267" y="41216"/>
                  <a:pt x="3895992" y="13830"/>
                </a:cubicBezTo>
                <a:close/>
                <a:moveTo>
                  <a:pt x="2678125" y="12573"/>
                </a:moveTo>
                <a:lnTo>
                  <a:pt x="2758592" y="27661"/>
                </a:lnTo>
                <a:cubicBezTo>
                  <a:pt x="2758737" y="34104"/>
                  <a:pt x="2756877" y="39448"/>
                  <a:pt x="2753013" y="43691"/>
                </a:cubicBezTo>
                <a:cubicBezTo>
                  <a:pt x="2749150" y="47935"/>
                  <a:pt x="2744304" y="50135"/>
                  <a:pt x="2738476" y="50292"/>
                </a:cubicBezTo>
                <a:lnTo>
                  <a:pt x="2738476" y="472116"/>
                </a:lnTo>
                <a:cubicBezTo>
                  <a:pt x="2739353" y="505906"/>
                  <a:pt x="2734298" y="529795"/>
                  <a:pt x="2723309" y="543782"/>
                </a:cubicBezTo>
                <a:cubicBezTo>
                  <a:pt x="2712321" y="557770"/>
                  <a:pt x="2690135" y="566571"/>
                  <a:pt x="2656751" y="570186"/>
                </a:cubicBezTo>
                <a:cubicBezTo>
                  <a:pt x="2656424" y="555347"/>
                  <a:pt x="2651263" y="540705"/>
                  <a:pt x="2641270" y="526259"/>
                </a:cubicBezTo>
                <a:cubicBezTo>
                  <a:pt x="2631278" y="511813"/>
                  <a:pt x="2610873" y="499842"/>
                  <a:pt x="2580056" y="490347"/>
                </a:cubicBezTo>
                <a:lnTo>
                  <a:pt x="2655494" y="494748"/>
                </a:lnTo>
                <a:cubicBezTo>
                  <a:pt x="2662762" y="495468"/>
                  <a:pt x="2668342" y="492927"/>
                  <a:pt x="2672232" y="487125"/>
                </a:cubicBezTo>
                <a:cubicBezTo>
                  <a:pt x="2676121" y="481323"/>
                  <a:pt x="2678086" y="473596"/>
                  <a:pt x="2678125" y="463944"/>
                </a:cubicBezTo>
                <a:close/>
                <a:moveTo>
                  <a:pt x="2978258" y="10058"/>
                </a:moveTo>
                <a:lnTo>
                  <a:pt x="3055582" y="27661"/>
                </a:lnTo>
                <a:cubicBezTo>
                  <a:pt x="3055804" y="36357"/>
                  <a:pt x="3054102" y="42696"/>
                  <a:pt x="3050474" y="46677"/>
                </a:cubicBezTo>
                <a:cubicBezTo>
                  <a:pt x="3046846" y="50659"/>
                  <a:pt x="3041843" y="52911"/>
                  <a:pt x="3035465" y="53435"/>
                </a:cubicBezTo>
                <a:lnTo>
                  <a:pt x="3035465" y="252717"/>
                </a:lnTo>
                <a:lnTo>
                  <a:pt x="3116561" y="252717"/>
                </a:lnTo>
                <a:lnTo>
                  <a:pt x="3116561" y="80467"/>
                </a:lnTo>
                <a:lnTo>
                  <a:pt x="3191370" y="94926"/>
                </a:lnTo>
                <a:cubicBezTo>
                  <a:pt x="3190467" y="101999"/>
                  <a:pt x="3188502" y="107342"/>
                  <a:pt x="3185477" y="110957"/>
                </a:cubicBezTo>
                <a:cubicBezTo>
                  <a:pt x="3182451" y="114572"/>
                  <a:pt x="3178129" y="117400"/>
                  <a:pt x="3172511" y="119444"/>
                </a:cubicBezTo>
                <a:lnTo>
                  <a:pt x="3172511" y="296723"/>
                </a:lnTo>
                <a:cubicBezTo>
                  <a:pt x="3166408" y="297011"/>
                  <a:pt x="3158026" y="296592"/>
                  <a:pt x="3147365" y="295466"/>
                </a:cubicBezTo>
                <a:cubicBezTo>
                  <a:pt x="3136704" y="294339"/>
                  <a:pt x="3126436" y="290777"/>
                  <a:pt x="3116561" y="284779"/>
                </a:cubicBezTo>
                <a:lnTo>
                  <a:pt x="3116561" y="263404"/>
                </a:lnTo>
                <a:lnTo>
                  <a:pt x="3035465" y="263404"/>
                </a:lnTo>
                <a:lnTo>
                  <a:pt x="3036094" y="508578"/>
                </a:lnTo>
                <a:lnTo>
                  <a:pt x="3131020" y="508578"/>
                </a:lnTo>
                <a:lnTo>
                  <a:pt x="3131020" y="328784"/>
                </a:lnTo>
                <a:lnTo>
                  <a:pt x="3207715" y="345758"/>
                </a:lnTo>
                <a:cubicBezTo>
                  <a:pt x="3206183" y="352555"/>
                  <a:pt x="3203904" y="357663"/>
                  <a:pt x="3200878" y="361081"/>
                </a:cubicBezTo>
                <a:cubicBezTo>
                  <a:pt x="3197853" y="364499"/>
                  <a:pt x="3193845" y="366935"/>
                  <a:pt x="3188856" y="368389"/>
                </a:cubicBezTo>
                <a:lnTo>
                  <a:pt x="3188856" y="572072"/>
                </a:lnTo>
                <a:cubicBezTo>
                  <a:pt x="3182674" y="573198"/>
                  <a:pt x="3173978" y="572988"/>
                  <a:pt x="3162767" y="571443"/>
                </a:cubicBezTo>
                <a:cubicBezTo>
                  <a:pt x="3151556" y="569898"/>
                  <a:pt x="3140974" y="565916"/>
                  <a:pt x="3131020" y="559499"/>
                </a:cubicBezTo>
                <a:lnTo>
                  <a:pt x="3131020" y="519265"/>
                </a:lnTo>
                <a:lnTo>
                  <a:pt x="2885218" y="519265"/>
                </a:lnTo>
                <a:lnTo>
                  <a:pt x="2885218" y="540639"/>
                </a:lnTo>
                <a:cubicBezTo>
                  <a:pt x="2876875" y="549820"/>
                  <a:pt x="2867315" y="555661"/>
                  <a:pt x="2856536" y="558163"/>
                </a:cubicBezTo>
                <a:cubicBezTo>
                  <a:pt x="2845757" y="560664"/>
                  <a:pt x="2836668" y="561319"/>
                  <a:pt x="2829268" y="560127"/>
                </a:cubicBezTo>
                <a:lnTo>
                  <a:pt x="2829268" y="326898"/>
                </a:lnTo>
                <a:lnTo>
                  <a:pt x="2904077" y="343872"/>
                </a:lnTo>
                <a:cubicBezTo>
                  <a:pt x="2902794" y="350066"/>
                  <a:pt x="2900489" y="354965"/>
                  <a:pt x="2897162" y="358566"/>
                </a:cubicBezTo>
                <a:cubicBezTo>
                  <a:pt x="2893836" y="362168"/>
                  <a:pt x="2889644" y="365023"/>
                  <a:pt x="2884589" y="367132"/>
                </a:cubicBezTo>
                <a:lnTo>
                  <a:pt x="2885218" y="508578"/>
                </a:lnTo>
                <a:lnTo>
                  <a:pt x="2978258" y="508578"/>
                </a:lnTo>
                <a:lnTo>
                  <a:pt x="2978258" y="263404"/>
                </a:lnTo>
                <a:lnTo>
                  <a:pt x="2899677" y="263404"/>
                </a:lnTo>
                <a:lnTo>
                  <a:pt x="2899677" y="275977"/>
                </a:lnTo>
                <a:cubicBezTo>
                  <a:pt x="2891203" y="285158"/>
                  <a:pt x="2881904" y="291000"/>
                  <a:pt x="2871780" y="293501"/>
                </a:cubicBezTo>
                <a:cubicBezTo>
                  <a:pt x="2861656" y="296003"/>
                  <a:pt x="2852515" y="296657"/>
                  <a:pt x="2844355" y="295466"/>
                </a:cubicBezTo>
                <a:lnTo>
                  <a:pt x="2844355" y="78581"/>
                </a:lnTo>
                <a:lnTo>
                  <a:pt x="2918536" y="94926"/>
                </a:lnTo>
                <a:cubicBezTo>
                  <a:pt x="2917318" y="101396"/>
                  <a:pt x="2915196" y="106373"/>
                  <a:pt x="2912171" y="109857"/>
                </a:cubicBezTo>
                <a:cubicBezTo>
                  <a:pt x="2909146" y="113340"/>
                  <a:pt x="2904981" y="116117"/>
                  <a:pt x="2899677" y="118186"/>
                </a:cubicBezTo>
                <a:lnTo>
                  <a:pt x="2899677" y="252717"/>
                </a:lnTo>
                <a:lnTo>
                  <a:pt x="2978258" y="252717"/>
                </a:lnTo>
                <a:close/>
                <a:moveTo>
                  <a:pt x="1571796" y="9430"/>
                </a:moveTo>
                <a:lnTo>
                  <a:pt x="1651006" y="26403"/>
                </a:lnTo>
                <a:cubicBezTo>
                  <a:pt x="1650365" y="32009"/>
                  <a:pt x="1648662" y="36514"/>
                  <a:pt x="1645899" y="39919"/>
                </a:cubicBezTo>
                <a:cubicBezTo>
                  <a:pt x="1643135" y="43325"/>
                  <a:pt x="1639389" y="45944"/>
                  <a:pt x="1634662" y="47777"/>
                </a:cubicBezTo>
                <a:lnTo>
                  <a:pt x="1634662" y="168478"/>
                </a:lnTo>
                <a:lnTo>
                  <a:pt x="1825771" y="168478"/>
                </a:lnTo>
                <a:lnTo>
                  <a:pt x="1820113" y="178537"/>
                </a:lnTo>
                <a:lnTo>
                  <a:pt x="1651635" y="178537"/>
                </a:lnTo>
                <a:cubicBezTo>
                  <a:pt x="1662636" y="214894"/>
                  <a:pt x="1676956" y="249539"/>
                  <a:pt x="1694593" y="282474"/>
                </a:cubicBezTo>
                <a:cubicBezTo>
                  <a:pt x="1712230" y="315408"/>
                  <a:pt x="1732556" y="344745"/>
                  <a:pt x="1755572" y="370484"/>
                </a:cubicBezTo>
                <a:cubicBezTo>
                  <a:pt x="1778587" y="396224"/>
                  <a:pt x="1803664" y="416481"/>
                  <a:pt x="1830800" y="431254"/>
                </a:cubicBezTo>
                <a:cubicBezTo>
                  <a:pt x="1818646" y="441260"/>
                  <a:pt x="1806964" y="450952"/>
                  <a:pt x="1795753" y="460329"/>
                </a:cubicBezTo>
                <a:cubicBezTo>
                  <a:pt x="1784542" y="469706"/>
                  <a:pt x="1773174" y="482856"/>
                  <a:pt x="1761649" y="499777"/>
                </a:cubicBezTo>
                <a:cubicBezTo>
                  <a:pt x="1752098" y="490852"/>
                  <a:pt x="1739627" y="475384"/>
                  <a:pt x="1724232" y="453373"/>
                </a:cubicBezTo>
                <a:cubicBezTo>
                  <a:pt x="1708838" y="431363"/>
                  <a:pt x="1693759" y="398525"/>
                  <a:pt x="1678993" y="354861"/>
                </a:cubicBezTo>
                <a:cubicBezTo>
                  <a:pt x="1664228" y="311197"/>
                  <a:pt x="1653013" y="252422"/>
                  <a:pt x="1645349" y="178537"/>
                </a:cubicBezTo>
                <a:lnTo>
                  <a:pt x="1634662" y="178537"/>
                </a:lnTo>
                <a:lnTo>
                  <a:pt x="1634662" y="555098"/>
                </a:lnTo>
                <a:cubicBezTo>
                  <a:pt x="1626463" y="563663"/>
                  <a:pt x="1615671" y="569321"/>
                  <a:pt x="1602286" y="572072"/>
                </a:cubicBezTo>
                <a:cubicBezTo>
                  <a:pt x="1588901" y="574822"/>
                  <a:pt x="1578738" y="576079"/>
                  <a:pt x="1571796" y="575844"/>
                </a:cubicBezTo>
                <a:lnTo>
                  <a:pt x="1571796" y="301752"/>
                </a:lnTo>
                <a:cubicBezTo>
                  <a:pt x="1551771" y="343819"/>
                  <a:pt x="1526285" y="382429"/>
                  <a:pt x="1495337" y="417581"/>
                </a:cubicBezTo>
                <a:cubicBezTo>
                  <a:pt x="1464389" y="452733"/>
                  <a:pt x="1427430" y="484742"/>
                  <a:pt x="1384459" y="513607"/>
                </a:cubicBezTo>
                <a:cubicBezTo>
                  <a:pt x="1424339" y="459648"/>
                  <a:pt x="1458522" y="403960"/>
                  <a:pt x="1487007" y="346543"/>
                </a:cubicBezTo>
                <a:cubicBezTo>
                  <a:pt x="1515493" y="289127"/>
                  <a:pt x="1536632" y="233124"/>
                  <a:pt x="1550422" y="178537"/>
                </a:cubicBezTo>
                <a:lnTo>
                  <a:pt x="1402689" y="178537"/>
                </a:lnTo>
                <a:lnTo>
                  <a:pt x="1398289" y="168478"/>
                </a:lnTo>
                <a:lnTo>
                  <a:pt x="1571796" y="168478"/>
                </a:lnTo>
                <a:close/>
                <a:moveTo>
                  <a:pt x="705612" y="6915"/>
                </a:moveTo>
                <a:cubicBezTo>
                  <a:pt x="725467" y="7780"/>
                  <a:pt x="742493" y="11866"/>
                  <a:pt x="756690" y="19174"/>
                </a:cubicBezTo>
                <a:cubicBezTo>
                  <a:pt x="770887" y="26482"/>
                  <a:pt x="780055" y="37483"/>
                  <a:pt x="784193" y="52178"/>
                </a:cubicBezTo>
                <a:cubicBezTo>
                  <a:pt x="786734" y="67200"/>
                  <a:pt x="784481" y="79590"/>
                  <a:pt x="777435" y="89347"/>
                </a:cubicBezTo>
                <a:cubicBezTo>
                  <a:pt x="770389" y="99104"/>
                  <a:pt x="762164" y="106622"/>
                  <a:pt x="752761" y="111900"/>
                </a:cubicBezTo>
                <a:lnTo>
                  <a:pt x="899236" y="111900"/>
                </a:lnTo>
                <a:lnTo>
                  <a:pt x="893578" y="121958"/>
                </a:lnTo>
                <a:lnTo>
                  <a:pt x="631431" y="121958"/>
                </a:lnTo>
                <a:lnTo>
                  <a:pt x="626402" y="111900"/>
                </a:lnTo>
                <a:lnTo>
                  <a:pt x="745217" y="111900"/>
                </a:lnTo>
                <a:cubicBezTo>
                  <a:pt x="739088" y="94835"/>
                  <a:pt x="732487" y="76944"/>
                  <a:pt x="725415" y="58229"/>
                </a:cubicBezTo>
                <a:cubicBezTo>
                  <a:pt x="718342" y="39513"/>
                  <a:pt x="711741" y="22409"/>
                  <a:pt x="705612" y="6915"/>
                </a:cubicBezTo>
                <a:close/>
                <a:moveTo>
                  <a:pt x="511988" y="5658"/>
                </a:moveTo>
                <a:lnTo>
                  <a:pt x="582397" y="19488"/>
                </a:lnTo>
                <a:cubicBezTo>
                  <a:pt x="581349" y="25290"/>
                  <a:pt x="579201" y="30503"/>
                  <a:pt x="575953" y="35126"/>
                </a:cubicBezTo>
                <a:cubicBezTo>
                  <a:pt x="572705" y="39749"/>
                  <a:pt x="568985" y="42919"/>
                  <a:pt x="564794" y="44634"/>
                </a:cubicBezTo>
                <a:lnTo>
                  <a:pt x="564794" y="151505"/>
                </a:lnTo>
                <a:lnTo>
                  <a:pt x="625145" y="151505"/>
                </a:lnTo>
                <a:lnTo>
                  <a:pt x="619487" y="162192"/>
                </a:lnTo>
                <a:lnTo>
                  <a:pt x="564794" y="162192"/>
                </a:lnTo>
                <a:lnTo>
                  <a:pt x="564794" y="191738"/>
                </a:lnTo>
                <a:cubicBezTo>
                  <a:pt x="583955" y="202150"/>
                  <a:pt x="598283" y="211973"/>
                  <a:pt x="607778" y="221206"/>
                </a:cubicBezTo>
                <a:cubicBezTo>
                  <a:pt x="617274" y="230440"/>
                  <a:pt x="622015" y="238848"/>
                  <a:pt x="622001" y="246431"/>
                </a:cubicBezTo>
                <a:cubicBezTo>
                  <a:pt x="621438" y="264727"/>
                  <a:pt x="617221" y="277012"/>
                  <a:pt x="609350" y="283285"/>
                </a:cubicBezTo>
                <a:cubicBezTo>
                  <a:pt x="601479" y="289559"/>
                  <a:pt x="593332" y="291314"/>
                  <a:pt x="584911" y="288550"/>
                </a:cubicBezTo>
                <a:cubicBezTo>
                  <a:pt x="582580" y="276187"/>
                  <a:pt x="579541" y="261152"/>
                  <a:pt x="575796" y="243445"/>
                </a:cubicBezTo>
                <a:cubicBezTo>
                  <a:pt x="572050" y="225738"/>
                  <a:pt x="568383" y="209760"/>
                  <a:pt x="564794" y="195510"/>
                </a:cubicBezTo>
                <a:lnTo>
                  <a:pt x="564794" y="553841"/>
                </a:lnTo>
                <a:cubicBezTo>
                  <a:pt x="557015" y="560926"/>
                  <a:pt x="547899" y="565772"/>
                  <a:pt x="537448" y="568378"/>
                </a:cubicBezTo>
                <a:cubicBezTo>
                  <a:pt x="526997" y="570985"/>
                  <a:pt x="518510" y="572216"/>
                  <a:pt x="511988" y="572072"/>
                </a:cubicBezTo>
                <a:lnTo>
                  <a:pt x="511988" y="331927"/>
                </a:lnTo>
                <a:cubicBezTo>
                  <a:pt x="503134" y="353131"/>
                  <a:pt x="493495" y="372803"/>
                  <a:pt x="483070" y="390942"/>
                </a:cubicBezTo>
                <a:cubicBezTo>
                  <a:pt x="472645" y="409081"/>
                  <a:pt x="461748" y="424823"/>
                  <a:pt x="450380" y="438169"/>
                </a:cubicBezTo>
                <a:cubicBezTo>
                  <a:pt x="463765" y="396456"/>
                  <a:pt x="475657" y="351795"/>
                  <a:pt x="486056" y="304188"/>
                </a:cubicBezTo>
                <a:cubicBezTo>
                  <a:pt x="496455" y="256581"/>
                  <a:pt x="504261" y="209249"/>
                  <a:pt x="509473" y="162192"/>
                </a:cubicBezTo>
                <a:lnTo>
                  <a:pt x="461696" y="162192"/>
                </a:lnTo>
                <a:lnTo>
                  <a:pt x="456667" y="151505"/>
                </a:lnTo>
                <a:lnTo>
                  <a:pt x="511988" y="151505"/>
                </a:lnTo>
                <a:close/>
                <a:moveTo>
                  <a:pt x="3366402" y="4401"/>
                </a:moveTo>
                <a:lnTo>
                  <a:pt x="3433667" y="19488"/>
                </a:lnTo>
                <a:cubicBezTo>
                  <a:pt x="3432633" y="25513"/>
                  <a:pt x="3430459" y="30437"/>
                  <a:pt x="3427145" y="34262"/>
                </a:cubicBezTo>
                <a:cubicBezTo>
                  <a:pt x="3423831" y="38086"/>
                  <a:pt x="3419929" y="40496"/>
                  <a:pt x="3415436" y="41491"/>
                </a:cubicBezTo>
                <a:lnTo>
                  <a:pt x="3415436" y="201797"/>
                </a:lnTo>
                <a:lnTo>
                  <a:pt x="3457556" y="201797"/>
                </a:lnTo>
                <a:lnTo>
                  <a:pt x="3450641" y="212484"/>
                </a:lnTo>
                <a:lnTo>
                  <a:pt x="3333712" y="212484"/>
                </a:lnTo>
                <a:cubicBezTo>
                  <a:pt x="3333817" y="246536"/>
                  <a:pt x="3332979" y="280273"/>
                  <a:pt x="3331197" y="313696"/>
                </a:cubicBezTo>
                <a:lnTo>
                  <a:pt x="3368916" y="313696"/>
                </a:lnTo>
                <a:lnTo>
                  <a:pt x="3420466" y="294837"/>
                </a:lnTo>
                <a:lnTo>
                  <a:pt x="3420466" y="535610"/>
                </a:lnTo>
                <a:cubicBezTo>
                  <a:pt x="3414546" y="537548"/>
                  <a:pt x="3406426" y="537443"/>
                  <a:pt x="3396106" y="535296"/>
                </a:cubicBezTo>
                <a:cubicBezTo>
                  <a:pt x="3385785" y="533148"/>
                  <a:pt x="3376722" y="528642"/>
                  <a:pt x="3368916" y="521780"/>
                </a:cubicBezTo>
                <a:lnTo>
                  <a:pt x="3368916" y="323755"/>
                </a:lnTo>
                <a:lnTo>
                  <a:pt x="3330569" y="323755"/>
                </a:lnTo>
                <a:cubicBezTo>
                  <a:pt x="3327635" y="372148"/>
                  <a:pt x="3319986" y="417751"/>
                  <a:pt x="3307623" y="460565"/>
                </a:cubicBezTo>
                <a:cubicBezTo>
                  <a:pt x="3295260" y="503378"/>
                  <a:pt x="3275038" y="541595"/>
                  <a:pt x="3246958" y="575215"/>
                </a:cubicBezTo>
                <a:cubicBezTo>
                  <a:pt x="3257102" y="538749"/>
                  <a:pt x="3264824" y="502575"/>
                  <a:pt x="3270125" y="466691"/>
                </a:cubicBezTo>
                <a:cubicBezTo>
                  <a:pt x="3275426" y="430808"/>
                  <a:pt x="3279050" y="391467"/>
                  <a:pt x="3280998" y="348668"/>
                </a:cubicBezTo>
                <a:cubicBezTo>
                  <a:pt x="3282947" y="305869"/>
                  <a:pt x="3283963" y="255865"/>
                  <a:pt x="3284049" y="198653"/>
                </a:cubicBezTo>
                <a:lnTo>
                  <a:pt x="3284677" y="32690"/>
                </a:lnTo>
                <a:lnTo>
                  <a:pt x="3348799" y="47777"/>
                </a:lnTo>
                <a:cubicBezTo>
                  <a:pt x="3347765" y="53985"/>
                  <a:pt x="3345905" y="58700"/>
                  <a:pt x="3343220" y="61922"/>
                </a:cubicBezTo>
                <a:cubicBezTo>
                  <a:pt x="3340535" y="65144"/>
                  <a:pt x="3337576" y="67344"/>
                  <a:pt x="3334341" y="68523"/>
                </a:cubicBezTo>
                <a:lnTo>
                  <a:pt x="3333712" y="201797"/>
                </a:lnTo>
                <a:lnTo>
                  <a:pt x="3366402" y="201797"/>
                </a:lnTo>
                <a:close/>
                <a:moveTo>
                  <a:pt x="3640493" y="3143"/>
                </a:moveTo>
                <a:lnTo>
                  <a:pt x="3688271" y="70409"/>
                </a:lnTo>
                <a:cubicBezTo>
                  <a:pt x="3674754" y="74386"/>
                  <a:pt x="3656943" y="77607"/>
                  <a:pt x="3634835" y="80071"/>
                </a:cubicBezTo>
                <a:cubicBezTo>
                  <a:pt x="3612728" y="82536"/>
                  <a:pt x="3590725" y="84266"/>
                  <a:pt x="3568827" y="85264"/>
                </a:cubicBezTo>
                <a:cubicBezTo>
                  <a:pt x="3546929" y="86261"/>
                  <a:pt x="3529536" y="86548"/>
                  <a:pt x="3516649" y="86125"/>
                </a:cubicBezTo>
                <a:lnTo>
                  <a:pt x="3516649" y="147104"/>
                </a:lnTo>
                <a:cubicBezTo>
                  <a:pt x="3516754" y="170364"/>
                  <a:pt x="3516544" y="193624"/>
                  <a:pt x="3516020" y="216884"/>
                </a:cubicBezTo>
                <a:lnTo>
                  <a:pt x="3615976" y="216884"/>
                </a:lnTo>
                <a:lnTo>
                  <a:pt x="3621634" y="169736"/>
                </a:lnTo>
                <a:lnTo>
                  <a:pt x="3690785" y="225057"/>
                </a:lnTo>
                <a:cubicBezTo>
                  <a:pt x="3689620" y="229890"/>
                  <a:pt x="3687550" y="234526"/>
                  <a:pt x="3684577" y="238966"/>
                </a:cubicBezTo>
                <a:cubicBezTo>
                  <a:pt x="3681604" y="243406"/>
                  <a:pt x="3677177" y="246942"/>
                  <a:pt x="3671297" y="249574"/>
                </a:cubicBezTo>
                <a:cubicBezTo>
                  <a:pt x="3666320" y="279789"/>
                  <a:pt x="3659300" y="308942"/>
                  <a:pt x="3650237" y="337035"/>
                </a:cubicBezTo>
                <a:cubicBezTo>
                  <a:pt x="3641174" y="365128"/>
                  <a:pt x="3629753" y="391924"/>
                  <a:pt x="3615976" y="417424"/>
                </a:cubicBezTo>
                <a:cubicBezTo>
                  <a:pt x="3631600" y="436519"/>
                  <a:pt x="3647029" y="451921"/>
                  <a:pt x="3662260" y="463629"/>
                </a:cubicBezTo>
                <a:cubicBezTo>
                  <a:pt x="3677492" y="475338"/>
                  <a:pt x="3691191" y="483825"/>
                  <a:pt x="3703358" y="489090"/>
                </a:cubicBezTo>
                <a:cubicBezTo>
                  <a:pt x="3693954" y="499764"/>
                  <a:pt x="3684787" y="511420"/>
                  <a:pt x="3675855" y="524058"/>
                </a:cubicBezTo>
                <a:cubicBezTo>
                  <a:pt x="3666922" y="536697"/>
                  <a:pt x="3658069" y="550396"/>
                  <a:pt x="3649294" y="565157"/>
                </a:cubicBezTo>
                <a:cubicBezTo>
                  <a:pt x="3638712" y="556892"/>
                  <a:pt x="3627187" y="545603"/>
                  <a:pt x="3614718" y="531288"/>
                </a:cubicBezTo>
                <a:cubicBezTo>
                  <a:pt x="3602250" y="516973"/>
                  <a:pt x="3590097" y="498297"/>
                  <a:pt x="3578257" y="475259"/>
                </a:cubicBezTo>
                <a:cubicBezTo>
                  <a:pt x="3545672" y="516750"/>
                  <a:pt x="3503343" y="551955"/>
                  <a:pt x="3451270" y="580873"/>
                </a:cubicBezTo>
                <a:cubicBezTo>
                  <a:pt x="3471766" y="556408"/>
                  <a:pt x="3490966" y="531786"/>
                  <a:pt x="3508870" y="507006"/>
                </a:cubicBezTo>
                <a:cubicBezTo>
                  <a:pt x="3526773" y="482227"/>
                  <a:pt x="3542987" y="455090"/>
                  <a:pt x="3557511" y="425596"/>
                </a:cubicBezTo>
                <a:cubicBezTo>
                  <a:pt x="3548933" y="401197"/>
                  <a:pt x="3541887" y="372672"/>
                  <a:pt x="3536373" y="340021"/>
                </a:cubicBezTo>
                <a:cubicBezTo>
                  <a:pt x="3530859" y="307371"/>
                  <a:pt x="3527428" y="269887"/>
                  <a:pt x="3526079" y="227571"/>
                </a:cubicBezTo>
                <a:lnTo>
                  <a:pt x="3516020" y="227571"/>
                </a:lnTo>
                <a:cubicBezTo>
                  <a:pt x="3515574" y="268632"/>
                  <a:pt x="3512555" y="309727"/>
                  <a:pt x="3506963" y="350857"/>
                </a:cubicBezTo>
                <a:cubicBezTo>
                  <a:pt x="3501371" y="391987"/>
                  <a:pt x="3490855" y="431964"/>
                  <a:pt x="3475414" y="470789"/>
                </a:cubicBezTo>
                <a:cubicBezTo>
                  <a:pt x="3459974" y="509614"/>
                  <a:pt x="3437257" y="546099"/>
                  <a:pt x="3407264" y="580244"/>
                </a:cubicBezTo>
                <a:cubicBezTo>
                  <a:pt x="3421800" y="543961"/>
                  <a:pt x="3433101" y="506444"/>
                  <a:pt x="3441164" y="467692"/>
                </a:cubicBezTo>
                <a:cubicBezTo>
                  <a:pt x="3449228" y="428941"/>
                  <a:pt x="3454847" y="385370"/>
                  <a:pt x="3458021" y="336980"/>
                </a:cubicBezTo>
                <a:cubicBezTo>
                  <a:pt x="3461196" y="288589"/>
                  <a:pt x="3462717" y="231793"/>
                  <a:pt x="3462585" y="166592"/>
                </a:cubicBezTo>
                <a:lnTo>
                  <a:pt x="3461956" y="52178"/>
                </a:lnTo>
                <a:cubicBezTo>
                  <a:pt x="3473940" y="53579"/>
                  <a:pt x="3484077" y="55806"/>
                  <a:pt x="3492367" y="58857"/>
                </a:cubicBezTo>
                <a:cubicBezTo>
                  <a:pt x="3500658" y="61909"/>
                  <a:pt x="3508752" y="66807"/>
                  <a:pt x="3516649" y="73552"/>
                </a:cubicBezTo>
                <a:lnTo>
                  <a:pt x="3516649" y="78581"/>
                </a:lnTo>
                <a:cubicBezTo>
                  <a:pt x="3560131" y="59722"/>
                  <a:pt x="3601412" y="34576"/>
                  <a:pt x="3640493" y="3143"/>
                </a:cubicBezTo>
                <a:close/>
                <a:moveTo>
                  <a:pt x="154648" y="3143"/>
                </a:moveTo>
                <a:cubicBezTo>
                  <a:pt x="165863" y="2619"/>
                  <a:pt x="177380" y="3318"/>
                  <a:pt x="189200" y="5239"/>
                </a:cubicBezTo>
                <a:cubicBezTo>
                  <a:pt x="201021" y="7160"/>
                  <a:pt x="211234" y="10932"/>
                  <a:pt x="219841" y="16555"/>
                </a:cubicBezTo>
                <a:cubicBezTo>
                  <a:pt x="228448" y="22177"/>
                  <a:pt x="233540" y="30280"/>
                  <a:pt x="235115" y="40862"/>
                </a:cubicBezTo>
                <a:cubicBezTo>
                  <a:pt x="235705" y="46887"/>
                  <a:pt x="234997" y="53383"/>
                  <a:pt x="232993" y="60350"/>
                </a:cubicBezTo>
                <a:cubicBezTo>
                  <a:pt x="230990" y="67318"/>
                  <a:pt x="227925" y="74443"/>
                  <a:pt x="223799" y="81725"/>
                </a:cubicBezTo>
                <a:lnTo>
                  <a:pt x="416795" y="81725"/>
                </a:lnTo>
                <a:lnTo>
                  <a:pt x="411137" y="90526"/>
                </a:lnTo>
                <a:lnTo>
                  <a:pt x="4401" y="90526"/>
                </a:lnTo>
                <a:lnTo>
                  <a:pt x="0" y="81725"/>
                </a:lnTo>
                <a:lnTo>
                  <a:pt x="176022" y="81725"/>
                </a:lnTo>
                <a:cubicBezTo>
                  <a:pt x="172617" y="68785"/>
                  <a:pt x="169212" y="55216"/>
                  <a:pt x="165806" y="41019"/>
                </a:cubicBezTo>
                <a:cubicBezTo>
                  <a:pt x="162401" y="26822"/>
                  <a:pt x="158682" y="14197"/>
                  <a:pt x="154648" y="3143"/>
                </a:cubicBezTo>
                <a:close/>
                <a:moveTo>
                  <a:pt x="1223258" y="1257"/>
                </a:moveTo>
                <a:lnTo>
                  <a:pt x="1298067" y="39605"/>
                </a:lnTo>
                <a:cubicBezTo>
                  <a:pt x="1295906" y="44346"/>
                  <a:pt x="1292998" y="48066"/>
                  <a:pt x="1289344" y="50764"/>
                </a:cubicBezTo>
                <a:cubicBezTo>
                  <a:pt x="1285691" y="53462"/>
                  <a:pt x="1281054" y="54981"/>
                  <a:pt x="1275436" y="55321"/>
                </a:cubicBezTo>
                <a:lnTo>
                  <a:pt x="1206913" y="142075"/>
                </a:lnTo>
                <a:lnTo>
                  <a:pt x="1279836" y="142075"/>
                </a:lnTo>
                <a:lnTo>
                  <a:pt x="1294295" y="99327"/>
                </a:lnTo>
                <a:lnTo>
                  <a:pt x="1356531" y="167850"/>
                </a:lnTo>
                <a:lnTo>
                  <a:pt x="1259091" y="223171"/>
                </a:lnTo>
                <a:lnTo>
                  <a:pt x="1287380" y="250831"/>
                </a:lnTo>
                <a:cubicBezTo>
                  <a:pt x="1281722" y="260366"/>
                  <a:pt x="1272292" y="262671"/>
                  <a:pt x="1259091" y="257747"/>
                </a:cubicBezTo>
                <a:lnTo>
                  <a:pt x="1176109" y="312439"/>
                </a:lnTo>
                <a:lnTo>
                  <a:pt x="1189939" y="315582"/>
                </a:lnTo>
                <a:cubicBezTo>
                  <a:pt x="1188328" y="321528"/>
                  <a:pt x="1185892" y="326296"/>
                  <a:pt x="1182631" y="329884"/>
                </a:cubicBezTo>
                <a:cubicBezTo>
                  <a:pt x="1179370" y="333473"/>
                  <a:pt x="1175520" y="336040"/>
                  <a:pt x="1171080" y="337585"/>
                </a:cubicBezTo>
                <a:lnTo>
                  <a:pt x="1171080" y="357702"/>
                </a:lnTo>
                <a:lnTo>
                  <a:pt x="1362189" y="357702"/>
                </a:lnTo>
                <a:lnTo>
                  <a:pt x="1355903" y="367760"/>
                </a:lnTo>
                <a:lnTo>
                  <a:pt x="1171080" y="367760"/>
                </a:lnTo>
                <a:lnTo>
                  <a:pt x="1172337" y="492233"/>
                </a:lnTo>
                <a:cubicBezTo>
                  <a:pt x="1172088" y="523377"/>
                  <a:pt x="1164571" y="545171"/>
                  <a:pt x="1149784" y="557613"/>
                </a:cubicBezTo>
                <a:cubicBezTo>
                  <a:pt x="1134998" y="570055"/>
                  <a:pt x="1114436" y="576760"/>
                  <a:pt x="1088098" y="577730"/>
                </a:cubicBezTo>
                <a:cubicBezTo>
                  <a:pt x="1087594" y="570287"/>
                  <a:pt x="1085459" y="562052"/>
                  <a:pt x="1081695" y="553026"/>
                </a:cubicBezTo>
                <a:cubicBezTo>
                  <a:pt x="1077931" y="544000"/>
                  <a:pt x="1070535" y="534834"/>
                  <a:pt x="1059506" y="525528"/>
                </a:cubicBezTo>
                <a:cubicBezTo>
                  <a:pt x="1048477" y="516223"/>
                  <a:pt x="1031814" y="507429"/>
                  <a:pt x="1009517" y="499148"/>
                </a:cubicBezTo>
                <a:lnTo>
                  <a:pt x="1093127" y="504806"/>
                </a:lnTo>
                <a:cubicBezTo>
                  <a:pt x="1099938" y="504400"/>
                  <a:pt x="1104705" y="501912"/>
                  <a:pt x="1107429" y="497341"/>
                </a:cubicBezTo>
                <a:cubicBezTo>
                  <a:pt x="1110153" y="492770"/>
                  <a:pt x="1111463" y="486667"/>
                  <a:pt x="1111358" y="479031"/>
                </a:cubicBezTo>
                <a:lnTo>
                  <a:pt x="1111358" y="367760"/>
                </a:lnTo>
                <a:lnTo>
                  <a:pt x="924020" y="367760"/>
                </a:lnTo>
                <a:lnTo>
                  <a:pt x="918991" y="357702"/>
                </a:lnTo>
                <a:lnTo>
                  <a:pt x="1111358" y="357702"/>
                </a:lnTo>
                <a:lnTo>
                  <a:pt x="1111358" y="296723"/>
                </a:lnTo>
                <a:lnTo>
                  <a:pt x="1163536" y="309296"/>
                </a:lnTo>
                <a:lnTo>
                  <a:pt x="1196854" y="230715"/>
                </a:lnTo>
                <a:lnTo>
                  <a:pt x="1014546" y="230715"/>
                </a:lnTo>
                <a:lnTo>
                  <a:pt x="1010774" y="220028"/>
                </a:lnTo>
                <a:lnTo>
                  <a:pt x="1201255" y="220028"/>
                </a:lnTo>
                <a:lnTo>
                  <a:pt x="1217600" y="181680"/>
                </a:lnTo>
                <a:lnTo>
                  <a:pt x="1255319" y="219399"/>
                </a:lnTo>
                <a:lnTo>
                  <a:pt x="1276693" y="152133"/>
                </a:lnTo>
                <a:lnTo>
                  <a:pt x="991286" y="152133"/>
                </a:lnTo>
                <a:cubicBezTo>
                  <a:pt x="994259" y="174778"/>
                  <a:pt x="993971" y="194868"/>
                  <a:pt x="990421" y="212405"/>
                </a:cubicBezTo>
                <a:cubicBezTo>
                  <a:pt x="986872" y="229942"/>
                  <a:pt x="981083" y="242960"/>
                  <a:pt x="973055" y="251460"/>
                </a:cubicBezTo>
                <a:cubicBezTo>
                  <a:pt x="962046" y="262209"/>
                  <a:pt x="952352" y="266625"/>
                  <a:pt x="943974" y="264708"/>
                </a:cubicBezTo>
                <a:cubicBezTo>
                  <a:pt x="935596" y="262791"/>
                  <a:pt x="929209" y="256683"/>
                  <a:pt x="924812" y="246384"/>
                </a:cubicBezTo>
                <a:cubicBezTo>
                  <a:pt x="920415" y="236085"/>
                  <a:pt x="918684" y="223737"/>
                  <a:pt x="919620" y="209341"/>
                </a:cubicBezTo>
                <a:cubicBezTo>
                  <a:pt x="929613" y="196623"/>
                  <a:pt x="940273" y="181195"/>
                  <a:pt x="951602" y="163056"/>
                </a:cubicBezTo>
                <a:cubicBezTo>
                  <a:pt x="962931" y="144917"/>
                  <a:pt x="971549" y="124931"/>
                  <a:pt x="977456" y="103099"/>
                </a:cubicBezTo>
                <a:cubicBezTo>
                  <a:pt x="983009" y="116405"/>
                  <a:pt x="986990" y="129397"/>
                  <a:pt x="989400" y="142075"/>
                </a:cubicBezTo>
                <a:lnTo>
                  <a:pt x="1196854" y="142075"/>
                </a:lnTo>
                <a:close/>
                <a:moveTo>
                  <a:pt x="4803667" y="629"/>
                </a:moveTo>
                <a:cubicBezTo>
                  <a:pt x="4820562" y="2737"/>
                  <a:pt x="4838321" y="7478"/>
                  <a:pt x="4856945" y="14852"/>
                </a:cubicBezTo>
                <a:cubicBezTo>
                  <a:pt x="4875569" y="22225"/>
                  <a:pt x="4889870" y="36553"/>
                  <a:pt x="4899850" y="57836"/>
                </a:cubicBezTo>
                <a:cubicBezTo>
                  <a:pt x="4905800" y="73983"/>
                  <a:pt x="4906055" y="88558"/>
                  <a:pt x="4900619" y="101562"/>
                </a:cubicBezTo>
                <a:cubicBezTo>
                  <a:pt x="4895182" y="114566"/>
                  <a:pt x="4887336" y="124671"/>
                  <a:pt x="4877079" y="131877"/>
                </a:cubicBezTo>
                <a:cubicBezTo>
                  <a:pt x="4866823" y="139083"/>
                  <a:pt x="4857440" y="142063"/>
                  <a:pt x="4848930" y="140818"/>
                </a:cubicBezTo>
                <a:cubicBezTo>
                  <a:pt x="4842722" y="117492"/>
                  <a:pt x="4835964" y="94049"/>
                  <a:pt x="4828656" y="70487"/>
                </a:cubicBezTo>
                <a:cubicBezTo>
                  <a:pt x="4821348" y="46926"/>
                  <a:pt x="4813018" y="23640"/>
                  <a:pt x="4803667" y="629"/>
                </a:cubicBezTo>
                <a:close/>
                <a:moveTo>
                  <a:pt x="1085583" y="0"/>
                </a:moveTo>
                <a:cubicBezTo>
                  <a:pt x="1106473" y="4767"/>
                  <a:pt x="1124416" y="11421"/>
                  <a:pt x="1139411" y="19960"/>
                </a:cubicBezTo>
                <a:cubicBezTo>
                  <a:pt x="1154407" y="28499"/>
                  <a:pt x="1163706" y="40496"/>
                  <a:pt x="1167308" y="55950"/>
                </a:cubicBezTo>
                <a:cubicBezTo>
                  <a:pt x="1170517" y="76289"/>
                  <a:pt x="1167714" y="92189"/>
                  <a:pt x="1158900" y="103649"/>
                </a:cubicBezTo>
                <a:cubicBezTo>
                  <a:pt x="1150086" y="115108"/>
                  <a:pt x="1138639" y="120793"/>
                  <a:pt x="1124560" y="120701"/>
                </a:cubicBezTo>
                <a:cubicBezTo>
                  <a:pt x="1121971" y="110619"/>
                  <a:pt x="1118557" y="97953"/>
                  <a:pt x="1114315" y="82702"/>
                </a:cubicBezTo>
                <a:cubicBezTo>
                  <a:pt x="1110074" y="67452"/>
                  <a:pt x="1105448" y="52271"/>
                  <a:pt x="1100438" y="37160"/>
                </a:cubicBezTo>
                <a:cubicBezTo>
                  <a:pt x="1095428" y="22049"/>
                  <a:pt x="1090477" y="9663"/>
                  <a:pt x="1085583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pic>
        <p:nvPicPr>
          <p:cNvPr id="2323" name="图片 2322">
            <a:extLst>
              <a:ext uri="{FF2B5EF4-FFF2-40B4-BE49-F238E27FC236}">
                <a16:creationId xmlns:a16="http://schemas.microsoft.com/office/drawing/2014/main" xmlns="" id="{C018365C-A526-45C9-B132-697D13AACB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61" y="3794321"/>
            <a:ext cx="4614008" cy="3060624"/>
          </a:xfrm>
          <a:prstGeom prst="rect">
            <a:avLst/>
          </a:prstGeom>
        </p:spPr>
      </p:pic>
      <p:sp>
        <p:nvSpPr>
          <p:cNvPr id="2325" name="矩形 2324">
            <a:extLst>
              <a:ext uri="{FF2B5EF4-FFF2-40B4-BE49-F238E27FC236}">
                <a16:creationId xmlns:a16="http://schemas.microsoft.com/office/drawing/2014/main" xmlns="" id="{A80BFB8B-581D-41F2-B1EE-147FD5F2C8FF}"/>
              </a:ext>
            </a:extLst>
          </p:cNvPr>
          <p:cNvSpPr/>
          <p:nvPr/>
        </p:nvSpPr>
        <p:spPr>
          <a:xfrm>
            <a:off x="5646739" y="3761891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期刊出版管理规定</a:t>
            </a:r>
          </a:p>
        </p:txBody>
      </p:sp>
      <p:sp>
        <p:nvSpPr>
          <p:cNvPr id="2326" name="矩形 2325">
            <a:extLst>
              <a:ext uri="{FF2B5EF4-FFF2-40B4-BE49-F238E27FC236}">
                <a16:creationId xmlns:a16="http://schemas.microsoft.com/office/drawing/2014/main" xmlns="" id="{344C6B65-AA15-4E0F-BD74-188FD9139256}"/>
              </a:ext>
            </a:extLst>
          </p:cNvPr>
          <p:cNvSpPr/>
          <p:nvPr/>
        </p:nvSpPr>
        <p:spPr>
          <a:xfrm>
            <a:off x="5659038" y="4078748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2327" name="矩形 2326">
            <a:extLst>
              <a:ext uri="{FF2B5EF4-FFF2-40B4-BE49-F238E27FC236}">
                <a16:creationId xmlns:a16="http://schemas.microsoft.com/office/drawing/2014/main" xmlns="" id="{EE2964B0-DE6D-454E-98A2-BED344B3C87B}"/>
              </a:ext>
            </a:extLst>
          </p:cNvPr>
          <p:cNvSpPr/>
          <p:nvPr/>
        </p:nvSpPr>
        <p:spPr>
          <a:xfrm>
            <a:off x="7374000" y="3761381"/>
            <a:ext cx="255456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第二条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在中华人民共和国境内从事期刊出版活动，适用本规定。期刊由依法设立的期刊出版单位出版。期刊出版单位出版期刊，必须经新闻出版总署批准，持有国内统一连续出版物号，领取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期刊出版许可证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。本规定所称期刊又称杂志，是指有固定名称，用卷、期或者年、季、月顺序编号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按照一定周期出版的成册连续出版物。</a:t>
            </a:r>
          </a:p>
        </p:txBody>
      </p:sp>
      <p:sp>
        <p:nvSpPr>
          <p:cNvPr id="798" name="矩形 797">
            <a:extLst>
              <a:ext uri="{FF2B5EF4-FFF2-40B4-BE49-F238E27FC236}">
                <a16:creationId xmlns:a16="http://schemas.microsoft.com/office/drawing/2014/main" xmlns="" id="{FE983F2F-DE97-47D7-9D28-C5FC5DC83CD3}"/>
              </a:ext>
            </a:extLst>
          </p:cNvPr>
          <p:cNvSpPr/>
          <p:nvPr/>
        </p:nvSpPr>
        <p:spPr>
          <a:xfrm>
            <a:off x="5652889" y="5525297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799" name="矩形 798">
            <a:extLst>
              <a:ext uri="{FF2B5EF4-FFF2-40B4-BE49-F238E27FC236}">
                <a16:creationId xmlns:a16="http://schemas.microsoft.com/office/drawing/2014/main" xmlns="" id="{CD0A170F-243D-4C50-993C-A20CF92AA986}"/>
              </a:ext>
            </a:extLst>
          </p:cNvPr>
          <p:cNvSpPr/>
          <p:nvPr/>
        </p:nvSpPr>
        <p:spPr>
          <a:xfrm>
            <a:off x="7374000" y="5377207"/>
            <a:ext cx="255456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第二条 在中华人民共和国境内从事期刊出版活动，适用本规定。期刊由依法设立的期刊出版单位出版。期刊出版单位出版期刊，必须经新闻出版总署批准，持有国内统一连续出版物号，领取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期刊出版许可证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。本规定所称期刊又称杂志，是指有固定名称，用卷、期或者年、季、月顺序编号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按照一定周期出版的成册连续出版物。</a:t>
            </a:r>
          </a:p>
        </p:txBody>
      </p:sp>
      <p:sp>
        <p:nvSpPr>
          <p:cNvPr id="800" name="矩形 799">
            <a:extLst>
              <a:ext uri="{FF2B5EF4-FFF2-40B4-BE49-F238E27FC236}">
                <a16:creationId xmlns:a16="http://schemas.microsoft.com/office/drawing/2014/main" xmlns="" id="{F7E6A202-E9FC-4F81-9AB6-C6D0EC0023F8}"/>
              </a:ext>
            </a:extLst>
          </p:cNvPr>
          <p:cNvSpPr/>
          <p:nvPr/>
        </p:nvSpPr>
        <p:spPr>
          <a:xfrm>
            <a:off x="10258503" y="3783079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期刊出版管理规定</a:t>
            </a:r>
          </a:p>
        </p:txBody>
      </p:sp>
      <p:sp>
        <p:nvSpPr>
          <p:cNvPr id="801" name="矩形 800">
            <a:extLst>
              <a:ext uri="{FF2B5EF4-FFF2-40B4-BE49-F238E27FC236}">
                <a16:creationId xmlns:a16="http://schemas.microsoft.com/office/drawing/2014/main" xmlns="" id="{C4AA3128-F12A-4C7B-A6AC-7F3BEAF7E854}"/>
              </a:ext>
            </a:extLst>
          </p:cNvPr>
          <p:cNvSpPr/>
          <p:nvPr/>
        </p:nvSpPr>
        <p:spPr>
          <a:xfrm>
            <a:off x="10270804" y="4099936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802" name="矩形 801">
            <a:extLst>
              <a:ext uri="{FF2B5EF4-FFF2-40B4-BE49-F238E27FC236}">
                <a16:creationId xmlns:a16="http://schemas.microsoft.com/office/drawing/2014/main" xmlns="" id="{A2C17AEA-9326-418B-9F11-055D469E54EF}"/>
              </a:ext>
            </a:extLst>
          </p:cNvPr>
          <p:cNvSpPr/>
          <p:nvPr/>
        </p:nvSpPr>
        <p:spPr>
          <a:xfrm>
            <a:off x="10264653" y="5546485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19" name="Author">
            <a:extLst>
              <a:ext uri="{FF2B5EF4-FFF2-40B4-BE49-F238E27FC236}">
                <a16:creationId xmlns:a16="http://schemas.microsoft.com/office/drawing/2014/main" xmlns="" id="{00C6FBED-789F-4321-ABCA-C98B39DA268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FDE2E5C-8124-40B1-91D8-C5B1C69C1095}"/>
              </a:ext>
            </a:extLst>
          </p:cNvPr>
          <p:cNvSpPr txBox="1"/>
          <p:nvPr/>
        </p:nvSpPr>
        <p:spPr>
          <a:xfrm>
            <a:off x="614659" y="2933906"/>
            <a:ext cx="10962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THOUGHTS ON THE DEVELOPMENT OF ACADEMIC JOURNALS IN UNIVERSITIES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80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向天歌演示原创作品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766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91459F-4354-4947-B100-CE884C8F0B64}"/>
              </a:ext>
            </a:extLst>
          </p:cNvPr>
          <p:cNvSpPr/>
          <p:nvPr/>
        </p:nvSpPr>
        <p:spPr>
          <a:xfrm>
            <a:off x="246290" y="238125"/>
            <a:ext cx="11713029" cy="661987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FCAE76B-D975-491B-8B79-FE4D70FE37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7" r="25235" b="42420"/>
          <a:stretch/>
        </p:blipFill>
        <p:spPr>
          <a:xfrm>
            <a:off x="501425" y="463572"/>
            <a:ext cx="742875" cy="70525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EB96EAA-41DB-434A-8C3B-56398E00D3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0"/>
          <a:stretch/>
        </p:blipFill>
        <p:spPr>
          <a:xfrm>
            <a:off x="1287172" y="506534"/>
            <a:ext cx="1727203" cy="59879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2C810B8-35E9-4BA7-BC43-7CDBE5300F71}"/>
              </a:ext>
            </a:extLst>
          </p:cNvPr>
          <p:cNvSpPr txBox="1"/>
          <p:nvPr/>
        </p:nvSpPr>
        <p:spPr>
          <a:xfrm>
            <a:off x="8439151" y="47352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0B12A43-7FFE-47AA-9BE9-2B774B4F0D32}"/>
              </a:ext>
            </a:extLst>
          </p:cNvPr>
          <p:cNvSpPr txBox="1"/>
          <p:nvPr/>
        </p:nvSpPr>
        <p:spPr>
          <a:xfrm>
            <a:off x="8439151" y="80891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答辩人：小揪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FE330A1-8BE8-4F3A-8A37-84FA5FB58382}"/>
              </a:ext>
            </a:extLst>
          </p:cNvPr>
          <p:cNvCxnSpPr>
            <a:cxnSpLocks/>
          </p:cNvCxnSpPr>
          <p:nvPr/>
        </p:nvCxnSpPr>
        <p:spPr>
          <a:xfrm>
            <a:off x="645887" y="1400196"/>
            <a:ext cx="10900228" cy="0"/>
          </a:xfrm>
          <a:prstGeom prst="line">
            <a:avLst/>
          </a:prstGeom>
          <a:ln w="19050">
            <a:solidFill>
              <a:srgbClr val="C91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457BA06-B0BE-4C89-B5F8-FAC64AF96597}"/>
              </a:ext>
            </a:extLst>
          </p:cNvPr>
          <p:cNvSpPr txBox="1"/>
          <p:nvPr/>
        </p:nvSpPr>
        <p:spPr>
          <a:xfrm>
            <a:off x="5199890" y="573315"/>
            <a:ext cx="1795881" cy="554736"/>
          </a:xfrm>
          <a:custGeom>
            <a:avLst/>
            <a:gdLst/>
            <a:ahLst/>
            <a:cxnLst/>
            <a:rect l="l" t="t" r="r" b="b"/>
            <a:pathLst>
              <a:path w="1346911" h="416052">
                <a:moveTo>
                  <a:pt x="772668" y="261518"/>
                </a:moveTo>
                <a:lnTo>
                  <a:pt x="772668" y="363016"/>
                </a:lnTo>
                <a:lnTo>
                  <a:pt x="913943" y="363016"/>
                </a:lnTo>
                <a:lnTo>
                  <a:pt x="913943" y="261518"/>
                </a:lnTo>
                <a:close/>
                <a:moveTo>
                  <a:pt x="1067105" y="190195"/>
                </a:moveTo>
                <a:cubicBezTo>
                  <a:pt x="1082154" y="191805"/>
                  <a:pt x="1095832" y="195900"/>
                  <a:pt x="1108139" y="202482"/>
                </a:cubicBezTo>
                <a:cubicBezTo>
                  <a:pt x="1120445" y="209064"/>
                  <a:pt x="1127493" y="218075"/>
                  <a:pt x="1129284" y="229514"/>
                </a:cubicBezTo>
                <a:cubicBezTo>
                  <a:pt x="1130313" y="241535"/>
                  <a:pt x="1127798" y="250983"/>
                  <a:pt x="1121740" y="257860"/>
                </a:cubicBezTo>
                <a:cubicBezTo>
                  <a:pt x="1115682" y="264737"/>
                  <a:pt x="1108139" y="269614"/>
                  <a:pt x="1099109" y="272491"/>
                </a:cubicBezTo>
                <a:cubicBezTo>
                  <a:pt x="1094518" y="257889"/>
                  <a:pt x="1089527" y="243430"/>
                  <a:pt x="1084136" y="229114"/>
                </a:cubicBezTo>
                <a:cubicBezTo>
                  <a:pt x="1078744" y="214798"/>
                  <a:pt x="1073068" y="201825"/>
                  <a:pt x="1067105" y="190195"/>
                </a:cubicBezTo>
                <a:close/>
                <a:moveTo>
                  <a:pt x="772668" y="155448"/>
                </a:moveTo>
                <a:lnTo>
                  <a:pt x="772668" y="254203"/>
                </a:lnTo>
                <a:lnTo>
                  <a:pt x="913943" y="254203"/>
                </a:lnTo>
                <a:lnTo>
                  <a:pt x="913943" y="155448"/>
                </a:lnTo>
                <a:close/>
                <a:moveTo>
                  <a:pt x="74524" y="143560"/>
                </a:moveTo>
                <a:lnTo>
                  <a:pt x="74981" y="318211"/>
                </a:lnTo>
                <a:lnTo>
                  <a:pt x="122530" y="291236"/>
                </a:lnTo>
                <a:lnTo>
                  <a:pt x="55779" y="392734"/>
                </a:lnTo>
                <a:cubicBezTo>
                  <a:pt x="55845" y="396202"/>
                  <a:pt x="55483" y="399440"/>
                  <a:pt x="54693" y="402450"/>
                </a:cubicBezTo>
                <a:cubicBezTo>
                  <a:pt x="53902" y="405460"/>
                  <a:pt x="52283" y="408013"/>
                  <a:pt x="49835" y="410108"/>
                </a:cubicBezTo>
                <a:lnTo>
                  <a:pt x="17831" y="350215"/>
                </a:lnTo>
                <a:lnTo>
                  <a:pt x="35205" y="340614"/>
                </a:lnTo>
                <a:lnTo>
                  <a:pt x="35205" y="166420"/>
                </a:lnTo>
                <a:lnTo>
                  <a:pt x="1829" y="166420"/>
                </a:lnTo>
                <a:lnTo>
                  <a:pt x="0" y="159105"/>
                </a:lnTo>
                <a:lnTo>
                  <a:pt x="38405" y="159105"/>
                </a:lnTo>
                <a:close/>
                <a:moveTo>
                  <a:pt x="416966" y="93268"/>
                </a:moveTo>
                <a:cubicBezTo>
                  <a:pt x="426396" y="127920"/>
                  <a:pt x="437598" y="158286"/>
                  <a:pt x="450571" y="184366"/>
                </a:cubicBezTo>
                <a:cubicBezTo>
                  <a:pt x="463544" y="210445"/>
                  <a:pt x="477946" y="232810"/>
                  <a:pt x="493776" y="251460"/>
                </a:cubicBezTo>
                <a:cubicBezTo>
                  <a:pt x="506644" y="229838"/>
                  <a:pt x="517712" y="205987"/>
                  <a:pt x="526980" y="179908"/>
                </a:cubicBezTo>
                <a:cubicBezTo>
                  <a:pt x="536248" y="153828"/>
                  <a:pt x="543316" y="124949"/>
                  <a:pt x="548183" y="93268"/>
                </a:cubicBezTo>
                <a:close/>
                <a:moveTo>
                  <a:pt x="772668" y="45262"/>
                </a:moveTo>
                <a:lnTo>
                  <a:pt x="772668" y="148590"/>
                </a:lnTo>
                <a:lnTo>
                  <a:pt x="913943" y="148590"/>
                </a:lnTo>
                <a:lnTo>
                  <a:pt x="913943" y="45262"/>
                </a:lnTo>
                <a:close/>
                <a:moveTo>
                  <a:pt x="1273759" y="24231"/>
                </a:moveTo>
                <a:lnTo>
                  <a:pt x="1265530" y="163220"/>
                </a:lnTo>
                <a:lnTo>
                  <a:pt x="1341882" y="163220"/>
                </a:lnTo>
                <a:lnTo>
                  <a:pt x="1337767" y="170992"/>
                </a:lnTo>
                <a:lnTo>
                  <a:pt x="1203350" y="170992"/>
                </a:lnTo>
                <a:lnTo>
                  <a:pt x="1203350" y="180136"/>
                </a:lnTo>
                <a:cubicBezTo>
                  <a:pt x="1206522" y="189147"/>
                  <a:pt x="1211952" y="200729"/>
                  <a:pt x="1219638" y="214884"/>
                </a:cubicBezTo>
                <a:cubicBezTo>
                  <a:pt x="1227325" y="229038"/>
                  <a:pt x="1237441" y="243821"/>
                  <a:pt x="1249985" y="259232"/>
                </a:cubicBezTo>
                <a:lnTo>
                  <a:pt x="1276960" y="189738"/>
                </a:lnTo>
                <a:lnTo>
                  <a:pt x="1323594" y="223113"/>
                </a:lnTo>
                <a:cubicBezTo>
                  <a:pt x="1321927" y="226580"/>
                  <a:pt x="1319432" y="228904"/>
                  <a:pt x="1316108" y="230086"/>
                </a:cubicBezTo>
                <a:cubicBezTo>
                  <a:pt x="1312783" y="231267"/>
                  <a:pt x="1309030" y="231076"/>
                  <a:pt x="1304849" y="229514"/>
                </a:cubicBezTo>
                <a:lnTo>
                  <a:pt x="1254100" y="264261"/>
                </a:lnTo>
                <a:cubicBezTo>
                  <a:pt x="1265482" y="277491"/>
                  <a:pt x="1278836" y="289779"/>
                  <a:pt x="1294162" y="301123"/>
                </a:cubicBezTo>
                <a:cubicBezTo>
                  <a:pt x="1309488" y="312467"/>
                  <a:pt x="1327071" y="321668"/>
                  <a:pt x="1346911" y="328726"/>
                </a:cubicBezTo>
                <a:cubicBezTo>
                  <a:pt x="1338463" y="336537"/>
                  <a:pt x="1330671" y="345148"/>
                  <a:pt x="1323537" y="354558"/>
                </a:cubicBezTo>
                <a:cubicBezTo>
                  <a:pt x="1316403" y="363969"/>
                  <a:pt x="1309869" y="375323"/>
                  <a:pt x="1303934" y="388620"/>
                </a:cubicBezTo>
                <a:cubicBezTo>
                  <a:pt x="1281998" y="371656"/>
                  <a:pt x="1261977" y="346833"/>
                  <a:pt x="1243870" y="314153"/>
                </a:cubicBezTo>
                <a:cubicBezTo>
                  <a:pt x="1225763" y="281473"/>
                  <a:pt x="1212256" y="241220"/>
                  <a:pt x="1203350" y="193395"/>
                </a:cubicBezTo>
                <a:lnTo>
                  <a:pt x="1203350" y="351586"/>
                </a:lnTo>
                <a:cubicBezTo>
                  <a:pt x="1203779" y="366769"/>
                  <a:pt x="1199721" y="379952"/>
                  <a:pt x="1191178" y="391134"/>
                </a:cubicBezTo>
                <a:cubicBezTo>
                  <a:pt x="1182634" y="402317"/>
                  <a:pt x="1167032" y="409556"/>
                  <a:pt x="1144372" y="412851"/>
                </a:cubicBezTo>
                <a:cubicBezTo>
                  <a:pt x="1142943" y="394563"/>
                  <a:pt x="1138828" y="380962"/>
                  <a:pt x="1132027" y="372046"/>
                </a:cubicBezTo>
                <a:cubicBezTo>
                  <a:pt x="1125226" y="363131"/>
                  <a:pt x="1113339" y="356158"/>
                  <a:pt x="1096366" y="351129"/>
                </a:cubicBezTo>
                <a:lnTo>
                  <a:pt x="1144372" y="355701"/>
                </a:lnTo>
                <a:cubicBezTo>
                  <a:pt x="1150134" y="356435"/>
                  <a:pt x="1154611" y="354739"/>
                  <a:pt x="1157802" y="350615"/>
                </a:cubicBezTo>
                <a:cubicBezTo>
                  <a:pt x="1160993" y="346491"/>
                  <a:pt x="1162612" y="339652"/>
                  <a:pt x="1162660" y="330098"/>
                </a:cubicBezTo>
                <a:lnTo>
                  <a:pt x="1162660" y="270205"/>
                </a:lnTo>
                <a:cubicBezTo>
                  <a:pt x="1148277" y="286797"/>
                  <a:pt x="1133037" y="302190"/>
                  <a:pt x="1116940" y="316382"/>
                </a:cubicBezTo>
                <a:cubicBezTo>
                  <a:pt x="1100842" y="330574"/>
                  <a:pt x="1083773" y="344138"/>
                  <a:pt x="1065733" y="357073"/>
                </a:cubicBezTo>
                <a:cubicBezTo>
                  <a:pt x="1065448" y="362245"/>
                  <a:pt x="1064533" y="365731"/>
                  <a:pt x="1062990" y="367531"/>
                </a:cubicBezTo>
                <a:cubicBezTo>
                  <a:pt x="1061447" y="369332"/>
                  <a:pt x="1059618" y="371332"/>
                  <a:pt x="1057504" y="373532"/>
                </a:cubicBezTo>
                <a:lnTo>
                  <a:pt x="1033272" y="310438"/>
                </a:lnTo>
                <a:cubicBezTo>
                  <a:pt x="1051808" y="306352"/>
                  <a:pt x="1071886" y="300237"/>
                  <a:pt x="1093508" y="292093"/>
                </a:cubicBezTo>
                <a:cubicBezTo>
                  <a:pt x="1115130" y="283949"/>
                  <a:pt x="1138180" y="273605"/>
                  <a:pt x="1162660" y="261061"/>
                </a:cubicBezTo>
                <a:lnTo>
                  <a:pt x="1162660" y="170992"/>
                </a:lnTo>
                <a:lnTo>
                  <a:pt x="1036473" y="170992"/>
                </a:lnTo>
                <a:lnTo>
                  <a:pt x="1033272" y="163220"/>
                </a:lnTo>
                <a:lnTo>
                  <a:pt x="1222096" y="163220"/>
                </a:lnTo>
                <a:lnTo>
                  <a:pt x="1225296" y="107899"/>
                </a:lnTo>
                <a:lnTo>
                  <a:pt x="1079449" y="107899"/>
                </a:lnTo>
                <a:lnTo>
                  <a:pt x="1076249" y="100126"/>
                </a:lnTo>
                <a:lnTo>
                  <a:pt x="1225753" y="100126"/>
                </a:lnTo>
                <a:lnTo>
                  <a:pt x="1228954" y="42062"/>
                </a:lnTo>
                <a:lnTo>
                  <a:pt x="1073049" y="42062"/>
                </a:lnTo>
                <a:lnTo>
                  <a:pt x="1069391" y="34747"/>
                </a:lnTo>
                <a:lnTo>
                  <a:pt x="1229411" y="34747"/>
                </a:lnTo>
                <a:close/>
                <a:moveTo>
                  <a:pt x="960577" y="18745"/>
                </a:moveTo>
                <a:lnTo>
                  <a:pt x="960577" y="411480"/>
                </a:lnTo>
                <a:cubicBezTo>
                  <a:pt x="955262" y="412766"/>
                  <a:pt x="947947" y="412594"/>
                  <a:pt x="938632" y="410965"/>
                </a:cubicBezTo>
                <a:cubicBezTo>
                  <a:pt x="929316" y="409337"/>
                  <a:pt x="921087" y="405393"/>
                  <a:pt x="913943" y="399135"/>
                </a:cubicBezTo>
                <a:lnTo>
                  <a:pt x="913943" y="370332"/>
                </a:lnTo>
                <a:lnTo>
                  <a:pt x="772668" y="370332"/>
                </a:lnTo>
                <a:lnTo>
                  <a:pt x="772668" y="400050"/>
                </a:lnTo>
                <a:cubicBezTo>
                  <a:pt x="766163" y="404174"/>
                  <a:pt x="758942" y="407241"/>
                  <a:pt x="751008" y="409251"/>
                </a:cubicBezTo>
                <a:cubicBezTo>
                  <a:pt x="743074" y="411261"/>
                  <a:pt x="735054" y="412156"/>
                  <a:pt x="726948" y="411937"/>
                </a:cubicBezTo>
                <a:lnTo>
                  <a:pt x="726948" y="19202"/>
                </a:lnTo>
                <a:cubicBezTo>
                  <a:pt x="735654" y="19640"/>
                  <a:pt x="743845" y="21393"/>
                  <a:pt x="751523" y="24460"/>
                </a:cubicBezTo>
                <a:cubicBezTo>
                  <a:pt x="759200" y="27527"/>
                  <a:pt x="766248" y="32023"/>
                  <a:pt x="772668" y="37947"/>
                </a:cubicBezTo>
                <a:lnTo>
                  <a:pt x="913943" y="37947"/>
                </a:lnTo>
                <a:close/>
                <a:moveTo>
                  <a:pt x="23317" y="9144"/>
                </a:moveTo>
                <a:cubicBezTo>
                  <a:pt x="29746" y="9550"/>
                  <a:pt x="37462" y="11430"/>
                  <a:pt x="46465" y="14782"/>
                </a:cubicBezTo>
                <a:cubicBezTo>
                  <a:pt x="55468" y="18135"/>
                  <a:pt x="63760" y="23266"/>
                  <a:pt x="71340" y="30175"/>
                </a:cubicBezTo>
                <a:cubicBezTo>
                  <a:pt x="78921" y="37084"/>
                  <a:pt x="83792" y="46075"/>
                  <a:pt x="85954" y="57150"/>
                </a:cubicBezTo>
                <a:cubicBezTo>
                  <a:pt x="87785" y="68712"/>
                  <a:pt x="86611" y="77896"/>
                  <a:pt x="82432" y="84700"/>
                </a:cubicBezTo>
                <a:cubicBezTo>
                  <a:pt x="78252" y="91505"/>
                  <a:pt x="72878" y="96048"/>
                  <a:pt x="66311" y="98332"/>
                </a:cubicBezTo>
                <a:cubicBezTo>
                  <a:pt x="59744" y="100615"/>
                  <a:pt x="53794" y="100756"/>
                  <a:pt x="48463" y="98755"/>
                </a:cubicBezTo>
                <a:cubicBezTo>
                  <a:pt x="46561" y="90545"/>
                  <a:pt x="44117" y="80803"/>
                  <a:pt x="41131" y="69528"/>
                </a:cubicBezTo>
                <a:cubicBezTo>
                  <a:pt x="38145" y="58253"/>
                  <a:pt x="35058" y="47156"/>
                  <a:pt x="31869" y="36237"/>
                </a:cubicBezTo>
                <a:cubicBezTo>
                  <a:pt x="28679" y="25318"/>
                  <a:pt x="25829" y="16287"/>
                  <a:pt x="23317" y="9144"/>
                </a:cubicBezTo>
                <a:close/>
                <a:moveTo>
                  <a:pt x="165049" y="1828"/>
                </a:moveTo>
                <a:lnTo>
                  <a:pt x="221285" y="21488"/>
                </a:lnTo>
                <a:cubicBezTo>
                  <a:pt x="219913" y="24860"/>
                  <a:pt x="218199" y="27489"/>
                  <a:pt x="216142" y="29375"/>
                </a:cubicBezTo>
                <a:cubicBezTo>
                  <a:pt x="214084" y="31261"/>
                  <a:pt x="211684" y="32747"/>
                  <a:pt x="208941" y="33832"/>
                </a:cubicBezTo>
                <a:lnTo>
                  <a:pt x="208026" y="36118"/>
                </a:lnTo>
                <a:cubicBezTo>
                  <a:pt x="216614" y="49166"/>
                  <a:pt x="226870" y="62492"/>
                  <a:pt x="238794" y="76098"/>
                </a:cubicBezTo>
                <a:cubicBezTo>
                  <a:pt x="250718" y="89704"/>
                  <a:pt x="263988" y="102116"/>
                  <a:pt x="278604" y="113334"/>
                </a:cubicBezTo>
                <a:cubicBezTo>
                  <a:pt x="293221" y="124553"/>
                  <a:pt x="308861" y="133104"/>
                  <a:pt x="325526" y="138988"/>
                </a:cubicBezTo>
                <a:cubicBezTo>
                  <a:pt x="318707" y="146275"/>
                  <a:pt x="312115" y="154676"/>
                  <a:pt x="305753" y="164192"/>
                </a:cubicBezTo>
                <a:cubicBezTo>
                  <a:pt x="299390" y="173707"/>
                  <a:pt x="293027" y="184508"/>
                  <a:pt x="286665" y="196596"/>
                </a:cubicBezTo>
                <a:cubicBezTo>
                  <a:pt x="266414" y="178003"/>
                  <a:pt x="249651" y="155867"/>
                  <a:pt x="236373" y="130187"/>
                </a:cubicBezTo>
                <a:cubicBezTo>
                  <a:pt x="223095" y="104508"/>
                  <a:pt x="212732" y="75742"/>
                  <a:pt x="205283" y="43891"/>
                </a:cubicBezTo>
                <a:cubicBezTo>
                  <a:pt x="200101" y="58626"/>
                  <a:pt x="192634" y="76019"/>
                  <a:pt x="182880" y="96069"/>
                </a:cubicBezTo>
                <a:cubicBezTo>
                  <a:pt x="173126" y="116119"/>
                  <a:pt x="160630" y="136826"/>
                  <a:pt x="145390" y="158191"/>
                </a:cubicBezTo>
                <a:lnTo>
                  <a:pt x="188366" y="165963"/>
                </a:lnTo>
                <a:cubicBezTo>
                  <a:pt x="187785" y="167773"/>
                  <a:pt x="186319" y="170554"/>
                  <a:pt x="183966" y="174307"/>
                </a:cubicBezTo>
                <a:cubicBezTo>
                  <a:pt x="181613" y="178060"/>
                  <a:pt x="179118" y="180156"/>
                  <a:pt x="176479" y="180594"/>
                </a:cubicBezTo>
                <a:lnTo>
                  <a:pt x="176479" y="263347"/>
                </a:lnTo>
                <a:cubicBezTo>
                  <a:pt x="188862" y="249221"/>
                  <a:pt x="200558" y="234724"/>
                  <a:pt x="211569" y="219856"/>
                </a:cubicBezTo>
                <a:cubicBezTo>
                  <a:pt x="222580" y="204987"/>
                  <a:pt x="232677" y="189461"/>
                  <a:pt x="241859" y="173278"/>
                </a:cubicBezTo>
                <a:lnTo>
                  <a:pt x="282550" y="222199"/>
                </a:lnTo>
                <a:cubicBezTo>
                  <a:pt x="280283" y="224266"/>
                  <a:pt x="277959" y="225618"/>
                  <a:pt x="275577" y="226257"/>
                </a:cubicBezTo>
                <a:cubicBezTo>
                  <a:pt x="273196" y="226895"/>
                  <a:pt x="270643" y="226761"/>
                  <a:pt x="267919" y="225856"/>
                </a:cubicBezTo>
                <a:cubicBezTo>
                  <a:pt x="252822" y="236124"/>
                  <a:pt x="237639" y="245192"/>
                  <a:pt x="222371" y="253060"/>
                </a:cubicBezTo>
                <a:cubicBezTo>
                  <a:pt x="207102" y="260928"/>
                  <a:pt x="191805" y="267709"/>
                  <a:pt x="176479" y="273405"/>
                </a:cubicBezTo>
                <a:lnTo>
                  <a:pt x="176479" y="337870"/>
                </a:lnTo>
                <a:cubicBezTo>
                  <a:pt x="176289" y="345929"/>
                  <a:pt x="177013" y="351415"/>
                  <a:pt x="178651" y="354330"/>
                </a:cubicBezTo>
                <a:cubicBezTo>
                  <a:pt x="180289" y="357244"/>
                  <a:pt x="183985" y="358616"/>
                  <a:pt x="189738" y="358444"/>
                </a:cubicBezTo>
                <a:lnTo>
                  <a:pt x="246888" y="358444"/>
                </a:lnTo>
                <a:cubicBezTo>
                  <a:pt x="253224" y="358202"/>
                  <a:pt x="258637" y="354014"/>
                  <a:pt x="263127" y="345880"/>
                </a:cubicBezTo>
                <a:cubicBezTo>
                  <a:pt x="267617" y="337746"/>
                  <a:pt x="271574" y="327123"/>
                  <a:pt x="274998" y="314011"/>
                </a:cubicBezTo>
                <a:cubicBezTo>
                  <a:pt x="278421" y="300899"/>
                  <a:pt x="281700" y="286754"/>
                  <a:pt x="284836" y="271576"/>
                </a:cubicBezTo>
                <a:cubicBezTo>
                  <a:pt x="283931" y="293217"/>
                  <a:pt x="284826" y="312229"/>
                  <a:pt x="287522" y="328612"/>
                </a:cubicBezTo>
                <a:cubicBezTo>
                  <a:pt x="290217" y="344995"/>
                  <a:pt x="294656" y="356463"/>
                  <a:pt x="300838" y="363016"/>
                </a:cubicBezTo>
                <a:cubicBezTo>
                  <a:pt x="300066" y="381695"/>
                  <a:pt x="296123" y="393258"/>
                  <a:pt x="289008" y="397707"/>
                </a:cubicBezTo>
                <a:cubicBezTo>
                  <a:pt x="281892" y="402155"/>
                  <a:pt x="272120" y="404003"/>
                  <a:pt x="259690" y="403250"/>
                </a:cubicBezTo>
                <a:lnTo>
                  <a:pt x="167792" y="403250"/>
                </a:lnTo>
                <a:cubicBezTo>
                  <a:pt x="152962" y="402917"/>
                  <a:pt x="143418" y="397068"/>
                  <a:pt x="139160" y="385705"/>
                </a:cubicBezTo>
                <a:cubicBezTo>
                  <a:pt x="134903" y="374342"/>
                  <a:pt x="133017" y="359464"/>
                  <a:pt x="133503" y="341071"/>
                </a:cubicBezTo>
                <a:lnTo>
                  <a:pt x="133503" y="173736"/>
                </a:lnTo>
                <a:cubicBezTo>
                  <a:pt x="126673" y="182003"/>
                  <a:pt x="119415" y="190157"/>
                  <a:pt x="111728" y="198196"/>
                </a:cubicBezTo>
                <a:cubicBezTo>
                  <a:pt x="104042" y="206235"/>
                  <a:pt x="95755" y="213931"/>
                  <a:pt x="86868" y="221284"/>
                </a:cubicBezTo>
                <a:cubicBezTo>
                  <a:pt x="94293" y="207298"/>
                  <a:pt x="103014" y="189450"/>
                  <a:pt x="113030" y="167741"/>
                </a:cubicBezTo>
                <a:cubicBezTo>
                  <a:pt x="123046" y="146033"/>
                  <a:pt x="132783" y="121175"/>
                  <a:pt x="142240" y="93167"/>
                </a:cubicBezTo>
                <a:cubicBezTo>
                  <a:pt x="151698" y="65159"/>
                  <a:pt x="159301" y="34713"/>
                  <a:pt x="165049" y="1828"/>
                </a:cubicBezTo>
                <a:close/>
                <a:moveTo>
                  <a:pt x="459029" y="0"/>
                </a:moveTo>
                <a:cubicBezTo>
                  <a:pt x="478041" y="1647"/>
                  <a:pt x="492938" y="5438"/>
                  <a:pt x="503720" y="11373"/>
                </a:cubicBezTo>
                <a:cubicBezTo>
                  <a:pt x="514502" y="17307"/>
                  <a:pt x="520941" y="25098"/>
                  <a:pt x="523037" y="34747"/>
                </a:cubicBezTo>
                <a:cubicBezTo>
                  <a:pt x="524732" y="45224"/>
                  <a:pt x="523285" y="55016"/>
                  <a:pt x="518693" y="64122"/>
                </a:cubicBezTo>
                <a:cubicBezTo>
                  <a:pt x="514102" y="73228"/>
                  <a:pt x="508540" y="80505"/>
                  <a:pt x="502006" y="85953"/>
                </a:cubicBezTo>
                <a:lnTo>
                  <a:pt x="654253" y="85953"/>
                </a:lnTo>
                <a:lnTo>
                  <a:pt x="649681" y="93268"/>
                </a:lnTo>
                <a:lnTo>
                  <a:pt x="603504" y="93268"/>
                </a:lnTo>
                <a:cubicBezTo>
                  <a:pt x="596341" y="132988"/>
                  <a:pt x="586321" y="168764"/>
                  <a:pt x="573443" y="200596"/>
                </a:cubicBezTo>
                <a:cubicBezTo>
                  <a:pt x="560566" y="232429"/>
                  <a:pt x="545287" y="260661"/>
                  <a:pt x="527609" y="285292"/>
                </a:cubicBezTo>
                <a:cubicBezTo>
                  <a:pt x="548078" y="302304"/>
                  <a:pt x="569662" y="315601"/>
                  <a:pt x="592360" y="325183"/>
                </a:cubicBezTo>
                <a:cubicBezTo>
                  <a:pt x="615058" y="334765"/>
                  <a:pt x="638127" y="341433"/>
                  <a:pt x="661568" y="345186"/>
                </a:cubicBezTo>
                <a:cubicBezTo>
                  <a:pt x="654977" y="356282"/>
                  <a:pt x="648500" y="367007"/>
                  <a:pt x="642138" y="377361"/>
                </a:cubicBezTo>
                <a:cubicBezTo>
                  <a:pt x="635775" y="387715"/>
                  <a:pt x="630669" y="398326"/>
                  <a:pt x="626821" y="409194"/>
                </a:cubicBezTo>
                <a:cubicBezTo>
                  <a:pt x="621891" y="407481"/>
                  <a:pt x="612549" y="404049"/>
                  <a:pt x="598797" y="398898"/>
                </a:cubicBezTo>
                <a:cubicBezTo>
                  <a:pt x="585044" y="393748"/>
                  <a:pt x="569031" y="385270"/>
                  <a:pt x="550757" y="373464"/>
                </a:cubicBezTo>
                <a:cubicBezTo>
                  <a:pt x="532483" y="361659"/>
                  <a:pt x="514099" y="344918"/>
                  <a:pt x="495605" y="323240"/>
                </a:cubicBezTo>
                <a:cubicBezTo>
                  <a:pt x="473831" y="345567"/>
                  <a:pt x="449828" y="364350"/>
                  <a:pt x="423596" y="379590"/>
                </a:cubicBezTo>
                <a:cubicBezTo>
                  <a:pt x="397364" y="394830"/>
                  <a:pt x="369246" y="406984"/>
                  <a:pt x="339242" y="416052"/>
                </a:cubicBezTo>
                <a:cubicBezTo>
                  <a:pt x="363408" y="396811"/>
                  <a:pt x="386629" y="376771"/>
                  <a:pt x="408908" y="355930"/>
                </a:cubicBezTo>
                <a:cubicBezTo>
                  <a:pt x="431187" y="335089"/>
                  <a:pt x="451552" y="312305"/>
                  <a:pt x="470002" y="287578"/>
                </a:cubicBezTo>
                <a:cubicBezTo>
                  <a:pt x="456105" y="265109"/>
                  <a:pt x="444122" y="237925"/>
                  <a:pt x="434054" y="206025"/>
                </a:cubicBezTo>
                <a:cubicBezTo>
                  <a:pt x="423986" y="174126"/>
                  <a:pt x="416919" y="136541"/>
                  <a:pt x="412852" y="93268"/>
                </a:cubicBezTo>
                <a:lnTo>
                  <a:pt x="354787" y="93268"/>
                </a:lnTo>
                <a:lnTo>
                  <a:pt x="351587" y="85953"/>
                </a:lnTo>
                <a:lnTo>
                  <a:pt x="486004" y="85953"/>
                </a:ln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1C66D10-98D9-44EB-AE98-0A78D7CF381D}"/>
              </a:ext>
            </a:extLst>
          </p:cNvPr>
          <p:cNvSpPr txBox="1"/>
          <p:nvPr/>
        </p:nvSpPr>
        <p:spPr>
          <a:xfrm>
            <a:off x="5236771" y="2905937"/>
            <a:ext cx="4600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CE6B70E-E9E9-45D9-8668-03957043FAE9}"/>
              </a:ext>
            </a:extLst>
          </p:cNvPr>
          <p:cNvSpPr txBox="1"/>
          <p:nvPr/>
        </p:nvSpPr>
        <p:spPr>
          <a:xfrm>
            <a:off x="5236771" y="3552357"/>
            <a:ext cx="4600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FA6BE17-1CD3-4E98-8650-330345D07E2B}"/>
              </a:ext>
            </a:extLst>
          </p:cNvPr>
          <p:cNvSpPr txBox="1"/>
          <p:nvPr/>
        </p:nvSpPr>
        <p:spPr>
          <a:xfrm>
            <a:off x="5236771" y="4198777"/>
            <a:ext cx="4600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5AC733-807F-4E9F-8F01-E7D814B2E9E5}"/>
              </a:ext>
            </a:extLst>
          </p:cNvPr>
          <p:cNvSpPr txBox="1"/>
          <p:nvPr/>
        </p:nvSpPr>
        <p:spPr>
          <a:xfrm>
            <a:off x="5236771" y="4845197"/>
            <a:ext cx="4600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研究成果与应用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4A06975-FB88-44C2-9E09-63BEE8CDF024}"/>
              </a:ext>
            </a:extLst>
          </p:cNvPr>
          <p:cNvSpPr txBox="1"/>
          <p:nvPr/>
        </p:nvSpPr>
        <p:spPr>
          <a:xfrm>
            <a:off x="5236771" y="5491620"/>
            <a:ext cx="4600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BF788C-4E21-45EB-B971-E619C62F2D6F}"/>
              </a:ext>
            </a:extLst>
          </p:cNvPr>
          <p:cNvSpPr txBox="1"/>
          <p:nvPr/>
        </p:nvSpPr>
        <p:spPr>
          <a:xfrm>
            <a:off x="5236771" y="2259517"/>
            <a:ext cx="3085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C8C198E-0D83-43F7-ADC3-A0E951B70353}"/>
              </a:ext>
            </a:extLst>
          </p:cNvPr>
          <p:cNvGrpSpPr/>
          <p:nvPr/>
        </p:nvGrpSpPr>
        <p:grpSpPr>
          <a:xfrm>
            <a:off x="5344358" y="2734426"/>
            <a:ext cx="2624017" cy="45719"/>
            <a:chOff x="5344357" y="2815230"/>
            <a:chExt cx="2624017" cy="45719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EC8DB98-9CCC-4D1B-B689-FED958E55B3A}"/>
                </a:ext>
              </a:extLst>
            </p:cNvPr>
            <p:cNvCxnSpPr/>
            <p:nvPr/>
          </p:nvCxnSpPr>
          <p:spPr>
            <a:xfrm>
              <a:off x="5344357" y="2838090"/>
              <a:ext cx="26011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08C64406-6C89-4EF6-A6EB-DD512F28D548}"/>
                </a:ext>
              </a:extLst>
            </p:cNvPr>
            <p:cNvSpPr/>
            <p:nvPr/>
          </p:nvSpPr>
          <p:spPr>
            <a:xfrm>
              <a:off x="7922655" y="2815230"/>
              <a:ext cx="45719" cy="4571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6A50174-312A-4075-995B-895E944D45A7}"/>
              </a:ext>
            </a:extLst>
          </p:cNvPr>
          <p:cNvGrpSpPr/>
          <p:nvPr/>
        </p:nvGrpSpPr>
        <p:grpSpPr>
          <a:xfrm>
            <a:off x="5344358" y="3390518"/>
            <a:ext cx="2624017" cy="45719"/>
            <a:chOff x="5344357" y="2815230"/>
            <a:chExt cx="2624017" cy="45719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31529A2-C873-45FA-961D-3B15341F0E7A}"/>
                </a:ext>
              </a:extLst>
            </p:cNvPr>
            <p:cNvCxnSpPr/>
            <p:nvPr/>
          </p:nvCxnSpPr>
          <p:spPr>
            <a:xfrm>
              <a:off x="5344357" y="2838090"/>
              <a:ext cx="26011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C81D986-1AFD-4D30-AAF6-91083E8858DB}"/>
                </a:ext>
              </a:extLst>
            </p:cNvPr>
            <p:cNvSpPr/>
            <p:nvPr/>
          </p:nvSpPr>
          <p:spPr>
            <a:xfrm>
              <a:off x="7922655" y="2815230"/>
              <a:ext cx="45719" cy="4571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EDA9562-6E6F-4CA1-AD88-07DC748C4F97}"/>
              </a:ext>
            </a:extLst>
          </p:cNvPr>
          <p:cNvGrpSpPr/>
          <p:nvPr/>
        </p:nvGrpSpPr>
        <p:grpSpPr>
          <a:xfrm>
            <a:off x="5344358" y="4046610"/>
            <a:ext cx="2624017" cy="45719"/>
            <a:chOff x="5344357" y="2815230"/>
            <a:chExt cx="2624017" cy="45719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D598F6A-3208-407B-B771-A07944EF9932}"/>
                </a:ext>
              </a:extLst>
            </p:cNvPr>
            <p:cNvCxnSpPr/>
            <p:nvPr/>
          </p:nvCxnSpPr>
          <p:spPr>
            <a:xfrm>
              <a:off x="5344357" y="2838090"/>
              <a:ext cx="26011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6B908F4E-0460-4995-ACE7-B04AFB47FC0C}"/>
                </a:ext>
              </a:extLst>
            </p:cNvPr>
            <p:cNvSpPr/>
            <p:nvPr/>
          </p:nvSpPr>
          <p:spPr>
            <a:xfrm>
              <a:off x="7922655" y="2815230"/>
              <a:ext cx="45719" cy="4571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A5DCC1E-4765-4067-A56E-F41BE5D2C6E4}"/>
              </a:ext>
            </a:extLst>
          </p:cNvPr>
          <p:cNvGrpSpPr/>
          <p:nvPr/>
        </p:nvGrpSpPr>
        <p:grpSpPr>
          <a:xfrm>
            <a:off x="5344358" y="4702702"/>
            <a:ext cx="2624017" cy="45719"/>
            <a:chOff x="5344357" y="2815230"/>
            <a:chExt cx="2624017" cy="4571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4938608-249F-487B-9B63-DB2EBE8FCB7E}"/>
                </a:ext>
              </a:extLst>
            </p:cNvPr>
            <p:cNvCxnSpPr/>
            <p:nvPr/>
          </p:nvCxnSpPr>
          <p:spPr>
            <a:xfrm>
              <a:off x="5344357" y="2838090"/>
              <a:ext cx="26011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45327C7-9974-42E8-BC7E-56FEB2DC8204}"/>
                </a:ext>
              </a:extLst>
            </p:cNvPr>
            <p:cNvSpPr/>
            <p:nvPr/>
          </p:nvSpPr>
          <p:spPr>
            <a:xfrm>
              <a:off x="7922655" y="2815230"/>
              <a:ext cx="45719" cy="4571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E7601A4-D6ED-4B90-8636-F2B684C3F9CB}"/>
              </a:ext>
            </a:extLst>
          </p:cNvPr>
          <p:cNvGrpSpPr/>
          <p:nvPr/>
        </p:nvGrpSpPr>
        <p:grpSpPr>
          <a:xfrm>
            <a:off x="5344358" y="5358794"/>
            <a:ext cx="2624017" cy="45719"/>
            <a:chOff x="5344357" y="2815230"/>
            <a:chExt cx="2624017" cy="45719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3EAFCAF-A375-4AAC-ACAC-51D6A988D044}"/>
                </a:ext>
              </a:extLst>
            </p:cNvPr>
            <p:cNvCxnSpPr/>
            <p:nvPr/>
          </p:nvCxnSpPr>
          <p:spPr>
            <a:xfrm>
              <a:off x="5344357" y="2838090"/>
              <a:ext cx="26011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705C9644-0A03-4CFF-AD98-F15055F2948F}"/>
                </a:ext>
              </a:extLst>
            </p:cNvPr>
            <p:cNvSpPr/>
            <p:nvPr/>
          </p:nvSpPr>
          <p:spPr>
            <a:xfrm>
              <a:off x="7922655" y="2815230"/>
              <a:ext cx="45719" cy="4571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6BAFAEC-CA9E-4916-AC5F-2838C8F74C5F}"/>
              </a:ext>
            </a:extLst>
          </p:cNvPr>
          <p:cNvGrpSpPr/>
          <p:nvPr/>
        </p:nvGrpSpPr>
        <p:grpSpPr>
          <a:xfrm>
            <a:off x="5344358" y="6014886"/>
            <a:ext cx="2624017" cy="45719"/>
            <a:chOff x="5344357" y="2815230"/>
            <a:chExt cx="2624017" cy="45719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70CB6A2F-7284-4414-A4FC-71AE792A3D70}"/>
                </a:ext>
              </a:extLst>
            </p:cNvPr>
            <p:cNvCxnSpPr/>
            <p:nvPr/>
          </p:nvCxnSpPr>
          <p:spPr>
            <a:xfrm>
              <a:off x="5344357" y="2838090"/>
              <a:ext cx="26011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2F6960F-6BEC-4C57-AF23-CDF1B4EBF70E}"/>
                </a:ext>
              </a:extLst>
            </p:cNvPr>
            <p:cNvSpPr/>
            <p:nvPr/>
          </p:nvSpPr>
          <p:spPr>
            <a:xfrm>
              <a:off x="7922655" y="2815230"/>
              <a:ext cx="45719" cy="4571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814CE19-C326-4C67-878A-047CE5F107A9}"/>
              </a:ext>
            </a:extLst>
          </p:cNvPr>
          <p:cNvSpPr txBox="1"/>
          <p:nvPr/>
        </p:nvSpPr>
        <p:spPr>
          <a:xfrm>
            <a:off x="4466029" y="2266840"/>
            <a:ext cx="77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F895854-F2F3-4CBB-8BEF-29693238A2D3}"/>
              </a:ext>
            </a:extLst>
          </p:cNvPr>
          <p:cNvSpPr txBox="1"/>
          <p:nvPr/>
        </p:nvSpPr>
        <p:spPr>
          <a:xfrm>
            <a:off x="4466029" y="2913260"/>
            <a:ext cx="77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1EF5B91-2B42-47D0-B601-E02C09B60BD1}"/>
              </a:ext>
            </a:extLst>
          </p:cNvPr>
          <p:cNvSpPr txBox="1"/>
          <p:nvPr/>
        </p:nvSpPr>
        <p:spPr>
          <a:xfrm>
            <a:off x="4466029" y="3559680"/>
            <a:ext cx="77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954471D-F373-48B8-BD65-B304AD6E6DE0}"/>
              </a:ext>
            </a:extLst>
          </p:cNvPr>
          <p:cNvSpPr txBox="1"/>
          <p:nvPr/>
        </p:nvSpPr>
        <p:spPr>
          <a:xfrm>
            <a:off x="4466029" y="4206100"/>
            <a:ext cx="77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6D058B0-3BBF-47DA-89D3-2649C40C058E}"/>
              </a:ext>
            </a:extLst>
          </p:cNvPr>
          <p:cNvSpPr txBox="1"/>
          <p:nvPr/>
        </p:nvSpPr>
        <p:spPr>
          <a:xfrm>
            <a:off x="4466029" y="4852520"/>
            <a:ext cx="77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63CE357-D1BF-4EF0-B40B-D1233CEC1895}"/>
              </a:ext>
            </a:extLst>
          </p:cNvPr>
          <p:cNvSpPr txBox="1"/>
          <p:nvPr/>
        </p:nvSpPr>
        <p:spPr>
          <a:xfrm>
            <a:off x="4466029" y="5498942"/>
            <a:ext cx="77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06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44" name="Author">
            <a:extLst>
              <a:ext uri="{FF2B5EF4-FFF2-40B4-BE49-F238E27FC236}">
                <a16:creationId xmlns:a16="http://schemas.microsoft.com/office/drawing/2014/main" xmlns="" id="{AFA465BE-90DE-4111-989F-0FC6AC8883C8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3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15A51CF-91EF-424D-AF98-C57ADA681F15}"/>
              </a:ext>
            </a:extLst>
          </p:cNvPr>
          <p:cNvSpPr/>
          <p:nvPr/>
        </p:nvSpPr>
        <p:spPr>
          <a:xfrm>
            <a:off x="246290" y="238125"/>
            <a:ext cx="11713029" cy="661987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FA2350B-F8D3-4468-822A-299ECCF1C2EA}"/>
              </a:ext>
            </a:extLst>
          </p:cNvPr>
          <p:cNvSpPr txBox="1"/>
          <p:nvPr/>
        </p:nvSpPr>
        <p:spPr>
          <a:xfrm>
            <a:off x="3473104" y="3034193"/>
            <a:ext cx="5228107" cy="776172"/>
          </a:xfrm>
          <a:custGeom>
            <a:avLst/>
            <a:gdLst/>
            <a:ahLst/>
            <a:cxnLst/>
            <a:rect l="l" t="t" r="r" b="b"/>
            <a:pathLst>
              <a:path w="3921080" h="582129">
                <a:moveTo>
                  <a:pt x="3281476" y="375304"/>
                </a:moveTo>
                <a:lnTo>
                  <a:pt x="3281476" y="467086"/>
                </a:lnTo>
                <a:lnTo>
                  <a:pt x="3317938" y="467086"/>
                </a:lnTo>
                <a:lnTo>
                  <a:pt x="3317938" y="375304"/>
                </a:lnTo>
                <a:close/>
                <a:moveTo>
                  <a:pt x="3668992" y="362731"/>
                </a:moveTo>
                <a:lnTo>
                  <a:pt x="3636930" y="434397"/>
                </a:lnTo>
                <a:cubicBezTo>
                  <a:pt x="3650106" y="435353"/>
                  <a:pt x="3662574" y="436427"/>
                  <a:pt x="3674335" y="437619"/>
                </a:cubicBezTo>
                <a:cubicBezTo>
                  <a:pt x="3686096" y="438810"/>
                  <a:pt x="3697307" y="440041"/>
                  <a:pt x="3707968" y="441312"/>
                </a:cubicBezTo>
                <a:cubicBezTo>
                  <a:pt x="3715721" y="429079"/>
                  <a:pt x="3722217" y="416454"/>
                  <a:pt x="3727456" y="403436"/>
                </a:cubicBezTo>
                <a:cubicBezTo>
                  <a:pt x="3732695" y="390417"/>
                  <a:pt x="3737305" y="376849"/>
                  <a:pt x="3741286" y="362731"/>
                </a:cubicBezTo>
                <a:close/>
                <a:moveTo>
                  <a:pt x="1023347" y="346386"/>
                </a:moveTo>
                <a:lnTo>
                  <a:pt x="1023347" y="496633"/>
                </a:lnTo>
                <a:lnTo>
                  <a:pt x="1108214" y="496633"/>
                </a:lnTo>
                <a:lnTo>
                  <a:pt x="1108214" y="346386"/>
                </a:lnTo>
                <a:close/>
                <a:moveTo>
                  <a:pt x="969283" y="316839"/>
                </a:moveTo>
                <a:cubicBezTo>
                  <a:pt x="979786" y="318358"/>
                  <a:pt x="989740" y="320663"/>
                  <a:pt x="999143" y="323754"/>
                </a:cubicBezTo>
                <a:cubicBezTo>
                  <a:pt x="1008547" y="326845"/>
                  <a:pt x="1016615" y="331036"/>
                  <a:pt x="1023347" y="336327"/>
                </a:cubicBezTo>
                <a:lnTo>
                  <a:pt x="1108214" y="336327"/>
                </a:lnTo>
                <a:lnTo>
                  <a:pt x="1162907" y="316839"/>
                </a:lnTo>
                <a:lnTo>
                  <a:pt x="1162907" y="543782"/>
                </a:lnTo>
                <a:cubicBezTo>
                  <a:pt x="1156817" y="545484"/>
                  <a:pt x="1148094" y="545222"/>
                  <a:pt x="1136739" y="542996"/>
                </a:cubicBezTo>
                <a:cubicBezTo>
                  <a:pt x="1125384" y="540770"/>
                  <a:pt x="1115876" y="535793"/>
                  <a:pt x="1108214" y="528066"/>
                </a:cubicBezTo>
                <a:lnTo>
                  <a:pt x="1108214" y="506063"/>
                </a:lnTo>
                <a:lnTo>
                  <a:pt x="1023347" y="506063"/>
                </a:lnTo>
                <a:lnTo>
                  <a:pt x="1023347" y="538753"/>
                </a:lnTo>
                <a:cubicBezTo>
                  <a:pt x="1015004" y="545144"/>
                  <a:pt x="1006072" y="549178"/>
                  <a:pt x="996550" y="550854"/>
                </a:cubicBezTo>
                <a:cubicBezTo>
                  <a:pt x="987029" y="552531"/>
                  <a:pt x="977940" y="553107"/>
                  <a:pt x="969283" y="552583"/>
                </a:cubicBezTo>
                <a:close/>
                <a:moveTo>
                  <a:pt x="481812" y="286035"/>
                </a:moveTo>
                <a:lnTo>
                  <a:pt x="904265" y="286035"/>
                </a:lnTo>
                <a:lnTo>
                  <a:pt x="898607" y="299237"/>
                </a:lnTo>
                <a:lnTo>
                  <a:pt x="485584" y="299237"/>
                </a:lnTo>
                <a:close/>
                <a:moveTo>
                  <a:pt x="123215" y="279749"/>
                </a:moveTo>
                <a:lnTo>
                  <a:pt x="109385" y="363359"/>
                </a:lnTo>
                <a:lnTo>
                  <a:pt x="199910" y="363359"/>
                </a:lnTo>
                <a:lnTo>
                  <a:pt x="199910" y="279749"/>
                </a:lnTo>
                <a:close/>
                <a:moveTo>
                  <a:pt x="1963712" y="261518"/>
                </a:moveTo>
                <a:cubicBezTo>
                  <a:pt x="1975944" y="261806"/>
                  <a:pt x="1986055" y="265945"/>
                  <a:pt x="1994044" y="273934"/>
                </a:cubicBezTo>
                <a:cubicBezTo>
                  <a:pt x="2002033" y="281923"/>
                  <a:pt x="2006172" y="292034"/>
                  <a:pt x="2006460" y="304266"/>
                </a:cubicBezTo>
                <a:cubicBezTo>
                  <a:pt x="2006172" y="316499"/>
                  <a:pt x="2002033" y="326609"/>
                  <a:pt x="1994044" y="334598"/>
                </a:cubicBezTo>
                <a:cubicBezTo>
                  <a:pt x="1986055" y="342588"/>
                  <a:pt x="1975944" y="346726"/>
                  <a:pt x="1963712" y="347014"/>
                </a:cubicBezTo>
                <a:cubicBezTo>
                  <a:pt x="1951479" y="346726"/>
                  <a:pt x="1941368" y="342588"/>
                  <a:pt x="1933379" y="334598"/>
                </a:cubicBezTo>
                <a:cubicBezTo>
                  <a:pt x="1925390" y="326609"/>
                  <a:pt x="1921252" y="316499"/>
                  <a:pt x="1920963" y="304266"/>
                </a:cubicBezTo>
                <a:cubicBezTo>
                  <a:pt x="1921252" y="292034"/>
                  <a:pt x="1925390" y="281923"/>
                  <a:pt x="1933379" y="273934"/>
                </a:cubicBezTo>
                <a:cubicBezTo>
                  <a:pt x="1941368" y="265945"/>
                  <a:pt x="1951479" y="261806"/>
                  <a:pt x="1963712" y="261518"/>
                </a:cubicBezTo>
                <a:close/>
                <a:moveTo>
                  <a:pt x="3274561" y="228828"/>
                </a:moveTo>
                <a:lnTo>
                  <a:pt x="3332397" y="243287"/>
                </a:lnTo>
                <a:cubicBezTo>
                  <a:pt x="3330943" y="248277"/>
                  <a:pt x="3329293" y="252285"/>
                  <a:pt x="3327446" y="255310"/>
                </a:cubicBezTo>
                <a:cubicBezTo>
                  <a:pt x="3325600" y="258335"/>
                  <a:pt x="3322849" y="260614"/>
                  <a:pt x="3319195" y="262147"/>
                </a:cubicBezTo>
                <a:lnTo>
                  <a:pt x="3319195" y="289807"/>
                </a:lnTo>
                <a:lnTo>
                  <a:pt x="3381432" y="289807"/>
                </a:lnTo>
                <a:lnTo>
                  <a:pt x="3375145" y="299866"/>
                </a:lnTo>
                <a:lnTo>
                  <a:pt x="3319195" y="299866"/>
                </a:lnTo>
                <a:lnTo>
                  <a:pt x="3319195" y="362102"/>
                </a:lnTo>
                <a:lnTo>
                  <a:pt x="3364458" y="346386"/>
                </a:lnTo>
                <a:lnTo>
                  <a:pt x="3364458" y="498519"/>
                </a:lnTo>
                <a:cubicBezTo>
                  <a:pt x="3359180" y="499711"/>
                  <a:pt x="3351820" y="499685"/>
                  <a:pt x="3342377" y="498440"/>
                </a:cubicBezTo>
                <a:cubicBezTo>
                  <a:pt x="3332934" y="497196"/>
                  <a:pt x="3324788" y="493241"/>
                  <a:pt x="3317938" y="486575"/>
                </a:cubicBezTo>
                <a:lnTo>
                  <a:pt x="3317938" y="477145"/>
                </a:lnTo>
                <a:lnTo>
                  <a:pt x="3281476" y="477145"/>
                </a:lnTo>
                <a:lnTo>
                  <a:pt x="3281476" y="504806"/>
                </a:lnTo>
                <a:cubicBezTo>
                  <a:pt x="3273919" y="509717"/>
                  <a:pt x="3266402" y="512939"/>
                  <a:pt x="3258924" y="514471"/>
                </a:cubicBezTo>
                <a:cubicBezTo>
                  <a:pt x="3251445" y="516003"/>
                  <a:pt x="3244085" y="516553"/>
                  <a:pt x="3236842" y="516121"/>
                </a:cubicBezTo>
                <a:lnTo>
                  <a:pt x="3236842" y="347014"/>
                </a:lnTo>
                <a:cubicBezTo>
                  <a:pt x="3244307" y="347931"/>
                  <a:pt x="3251065" y="349398"/>
                  <a:pt x="3257116" y="351415"/>
                </a:cubicBezTo>
                <a:cubicBezTo>
                  <a:pt x="3263167" y="353432"/>
                  <a:pt x="3268982" y="356156"/>
                  <a:pt x="3274561" y="359587"/>
                </a:cubicBezTo>
                <a:lnTo>
                  <a:pt x="3274561" y="299866"/>
                </a:lnTo>
                <a:lnTo>
                  <a:pt x="3226784" y="299866"/>
                </a:lnTo>
                <a:lnTo>
                  <a:pt x="3223012" y="289807"/>
                </a:lnTo>
                <a:lnTo>
                  <a:pt x="3274561" y="289807"/>
                </a:lnTo>
                <a:close/>
                <a:moveTo>
                  <a:pt x="2187721" y="201796"/>
                </a:moveTo>
                <a:lnTo>
                  <a:pt x="2188349" y="441940"/>
                </a:lnTo>
                <a:lnTo>
                  <a:pt x="2253729" y="404850"/>
                </a:lnTo>
                <a:lnTo>
                  <a:pt x="2161946" y="544410"/>
                </a:lnTo>
                <a:cubicBezTo>
                  <a:pt x="2162038" y="549178"/>
                  <a:pt x="2161540" y="553631"/>
                  <a:pt x="2160453" y="557769"/>
                </a:cubicBezTo>
                <a:cubicBezTo>
                  <a:pt x="2159366" y="561908"/>
                  <a:pt x="2157139" y="565418"/>
                  <a:pt x="2153774" y="568299"/>
                </a:cubicBezTo>
                <a:lnTo>
                  <a:pt x="2109768" y="485946"/>
                </a:lnTo>
                <a:lnTo>
                  <a:pt x="2133657" y="472744"/>
                </a:lnTo>
                <a:lnTo>
                  <a:pt x="2133657" y="233229"/>
                </a:lnTo>
                <a:lnTo>
                  <a:pt x="2087765" y="233229"/>
                </a:lnTo>
                <a:lnTo>
                  <a:pt x="2085251" y="223170"/>
                </a:lnTo>
                <a:lnTo>
                  <a:pt x="2138057" y="223170"/>
                </a:lnTo>
                <a:close/>
                <a:moveTo>
                  <a:pt x="255860" y="191109"/>
                </a:moveTo>
                <a:lnTo>
                  <a:pt x="255860" y="269062"/>
                </a:lnTo>
                <a:lnTo>
                  <a:pt x="331927" y="269062"/>
                </a:lnTo>
                <a:lnTo>
                  <a:pt x="331927" y="191109"/>
                </a:lnTo>
                <a:close/>
                <a:moveTo>
                  <a:pt x="385991" y="161563"/>
                </a:moveTo>
                <a:lnTo>
                  <a:pt x="385991" y="311810"/>
                </a:lnTo>
                <a:cubicBezTo>
                  <a:pt x="379730" y="313565"/>
                  <a:pt x="371191" y="313355"/>
                  <a:pt x="360373" y="311181"/>
                </a:cubicBezTo>
                <a:cubicBezTo>
                  <a:pt x="349555" y="309007"/>
                  <a:pt x="340073" y="303768"/>
                  <a:pt x="331927" y="295465"/>
                </a:cubicBezTo>
                <a:lnTo>
                  <a:pt x="331927" y="279749"/>
                </a:lnTo>
                <a:lnTo>
                  <a:pt x="255860" y="279749"/>
                </a:lnTo>
                <a:lnTo>
                  <a:pt x="255860" y="363359"/>
                </a:lnTo>
                <a:lnTo>
                  <a:pt x="353930" y="363359"/>
                </a:lnTo>
                <a:lnTo>
                  <a:pt x="353930" y="362731"/>
                </a:lnTo>
                <a:lnTo>
                  <a:pt x="413023" y="336327"/>
                </a:lnTo>
                <a:lnTo>
                  <a:pt x="407365" y="430625"/>
                </a:lnTo>
                <a:cubicBezTo>
                  <a:pt x="406422" y="450614"/>
                  <a:pt x="403698" y="466865"/>
                  <a:pt x="399192" y="479380"/>
                </a:cubicBezTo>
                <a:cubicBezTo>
                  <a:pt x="394687" y="491895"/>
                  <a:pt x="386515" y="501441"/>
                  <a:pt x="374675" y="508019"/>
                </a:cubicBezTo>
                <a:cubicBezTo>
                  <a:pt x="362835" y="514596"/>
                  <a:pt x="345443" y="518973"/>
                  <a:pt x="322497" y="521150"/>
                </a:cubicBezTo>
                <a:cubicBezTo>
                  <a:pt x="322170" y="504465"/>
                  <a:pt x="318738" y="490373"/>
                  <a:pt x="312203" y="478874"/>
                </a:cubicBezTo>
                <a:cubicBezTo>
                  <a:pt x="305668" y="467375"/>
                  <a:pt x="290449" y="456740"/>
                  <a:pt x="266547" y="446970"/>
                </a:cubicBezTo>
                <a:lnTo>
                  <a:pt x="331298" y="451370"/>
                </a:lnTo>
                <a:cubicBezTo>
                  <a:pt x="339405" y="452051"/>
                  <a:pt x="344408" y="449746"/>
                  <a:pt x="346307" y="444455"/>
                </a:cubicBezTo>
                <a:cubicBezTo>
                  <a:pt x="348206" y="439164"/>
                  <a:pt x="349280" y="432458"/>
                  <a:pt x="349529" y="424338"/>
                </a:cubicBezTo>
                <a:lnTo>
                  <a:pt x="353301" y="373418"/>
                </a:lnTo>
                <a:lnTo>
                  <a:pt x="255860" y="373418"/>
                </a:lnTo>
                <a:lnTo>
                  <a:pt x="255860" y="560127"/>
                </a:lnTo>
                <a:cubicBezTo>
                  <a:pt x="248146" y="568063"/>
                  <a:pt x="238900" y="573093"/>
                  <a:pt x="228121" y="575214"/>
                </a:cubicBezTo>
                <a:cubicBezTo>
                  <a:pt x="217342" y="577336"/>
                  <a:pt x="207939" y="577965"/>
                  <a:pt x="199910" y="577100"/>
                </a:cubicBezTo>
                <a:lnTo>
                  <a:pt x="199910" y="424338"/>
                </a:lnTo>
                <a:cubicBezTo>
                  <a:pt x="172603" y="454579"/>
                  <a:pt x="142349" y="480694"/>
                  <a:pt x="109149" y="502684"/>
                </a:cubicBezTo>
                <a:cubicBezTo>
                  <a:pt x="75948" y="524673"/>
                  <a:pt x="39565" y="542145"/>
                  <a:pt x="0" y="555098"/>
                </a:cubicBezTo>
                <a:cubicBezTo>
                  <a:pt x="12285" y="545788"/>
                  <a:pt x="28366" y="531857"/>
                  <a:pt x="48243" y="513304"/>
                </a:cubicBezTo>
                <a:cubicBezTo>
                  <a:pt x="68119" y="494751"/>
                  <a:pt x="88484" y="473369"/>
                  <a:pt x="109338" y="449158"/>
                </a:cubicBezTo>
                <a:cubicBezTo>
                  <a:pt x="130192" y="424948"/>
                  <a:pt x="148229" y="399701"/>
                  <a:pt x="163449" y="373418"/>
                </a:cubicBezTo>
                <a:lnTo>
                  <a:pt x="108127" y="373418"/>
                </a:lnTo>
                <a:lnTo>
                  <a:pt x="103727" y="399192"/>
                </a:lnTo>
                <a:cubicBezTo>
                  <a:pt x="93629" y="401131"/>
                  <a:pt x="84121" y="400083"/>
                  <a:pt x="75202" y="396049"/>
                </a:cubicBezTo>
                <a:cubicBezTo>
                  <a:pt x="66283" y="392015"/>
                  <a:pt x="58189" y="384681"/>
                  <a:pt x="50920" y="374046"/>
                </a:cubicBezTo>
                <a:lnTo>
                  <a:pt x="77324" y="238887"/>
                </a:lnTo>
                <a:cubicBezTo>
                  <a:pt x="87867" y="243091"/>
                  <a:pt x="96799" y="247413"/>
                  <a:pt x="104120" y="251852"/>
                </a:cubicBezTo>
                <a:cubicBezTo>
                  <a:pt x="111441" y="256292"/>
                  <a:pt x="118016" y="262029"/>
                  <a:pt x="123844" y="269062"/>
                </a:cubicBezTo>
                <a:lnTo>
                  <a:pt x="199910" y="269062"/>
                </a:lnTo>
                <a:lnTo>
                  <a:pt x="199910" y="191109"/>
                </a:lnTo>
                <a:lnTo>
                  <a:pt x="62865" y="191109"/>
                </a:lnTo>
                <a:lnTo>
                  <a:pt x="58464" y="181679"/>
                </a:lnTo>
                <a:lnTo>
                  <a:pt x="331927" y="181679"/>
                </a:lnTo>
                <a:close/>
                <a:moveTo>
                  <a:pt x="3776490" y="145846"/>
                </a:moveTo>
                <a:lnTo>
                  <a:pt x="3776490" y="259003"/>
                </a:lnTo>
                <a:lnTo>
                  <a:pt x="3817982" y="259003"/>
                </a:lnTo>
                <a:lnTo>
                  <a:pt x="3817982" y="145846"/>
                </a:lnTo>
                <a:close/>
                <a:moveTo>
                  <a:pt x="3680307" y="145846"/>
                </a:moveTo>
                <a:lnTo>
                  <a:pt x="3680307" y="259003"/>
                </a:lnTo>
                <a:lnTo>
                  <a:pt x="3724941" y="259003"/>
                </a:lnTo>
                <a:lnTo>
                  <a:pt x="3724941" y="145846"/>
                </a:lnTo>
                <a:close/>
                <a:moveTo>
                  <a:pt x="3589153" y="145846"/>
                </a:moveTo>
                <a:lnTo>
                  <a:pt x="3589153" y="259003"/>
                </a:lnTo>
                <a:lnTo>
                  <a:pt x="3631272" y="259003"/>
                </a:lnTo>
                <a:lnTo>
                  <a:pt x="3631272" y="145846"/>
                </a:lnTo>
                <a:close/>
                <a:moveTo>
                  <a:pt x="2653817" y="132645"/>
                </a:moveTo>
                <a:cubicBezTo>
                  <a:pt x="2666783" y="180291"/>
                  <a:pt x="2682185" y="222044"/>
                  <a:pt x="2700023" y="257903"/>
                </a:cubicBezTo>
                <a:cubicBezTo>
                  <a:pt x="2717861" y="293762"/>
                  <a:pt x="2737663" y="324514"/>
                  <a:pt x="2759430" y="350158"/>
                </a:cubicBezTo>
                <a:cubicBezTo>
                  <a:pt x="2777124" y="320428"/>
                  <a:pt x="2792343" y="287633"/>
                  <a:pt x="2805086" y="251774"/>
                </a:cubicBezTo>
                <a:cubicBezTo>
                  <a:pt x="2817829" y="215915"/>
                  <a:pt x="2827547" y="176205"/>
                  <a:pt x="2834240" y="132645"/>
                </a:cubicBezTo>
                <a:close/>
                <a:moveTo>
                  <a:pt x="973683" y="115671"/>
                </a:moveTo>
                <a:cubicBezTo>
                  <a:pt x="991285" y="122586"/>
                  <a:pt x="1007787" y="132645"/>
                  <a:pt x="1023189" y="145846"/>
                </a:cubicBezTo>
                <a:cubicBezTo>
                  <a:pt x="1038591" y="159048"/>
                  <a:pt x="1047235" y="173507"/>
                  <a:pt x="1049121" y="189223"/>
                </a:cubicBezTo>
                <a:cubicBezTo>
                  <a:pt x="1049449" y="205110"/>
                  <a:pt x="1045179" y="218285"/>
                  <a:pt x="1036312" y="228750"/>
                </a:cubicBezTo>
                <a:cubicBezTo>
                  <a:pt x="1027446" y="239214"/>
                  <a:pt x="1017676" y="245946"/>
                  <a:pt x="1007002" y="248945"/>
                </a:cubicBezTo>
                <a:cubicBezTo>
                  <a:pt x="1004634" y="237625"/>
                  <a:pt x="1001615" y="223733"/>
                  <a:pt x="997944" y="207268"/>
                </a:cubicBezTo>
                <a:cubicBezTo>
                  <a:pt x="994273" y="190803"/>
                  <a:pt x="990323" y="174302"/>
                  <a:pt x="986093" y="157767"/>
                </a:cubicBezTo>
                <a:cubicBezTo>
                  <a:pt x="981863" y="141232"/>
                  <a:pt x="977727" y="127200"/>
                  <a:pt x="973683" y="115671"/>
                </a:cubicBezTo>
                <a:close/>
                <a:moveTo>
                  <a:pt x="3216726" y="115042"/>
                </a:moveTo>
                <a:cubicBezTo>
                  <a:pt x="3232625" y="115881"/>
                  <a:pt x="3246717" y="120019"/>
                  <a:pt x="3259002" y="127458"/>
                </a:cubicBezTo>
                <a:cubicBezTo>
                  <a:pt x="3271287" y="134897"/>
                  <a:pt x="3278778" y="146265"/>
                  <a:pt x="3281476" y="161563"/>
                </a:cubicBezTo>
                <a:cubicBezTo>
                  <a:pt x="3282655" y="174358"/>
                  <a:pt x="3279669" y="185071"/>
                  <a:pt x="3272518" y="193702"/>
                </a:cubicBezTo>
                <a:cubicBezTo>
                  <a:pt x="3265367" y="202333"/>
                  <a:pt x="3256409" y="207546"/>
                  <a:pt x="3245643" y="209340"/>
                </a:cubicBezTo>
                <a:cubicBezTo>
                  <a:pt x="3242985" y="196099"/>
                  <a:pt x="3239029" y="180619"/>
                  <a:pt x="3233777" y="162898"/>
                </a:cubicBezTo>
                <a:cubicBezTo>
                  <a:pt x="3228526" y="145178"/>
                  <a:pt x="3222842" y="129226"/>
                  <a:pt x="3216726" y="115042"/>
                </a:cubicBezTo>
                <a:close/>
                <a:moveTo>
                  <a:pt x="1102557" y="111899"/>
                </a:moveTo>
                <a:lnTo>
                  <a:pt x="1168565" y="147732"/>
                </a:lnTo>
                <a:cubicBezTo>
                  <a:pt x="1166901" y="152473"/>
                  <a:pt x="1164413" y="156507"/>
                  <a:pt x="1161099" y="159834"/>
                </a:cubicBezTo>
                <a:cubicBezTo>
                  <a:pt x="1157786" y="163160"/>
                  <a:pt x="1154197" y="165623"/>
                  <a:pt x="1150334" y="167220"/>
                </a:cubicBezTo>
                <a:lnTo>
                  <a:pt x="1086840" y="257117"/>
                </a:lnTo>
                <a:lnTo>
                  <a:pt x="1199368" y="257117"/>
                </a:lnTo>
                <a:lnTo>
                  <a:pt x="1193711" y="267176"/>
                </a:lnTo>
                <a:lnTo>
                  <a:pt x="939107" y="267176"/>
                </a:lnTo>
                <a:lnTo>
                  <a:pt x="935336" y="257117"/>
                </a:lnTo>
                <a:lnTo>
                  <a:pt x="1076782" y="257117"/>
                </a:lnTo>
                <a:close/>
                <a:moveTo>
                  <a:pt x="116928" y="89268"/>
                </a:moveTo>
                <a:cubicBezTo>
                  <a:pt x="135186" y="93537"/>
                  <a:pt x="149906" y="99457"/>
                  <a:pt x="161091" y="107027"/>
                </a:cubicBezTo>
                <a:cubicBezTo>
                  <a:pt x="172276" y="114597"/>
                  <a:pt x="177881" y="124603"/>
                  <a:pt x="177907" y="137045"/>
                </a:cubicBezTo>
                <a:cubicBezTo>
                  <a:pt x="177030" y="147326"/>
                  <a:pt x="172656" y="155368"/>
                  <a:pt x="164784" y="161170"/>
                </a:cubicBezTo>
                <a:cubicBezTo>
                  <a:pt x="156913" y="166972"/>
                  <a:pt x="148924" y="171084"/>
                  <a:pt x="140817" y="173507"/>
                </a:cubicBezTo>
                <a:cubicBezTo>
                  <a:pt x="137739" y="159271"/>
                  <a:pt x="134308" y="144524"/>
                  <a:pt x="130523" y="129266"/>
                </a:cubicBezTo>
                <a:cubicBezTo>
                  <a:pt x="126738" y="114008"/>
                  <a:pt x="122206" y="100675"/>
                  <a:pt x="116928" y="89268"/>
                </a:cubicBezTo>
                <a:close/>
                <a:moveTo>
                  <a:pt x="299866" y="87382"/>
                </a:moveTo>
                <a:cubicBezTo>
                  <a:pt x="317429" y="90551"/>
                  <a:pt x="331652" y="96157"/>
                  <a:pt x="342535" y="104198"/>
                </a:cubicBezTo>
                <a:cubicBezTo>
                  <a:pt x="353419" y="112240"/>
                  <a:pt x="359312" y="122560"/>
                  <a:pt x="360216" y="135159"/>
                </a:cubicBezTo>
                <a:cubicBezTo>
                  <a:pt x="360282" y="145794"/>
                  <a:pt x="356850" y="154228"/>
                  <a:pt x="349922" y="160462"/>
                </a:cubicBezTo>
                <a:cubicBezTo>
                  <a:pt x="342994" y="166697"/>
                  <a:pt x="335948" y="171045"/>
                  <a:pt x="328784" y="173507"/>
                </a:cubicBezTo>
                <a:cubicBezTo>
                  <a:pt x="324710" y="159428"/>
                  <a:pt x="320284" y="144366"/>
                  <a:pt x="315503" y="128323"/>
                </a:cubicBezTo>
                <a:cubicBezTo>
                  <a:pt x="310723" y="112279"/>
                  <a:pt x="305510" y="98632"/>
                  <a:pt x="299866" y="87382"/>
                </a:cubicBezTo>
                <a:close/>
                <a:moveTo>
                  <a:pt x="1259719" y="76066"/>
                </a:moveTo>
                <a:lnTo>
                  <a:pt x="1259719" y="413651"/>
                </a:lnTo>
                <a:lnTo>
                  <a:pt x="1304353" y="416166"/>
                </a:lnTo>
                <a:cubicBezTo>
                  <a:pt x="1309919" y="417056"/>
                  <a:pt x="1314032" y="415590"/>
                  <a:pt x="1316690" y="411765"/>
                </a:cubicBezTo>
                <a:cubicBezTo>
                  <a:pt x="1319349" y="407941"/>
                  <a:pt x="1321104" y="402074"/>
                  <a:pt x="1321955" y="394163"/>
                </a:cubicBezTo>
                <a:cubicBezTo>
                  <a:pt x="1325138" y="366987"/>
                  <a:pt x="1323173" y="341186"/>
                  <a:pt x="1316062" y="316761"/>
                </a:cubicBezTo>
                <a:cubicBezTo>
                  <a:pt x="1308950" y="292335"/>
                  <a:pt x="1298342" y="270149"/>
                  <a:pt x="1284236" y="250202"/>
                </a:cubicBezTo>
                <a:lnTo>
                  <a:pt x="1308125" y="76066"/>
                </a:lnTo>
                <a:close/>
                <a:moveTo>
                  <a:pt x="3680307" y="62236"/>
                </a:moveTo>
                <a:lnTo>
                  <a:pt x="3680307" y="134531"/>
                </a:lnTo>
                <a:lnTo>
                  <a:pt x="3724941" y="134531"/>
                </a:lnTo>
                <a:lnTo>
                  <a:pt x="3724941" y="62236"/>
                </a:lnTo>
                <a:close/>
                <a:moveTo>
                  <a:pt x="3494855" y="51549"/>
                </a:moveTo>
                <a:lnTo>
                  <a:pt x="3914165" y="51549"/>
                </a:lnTo>
                <a:lnTo>
                  <a:pt x="3908507" y="62236"/>
                </a:lnTo>
                <a:lnTo>
                  <a:pt x="3776490" y="62236"/>
                </a:lnTo>
                <a:lnTo>
                  <a:pt x="3776490" y="134531"/>
                </a:lnTo>
                <a:lnTo>
                  <a:pt x="3817982" y="134531"/>
                </a:lnTo>
                <a:lnTo>
                  <a:pt x="3874560" y="114414"/>
                </a:lnTo>
                <a:lnTo>
                  <a:pt x="3874560" y="305523"/>
                </a:lnTo>
                <a:cubicBezTo>
                  <a:pt x="3867763" y="307226"/>
                  <a:pt x="3858412" y="307121"/>
                  <a:pt x="3846507" y="305209"/>
                </a:cubicBezTo>
                <a:cubicBezTo>
                  <a:pt x="3834601" y="303297"/>
                  <a:pt x="3825093" y="298792"/>
                  <a:pt x="3817982" y="291693"/>
                </a:cubicBezTo>
                <a:lnTo>
                  <a:pt x="3817982" y="269690"/>
                </a:lnTo>
                <a:lnTo>
                  <a:pt x="3653275" y="269690"/>
                </a:lnTo>
                <a:lnTo>
                  <a:pt x="3714254" y="293579"/>
                </a:lnTo>
                <a:cubicBezTo>
                  <a:pt x="3713154" y="298150"/>
                  <a:pt x="3710640" y="301896"/>
                  <a:pt x="3706710" y="304816"/>
                </a:cubicBezTo>
                <a:cubicBezTo>
                  <a:pt x="3702781" y="307737"/>
                  <a:pt x="3698381" y="308811"/>
                  <a:pt x="3693509" y="308038"/>
                </a:cubicBezTo>
                <a:lnTo>
                  <a:pt x="3673392" y="352672"/>
                </a:lnTo>
                <a:lnTo>
                  <a:pt x="3921080" y="352672"/>
                </a:lnTo>
                <a:lnTo>
                  <a:pt x="3915422" y="362731"/>
                </a:lnTo>
                <a:lnTo>
                  <a:pt x="3811695" y="362731"/>
                </a:lnTo>
                <a:cubicBezTo>
                  <a:pt x="3806037" y="379992"/>
                  <a:pt x="3799751" y="396075"/>
                  <a:pt x="3792835" y="410979"/>
                </a:cubicBezTo>
                <a:cubicBezTo>
                  <a:pt x="3785920" y="425884"/>
                  <a:pt x="3778376" y="439766"/>
                  <a:pt x="3770204" y="452628"/>
                </a:cubicBezTo>
                <a:cubicBezTo>
                  <a:pt x="3803562" y="461232"/>
                  <a:pt x="3828472" y="471526"/>
                  <a:pt x="3844935" y="483510"/>
                </a:cubicBezTo>
                <a:cubicBezTo>
                  <a:pt x="3861398" y="495494"/>
                  <a:pt x="3871063" y="508460"/>
                  <a:pt x="3873931" y="522408"/>
                </a:cubicBezTo>
                <a:cubicBezTo>
                  <a:pt x="3877926" y="541477"/>
                  <a:pt x="3877166" y="555359"/>
                  <a:pt x="3871653" y="564056"/>
                </a:cubicBezTo>
                <a:cubicBezTo>
                  <a:pt x="3866139" y="572752"/>
                  <a:pt x="3858307" y="578777"/>
                  <a:pt x="3848157" y="582129"/>
                </a:cubicBezTo>
                <a:cubicBezTo>
                  <a:pt x="3831445" y="567016"/>
                  <a:pt x="3813947" y="552295"/>
                  <a:pt x="3795664" y="537967"/>
                </a:cubicBezTo>
                <a:cubicBezTo>
                  <a:pt x="3777381" y="523639"/>
                  <a:pt x="3756741" y="509861"/>
                  <a:pt x="3733743" y="496633"/>
                </a:cubicBezTo>
                <a:cubicBezTo>
                  <a:pt x="3709055" y="520430"/>
                  <a:pt x="3677177" y="539159"/>
                  <a:pt x="3638109" y="552819"/>
                </a:cubicBezTo>
                <a:cubicBezTo>
                  <a:pt x="3599041" y="566479"/>
                  <a:pt x="3550033" y="575620"/>
                  <a:pt x="3491083" y="580244"/>
                </a:cubicBezTo>
                <a:cubicBezTo>
                  <a:pt x="3540616" y="562104"/>
                  <a:pt x="3580797" y="544162"/>
                  <a:pt x="3611627" y="526415"/>
                </a:cubicBezTo>
                <a:cubicBezTo>
                  <a:pt x="3642457" y="508669"/>
                  <a:pt x="3666608" y="490569"/>
                  <a:pt x="3684079" y="472116"/>
                </a:cubicBezTo>
                <a:cubicBezTo>
                  <a:pt x="3668402" y="465515"/>
                  <a:pt x="3651350" y="459228"/>
                  <a:pt x="3632923" y="453256"/>
                </a:cubicBezTo>
                <a:cubicBezTo>
                  <a:pt x="3614495" y="447284"/>
                  <a:pt x="3594457" y="441626"/>
                  <a:pt x="3572808" y="436283"/>
                </a:cubicBezTo>
                <a:cubicBezTo>
                  <a:pt x="3578505" y="425831"/>
                  <a:pt x="3584399" y="414358"/>
                  <a:pt x="3590489" y="401864"/>
                </a:cubicBezTo>
                <a:cubicBezTo>
                  <a:pt x="3596579" y="389370"/>
                  <a:pt x="3602630" y="376325"/>
                  <a:pt x="3608641" y="362731"/>
                </a:cubicBezTo>
                <a:lnTo>
                  <a:pt x="3487940" y="362731"/>
                </a:lnTo>
                <a:lnTo>
                  <a:pt x="3484168" y="352672"/>
                </a:lnTo>
                <a:lnTo>
                  <a:pt x="3613042" y="352672"/>
                </a:lnTo>
                <a:cubicBezTo>
                  <a:pt x="3618778" y="338763"/>
                  <a:pt x="3624122" y="324776"/>
                  <a:pt x="3629072" y="310710"/>
                </a:cubicBezTo>
                <a:cubicBezTo>
                  <a:pt x="3634023" y="296644"/>
                  <a:pt x="3638109" y="282971"/>
                  <a:pt x="3641331" y="269690"/>
                </a:cubicBezTo>
                <a:lnTo>
                  <a:pt x="3589153" y="269690"/>
                </a:lnTo>
                <a:lnTo>
                  <a:pt x="3589153" y="293579"/>
                </a:lnTo>
                <a:cubicBezTo>
                  <a:pt x="3580810" y="300298"/>
                  <a:pt x="3571721" y="304620"/>
                  <a:pt x="3561885" y="306545"/>
                </a:cubicBezTo>
                <a:cubicBezTo>
                  <a:pt x="3552050" y="308470"/>
                  <a:pt x="3542489" y="309177"/>
                  <a:pt x="3533203" y="308667"/>
                </a:cubicBezTo>
                <a:lnTo>
                  <a:pt x="3533203" y="111899"/>
                </a:lnTo>
                <a:cubicBezTo>
                  <a:pt x="3543746" y="114021"/>
                  <a:pt x="3553935" y="116850"/>
                  <a:pt x="3563771" y="120386"/>
                </a:cubicBezTo>
                <a:cubicBezTo>
                  <a:pt x="3573607" y="123922"/>
                  <a:pt x="3582067" y="128637"/>
                  <a:pt x="3589153" y="134531"/>
                </a:cubicBezTo>
                <a:lnTo>
                  <a:pt x="3631272" y="134531"/>
                </a:lnTo>
                <a:lnTo>
                  <a:pt x="3631272" y="62236"/>
                </a:lnTo>
                <a:lnTo>
                  <a:pt x="3499256" y="62236"/>
                </a:lnTo>
                <a:close/>
                <a:moveTo>
                  <a:pt x="1539106" y="40233"/>
                </a:moveTo>
                <a:lnTo>
                  <a:pt x="1618945" y="85496"/>
                </a:lnTo>
                <a:cubicBezTo>
                  <a:pt x="1617910" y="92202"/>
                  <a:pt x="1614950" y="97493"/>
                  <a:pt x="1610065" y="101369"/>
                </a:cubicBezTo>
                <a:cubicBezTo>
                  <a:pt x="1605180" y="105246"/>
                  <a:pt x="1598920" y="107080"/>
                  <a:pt x="1591284" y="106870"/>
                </a:cubicBezTo>
                <a:cubicBezTo>
                  <a:pt x="1568653" y="161825"/>
                  <a:pt x="1540521" y="208921"/>
                  <a:pt x="1506888" y="248159"/>
                </a:cubicBezTo>
                <a:cubicBezTo>
                  <a:pt x="1473255" y="287397"/>
                  <a:pt x="1437893" y="317206"/>
                  <a:pt x="1400803" y="337585"/>
                </a:cubicBezTo>
                <a:cubicBezTo>
                  <a:pt x="1414478" y="317510"/>
                  <a:pt x="1430994" y="290463"/>
                  <a:pt x="1450350" y="256442"/>
                </a:cubicBezTo>
                <a:cubicBezTo>
                  <a:pt x="1469706" y="222421"/>
                  <a:pt x="1487805" y="186200"/>
                  <a:pt x="1504647" y="147779"/>
                </a:cubicBezTo>
                <a:cubicBezTo>
                  <a:pt x="1521489" y="109357"/>
                  <a:pt x="1532975" y="73509"/>
                  <a:pt x="1539106" y="40233"/>
                </a:cubicBezTo>
                <a:close/>
                <a:moveTo>
                  <a:pt x="1315040" y="24517"/>
                </a:moveTo>
                <a:lnTo>
                  <a:pt x="1386077" y="75438"/>
                </a:lnTo>
                <a:cubicBezTo>
                  <a:pt x="1384440" y="81318"/>
                  <a:pt x="1382057" y="85430"/>
                  <a:pt x="1378927" y="87775"/>
                </a:cubicBezTo>
                <a:cubicBezTo>
                  <a:pt x="1375797" y="90119"/>
                  <a:pt x="1372313" y="91245"/>
                  <a:pt x="1368475" y="91154"/>
                </a:cubicBezTo>
                <a:lnTo>
                  <a:pt x="1288637" y="247688"/>
                </a:lnTo>
                <a:cubicBezTo>
                  <a:pt x="1309875" y="257428"/>
                  <a:pt x="1329286" y="273222"/>
                  <a:pt x="1346868" y="295069"/>
                </a:cubicBezTo>
                <a:cubicBezTo>
                  <a:pt x="1364451" y="316917"/>
                  <a:pt x="1375992" y="341698"/>
                  <a:pt x="1381491" y="369413"/>
                </a:cubicBezTo>
                <a:cubicBezTo>
                  <a:pt x="1386989" y="397128"/>
                  <a:pt x="1382232" y="424656"/>
                  <a:pt x="1367218" y="451999"/>
                </a:cubicBezTo>
                <a:cubicBezTo>
                  <a:pt x="1360971" y="462254"/>
                  <a:pt x="1350834" y="470819"/>
                  <a:pt x="1336807" y="477695"/>
                </a:cubicBezTo>
                <a:cubicBezTo>
                  <a:pt x="1322780" y="484571"/>
                  <a:pt x="1308400" y="488578"/>
                  <a:pt x="1293666" y="489718"/>
                </a:cubicBezTo>
                <a:cubicBezTo>
                  <a:pt x="1292487" y="474080"/>
                  <a:pt x="1290130" y="460250"/>
                  <a:pt x="1286594" y="448227"/>
                </a:cubicBezTo>
                <a:cubicBezTo>
                  <a:pt x="1283057" y="436204"/>
                  <a:pt x="1274099" y="425517"/>
                  <a:pt x="1259719" y="416166"/>
                </a:cubicBezTo>
                <a:lnTo>
                  <a:pt x="1259719" y="558241"/>
                </a:lnTo>
                <a:cubicBezTo>
                  <a:pt x="1251952" y="564357"/>
                  <a:pt x="1243439" y="568312"/>
                  <a:pt x="1234180" y="570107"/>
                </a:cubicBezTo>
                <a:cubicBezTo>
                  <a:pt x="1224921" y="571901"/>
                  <a:pt x="1216250" y="572556"/>
                  <a:pt x="1208170" y="572071"/>
                </a:cubicBezTo>
                <a:lnTo>
                  <a:pt x="1208170" y="45891"/>
                </a:lnTo>
                <a:cubicBezTo>
                  <a:pt x="1217979" y="47397"/>
                  <a:pt x="1227278" y="49728"/>
                  <a:pt x="1236066" y="52885"/>
                </a:cubicBezTo>
                <a:cubicBezTo>
                  <a:pt x="1244854" y="56041"/>
                  <a:pt x="1252738" y="60415"/>
                  <a:pt x="1259719" y="66008"/>
                </a:cubicBezTo>
                <a:lnTo>
                  <a:pt x="1309382" y="66008"/>
                </a:lnTo>
                <a:close/>
                <a:moveTo>
                  <a:pt x="3070879" y="19488"/>
                </a:moveTo>
                <a:lnTo>
                  <a:pt x="3142545" y="33947"/>
                </a:lnTo>
                <a:cubicBezTo>
                  <a:pt x="3142440" y="39997"/>
                  <a:pt x="3140606" y="45027"/>
                  <a:pt x="3137044" y="49034"/>
                </a:cubicBezTo>
                <a:cubicBezTo>
                  <a:pt x="3133481" y="53042"/>
                  <a:pt x="3128819" y="55556"/>
                  <a:pt x="3123057" y="56578"/>
                </a:cubicBezTo>
                <a:lnTo>
                  <a:pt x="3123057" y="155276"/>
                </a:lnTo>
                <a:lnTo>
                  <a:pt x="3188436" y="155276"/>
                </a:lnTo>
                <a:lnTo>
                  <a:pt x="3182778" y="164706"/>
                </a:lnTo>
                <a:lnTo>
                  <a:pt x="3123057" y="164706"/>
                </a:lnTo>
                <a:lnTo>
                  <a:pt x="3123057" y="273462"/>
                </a:lnTo>
                <a:lnTo>
                  <a:pt x="3162661" y="261518"/>
                </a:lnTo>
                <a:lnTo>
                  <a:pt x="3162661" y="191109"/>
                </a:lnTo>
                <a:cubicBezTo>
                  <a:pt x="3172733" y="191947"/>
                  <a:pt x="3182137" y="193729"/>
                  <a:pt x="3190872" y="196453"/>
                </a:cubicBezTo>
                <a:cubicBezTo>
                  <a:pt x="3199608" y="199177"/>
                  <a:pt x="3207597" y="203473"/>
                  <a:pt x="3214839" y="209340"/>
                </a:cubicBezTo>
                <a:lnTo>
                  <a:pt x="3245643" y="209340"/>
                </a:lnTo>
                <a:lnTo>
                  <a:pt x="3321710" y="209340"/>
                </a:lnTo>
                <a:lnTo>
                  <a:pt x="3332397" y="105613"/>
                </a:lnTo>
                <a:lnTo>
                  <a:pt x="3390861" y="135159"/>
                </a:lnTo>
                <a:cubicBezTo>
                  <a:pt x="3390076" y="140555"/>
                  <a:pt x="3388190" y="144537"/>
                  <a:pt x="3385204" y="147104"/>
                </a:cubicBezTo>
                <a:cubicBezTo>
                  <a:pt x="3382217" y="149671"/>
                  <a:pt x="3379074" y="150509"/>
                  <a:pt x="3375774" y="149618"/>
                </a:cubicBezTo>
                <a:cubicBezTo>
                  <a:pt x="3370391" y="161222"/>
                  <a:pt x="3363712" y="171961"/>
                  <a:pt x="3355736" y="181837"/>
                </a:cubicBezTo>
                <a:cubicBezTo>
                  <a:pt x="3347760" y="191712"/>
                  <a:pt x="3338723" y="200879"/>
                  <a:pt x="3328625" y="209340"/>
                </a:cubicBezTo>
                <a:lnTo>
                  <a:pt x="3383946" y="209340"/>
                </a:lnTo>
                <a:lnTo>
                  <a:pt x="3438010" y="192366"/>
                </a:lnTo>
                <a:lnTo>
                  <a:pt x="3438010" y="510463"/>
                </a:lnTo>
                <a:cubicBezTo>
                  <a:pt x="3437853" y="533383"/>
                  <a:pt x="3431881" y="550252"/>
                  <a:pt x="3420094" y="561070"/>
                </a:cubicBezTo>
                <a:cubicBezTo>
                  <a:pt x="3408307" y="571888"/>
                  <a:pt x="3391647" y="578698"/>
                  <a:pt x="3370116" y="581501"/>
                </a:cubicBezTo>
                <a:cubicBezTo>
                  <a:pt x="3369919" y="564291"/>
                  <a:pt x="3365755" y="550933"/>
                  <a:pt x="3357622" y="541424"/>
                </a:cubicBezTo>
                <a:cubicBezTo>
                  <a:pt x="3349488" y="531916"/>
                  <a:pt x="3334794" y="523901"/>
                  <a:pt x="3313538" y="517379"/>
                </a:cubicBezTo>
                <a:lnTo>
                  <a:pt x="3369487" y="518636"/>
                </a:lnTo>
                <a:cubicBezTo>
                  <a:pt x="3374215" y="518662"/>
                  <a:pt x="3377804" y="516409"/>
                  <a:pt x="3380253" y="511878"/>
                </a:cubicBezTo>
                <a:cubicBezTo>
                  <a:pt x="3382702" y="507346"/>
                  <a:pt x="3383933" y="502265"/>
                  <a:pt x="3383946" y="496633"/>
                </a:cubicBezTo>
                <a:lnTo>
                  <a:pt x="3383946" y="218770"/>
                </a:lnTo>
                <a:lnTo>
                  <a:pt x="3214839" y="218770"/>
                </a:lnTo>
                <a:lnTo>
                  <a:pt x="3214839" y="561384"/>
                </a:lnTo>
                <a:cubicBezTo>
                  <a:pt x="3207440" y="567631"/>
                  <a:pt x="3199136" y="572110"/>
                  <a:pt x="3189929" y="574821"/>
                </a:cubicBezTo>
                <a:cubicBezTo>
                  <a:pt x="3180722" y="577532"/>
                  <a:pt x="3171633" y="578711"/>
                  <a:pt x="3162661" y="578358"/>
                </a:cubicBezTo>
                <a:lnTo>
                  <a:pt x="3162661" y="268433"/>
                </a:lnTo>
                <a:lnTo>
                  <a:pt x="3123057" y="309295"/>
                </a:lnTo>
                <a:lnTo>
                  <a:pt x="3123057" y="511721"/>
                </a:lnTo>
                <a:cubicBezTo>
                  <a:pt x="3123711" y="526206"/>
                  <a:pt x="3119259" y="540612"/>
                  <a:pt x="3109698" y="554940"/>
                </a:cubicBezTo>
                <a:cubicBezTo>
                  <a:pt x="3100137" y="569268"/>
                  <a:pt x="3081539" y="577703"/>
                  <a:pt x="3053905" y="580244"/>
                </a:cubicBezTo>
                <a:cubicBezTo>
                  <a:pt x="3054625" y="568823"/>
                  <a:pt x="3052556" y="555831"/>
                  <a:pt x="3047697" y="541267"/>
                </a:cubicBezTo>
                <a:cubicBezTo>
                  <a:pt x="3042838" y="526703"/>
                  <a:pt x="3030868" y="513083"/>
                  <a:pt x="3011785" y="500405"/>
                </a:cubicBezTo>
                <a:lnTo>
                  <a:pt x="3058306" y="500405"/>
                </a:lnTo>
                <a:cubicBezTo>
                  <a:pt x="3063780" y="499907"/>
                  <a:pt x="3067290" y="496816"/>
                  <a:pt x="3068835" y="491132"/>
                </a:cubicBezTo>
                <a:cubicBezTo>
                  <a:pt x="3070381" y="485448"/>
                  <a:pt x="3071062" y="480157"/>
                  <a:pt x="3070879" y="475259"/>
                </a:cubicBezTo>
                <a:lnTo>
                  <a:pt x="3070879" y="356444"/>
                </a:lnTo>
                <a:cubicBezTo>
                  <a:pt x="3062706" y="362626"/>
                  <a:pt x="3054534" y="368493"/>
                  <a:pt x="3046361" y="374046"/>
                </a:cubicBezTo>
                <a:cubicBezTo>
                  <a:pt x="3046924" y="381472"/>
                  <a:pt x="3046112" y="387051"/>
                  <a:pt x="3043925" y="390784"/>
                </a:cubicBezTo>
                <a:cubicBezTo>
                  <a:pt x="3041738" y="394517"/>
                  <a:pt x="3038569" y="397110"/>
                  <a:pt x="3034417" y="398564"/>
                </a:cubicBezTo>
                <a:lnTo>
                  <a:pt x="3010528" y="306781"/>
                </a:lnTo>
                <a:lnTo>
                  <a:pt x="3070879" y="289179"/>
                </a:lnTo>
                <a:lnTo>
                  <a:pt x="3070879" y="164706"/>
                </a:lnTo>
                <a:lnTo>
                  <a:pt x="3023101" y="164706"/>
                </a:lnTo>
                <a:lnTo>
                  <a:pt x="3017443" y="155276"/>
                </a:lnTo>
                <a:lnTo>
                  <a:pt x="3070879" y="155276"/>
                </a:lnTo>
                <a:close/>
                <a:moveTo>
                  <a:pt x="2117312" y="16973"/>
                </a:moveTo>
                <a:cubicBezTo>
                  <a:pt x="2126152" y="17532"/>
                  <a:pt x="2136761" y="20116"/>
                  <a:pt x="2149140" y="24726"/>
                </a:cubicBezTo>
                <a:cubicBezTo>
                  <a:pt x="2161519" y="29337"/>
                  <a:pt x="2172920" y="36391"/>
                  <a:pt x="2183343" y="45891"/>
                </a:cubicBezTo>
                <a:cubicBezTo>
                  <a:pt x="2193766" y="55391"/>
                  <a:pt x="2200464" y="67754"/>
                  <a:pt x="2203437" y="82981"/>
                </a:cubicBezTo>
                <a:cubicBezTo>
                  <a:pt x="2205955" y="98880"/>
                  <a:pt x="2204341" y="111507"/>
                  <a:pt x="2198594" y="120863"/>
                </a:cubicBezTo>
                <a:cubicBezTo>
                  <a:pt x="2192847" y="130219"/>
                  <a:pt x="2185458" y="136467"/>
                  <a:pt x="2176428" y="139606"/>
                </a:cubicBezTo>
                <a:cubicBezTo>
                  <a:pt x="2167398" y="142746"/>
                  <a:pt x="2159218" y="142940"/>
                  <a:pt x="2151888" y="140188"/>
                </a:cubicBezTo>
                <a:cubicBezTo>
                  <a:pt x="2149272" y="128900"/>
                  <a:pt x="2145912" y="115504"/>
                  <a:pt x="2141806" y="100001"/>
                </a:cubicBezTo>
                <a:cubicBezTo>
                  <a:pt x="2137700" y="84499"/>
                  <a:pt x="2133455" y="69240"/>
                  <a:pt x="2129070" y="54226"/>
                </a:cubicBezTo>
                <a:cubicBezTo>
                  <a:pt x="2124685" y="39213"/>
                  <a:pt x="2120765" y="26795"/>
                  <a:pt x="2117312" y="16973"/>
                </a:cubicBezTo>
                <a:close/>
                <a:moveTo>
                  <a:pt x="1647863" y="13830"/>
                </a:moveTo>
                <a:cubicBezTo>
                  <a:pt x="1667626" y="68025"/>
                  <a:pt x="1693479" y="113497"/>
                  <a:pt x="1725422" y="150247"/>
                </a:cubicBezTo>
                <a:cubicBezTo>
                  <a:pt x="1757365" y="186997"/>
                  <a:pt x="1799407" y="214238"/>
                  <a:pt x="1851545" y="231971"/>
                </a:cubicBezTo>
                <a:cubicBezTo>
                  <a:pt x="1842128" y="243313"/>
                  <a:pt x="1832987" y="255362"/>
                  <a:pt x="1824120" y="268119"/>
                </a:cubicBezTo>
                <a:cubicBezTo>
                  <a:pt x="1815254" y="280875"/>
                  <a:pt x="1806584" y="296068"/>
                  <a:pt x="1798110" y="313696"/>
                </a:cubicBezTo>
                <a:cubicBezTo>
                  <a:pt x="1790815" y="308077"/>
                  <a:pt x="1783088" y="301869"/>
                  <a:pt x="1774928" y="295072"/>
                </a:cubicBezTo>
                <a:cubicBezTo>
                  <a:pt x="1766769" y="288275"/>
                  <a:pt x="1758570" y="280652"/>
                  <a:pt x="1750333" y="272205"/>
                </a:cubicBezTo>
                <a:cubicBezTo>
                  <a:pt x="1749529" y="304340"/>
                  <a:pt x="1748761" y="332342"/>
                  <a:pt x="1748027" y="356211"/>
                </a:cubicBezTo>
                <a:cubicBezTo>
                  <a:pt x="1747294" y="380081"/>
                  <a:pt x="1746386" y="401889"/>
                  <a:pt x="1745303" y="421637"/>
                </a:cubicBezTo>
                <a:cubicBezTo>
                  <a:pt x="1744221" y="441386"/>
                  <a:pt x="1742754" y="461145"/>
                  <a:pt x="1740903" y="480917"/>
                </a:cubicBezTo>
                <a:cubicBezTo>
                  <a:pt x="1737196" y="513135"/>
                  <a:pt x="1726221" y="535609"/>
                  <a:pt x="1707977" y="548339"/>
                </a:cubicBezTo>
                <a:cubicBezTo>
                  <a:pt x="1689733" y="561070"/>
                  <a:pt x="1665714" y="568771"/>
                  <a:pt x="1635918" y="571442"/>
                </a:cubicBezTo>
                <a:cubicBezTo>
                  <a:pt x="1634560" y="558299"/>
                  <a:pt x="1632177" y="547356"/>
                  <a:pt x="1628770" y="538613"/>
                </a:cubicBezTo>
                <a:cubicBezTo>
                  <a:pt x="1625363" y="529870"/>
                  <a:pt x="1619022" y="521721"/>
                  <a:pt x="1609748" y="514165"/>
                </a:cubicBezTo>
                <a:cubicBezTo>
                  <a:pt x="1600473" y="506610"/>
                  <a:pt x="1586356" y="498042"/>
                  <a:pt x="1567395" y="488461"/>
                </a:cubicBezTo>
                <a:lnTo>
                  <a:pt x="1642833" y="496633"/>
                </a:lnTo>
                <a:cubicBezTo>
                  <a:pt x="1652826" y="498113"/>
                  <a:pt x="1661444" y="495782"/>
                  <a:pt x="1668687" y="489639"/>
                </a:cubicBezTo>
                <a:cubicBezTo>
                  <a:pt x="1675929" y="483497"/>
                  <a:pt x="1680304" y="472207"/>
                  <a:pt x="1681810" y="455771"/>
                </a:cubicBezTo>
                <a:cubicBezTo>
                  <a:pt x="1684010" y="430297"/>
                  <a:pt x="1685739" y="403606"/>
                  <a:pt x="1686996" y="375696"/>
                </a:cubicBezTo>
                <a:cubicBezTo>
                  <a:pt x="1688253" y="347787"/>
                  <a:pt x="1689039" y="314966"/>
                  <a:pt x="1689354" y="277234"/>
                </a:cubicBezTo>
                <a:lnTo>
                  <a:pt x="1603228" y="277234"/>
                </a:lnTo>
                <a:cubicBezTo>
                  <a:pt x="1598757" y="329731"/>
                  <a:pt x="1590922" y="372981"/>
                  <a:pt x="1579723" y="406982"/>
                </a:cubicBezTo>
                <a:cubicBezTo>
                  <a:pt x="1568523" y="440983"/>
                  <a:pt x="1554382" y="468535"/>
                  <a:pt x="1537299" y="489639"/>
                </a:cubicBezTo>
                <a:cubicBezTo>
                  <a:pt x="1520215" y="510743"/>
                  <a:pt x="1500613" y="528198"/>
                  <a:pt x="1478491" y="542004"/>
                </a:cubicBezTo>
                <a:cubicBezTo>
                  <a:pt x="1456368" y="555810"/>
                  <a:pt x="1432149" y="568766"/>
                  <a:pt x="1405832" y="580872"/>
                </a:cubicBezTo>
                <a:cubicBezTo>
                  <a:pt x="1433831" y="551582"/>
                  <a:pt x="1457254" y="523758"/>
                  <a:pt x="1476101" y="497401"/>
                </a:cubicBezTo>
                <a:cubicBezTo>
                  <a:pt x="1494949" y="471045"/>
                  <a:pt x="1509711" y="440846"/>
                  <a:pt x="1520386" y="406806"/>
                </a:cubicBezTo>
                <a:cubicBezTo>
                  <a:pt x="1531062" y="372766"/>
                  <a:pt x="1538140" y="329575"/>
                  <a:pt x="1541621" y="277234"/>
                </a:cubicBezTo>
                <a:lnTo>
                  <a:pt x="1496987" y="277234"/>
                </a:lnTo>
                <a:lnTo>
                  <a:pt x="1492586" y="266547"/>
                </a:lnTo>
                <a:lnTo>
                  <a:pt x="1689354" y="266547"/>
                </a:lnTo>
                <a:lnTo>
                  <a:pt x="1689354" y="265918"/>
                </a:lnTo>
                <a:lnTo>
                  <a:pt x="1732102" y="251460"/>
                </a:lnTo>
                <a:cubicBezTo>
                  <a:pt x="1714840" y="230439"/>
                  <a:pt x="1698757" y="201128"/>
                  <a:pt x="1683853" y="163527"/>
                </a:cubicBezTo>
                <a:cubicBezTo>
                  <a:pt x="1668949" y="125926"/>
                  <a:pt x="1656952" y="76027"/>
                  <a:pt x="1647863" y="13830"/>
                </a:cubicBezTo>
                <a:close/>
                <a:moveTo>
                  <a:pt x="3258216" y="10058"/>
                </a:moveTo>
                <a:cubicBezTo>
                  <a:pt x="3276945" y="10451"/>
                  <a:pt x="3293080" y="13751"/>
                  <a:pt x="3306622" y="19959"/>
                </a:cubicBezTo>
                <a:cubicBezTo>
                  <a:pt x="3320165" y="26167"/>
                  <a:pt x="3328127" y="36697"/>
                  <a:pt x="3330511" y="51549"/>
                </a:cubicBezTo>
                <a:cubicBezTo>
                  <a:pt x="3330943" y="58857"/>
                  <a:pt x="3329607" y="65929"/>
                  <a:pt x="3326503" y="72766"/>
                </a:cubicBezTo>
                <a:cubicBezTo>
                  <a:pt x="3323400" y="79602"/>
                  <a:pt x="3319706" y="85732"/>
                  <a:pt x="3315424" y="91154"/>
                </a:cubicBezTo>
                <a:lnTo>
                  <a:pt x="3453726" y="91154"/>
                </a:lnTo>
                <a:lnTo>
                  <a:pt x="3448069" y="101841"/>
                </a:lnTo>
                <a:lnTo>
                  <a:pt x="3164547" y="101841"/>
                </a:lnTo>
                <a:lnTo>
                  <a:pt x="3160147" y="91154"/>
                </a:lnTo>
                <a:lnTo>
                  <a:pt x="3281476" y="91154"/>
                </a:lnTo>
                <a:cubicBezTo>
                  <a:pt x="3278582" y="79524"/>
                  <a:pt x="3275098" y="66479"/>
                  <a:pt x="3271025" y="52020"/>
                </a:cubicBezTo>
                <a:cubicBezTo>
                  <a:pt x="3266952" y="37561"/>
                  <a:pt x="3262682" y="23574"/>
                  <a:pt x="3258216" y="10058"/>
                </a:cubicBezTo>
                <a:close/>
                <a:moveTo>
                  <a:pt x="2312193" y="6915"/>
                </a:moveTo>
                <a:lnTo>
                  <a:pt x="2389517" y="33947"/>
                </a:lnTo>
                <a:cubicBezTo>
                  <a:pt x="2387631" y="38583"/>
                  <a:pt x="2385274" y="42198"/>
                  <a:pt x="2382445" y="44791"/>
                </a:cubicBezTo>
                <a:cubicBezTo>
                  <a:pt x="2379616" y="47384"/>
                  <a:pt x="2376315" y="49427"/>
                  <a:pt x="2372544" y="50920"/>
                </a:cubicBezTo>
                <a:lnTo>
                  <a:pt x="2371286" y="54063"/>
                </a:lnTo>
                <a:cubicBezTo>
                  <a:pt x="2383095" y="72003"/>
                  <a:pt x="2397197" y="90327"/>
                  <a:pt x="2413592" y="109035"/>
                </a:cubicBezTo>
                <a:cubicBezTo>
                  <a:pt x="2429987" y="127744"/>
                  <a:pt x="2448234" y="144810"/>
                  <a:pt x="2468331" y="160235"/>
                </a:cubicBezTo>
                <a:cubicBezTo>
                  <a:pt x="2488429" y="175661"/>
                  <a:pt x="2509935" y="187419"/>
                  <a:pt x="2532850" y="195510"/>
                </a:cubicBezTo>
                <a:cubicBezTo>
                  <a:pt x="2523472" y="205529"/>
                  <a:pt x="2514409" y="217080"/>
                  <a:pt x="2505660" y="230164"/>
                </a:cubicBezTo>
                <a:cubicBezTo>
                  <a:pt x="2496912" y="243248"/>
                  <a:pt x="2488163" y="258100"/>
                  <a:pt x="2479414" y="274720"/>
                </a:cubicBezTo>
                <a:cubicBezTo>
                  <a:pt x="2451570" y="249155"/>
                  <a:pt x="2428520" y="218717"/>
                  <a:pt x="2410263" y="183408"/>
                </a:cubicBezTo>
                <a:cubicBezTo>
                  <a:pt x="2392006" y="148099"/>
                  <a:pt x="2377756" y="108546"/>
                  <a:pt x="2367515" y="64751"/>
                </a:cubicBezTo>
                <a:cubicBezTo>
                  <a:pt x="2360390" y="85011"/>
                  <a:pt x="2350122" y="108926"/>
                  <a:pt x="2336711" y="136495"/>
                </a:cubicBezTo>
                <a:cubicBezTo>
                  <a:pt x="2323300" y="164064"/>
                  <a:pt x="2306116" y="192537"/>
                  <a:pt x="2285161" y="221913"/>
                </a:cubicBezTo>
                <a:lnTo>
                  <a:pt x="2344254" y="232600"/>
                </a:lnTo>
                <a:cubicBezTo>
                  <a:pt x="2343456" y="235088"/>
                  <a:pt x="2341439" y="238913"/>
                  <a:pt x="2338204" y="244073"/>
                </a:cubicBezTo>
                <a:cubicBezTo>
                  <a:pt x="2334969" y="249233"/>
                  <a:pt x="2331537" y="252114"/>
                  <a:pt x="2327909" y="252717"/>
                </a:cubicBezTo>
                <a:lnTo>
                  <a:pt x="2327909" y="366503"/>
                </a:lnTo>
                <a:cubicBezTo>
                  <a:pt x="2344935" y="347080"/>
                  <a:pt x="2361018" y="327146"/>
                  <a:pt x="2376159" y="306702"/>
                </a:cubicBezTo>
                <a:cubicBezTo>
                  <a:pt x="2391299" y="286258"/>
                  <a:pt x="2405181" y="264910"/>
                  <a:pt x="2417807" y="242658"/>
                </a:cubicBezTo>
                <a:lnTo>
                  <a:pt x="2473756" y="309924"/>
                </a:lnTo>
                <a:cubicBezTo>
                  <a:pt x="2470639" y="312766"/>
                  <a:pt x="2467444" y="314626"/>
                  <a:pt x="2464169" y="315503"/>
                </a:cubicBezTo>
                <a:cubicBezTo>
                  <a:pt x="2460895" y="316381"/>
                  <a:pt x="2457385" y="316197"/>
                  <a:pt x="2453640" y="314953"/>
                </a:cubicBezTo>
                <a:cubicBezTo>
                  <a:pt x="2432881" y="329072"/>
                  <a:pt x="2412005" y="341540"/>
                  <a:pt x="2391010" y="352358"/>
                </a:cubicBezTo>
                <a:cubicBezTo>
                  <a:pt x="2370016" y="363176"/>
                  <a:pt x="2348983" y="372501"/>
                  <a:pt x="2327909" y="380333"/>
                </a:cubicBezTo>
                <a:lnTo>
                  <a:pt x="2327909" y="468972"/>
                </a:lnTo>
                <a:cubicBezTo>
                  <a:pt x="2327648" y="480052"/>
                  <a:pt x="2328643" y="487596"/>
                  <a:pt x="2330896" y="491604"/>
                </a:cubicBezTo>
                <a:cubicBezTo>
                  <a:pt x="2333148" y="495611"/>
                  <a:pt x="2338230" y="497497"/>
                  <a:pt x="2346140" y="497262"/>
                </a:cubicBezTo>
                <a:lnTo>
                  <a:pt x="2424722" y="497262"/>
                </a:lnTo>
                <a:cubicBezTo>
                  <a:pt x="2433434" y="496928"/>
                  <a:pt x="2440876" y="491169"/>
                  <a:pt x="2447050" y="479985"/>
                </a:cubicBezTo>
                <a:cubicBezTo>
                  <a:pt x="2453224" y="468802"/>
                  <a:pt x="2458665" y="454195"/>
                  <a:pt x="2463372" y="436166"/>
                </a:cubicBezTo>
                <a:cubicBezTo>
                  <a:pt x="2468079" y="418137"/>
                  <a:pt x="2472588" y="398688"/>
                  <a:pt x="2476900" y="377818"/>
                </a:cubicBezTo>
                <a:cubicBezTo>
                  <a:pt x="2475655" y="407574"/>
                  <a:pt x="2476886" y="433716"/>
                  <a:pt x="2480593" y="456242"/>
                </a:cubicBezTo>
                <a:cubicBezTo>
                  <a:pt x="2484299" y="478769"/>
                  <a:pt x="2490402" y="494538"/>
                  <a:pt x="2498902" y="503548"/>
                </a:cubicBezTo>
                <a:cubicBezTo>
                  <a:pt x="2497841" y="529231"/>
                  <a:pt x="2492419" y="545131"/>
                  <a:pt x="2482636" y="551247"/>
                </a:cubicBezTo>
                <a:cubicBezTo>
                  <a:pt x="2472853" y="557363"/>
                  <a:pt x="2459415" y="559904"/>
                  <a:pt x="2442324" y="558869"/>
                </a:cubicBezTo>
                <a:lnTo>
                  <a:pt x="2315965" y="558869"/>
                </a:lnTo>
                <a:cubicBezTo>
                  <a:pt x="2295573" y="558411"/>
                  <a:pt x="2282450" y="550370"/>
                  <a:pt x="2276596" y="534745"/>
                </a:cubicBezTo>
                <a:cubicBezTo>
                  <a:pt x="2270742" y="519120"/>
                  <a:pt x="2268149" y="498663"/>
                  <a:pt x="2268817" y="473373"/>
                </a:cubicBezTo>
                <a:lnTo>
                  <a:pt x="2268817" y="243287"/>
                </a:lnTo>
                <a:cubicBezTo>
                  <a:pt x="2259426" y="254655"/>
                  <a:pt x="2249446" y="265866"/>
                  <a:pt x="2238877" y="276920"/>
                </a:cubicBezTo>
                <a:cubicBezTo>
                  <a:pt x="2228308" y="287974"/>
                  <a:pt x="2216914" y="298556"/>
                  <a:pt x="2204694" y="308667"/>
                </a:cubicBezTo>
                <a:cubicBezTo>
                  <a:pt x="2214904" y="289435"/>
                  <a:pt x="2226895" y="264894"/>
                  <a:pt x="2240667" y="235045"/>
                </a:cubicBezTo>
                <a:cubicBezTo>
                  <a:pt x="2254439" y="205196"/>
                  <a:pt x="2267827" y="171016"/>
                  <a:pt x="2280831" y="132505"/>
                </a:cubicBezTo>
                <a:cubicBezTo>
                  <a:pt x="2293834" y="93994"/>
                  <a:pt x="2304288" y="52131"/>
                  <a:pt x="2312193" y="6915"/>
                </a:cubicBezTo>
                <a:close/>
                <a:moveTo>
                  <a:pt x="2711653" y="4400"/>
                </a:moveTo>
                <a:cubicBezTo>
                  <a:pt x="2737794" y="6666"/>
                  <a:pt x="2758278" y="11878"/>
                  <a:pt x="2773103" y="20038"/>
                </a:cubicBezTo>
                <a:cubicBezTo>
                  <a:pt x="2787929" y="28197"/>
                  <a:pt x="2796783" y="38910"/>
                  <a:pt x="2799664" y="52177"/>
                </a:cubicBezTo>
                <a:cubicBezTo>
                  <a:pt x="2801995" y="66584"/>
                  <a:pt x="2800004" y="80048"/>
                  <a:pt x="2793691" y="92568"/>
                </a:cubicBezTo>
                <a:cubicBezTo>
                  <a:pt x="2787379" y="105089"/>
                  <a:pt x="2779730" y="115095"/>
                  <a:pt x="2770746" y="122586"/>
                </a:cubicBezTo>
                <a:lnTo>
                  <a:pt x="2980086" y="122586"/>
                </a:lnTo>
                <a:lnTo>
                  <a:pt x="2973800" y="132645"/>
                </a:lnTo>
                <a:lnTo>
                  <a:pt x="2910306" y="132645"/>
                </a:lnTo>
                <a:cubicBezTo>
                  <a:pt x="2900457" y="187259"/>
                  <a:pt x="2886679" y="236451"/>
                  <a:pt x="2868972" y="280220"/>
                </a:cubicBezTo>
                <a:cubicBezTo>
                  <a:pt x="2851265" y="323990"/>
                  <a:pt x="2830258" y="362809"/>
                  <a:pt x="2805950" y="396678"/>
                </a:cubicBezTo>
                <a:cubicBezTo>
                  <a:pt x="2834095" y="420069"/>
                  <a:pt x="2863773" y="438352"/>
                  <a:pt x="2894983" y="451527"/>
                </a:cubicBezTo>
                <a:cubicBezTo>
                  <a:pt x="2926193" y="464703"/>
                  <a:pt x="2957913" y="473871"/>
                  <a:pt x="2990145" y="479031"/>
                </a:cubicBezTo>
                <a:cubicBezTo>
                  <a:pt x="2981082" y="494289"/>
                  <a:pt x="2972176" y="509036"/>
                  <a:pt x="2963427" y="523272"/>
                </a:cubicBezTo>
                <a:cubicBezTo>
                  <a:pt x="2954678" y="537508"/>
                  <a:pt x="2947659" y="552098"/>
                  <a:pt x="2942367" y="567042"/>
                </a:cubicBezTo>
                <a:cubicBezTo>
                  <a:pt x="2935588" y="564686"/>
                  <a:pt x="2922743" y="559968"/>
                  <a:pt x="2903833" y="552886"/>
                </a:cubicBezTo>
                <a:cubicBezTo>
                  <a:pt x="2884923" y="545804"/>
                  <a:pt x="2862905" y="534146"/>
                  <a:pt x="2837779" y="517914"/>
                </a:cubicBezTo>
                <a:cubicBezTo>
                  <a:pt x="2812652" y="501682"/>
                  <a:pt x="2787374" y="478662"/>
                  <a:pt x="2761945" y="448856"/>
                </a:cubicBezTo>
                <a:cubicBezTo>
                  <a:pt x="2732005" y="479555"/>
                  <a:pt x="2699001" y="505382"/>
                  <a:pt x="2662932" y="526337"/>
                </a:cubicBezTo>
                <a:cubicBezTo>
                  <a:pt x="2626864" y="547292"/>
                  <a:pt x="2588202" y="564003"/>
                  <a:pt x="2546946" y="576472"/>
                </a:cubicBezTo>
                <a:cubicBezTo>
                  <a:pt x="2580173" y="550016"/>
                  <a:pt x="2612103" y="522460"/>
                  <a:pt x="2642737" y="493804"/>
                </a:cubicBezTo>
                <a:cubicBezTo>
                  <a:pt x="2673371" y="465148"/>
                  <a:pt x="2701372" y="433820"/>
                  <a:pt x="2726740" y="399821"/>
                </a:cubicBezTo>
                <a:cubicBezTo>
                  <a:pt x="2707632" y="368925"/>
                  <a:pt x="2691156" y="331547"/>
                  <a:pt x="2677313" y="287686"/>
                </a:cubicBezTo>
                <a:cubicBezTo>
                  <a:pt x="2663469" y="243824"/>
                  <a:pt x="2653751" y="192144"/>
                  <a:pt x="2648159" y="132645"/>
                </a:cubicBezTo>
                <a:lnTo>
                  <a:pt x="2568321" y="132645"/>
                </a:lnTo>
                <a:lnTo>
                  <a:pt x="2563920" y="122586"/>
                </a:lnTo>
                <a:lnTo>
                  <a:pt x="2748743" y="122586"/>
                </a:lnTo>
                <a:close/>
                <a:moveTo>
                  <a:pt x="256489" y="1885"/>
                </a:moveTo>
                <a:lnTo>
                  <a:pt x="326898" y="25146"/>
                </a:lnTo>
                <a:cubicBezTo>
                  <a:pt x="324999" y="31000"/>
                  <a:pt x="322353" y="35165"/>
                  <a:pt x="318961" y="37640"/>
                </a:cubicBezTo>
                <a:cubicBezTo>
                  <a:pt x="315569" y="40115"/>
                  <a:pt x="311509" y="41608"/>
                  <a:pt x="306781" y="42119"/>
                </a:cubicBezTo>
                <a:cubicBezTo>
                  <a:pt x="301752" y="51654"/>
                  <a:pt x="294836" y="62760"/>
                  <a:pt x="286035" y="75438"/>
                </a:cubicBezTo>
                <a:lnTo>
                  <a:pt x="443198" y="75438"/>
                </a:lnTo>
                <a:lnTo>
                  <a:pt x="437540" y="86753"/>
                </a:lnTo>
                <a:lnTo>
                  <a:pt x="277863" y="86753"/>
                </a:lnTo>
                <a:cubicBezTo>
                  <a:pt x="267726" y="100112"/>
                  <a:pt x="256253" y="113785"/>
                  <a:pt x="243444" y="127773"/>
                </a:cubicBezTo>
                <a:cubicBezTo>
                  <a:pt x="230636" y="141760"/>
                  <a:pt x="216962" y="155119"/>
                  <a:pt x="202425" y="167849"/>
                </a:cubicBezTo>
                <a:cubicBezTo>
                  <a:pt x="215797" y="137870"/>
                  <a:pt x="226772" y="109345"/>
                  <a:pt x="235350" y="82274"/>
                </a:cubicBezTo>
                <a:cubicBezTo>
                  <a:pt x="243929" y="55203"/>
                  <a:pt x="250975" y="28407"/>
                  <a:pt x="256489" y="1885"/>
                </a:cubicBezTo>
                <a:close/>
                <a:moveTo>
                  <a:pt x="1025861" y="1257"/>
                </a:moveTo>
                <a:cubicBezTo>
                  <a:pt x="1044917" y="3038"/>
                  <a:pt x="1061498" y="6862"/>
                  <a:pt x="1075603" y="12730"/>
                </a:cubicBezTo>
                <a:cubicBezTo>
                  <a:pt x="1089708" y="18597"/>
                  <a:pt x="1098274" y="29022"/>
                  <a:pt x="1101299" y="44005"/>
                </a:cubicBezTo>
                <a:cubicBezTo>
                  <a:pt x="1102334" y="53631"/>
                  <a:pt x="1100422" y="62511"/>
                  <a:pt x="1095563" y="70644"/>
                </a:cubicBezTo>
                <a:cubicBezTo>
                  <a:pt x="1090704" y="78777"/>
                  <a:pt x="1086120" y="84985"/>
                  <a:pt x="1081811" y="89268"/>
                </a:cubicBezTo>
                <a:lnTo>
                  <a:pt x="1189939" y="89268"/>
                </a:lnTo>
                <a:lnTo>
                  <a:pt x="1184281" y="99326"/>
                </a:lnTo>
                <a:lnTo>
                  <a:pt x="950423" y="99326"/>
                </a:lnTo>
                <a:lnTo>
                  <a:pt x="946023" y="89268"/>
                </a:lnTo>
                <a:lnTo>
                  <a:pt x="1045978" y="89268"/>
                </a:lnTo>
                <a:cubicBezTo>
                  <a:pt x="1043686" y="76092"/>
                  <a:pt x="1040726" y="61738"/>
                  <a:pt x="1037098" y="46205"/>
                </a:cubicBezTo>
                <a:cubicBezTo>
                  <a:pt x="1033470" y="30672"/>
                  <a:pt x="1029725" y="15690"/>
                  <a:pt x="1025861" y="1257"/>
                </a:cubicBezTo>
                <a:close/>
                <a:moveTo>
                  <a:pt x="67894" y="0"/>
                </a:moveTo>
                <a:lnTo>
                  <a:pt x="141446" y="27660"/>
                </a:lnTo>
                <a:cubicBezTo>
                  <a:pt x="139809" y="32611"/>
                  <a:pt x="137268" y="36225"/>
                  <a:pt x="133823" y="38504"/>
                </a:cubicBezTo>
                <a:cubicBezTo>
                  <a:pt x="130379" y="40783"/>
                  <a:pt x="126424" y="42198"/>
                  <a:pt x="121958" y="42748"/>
                </a:cubicBezTo>
                <a:cubicBezTo>
                  <a:pt x="116824" y="52806"/>
                  <a:pt x="111375" y="62865"/>
                  <a:pt x="105613" y="72923"/>
                </a:cubicBezTo>
                <a:lnTo>
                  <a:pt x="228200" y="72923"/>
                </a:lnTo>
                <a:lnTo>
                  <a:pt x="222542" y="83610"/>
                </a:lnTo>
                <a:lnTo>
                  <a:pt x="98698" y="83610"/>
                </a:lnTo>
                <a:cubicBezTo>
                  <a:pt x="87408" y="101291"/>
                  <a:pt x="73683" y="118893"/>
                  <a:pt x="57521" y="136417"/>
                </a:cubicBezTo>
                <a:cubicBezTo>
                  <a:pt x="41360" y="153940"/>
                  <a:pt x="22605" y="170914"/>
                  <a:pt x="1257" y="187337"/>
                </a:cubicBezTo>
                <a:cubicBezTo>
                  <a:pt x="14092" y="164130"/>
                  <a:pt x="26455" y="136521"/>
                  <a:pt x="38347" y="104513"/>
                </a:cubicBezTo>
                <a:cubicBezTo>
                  <a:pt x="50239" y="72504"/>
                  <a:pt x="60088" y="37666"/>
                  <a:pt x="67894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>
                <a:solidFill>
                  <a:srgbClr val="E33A02"/>
                </a:solidFill>
                <a:latin typeface="造字工房俊雅（非商用）常规体" pitchFamily="50" charset="-122"/>
                <a:ea typeface="造字工房俊雅（非商用）常规体" pitchFamily="50" charset="-122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313A6E3-EA9F-4811-B8A1-F6766EFC5B1A}"/>
              </a:ext>
            </a:extLst>
          </p:cNvPr>
          <p:cNvSpPr txBox="1"/>
          <p:nvPr/>
        </p:nvSpPr>
        <p:spPr>
          <a:xfrm>
            <a:off x="4584259" y="4052067"/>
            <a:ext cx="3023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PART ONE · ABSTRACT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6B62100-AB5B-484C-9A8D-D5D990B3C891}"/>
              </a:ext>
            </a:extLst>
          </p:cNvPr>
          <p:cNvCxnSpPr/>
          <p:nvPr/>
        </p:nvCxnSpPr>
        <p:spPr>
          <a:xfrm>
            <a:off x="3492501" y="4224033"/>
            <a:ext cx="12065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2759B143-C5AE-430D-AD82-205BF45AACA9}"/>
              </a:ext>
            </a:extLst>
          </p:cNvPr>
          <p:cNvCxnSpPr/>
          <p:nvPr/>
        </p:nvCxnSpPr>
        <p:spPr>
          <a:xfrm>
            <a:off x="7518401" y="4224033"/>
            <a:ext cx="12065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CDB749C-6E31-4704-8D8A-A15D6EA391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7" r="25235" b="42420"/>
          <a:stretch/>
        </p:blipFill>
        <p:spPr>
          <a:xfrm>
            <a:off x="501425" y="463572"/>
            <a:ext cx="742875" cy="70525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AA4A77B-91F5-4977-9775-0C626E6058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0"/>
          <a:stretch/>
        </p:blipFill>
        <p:spPr>
          <a:xfrm>
            <a:off x="1287172" y="506534"/>
            <a:ext cx="1727203" cy="59879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3E9F542-D1EC-460F-864E-B772FAEBF8E2}"/>
              </a:ext>
            </a:extLst>
          </p:cNvPr>
          <p:cNvSpPr txBox="1"/>
          <p:nvPr/>
        </p:nvSpPr>
        <p:spPr>
          <a:xfrm>
            <a:off x="8439151" y="47352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AED0E0E-578B-45E5-9BC0-81497159ACAF}"/>
              </a:ext>
            </a:extLst>
          </p:cNvPr>
          <p:cNvSpPr txBox="1"/>
          <p:nvPr/>
        </p:nvSpPr>
        <p:spPr>
          <a:xfrm>
            <a:off x="8439151" y="80891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答辩人：小揪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0C5D7A4-2EB9-4527-9E6D-9C1B621AE0CB}"/>
              </a:ext>
            </a:extLst>
          </p:cNvPr>
          <p:cNvCxnSpPr>
            <a:cxnSpLocks/>
          </p:cNvCxnSpPr>
          <p:nvPr/>
        </p:nvCxnSpPr>
        <p:spPr>
          <a:xfrm>
            <a:off x="645887" y="1400196"/>
            <a:ext cx="10900228" cy="0"/>
          </a:xfrm>
          <a:prstGeom prst="line">
            <a:avLst/>
          </a:prstGeom>
          <a:ln w="19050">
            <a:solidFill>
              <a:srgbClr val="C91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uthor">
            <a:extLst>
              <a:ext uri="{FF2B5EF4-FFF2-40B4-BE49-F238E27FC236}">
                <a16:creationId xmlns:a16="http://schemas.microsoft.com/office/drawing/2014/main" xmlns="" id="{779179AD-1EC6-4B02-B809-FAAC650F0A66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7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8FE65CF-AB61-49DB-9F78-B6F8E1E6F4C8}"/>
              </a:ext>
            </a:extLst>
          </p:cNvPr>
          <p:cNvSpPr/>
          <p:nvPr/>
        </p:nvSpPr>
        <p:spPr>
          <a:xfrm>
            <a:off x="246290" y="238125"/>
            <a:ext cx="11713029" cy="661987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082D90E-34A9-44A2-9474-8C1CA5D2E1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7" r="25235" b="42420"/>
          <a:stretch/>
        </p:blipFill>
        <p:spPr>
          <a:xfrm>
            <a:off x="501426" y="463572"/>
            <a:ext cx="515631" cy="4895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EE605E2-45B7-4A4A-B460-75834F556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0"/>
          <a:stretch/>
        </p:blipFill>
        <p:spPr>
          <a:xfrm>
            <a:off x="1153823" y="463573"/>
            <a:ext cx="1198853" cy="41562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6552F13-0518-4B70-B185-505FDDC40CA1}"/>
              </a:ext>
            </a:extLst>
          </p:cNvPr>
          <p:cNvCxnSpPr>
            <a:cxnSpLocks/>
          </p:cNvCxnSpPr>
          <p:nvPr/>
        </p:nvCxnSpPr>
        <p:spPr>
          <a:xfrm>
            <a:off x="501426" y="1085871"/>
            <a:ext cx="11166700" cy="0"/>
          </a:xfrm>
          <a:prstGeom prst="line">
            <a:avLst/>
          </a:prstGeom>
          <a:ln w="19050">
            <a:solidFill>
              <a:srgbClr val="C91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1F9242C-4AFB-412F-BE3E-559F427B7C9D}"/>
              </a:ext>
            </a:extLst>
          </p:cNvPr>
          <p:cNvSpPr txBox="1"/>
          <p:nvPr/>
        </p:nvSpPr>
        <p:spPr>
          <a:xfrm>
            <a:off x="10042533" y="628165"/>
            <a:ext cx="1601977" cy="235204"/>
          </a:xfrm>
          <a:custGeom>
            <a:avLst/>
            <a:gdLst/>
            <a:ahLst/>
            <a:cxnLst/>
            <a:rect l="l" t="t" r="r" b="b"/>
            <a:pathLst>
              <a:path w="1201483" h="176403">
                <a:moveTo>
                  <a:pt x="1006221" y="113729"/>
                </a:moveTo>
                <a:lnTo>
                  <a:pt x="1006221" y="141542"/>
                </a:lnTo>
                <a:lnTo>
                  <a:pt x="1017269" y="141542"/>
                </a:lnTo>
                <a:lnTo>
                  <a:pt x="1017269" y="113729"/>
                </a:lnTo>
                <a:close/>
                <a:moveTo>
                  <a:pt x="1125093" y="109919"/>
                </a:moveTo>
                <a:lnTo>
                  <a:pt x="1115377" y="131636"/>
                </a:lnTo>
                <a:cubicBezTo>
                  <a:pt x="1119369" y="131925"/>
                  <a:pt x="1123148" y="132251"/>
                  <a:pt x="1126712" y="132612"/>
                </a:cubicBezTo>
                <a:cubicBezTo>
                  <a:pt x="1130276" y="132973"/>
                  <a:pt x="1133673" y="133346"/>
                  <a:pt x="1136903" y="133731"/>
                </a:cubicBezTo>
                <a:cubicBezTo>
                  <a:pt x="1139253" y="130024"/>
                  <a:pt x="1141221" y="126198"/>
                  <a:pt x="1142809" y="122253"/>
                </a:cubicBezTo>
                <a:cubicBezTo>
                  <a:pt x="1144397" y="118309"/>
                  <a:pt x="1145793" y="114197"/>
                  <a:pt x="1147000" y="109919"/>
                </a:cubicBezTo>
                <a:close/>
                <a:moveTo>
                  <a:pt x="312991" y="104966"/>
                </a:moveTo>
                <a:lnTo>
                  <a:pt x="312991" y="150495"/>
                </a:lnTo>
                <a:lnTo>
                  <a:pt x="338709" y="150495"/>
                </a:lnTo>
                <a:lnTo>
                  <a:pt x="338709" y="104966"/>
                </a:lnTo>
                <a:close/>
                <a:moveTo>
                  <a:pt x="296608" y="96012"/>
                </a:moveTo>
                <a:cubicBezTo>
                  <a:pt x="299791" y="96472"/>
                  <a:pt x="302807" y="97171"/>
                  <a:pt x="305657" y="98108"/>
                </a:cubicBezTo>
                <a:cubicBezTo>
                  <a:pt x="308507" y="99044"/>
                  <a:pt x="310951" y="100314"/>
                  <a:pt x="312991" y="101918"/>
                </a:cubicBezTo>
                <a:lnTo>
                  <a:pt x="338709" y="101918"/>
                </a:lnTo>
                <a:lnTo>
                  <a:pt x="355282" y="96012"/>
                </a:lnTo>
                <a:lnTo>
                  <a:pt x="355282" y="164783"/>
                </a:lnTo>
                <a:cubicBezTo>
                  <a:pt x="353437" y="165298"/>
                  <a:pt x="350794" y="165219"/>
                  <a:pt x="347353" y="164544"/>
                </a:cubicBezTo>
                <a:cubicBezTo>
                  <a:pt x="343912" y="163870"/>
                  <a:pt x="341030" y="162362"/>
                  <a:pt x="338709" y="160020"/>
                </a:cubicBezTo>
                <a:lnTo>
                  <a:pt x="338709" y="153353"/>
                </a:lnTo>
                <a:lnTo>
                  <a:pt x="312991" y="153353"/>
                </a:lnTo>
                <a:lnTo>
                  <a:pt x="312991" y="163259"/>
                </a:lnTo>
                <a:cubicBezTo>
                  <a:pt x="310463" y="165195"/>
                  <a:pt x="307756" y="166418"/>
                  <a:pt x="304871" y="166926"/>
                </a:cubicBezTo>
                <a:cubicBezTo>
                  <a:pt x="301986" y="167434"/>
                  <a:pt x="299232" y="167608"/>
                  <a:pt x="296608" y="167450"/>
                </a:cubicBezTo>
                <a:close/>
                <a:moveTo>
                  <a:pt x="147447" y="86678"/>
                </a:moveTo>
                <a:lnTo>
                  <a:pt x="275463" y="86678"/>
                </a:lnTo>
                <a:lnTo>
                  <a:pt x="273748" y="90678"/>
                </a:lnTo>
                <a:lnTo>
                  <a:pt x="148590" y="90678"/>
                </a:lnTo>
                <a:close/>
                <a:moveTo>
                  <a:pt x="37338" y="84773"/>
                </a:moveTo>
                <a:lnTo>
                  <a:pt x="33147" y="110109"/>
                </a:lnTo>
                <a:lnTo>
                  <a:pt x="60579" y="110109"/>
                </a:lnTo>
                <a:lnTo>
                  <a:pt x="60579" y="84773"/>
                </a:lnTo>
                <a:close/>
                <a:moveTo>
                  <a:pt x="600837" y="79248"/>
                </a:moveTo>
                <a:cubicBezTo>
                  <a:pt x="604544" y="79335"/>
                  <a:pt x="607607" y="80589"/>
                  <a:pt x="610028" y="83010"/>
                </a:cubicBezTo>
                <a:cubicBezTo>
                  <a:pt x="612449" y="85431"/>
                  <a:pt x="613703" y="88495"/>
                  <a:pt x="613791" y="92202"/>
                </a:cubicBezTo>
                <a:cubicBezTo>
                  <a:pt x="613703" y="95909"/>
                  <a:pt x="612449" y="98973"/>
                  <a:pt x="610028" y="101394"/>
                </a:cubicBezTo>
                <a:cubicBezTo>
                  <a:pt x="607607" y="103815"/>
                  <a:pt x="604544" y="105069"/>
                  <a:pt x="600837" y="105156"/>
                </a:cubicBezTo>
                <a:cubicBezTo>
                  <a:pt x="597130" y="105069"/>
                  <a:pt x="594066" y="103815"/>
                  <a:pt x="591645" y="101394"/>
                </a:cubicBezTo>
                <a:cubicBezTo>
                  <a:pt x="589224" y="98973"/>
                  <a:pt x="587970" y="95909"/>
                  <a:pt x="587883" y="92202"/>
                </a:cubicBezTo>
                <a:cubicBezTo>
                  <a:pt x="587970" y="88495"/>
                  <a:pt x="589224" y="85431"/>
                  <a:pt x="591645" y="83010"/>
                </a:cubicBezTo>
                <a:cubicBezTo>
                  <a:pt x="594066" y="80589"/>
                  <a:pt x="597130" y="79335"/>
                  <a:pt x="600837" y="79248"/>
                </a:cubicBezTo>
                <a:close/>
                <a:moveTo>
                  <a:pt x="1004125" y="69342"/>
                </a:moveTo>
                <a:lnTo>
                  <a:pt x="1021651" y="73724"/>
                </a:lnTo>
                <a:cubicBezTo>
                  <a:pt x="1021210" y="75236"/>
                  <a:pt x="1020711" y="76450"/>
                  <a:pt x="1020151" y="77367"/>
                </a:cubicBezTo>
                <a:cubicBezTo>
                  <a:pt x="1019591" y="78284"/>
                  <a:pt x="1018758" y="78974"/>
                  <a:pt x="1017651" y="79439"/>
                </a:cubicBezTo>
                <a:lnTo>
                  <a:pt x="1017651" y="87821"/>
                </a:lnTo>
                <a:lnTo>
                  <a:pt x="1036510" y="87821"/>
                </a:lnTo>
                <a:lnTo>
                  <a:pt x="1034605" y="90869"/>
                </a:lnTo>
                <a:lnTo>
                  <a:pt x="1017651" y="90869"/>
                </a:lnTo>
                <a:lnTo>
                  <a:pt x="1017651" y="109728"/>
                </a:lnTo>
                <a:lnTo>
                  <a:pt x="1031367" y="104966"/>
                </a:lnTo>
                <a:lnTo>
                  <a:pt x="1031367" y="151067"/>
                </a:lnTo>
                <a:cubicBezTo>
                  <a:pt x="1029767" y="151428"/>
                  <a:pt x="1027537" y="151420"/>
                  <a:pt x="1024675" y="151043"/>
                </a:cubicBezTo>
                <a:cubicBezTo>
                  <a:pt x="1021814" y="150666"/>
                  <a:pt x="1019345" y="149467"/>
                  <a:pt x="1017269" y="147447"/>
                </a:cubicBezTo>
                <a:lnTo>
                  <a:pt x="1017269" y="144590"/>
                </a:lnTo>
                <a:lnTo>
                  <a:pt x="1006221" y="144590"/>
                </a:lnTo>
                <a:lnTo>
                  <a:pt x="1006221" y="152972"/>
                </a:lnTo>
                <a:cubicBezTo>
                  <a:pt x="1003931" y="154460"/>
                  <a:pt x="1001653" y="155436"/>
                  <a:pt x="999386" y="155900"/>
                </a:cubicBezTo>
                <a:cubicBezTo>
                  <a:pt x="997120" y="156365"/>
                  <a:pt x="994890" y="156532"/>
                  <a:pt x="992695" y="156401"/>
                </a:cubicBezTo>
                <a:lnTo>
                  <a:pt x="992695" y="105156"/>
                </a:lnTo>
                <a:cubicBezTo>
                  <a:pt x="994957" y="105434"/>
                  <a:pt x="997005" y="105878"/>
                  <a:pt x="998839" y="106490"/>
                </a:cubicBezTo>
                <a:cubicBezTo>
                  <a:pt x="1000672" y="107101"/>
                  <a:pt x="1002434" y="107926"/>
                  <a:pt x="1004125" y="108966"/>
                </a:cubicBezTo>
                <a:lnTo>
                  <a:pt x="1004125" y="90869"/>
                </a:lnTo>
                <a:lnTo>
                  <a:pt x="989647" y="90869"/>
                </a:lnTo>
                <a:lnTo>
                  <a:pt x="988504" y="87821"/>
                </a:lnTo>
                <a:lnTo>
                  <a:pt x="1004125" y="87821"/>
                </a:lnTo>
                <a:close/>
                <a:moveTo>
                  <a:pt x="671893" y="61151"/>
                </a:moveTo>
                <a:lnTo>
                  <a:pt x="672084" y="133922"/>
                </a:lnTo>
                <a:lnTo>
                  <a:pt x="691896" y="122682"/>
                </a:lnTo>
                <a:lnTo>
                  <a:pt x="664083" y="164973"/>
                </a:lnTo>
                <a:cubicBezTo>
                  <a:pt x="664110" y="166418"/>
                  <a:pt x="663960" y="167767"/>
                  <a:pt x="663630" y="169021"/>
                </a:cubicBezTo>
                <a:cubicBezTo>
                  <a:pt x="663301" y="170275"/>
                  <a:pt x="662626" y="171339"/>
                  <a:pt x="661606" y="172212"/>
                </a:cubicBezTo>
                <a:lnTo>
                  <a:pt x="648271" y="147257"/>
                </a:lnTo>
                <a:lnTo>
                  <a:pt x="655510" y="143256"/>
                </a:lnTo>
                <a:lnTo>
                  <a:pt x="655510" y="70676"/>
                </a:lnTo>
                <a:lnTo>
                  <a:pt x="641604" y="70676"/>
                </a:lnTo>
                <a:lnTo>
                  <a:pt x="640842" y="67628"/>
                </a:lnTo>
                <a:lnTo>
                  <a:pt x="656844" y="67628"/>
                </a:lnTo>
                <a:close/>
                <a:moveTo>
                  <a:pt x="77533" y="57912"/>
                </a:moveTo>
                <a:lnTo>
                  <a:pt x="77533" y="81534"/>
                </a:lnTo>
                <a:lnTo>
                  <a:pt x="100584" y="81534"/>
                </a:lnTo>
                <a:lnTo>
                  <a:pt x="100584" y="57912"/>
                </a:lnTo>
                <a:close/>
                <a:moveTo>
                  <a:pt x="116967" y="48959"/>
                </a:moveTo>
                <a:lnTo>
                  <a:pt x="116967" y="94488"/>
                </a:lnTo>
                <a:cubicBezTo>
                  <a:pt x="115070" y="95020"/>
                  <a:pt x="112482" y="94956"/>
                  <a:pt x="109204" y="94298"/>
                </a:cubicBezTo>
                <a:cubicBezTo>
                  <a:pt x="105926" y="93639"/>
                  <a:pt x="103052" y="92051"/>
                  <a:pt x="100584" y="89535"/>
                </a:cubicBezTo>
                <a:lnTo>
                  <a:pt x="100584" y="84773"/>
                </a:lnTo>
                <a:lnTo>
                  <a:pt x="77533" y="84773"/>
                </a:lnTo>
                <a:lnTo>
                  <a:pt x="77533" y="110109"/>
                </a:lnTo>
                <a:lnTo>
                  <a:pt x="107251" y="110109"/>
                </a:lnTo>
                <a:lnTo>
                  <a:pt x="107251" y="109919"/>
                </a:lnTo>
                <a:lnTo>
                  <a:pt x="125158" y="101918"/>
                </a:lnTo>
                <a:lnTo>
                  <a:pt x="123444" y="130493"/>
                </a:lnTo>
                <a:cubicBezTo>
                  <a:pt x="123158" y="136550"/>
                  <a:pt x="122333" y="141475"/>
                  <a:pt x="120967" y="145267"/>
                </a:cubicBezTo>
                <a:cubicBezTo>
                  <a:pt x="119602" y="149059"/>
                  <a:pt x="117125" y="151952"/>
                  <a:pt x="113538" y="153945"/>
                </a:cubicBezTo>
                <a:cubicBezTo>
                  <a:pt x="109950" y="155938"/>
                  <a:pt x="104680" y="157265"/>
                  <a:pt x="97726" y="157925"/>
                </a:cubicBezTo>
                <a:cubicBezTo>
                  <a:pt x="97627" y="152868"/>
                  <a:pt x="96587" y="148598"/>
                  <a:pt x="94607" y="145113"/>
                </a:cubicBezTo>
                <a:cubicBezTo>
                  <a:pt x="92626" y="141629"/>
                  <a:pt x="88015" y="138406"/>
                  <a:pt x="80772" y="135446"/>
                </a:cubicBezTo>
                <a:lnTo>
                  <a:pt x="100393" y="136779"/>
                </a:lnTo>
                <a:cubicBezTo>
                  <a:pt x="102850" y="136985"/>
                  <a:pt x="104366" y="136287"/>
                  <a:pt x="104941" y="134684"/>
                </a:cubicBezTo>
                <a:cubicBezTo>
                  <a:pt x="105517" y="133080"/>
                  <a:pt x="105842" y="131048"/>
                  <a:pt x="105918" y="128588"/>
                </a:cubicBezTo>
                <a:lnTo>
                  <a:pt x="107061" y="113157"/>
                </a:lnTo>
                <a:lnTo>
                  <a:pt x="77533" y="113157"/>
                </a:lnTo>
                <a:lnTo>
                  <a:pt x="77533" y="169736"/>
                </a:lnTo>
                <a:cubicBezTo>
                  <a:pt x="75196" y="172141"/>
                  <a:pt x="72394" y="173665"/>
                  <a:pt x="69127" y="174308"/>
                </a:cubicBezTo>
                <a:cubicBezTo>
                  <a:pt x="65861" y="174950"/>
                  <a:pt x="63012" y="175141"/>
                  <a:pt x="60579" y="174879"/>
                </a:cubicBezTo>
                <a:lnTo>
                  <a:pt x="60579" y="128588"/>
                </a:lnTo>
                <a:cubicBezTo>
                  <a:pt x="52304" y="137751"/>
                  <a:pt x="43136" y="145665"/>
                  <a:pt x="33075" y="152329"/>
                </a:cubicBezTo>
                <a:cubicBezTo>
                  <a:pt x="23015" y="158992"/>
                  <a:pt x="11989" y="164286"/>
                  <a:pt x="0" y="168212"/>
                </a:cubicBezTo>
                <a:cubicBezTo>
                  <a:pt x="3723" y="165390"/>
                  <a:pt x="8596" y="161169"/>
                  <a:pt x="14619" y="155547"/>
                </a:cubicBezTo>
                <a:cubicBezTo>
                  <a:pt x="20642" y="149925"/>
                  <a:pt x="26813" y="143445"/>
                  <a:pt x="33133" y="136109"/>
                </a:cubicBezTo>
                <a:cubicBezTo>
                  <a:pt x="39452" y="128772"/>
                  <a:pt x="44918" y="121122"/>
                  <a:pt x="49530" y="113157"/>
                </a:cubicBezTo>
                <a:lnTo>
                  <a:pt x="32766" y="113157"/>
                </a:lnTo>
                <a:lnTo>
                  <a:pt x="31432" y="120968"/>
                </a:lnTo>
                <a:cubicBezTo>
                  <a:pt x="28372" y="121555"/>
                  <a:pt x="25491" y="121237"/>
                  <a:pt x="22788" y="120015"/>
                </a:cubicBezTo>
                <a:cubicBezTo>
                  <a:pt x="20086" y="118793"/>
                  <a:pt x="17633" y="116570"/>
                  <a:pt x="15430" y="113348"/>
                </a:cubicBezTo>
                <a:lnTo>
                  <a:pt x="23431" y="72390"/>
                </a:lnTo>
                <a:cubicBezTo>
                  <a:pt x="26626" y="73664"/>
                  <a:pt x="29333" y="74974"/>
                  <a:pt x="31551" y="76319"/>
                </a:cubicBezTo>
                <a:cubicBezTo>
                  <a:pt x="33770" y="77665"/>
                  <a:pt x="35762" y="79403"/>
                  <a:pt x="37528" y="81534"/>
                </a:cubicBezTo>
                <a:lnTo>
                  <a:pt x="60579" y="81534"/>
                </a:lnTo>
                <a:lnTo>
                  <a:pt x="60579" y="57912"/>
                </a:lnTo>
                <a:lnTo>
                  <a:pt x="19050" y="57912"/>
                </a:lnTo>
                <a:lnTo>
                  <a:pt x="17716" y="55055"/>
                </a:lnTo>
                <a:lnTo>
                  <a:pt x="100584" y="55055"/>
                </a:lnTo>
                <a:close/>
                <a:moveTo>
                  <a:pt x="1157668" y="44196"/>
                </a:moveTo>
                <a:lnTo>
                  <a:pt x="1157668" y="78486"/>
                </a:lnTo>
                <a:lnTo>
                  <a:pt x="1170241" y="78486"/>
                </a:lnTo>
                <a:lnTo>
                  <a:pt x="1170241" y="44196"/>
                </a:lnTo>
                <a:close/>
                <a:moveTo>
                  <a:pt x="1128521" y="44196"/>
                </a:moveTo>
                <a:lnTo>
                  <a:pt x="1128521" y="78486"/>
                </a:lnTo>
                <a:lnTo>
                  <a:pt x="1142047" y="78486"/>
                </a:lnTo>
                <a:lnTo>
                  <a:pt x="1142047" y="44196"/>
                </a:lnTo>
                <a:close/>
                <a:moveTo>
                  <a:pt x="1100899" y="44196"/>
                </a:moveTo>
                <a:lnTo>
                  <a:pt x="1100899" y="78486"/>
                </a:lnTo>
                <a:lnTo>
                  <a:pt x="1113663" y="78486"/>
                </a:lnTo>
                <a:lnTo>
                  <a:pt x="1113663" y="44196"/>
                </a:lnTo>
                <a:close/>
                <a:moveTo>
                  <a:pt x="814578" y="40196"/>
                </a:moveTo>
                <a:cubicBezTo>
                  <a:pt x="818507" y="54634"/>
                  <a:pt x="823174" y="67286"/>
                  <a:pt x="828579" y="78153"/>
                </a:cubicBezTo>
                <a:cubicBezTo>
                  <a:pt x="833985" y="89019"/>
                  <a:pt x="839986" y="98338"/>
                  <a:pt x="846582" y="106109"/>
                </a:cubicBezTo>
                <a:cubicBezTo>
                  <a:pt x="851943" y="97099"/>
                  <a:pt x="856555" y="87162"/>
                  <a:pt x="860417" y="76295"/>
                </a:cubicBezTo>
                <a:cubicBezTo>
                  <a:pt x="864278" y="65429"/>
                  <a:pt x="867223" y="53396"/>
                  <a:pt x="869251" y="40196"/>
                </a:cubicBezTo>
                <a:close/>
                <a:moveTo>
                  <a:pt x="297942" y="35052"/>
                </a:moveTo>
                <a:cubicBezTo>
                  <a:pt x="303276" y="37148"/>
                  <a:pt x="308276" y="40196"/>
                  <a:pt x="312944" y="44196"/>
                </a:cubicBezTo>
                <a:cubicBezTo>
                  <a:pt x="317611" y="48197"/>
                  <a:pt x="320230" y="52578"/>
                  <a:pt x="320802" y="57341"/>
                </a:cubicBezTo>
                <a:cubicBezTo>
                  <a:pt x="320901" y="62155"/>
                  <a:pt x="319607" y="66147"/>
                  <a:pt x="316920" y="69318"/>
                </a:cubicBezTo>
                <a:cubicBezTo>
                  <a:pt x="314233" y="72489"/>
                  <a:pt x="311273" y="74529"/>
                  <a:pt x="308038" y="75438"/>
                </a:cubicBezTo>
                <a:cubicBezTo>
                  <a:pt x="307321" y="72008"/>
                  <a:pt x="306406" y="67798"/>
                  <a:pt x="305294" y="62809"/>
                </a:cubicBezTo>
                <a:cubicBezTo>
                  <a:pt x="304181" y="57819"/>
                  <a:pt x="302984" y="52819"/>
                  <a:pt x="301702" y="47808"/>
                </a:cubicBezTo>
                <a:cubicBezTo>
                  <a:pt x="300421" y="42798"/>
                  <a:pt x="299167" y="38546"/>
                  <a:pt x="297942" y="35052"/>
                </a:cubicBezTo>
                <a:close/>
                <a:moveTo>
                  <a:pt x="986599" y="34862"/>
                </a:moveTo>
                <a:cubicBezTo>
                  <a:pt x="991417" y="35116"/>
                  <a:pt x="995687" y="36370"/>
                  <a:pt x="999410" y="38624"/>
                </a:cubicBezTo>
                <a:cubicBezTo>
                  <a:pt x="1003133" y="40878"/>
                  <a:pt x="1005403" y="44323"/>
                  <a:pt x="1006221" y="48959"/>
                </a:cubicBezTo>
                <a:cubicBezTo>
                  <a:pt x="1006578" y="52836"/>
                  <a:pt x="1005673" y="56082"/>
                  <a:pt x="1003506" y="58698"/>
                </a:cubicBezTo>
                <a:cubicBezTo>
                  <a:pt x="1001339" y="61313"/>
                  <a:pt x="998624" y="62893"/>
                  <a:pt x="995362" y="63437"/>
                </a:cubicBezTo>
                <a:cubicBezTo>
                  <a:pt x="994556" y="59424"/>
                  <a:pt x="993358" y="54733"/>
                  <a:pt x="991766" y="49363"/>
                </a:cubicBezTo>
                <a:cubicBezTo>
                  <a:pt x="990175" y="43994"/>
                  <a:pt x="988452" y="39160"/>
                  <a:pt x="986599" y="34862"/>
                </a:cubicBezTo>
                <a:close/>
                <a:moveTo>
                  <a:pt x="336994" y="33909"/>
                </a:moveTo>
                <a:lnTo>
                  <a:pt x="356997" y="44768"/>
                </a:lnTo>
                <a:cubicBezTo>
                  <a:pt x="356493" y="46204"/>
                  <a:pt x="355739" y="47427"/>
                  <a:pt x="354735" y="48435"/>
                </a:cubicBezTo>
                <a:cubicBezTo>
                  <a:pt x="353730" y="49443"/>
                  <a:pt x="352643" y="50189"/>
                  <a:pt x="351472" y="50673"/>
                </a:cubicBezTo>
                <a:lnTo>
                  <a:pt x="332232" y="77915"/>
                </a:lnTo>
                <a:lnTo>
                  <a:pt x="366331" y="77915"/>
                </a:lnTo>
                <a:lnTo>
                  <a:pt x="364617" y="80963"/>
                </a:lnTo>
                <a:lnTo>
                  <a:pt x="287464" y="80963"/>
                </a:lnTo>
                <a:lnTo>
                  <a:pt x="286321" y="77915"/>
                </a:lnTo>
                <a:lnTo>
                  <a:pt x="329184" y="77915"/>
                </a:lnTo>
                <a:close/>
                <a:moveTo>
                  <a:pt x="35433" y="27051"/>
                </a:moveTo>
                <a:cubicBezTo>
                  <a:pt x="40965" y="28345"/>
                  <a:pt x="45426" y="30139"/>
                  <a:pt x="48815" y="32433"/>
                </a:cubicBezTo>
                <a:cubicBezTo>
                  <a:pt x="52205" y="34727"/>
                  <a:pt x="53903" y="37759"/>
                  <a:pt x="53911" y="41529"/>
                </a:cubicBezTo>
                <a:cubicBezTo>
                  <a:pt x="53645" y="44645"/>
                  <a:pt x="52320" y="47081"/>
                  <a:pt x="49935" y="48839"/>
                </a:cubicBezTo>
                <a:cubicBezTo>
                  <a:pt x="47549" y="50598"/>
                  <a:pt x="45128" y="51844"/>
                  <a:pt x="42672" y="52578"/>
                </a:cubicBezTo>
                <a:cubicBezTo>
                  <a:pt x="41739" y="48264"/>
                  <a:pt x="40699" y="43795"/>
                  <a:pt x="39552" y="39172"/>
                </a:cubicBezTo>
                <a:cubicBezTo>
                  <a:pt x="38405" y="34548"/>
                  <a:pt x="37032" y="30508"/>
                  <a:pt x="35433" y="27051"/>
                </a:cubicBezTo>
                <a:close/>
                <a:moveTo>
                  <a:pt x="90868" y="26480"/>
                </a:moveTo>
                <a:cubicBezTo>
                  <a:pt x="96190" y="27440"/>
                  <a:pt x="100500" y="29139"/>
                  <a:pt x="103798" y="31575"/>
                </a:cubicBezTo>
                <a:cubicBezTo>
                  <a:pt x="107096" y="34012"/>
                  <a:pt x="108882" y="37140"/>
                  <a:pt x="109156" y="40958"/>
                </a:cubicBezTo>
                <a:cubicBezTo>
                  <a:pt x="109176" y="44180"/>
                  <a:pt x="108136" y="46736"/>
                  <a:pt x="106037" y="48625"/>
                </a:cubicBezTo>
                <a:cubicBezTo>
                  <a:pt x="103937" y="50514"/>
                  <a:pt x="101802" y="51832"/>
                  <a:pt x="99631" y="52578"/>
                </a:cubicBezTo>
                <a:cubicBezTo>
                  <a:pt x="98397" y="48312"/>
                  <a:pt x="97055" y="43748"/>
                  <a:pt x="95607" y="38886"/>
                </a:cubicBezTo>
                <a:cubicBezTo>
                  <a:pt x="94158" y="34024"/>
                  <a:pt x="92579" y="29889"/>
                  <a:pt x="90868" y="26480"/>
                </a:cubicBezTo>
                <a:close/>
                <a:moveTo>
                  <a:pt x="384619" y="23051"/>
                </a:moveTo>
                <a:lnTo>
                  <a:pt x="384619" y="125349"/>
                </a:lnTo>
                <a:lnTo>
                  <a:pt x="398145" y="126111"/>
                </a:lnTo>
                <a:cubicBezTo>
                  <a:pt x="399831" y="126381"/>
                  <a:pt x="401078" y="125936"/>
                  <a:pt x="401883" y="124778"/>
                </a:cubicBezTo>
                <a:cubicBezTo>
                  <a:pt x="402689" y="123619"/>
                  <a:pt x="403221" y="121841"/>
                  <a:pt x="403479" y="119444"/>
                </a:cubicBezTo>
                <a:cubicBezTo>
                  <a:pt x="404443" y="111208"/>
                  <a:pt x="403848" y="103390"/>
                  <a:pt x="401693" y="95988"/>
                </a:cubicBezTo>
                <a:cubicBezTo>
                  <a:pt x="399538" y="88587"/>
                  <a:pt x="396323" y="81863"/>
                  <a:pt x="392049" y="75819"/>
                </a:cubicBezTo>
                <a:lnTo>
                  <a:pt x="399288" y="23051"/>
                </a:lnTo>
                <a:close/>
                <a:moveTo>
                  <a:pt x="1128521" y="18860"/>
                </a:moveTo>
                <a:lnTo>
                  <a:pt x="1128521" y="40767"/>
                </a:lnTo>
                <a:lnTo>
                  <a:pt x="1142047" y="40767"/>
                </a:lnTo>
                <a:lnTo>
                  <a:pt x="1142047" y="18860"/>
                </a:lnTo>
                <a:close/>
                <a:moveTo>
                  <a:pt x="1072324" y="15621"/>
                </a:moveTo>
                <a:lnTo>
                  <a:pt x="1199387" y="15621"/>
                </a:lnTo>
                <a:lnTo>
                  <a:pt x="1197673" y="18860"/>
                </a:lnTo>
                <a:lnTo>
                  <a:pt x="1157668" y="18860"/>
                </a:lnTo>
                <a:lnTo>
                  <a:pt x="1157668" y="40767"/>
                </a:lnTo>
                <a:lnTo>
                  <a:pt x="1170241" y="40767"/>
                </a:lnTo>
                <a:lnTo>
                  <a:pt x="1187386" y="34671"/>
                </a:lnTo>
                <a:lnTo>
                  <a:pt x="1187386" y="92583"/>
                </a:lnTo>
                <a:cubicBezTo>
                  <a:pt x="1185326" y="93099"/>
                  <a:pt x="1182493" y="93067"/>
                  <a:pt x="1178885" y="92488"/>
                </a:cubicBezTo>
                <a:cubicBezTo>
                  <a:pt x="1175277" y="91908"/>
                  <a:pt x="1172396" y="90543"/>
                  <a:pt x="1170241" y="88392"/>
                </a:cubicBezTo>
                <a:lnTo>
                  <a:pt x="1170241" y="81725"/>
                </a:lnTo>
                <a:lnTo>
                  <a:pt x="1120330" y="81725"/>
                </a:lnTo>
                <a:lnTo>
                  <a:pt x="1138809" y="88964"/>
                </a:lnTo>
                <a:cubicBezTo>
                  <a:pt x="1138475" y="90349"/>
                  <a:pt x="1137713" y="91484"/>
                  <a:pt x="1136523" y="92369"/>
                </a:cubicBezTo>
                <a:cubicBezTo>
                  <a:pt x="1135332" y="93254"/>
                  <a:pt x="1133999" y="93579"/>
                  <a:pt x="1132522" y="93345"/>
                </a:cubicBezTo>
                <a:lnTo>
                  <a:pt x="1126426" y="106871"/>
                </a:lnTo>
                <a:lnTo>
                  <a:pt x="1201483" y="106871"/>
                </a:lnTo>
                <a:lnTo>
                  <a:pt x="1199769" y="109919"/>
                </a:lnTo>
                <a:lnTo>
                  <a:pt x="1168336" y="109919"/>
                </a:lnTo>
                <a:cubicBezTo>
                  <a:pt x="1166621" y="115149"/>
                  <a:pt x="1164717" y="120023"/>
                  <a:pt x="1162621" y="124539"/>
                </a:cubicBezTo>
                <a:cubicBezTo>
                  <a:pt x="1160525" y="129056"/>
                  <a:pt x="1158239" y="133263"/>
                  <a:pt x="1155763" y="137160"/>
                </a:cubicBezTo>
                <a:cubicBezTo>
                  <a:pt x="1165871" y="139768"/>
                  <a:pt x="1173420" y="142887"/>
                  <a:pt x="1178409" y="146518"/>
                </a:cubicBezTo>
                <a:cubicBezTo>
                  <a:pt x="1183397" y="150150"/>
                  <a:pt x="1186326" y="154079"/>
                  <a:pt x="1187195" y="158306"/>
                </a:cubicBezTo>
                <a:cubicBezTo>
                  <a:pt x="1188406" y="164084"/>
                  <a:pt x="1188176" y="168291"/>
                  <a:pt x="1186505" y="170926"/>
                </a:cubicBezTo>
                <a:cubicBezTo>
                  <a:pt x="1184834" y="173561"/>
                  <a:pt x="1182461" y="175387"/>
                  <a:pt x="1179385" y="176403"/>
                </a:cubicBezTo>
                <a:cubicBezTo>
                  <a:pt x="1174321" y="171823"/>
                  <a:pt x="1169019" y="167362"/>
                  <a:pt x="1163478" y="163020"/>
                </a:cubicBezTo>
                <a:cubicBezTo>
                  <a:pt x="1157938" y="158679"/>
                  <a:pt x="1151683" y="154503"/>
                  <a:pt x="1144714" y="150495"/>
                </a:cubicBezTo>
                <a:cubicBezTo>
                  <a:pt x="1137233" y="157706"/>
                  <a:pt x="1127573" y="163382"/>
                  <a:pt x="1115734" y="167521"/>
                </a:cubicBezTo>
                <a:cubicBezTo>
                  <a:pt x="1103895" y="171660"/>
                  <a:pt x="1089044" y="174431"/>
                  <a:pt x="1071181" y="175832"/>
                </a:cubicBezTo>
                <a:cubicBezTo>
                  <a:pt x="1086191" y="170335"/>
                  <a:pt x="1098367" y="164898"/>
                  <a:pt x="1107709" y="159520"/>
                </a:cubicBezTo>
                <a:cubicBezTo>
                  <a:pt x="1117052" y="154142"/>
                  <a:pt x="1124370" y="148657"/>
                  <a:pt x="1129665" y="143066"/>
                </a:cubicBezTo>
                <a:cubicBezTo>
                  <a:pt x="1124914" y="141065"/>
                  <a:pt x="1119747" y="139160"/>
                  <a:pt x="1114163" y="137351"/>
                </a:cubicBezTo>
                <a:cubicBezTo>
                  <a:pt x="1108579" y="135541"/>
                  <a:pt x="1102506" y="133826"/>
                  <a:pt x="1095946" y="132207"/>
                </a:cubicBezTo>
                <a:cubicBezTo>
                  <a:pt x="1097673" y="129040"/>
                  <a:pt x="1099458" y="125563"/>
                  <a:pt x="1101304" y="121777"/>
                </a:cubicBezTo>
                <a:cubicBezTo>
                  <a:pt x="1103149" y="117991"/>
                  <a:pt x="1104983" y="114038"/>
                  <a:pt x="1106805" y="109919"/>
                </a:cubicBezTo>
                <a:lnTo>
                  <a:pt x="1070229" y="109919"/>
                </a:lnTo>
                <a:lnTo>
                  <a:pt x="1069085" y="106871"/>
                </a:lnTo>
                <a:lnTo>
                  <a:pt x="1108138" y="106871"/>
                </a:lnTo>
                <a:cubicBezTo>
                  <a:pt x="1109876" y="102656"/>
                  <a:pt x="1111496" y="98417"/>
                  <a:pt x="1112996" y="94155"/>
                </a:cubicBezTo>
                <a:cubicBezTo>
                  <a:pt x="1114496" y="89892"/>
                  <a:pt x="1115734" y="85749"/>
                  <a:pt x="1116711" y="81725"/>
                </a:cubicBezTo>
                <a:lnTo>
                  <a:pt x="1100899" y="81725"/>
                </a:lnTo>
                <a:lnTo>
                  <a:pt x="1100899" y="88964"/>
                </a:lnTo>
                <a:cubicBezTo>
                  <a:pt x="1098371" y="91000"/>
                  <a:pt x="1095617" y="92309"/>
                  <a:pt x="1092636" y="92893"/>
                </a:cubicBezTo>
                <a:cubicBezTo>
                  <a:pt x="1089655" y="93476"/>
                  <a:pt x="1086758" y="93690"/>
                  <a:pt x="1083945" y="93536"/>
                </a:cubicBezTo>
                <a:lnTo>
                  <a:pt x="1083945" y="33909"/>
                </a:lnTo>
                <a:cubicBezTo>
                  <a:pt x="1087139" y="34552"/>
                  <a:pt x="1090227" y="35409"/>
                  <a:pt x="1093208" y="36481"/>
                </a:cubicBezTo>
                <a:cubicBezTo>
                  <a:pt x="1096188" y="37552"/>
                  <a:pt x="1098752" y="38981"/>
                  <a:pt x="1100899" y="40767"/>
                </a:cubicBezTo>
                <a:lnTo>
                  <a:pt x="1113663" y="40767"/>
                </a:lnTo>
                <a:lnTo>
                  <a:pt x="1113663" y="18860"/>
                </a:lnTo>
                <a:lnTo>
                  <a:pt x="1073657" y="18860"/>
                </a:lnTo>
                <a:close/>
                <a:moveTo>
                  <a:pt x="470725" y="12192"/>
                </a:moveTo>
                <a:lnTo>
                  <a:pt x="494919" y="25908"/>
                </a:lnTo>
                <a:cubicBezTo>
                  <a:pt x="494605" y="27940"/>
                  <a:pt x="493708" y="29543"/>
                  <a:pt x="492228" y="30718"/>
                </a:cubicBezTo>
                <a:cubicBezTo>
                  <a:pt x="490748" y="31893"/>
                  <a:pt x="488850" y="32449"/>
                  <a:pt x="486537" y="32385"/>
                </a:cubicBezTo>
                <a:cubicBezTo>
                  <a:pt x="479679" y="49038"/>
                  <a:pt x="471154" y="63310"/>
                  <a:pt x="460962" y="75200"/>
                </a:cubicBezTo>
                <a:cubicBezTo>
                  <a:pt x="450770" y="87090"/>
                  <a:pt x="440055" y="96123"/>
                  <a:pt x="428815" y="102299"/>
                </a:cubicBezTo>
                <a:cubicBezTo>
                  <a:pt x="432959" y="96216"/>
                  <a:pt x="437964" y="88019"/>
                  <a:pt x="443829" y="77710"/>
                </a:cubicBezTo>
                <a:cubicBezTo>
                  <a:pt x="449695" y="67401"/>
                  <a:pt x="455179" y="56424"/>
                  <a:pt x="460283" y="44782"/>
                </a:cubicBezTo>
                <a:cubicBezTo>
                  <a:pt x="465387" y="33139"/>
                  <a:pt x="468867" y="22276"/>
                  <a:pt x="470725" y="12192"/>
                </a:cubicBezTo>
                <a:close/>
                <a:moveTo>
                  <a:pt x="401383" y="7430"/>
                </a:moveTo>
                <a:lnTo>
                  <a:pt x="422910" y="22860"/>
                </a:lnTo>
                <a:cubicBezTo>
                  <a:pt x="422414" y="24642"/>
                  <a:pt x="421691" y="25888"/>
                  <a:pt x="420743" y="26599"/>
                </a:cubicBezTo>
                <a:cubicBezTo>
                  <a:pt x="419794" y="27309"/>
                  <a:pt x="418739" y="27650"/>
                  <a:pt x="417576" y="27623"/>
                </a:cubicBezTo>
                <a:lnTo>
                  <a:pt x="393382" y="75057"/>
                </a:lnTo>
                <a:cubicBezTo>
                  <a:pt x="399818" y="78009"/>
                  <a:pt x="405700" y="82795"/>
                  <a:pt x="411028" y="89415"/>
                </a:cubicBezTo>
                <a:cubicBezTo>
                  <a:pt x="416356" y="96036"/>
                  <a:pt x="419854" y="103545"/>
                  <a:pt x="421520" y="111944"/>
                </a:cubicBezTo>
                <a:cubicBezTo>
                  <a:pt x="423186" y="120342"/>
                  <a:pt x="421744" y="128684"/>
                  <a:pt x="417195" y="136970"/>
                </a:cubicBezTo>
                <a:cubicBezTo>
                  <a:pt x="415302" y="140077"/>
                  <a:pt x="412230" y="142673"/>
                  <a:pt x="407979" y="144756"/>
                </a:cubicBezTo>
                <a:cubicBezTo>
                  <a:pt x="403729" y="146840"/>
                  <a:pt x="399371" y="148054"/>
                  <a:pt x="394906" y="148400"/>
                </a:cubicBezTo>
                <a:cubicBezTo>
                  <a:pt x="394549" y="143661"/>
                  <a:pt x="393835" y="139470"/>
                  <a:pt x="392763" y="135827"/>
                </a:cubicBezTo>
                <a:cubicBezTo>
                  <a:pt x="391692" y="132183"/>
                  <a:pt x="388977" y="128945"/>
                  <a:pt x="384619" y="126111"/>
                </a:cubicBezTo>
                <a:lnTo>
                  <a:pt x="384619" y="169164"/>
                </a:lnTo>
                <a:cubicBezTo>
                  <a:pt x="382266" y="171017"/>
                  <a:pt x="379686" y="172216"/>
                  <a:pt x="376880" y="172760"/>
                </a:cubicBezTo>
                <a:cubicBezTo>
                  <a:pt x="374074" y="173303"/>
                  <a:pt x="371447" y="173502"/>
                  <a:pt x="368998" y="173355"/>
                </a:cubicBezTo>
                <a:lnTo>
                  <a:pt x="368998" y="13907"/>
                </a:lnTo>
                <a:cubicBezTo>
                  <a:pt x="371971" y="14363"/>
                  <a:pt x="374789" y="15069"/>
                  <a:pt x="377452" y="16026"/>
                </a:cubicBezTo>
                <a:cubicBezTo>
                  <a:pt x="380115" y="16982"/>
                  <a:pt x="382504" y="18308"/>
                  <a:pt x="384619" y="20003"/>
                </a:cubicBezTo>
                <a:lnTo>
                  <a:pt x="399669" y="20003"/>
                </a:lnTo>
                <a:close/>
                <a:moveTo>
                  <a:pt x="942403" y="5906"/>
                </a:moveTo>
                <a:lnTo>
                  <a:pt x="964120" y="10287"/>
                </a:lnTo>
                <a:cubicBezTo>
                  <a:pt x="964088" y="12121"/>
                  <a:pt x="963533" y="13645"/>
                  <a:pt x="962453" y="14859"/>
                </a:cubicBezTo>
                <a:cubicBezTo>
                  <a:pt x="961374" y="16073"/>
                  <a:pt x="959961" y="16835"/>
                  <a:pt x="958215" y="17145"/>
                </a:cubicBezTo>
                <a:lnTo>
                  <a:pt x="958215" y="47054"/>
                </a:lnTo>
                <a:lnTo>
                  <a:pt x="978027" y="47054"/>
                </a:lnTo>
                <a:lnTo>
                  <a:pt x="976312" y="49911"/>
                </a:lnTo>
                <a:lnTo>
                  <a:pt x="958215" y="49911"/>
                </a:lnTo>
                <a:lnTo>
                  <a:pt x="958215" y="82868"/>
                </a:lnTo>
                <a:lnTo>
                  <a:pt x="970216" y="79248"/>
                </a:lnTo>
                <a:lnTo>
                  <a:pt x="970216" y="57912"/>
                </a:lnTo>
                <a:cubicBezTo>
                  <a:pt x="973268" y="58166"/>
                  <a:pt x="976117" y="58706"/>
                  <a:pt x="978765" y="59531"/>
                </a:cubicBezTo>
                <a:cubicBezTo>
                  <a:pt x="981412" y="60357"/>
                  <a:pt x="983833" y="61659"/>
                  <a:pt x="986027" y="63437"/>
                </a:cubicBezTo>
                <a:lnTo>
                  <a:pt x="995362" y="63437"/>
                </a:lnTo>
                <a:lnTo>
                  <a:pt x="1018413" y="63437"/>
                </a:lnTo>
                <a:lnTo>
                  <a:pt x="1021651" y="32004"/>
                </a:lnTo>
                <a:lnTo>
                  <a:pt x="1039367" y="40958"/>
                </a:lnTo>
                <a:cubicBezTo>
                  <a:pt x="1039129" y="42593"/>
                  <a:pt x="1038558" y="43799"/>
                  <a:pt x="1037653" y="44577"/>
                </a:cubicBezTo>
                <a:cubicBezTo>
                  <a:pt x="1036748" y="45355"/>
                  <a:pt x="1035796" y="45609"/>
                  <a:pt x="1034795" y="45339"/>
                </a:cubicBezTo>
                <a:cubicBezTo>
                  <a:pt x="1033164" y="48855"/>
                  <a:pt x="1031140" y="52110"/>
                  <a:pt x="1028723" y="55102"/>
                </a:cubicBezTo>
                <a:cubicBezTo>
                  <a:pt x="1026306" y="58095"/>
                  <a:pt x="1023568" y="60873"/>
                  <a:pt x="1020508" y="63437"/>
                </a:cubicBezTo>
                <a:lnTo>
                  <a:pt x="1037272" y="63437"/>
                </a:lnTo>
                <a:lnTo>
                  <a:pt x="1053655" y="58293"/>
                </a:lnTo>
                <a:lnTo>
                  <a:pt x="1053655" y="154686"/>
                </a:lnTo>
                <a:cubicBezTo>
                  <a:pt x="1053607" y="161631"/>
                  <a:pt x="1051798" y="166743"/>
                  <a:pt x="1048226" y="170021"/>
                </a:cubicBezTo>
                <a:cubicBezTo>
                  <a:pt x="1044654" y="173299"/>
                  <a:pt x="1039606" y="175363"/>
                  <a:pt x="1033081" y="176213"/>
                </a:cubicBezTo>
                <a:cubicBezTo>
                  <a:pt x="1033021" y="170998"/>
                  <a:pt x="1031759" y="166949"/>
                  <a:pt x="1029295" y="164068"/>
                </a:cubicBezTo>
                <a:cubicBezTo>
                  <a:pt x="1026830" y="161187"/>
                  <a:pt x="1022377" y="158758"/>
                  <a:pt x="1015936" y="156782"/>
                </a:cubicBezTo>
                <a:lnTo>
                  <a:pt x="1032891" y="157163"/>
                </a:lnTo>
                <a:cubicBezTo>
                  <a:pt x="1034323" y="157171"/>
                  <a:pt x="1035411" y="156488"/>
                  <a:pt x="1036153" y="155115"/>
                </a:cubicBezTo>
                <a:cubicBezTo>
                  <a:pt x="1036895" y="153741"/>
                  <a:pt x="1037268" y="152202"/>
                  <a:pt x="1037272" y="150495"/>
                </a:cubicBezTo>
                <a:lnTo>
                  <a:pt x="1037272" y="66294"/>
                </a:lnTo>
                <a:lnTo>
                  <a:pt x="986027" y="66294"/>
                </a:lnTo>
                <a:lnTo>
                  <a:pt x="986027" y="170117"/>
                </a:lnTo>
                <a:cubicBezTo>
                  <a:pt x="983785" y="172010"/>
                  <a:pt x="981269" y="173367"/>
                  <a:pt x="978479" y="174188"/>
                </a:cubicBezTo>
                <a:cubicBezTo>
                  <a:pt x="975689" y="175010"/>
                  <a:pt x="972935" y="175367"/>
                  <a:pt x="970216" y="175260"/>
                </a:cubicBezTo>
                <a:lnTo>
                  <a:pt x="970216" y="81344"/>
                </a:lnTo>
                <a:lnTo>
                  <a:pt x="958215" y="93726"/>
                </a:lnTo>
                <a:lnTo>
                  <a:pt x="958215" y="155067"/>
                </a:lnTo>
                <a:cubicBezTo>
                  <a:pt x="958413" y="159457"/>
                  <a:pt x="957064" y="163822"/>
                  <a:pt x="954166" y="168164"/>
                </a:cubicBezTo>
                <a:cubicBezTo>
                  <a:pt x="951269" y="172506"/>
                  <a:pt x="945634" y="175062"/>
                  <a:pt x="937259" y="175832"/>
                </a:cubicBezTo>
                <a:cubicBezTo>
                  <a:pt x="937478" y="172371"/>
                  <a:pt x="936851" y="168434"/>
                  <a:pt x="935378" y="164021"/>
                </a:cubicBezTo>
                <a:cubicBezTo>
                  <a:pt x="933906" y="159607"/>
                  <a:pt x="930279" y="155480"/>
                  <a:pt x="924496" y="151638"/>
                </a:cubicBezTo>
                <a:lnTo>
                  <a:pt x="938593" y="151638"/>
                </a:lnTo>
                <a:cubicBezTo>
                  <a:pt x="940252" y="151487"/>
                  <a:pt x="941316" y="150551"/>
                  <a:pt x="941784" y="148828"/>
                </a:cubicBezTo>
                <a:cubicBezTo>
                  <a:pt x="942252" y="147106"/>
                  <a:pt x="942459" y="145502"/>
                  <a:pt x="942403" y="144018"/>
                </a:cubicBezTo>
                <a:lnTo>
                  <a:pt x="942403" y="108014"/>
                </a:lnTo>
                <a:cubicBezTo>
                  <a:pt x="939927" y="109887"/>
                  <a:pt x="937450" y="111665"/>
                  <a:pt x="934973" y="113348"/>
                </a:cubicBezTo>
                <a:cubicBezTo>
                  <a:pt x="935144" y="115598"/>
                  <a:pt x="934898" y="117289"/>
                  <a:pt x="934235" y="118420"/>
                </a:cubicBezTo>
                <a:cubicBezTo>
                  <a:pt x="933573" y="119551"/>
                  <a:pt x="932612" y="120336"/>
                  <a:pt x="931354" y="120777"/>
                </a:cubicBezTo>
                <a:lnTo>
                  <a:pt x="924115" y="92964"/>
                </a:lnTo>
                <a:lnTo>
                  <a:pt x="942403" y="87630"/>
                </a:lnTo>
                <a:lnTo>
                  <a:pt x="942403" y="49911"/>
                </a:lnTo>
                <a:lnTo>
                  <a:pt x="927925" y="49911"/>
                </a:lnTo>
                <a:lnTo>
                  <a:pt x="926211" y="47054"/>
                </a:lnTo>
                <a:lnTo>
                  <a:pt x="942403" y="47054"/>
                </a:lnTo>
                <a:close/>
                <a:moveTo>
                  <a:pt x="650557" y="5144"/>
                </a:moveTo>
                <a:cubicBezTo>
                  <a:pt x="653236" y="5313"/>
                  <a:pt x="656451" y="6096"/>
                  <a:pt x="660202" y="7493"/>
                </a:cubicBezTo>
                <a:cubicBezTo>
                  <a:pt x="663953" y="8890"/>
                  <a:pt x="667408" y="11028"/>
                  <a:pt x="670567" y="13907"/>
                </a:cubicBezTo>
                <a:cubicBezTo>
                  <a:pt x="673725" y="16785"/>
                  <a:pt x="675755" y="20532"/>
                  <a:pt x="676656" y="25146"/>
                </a:cubicBezTo>
                <a:cubicBezTo>
                  <a:pt x="677419" y="29964"/>
                  <a:pt x="676930" y="33790"/>
                  <a:pt x="675188" y="36625"/>
                </a:cubicBezTo>
                <a:cubicBezTo>
                  <a:pt x="673447" y="39461"/>
                  <a:pt x="671208" y="41354"/>
                  <a:pt x="668471" y="42305"/>
                </a:cubicBezTo>
                <a:cubicBezTo>
                  <a:pt x="665735" y="43256"/>
                  <a:pt x="663256" y="43315"/>
                  <a:pt x="661035" y="42482"/>
                </a:cubicBezTo>
                <a:cubicBezTo>
                  <a:pt x="660242" y="39061"/>
                  <a:pt x="659224" y="35001"/>
                  <a:pt x="657980" y="30304"/>
                </a:cubicBezTo>
                <a:cubicBezTo>
                  <a:pt x="656736" y="25606"/>
                  <a:pt x="655449" y="20982"/>
                  <a:pt x="654120" y="16432"/>
                </a:cubicBezTo>
                <a:cubicBezTo>
                  <a:pt x="652791" y="11883"/>
                  <a:pt x="651604" y="8120"/>
                  <a:pt x="650557" y="5144"/>
                </a:cubicBezTo>
                <a:close/>
                <a:moveTo>
                  <a:pt x="503682" y="4191"/>
                </a:moveTo>
                <a:cubicBezTo>
                  <a:pt x="509671" y="20614"/>
                  <a:pt x="517505" y="34393"/>
                  <a:pt x="527185" y="45530"/>
                </a:cubicBezTo>
                <a:cubicBezTo>
                  <a:pt x="536864" y="56666"/>
                  <a:pt x="549604" y="64921"/>
                  <a:pt x="565404" y="70295"/>
                </a:cubicBezTo>
                <a:cubicBezTo>
                  <a:pt x="562550" y="73731"/>
                  <a:pt x="559780" y="77383"/>
                  <a:pt x="557093" y="81248"/>
                </a:cubicBezTo>
                <a:cubicBezTo>
                  <a:pt x="554406" y="85114"/>
                  <a:pt x="551779" y="89718"/>
                  <a:pt x="549211" y="95060"/>
                </a:cubicBezTo>
                <a:cubicBezTo>
                  <a:pt x="547001" y="93357"/>
                  <a:pt x="544659" y="91476"/>
                  <a:pt x="542186" y="89416"/>
                </a:cubicBezTo>
                <a:cubicBezTo>
                  <a:pt x="539714" y="87356"/>
                  <a:pt x="537230" y="85046"/>
                  <a:pt x="534733" y="82487"/>
                </a:cubicBezTo>
                <a:cubicBezTo>
                  <a:pt x="534490" y="92224"/>
                  <a:pt x="534257" y="100710"/>
                  <a:pt x="534035" y="107943"/>
                </a:cubicBezTo>
                <a:cubicBezTo>
                  <a:pt x="533812" y="115176"/>
                  <a:pt x="533537" y="121785"/>
                  <a:pt x="533209" y="127769"/>
                </a:cubicBezTo>
                <a:cubicBezTo>
                  <a:pt x="532881" y="133753"/>
                  <a:pt x="532437" y="139741"/>
                  <a:pt x="531876" y="145733"/>
                </a:cubicBezTo>
                <a:cubicBezTo>
                  <a:pt x="530753" y="155496"/>
                  <a:pt x="527427" y="162306"/>
                  <a:pt x="521898" y="166164"/>
                </a:cubicBezTo>
                <a:cubicBezTo>
                  <a:pt x="516370" y="170021"/>
                  <a:pt x="509091" y="172355"/>
                  <a:pt x="500062" y="173165"/>
                </a:cubicBezTo>
                <a:cubicBezTo>
                  <a:pt x="499651" y="169182"/>
                  <a:pt x="498929" y="165866"/>
                  <a:pt x="497896" y="163216"/>
                </a:cubicBezTo>
                <a:cubicBezTo>
                  <a:pt x="496864" y="160567"/>
                  <a:pt x="494942" y="158097"/>
                  <a:pt x="492132" y="155808"/>
                </a:cubicBezTo>
                <a:cubicBezTo>
                  <a:pt x="489321" y="153518"/>
                  <a:pt x="485043" y="150922"/>
                  <a:pt x="479298" y="148019"/>
                </a:cubicBezTo>
                <a:lnTo>
                  <a:pt x="502158" y="150495"/>
                </a:lnTo>
                <a:cubicBezTo>
                  <a:pt x="505186" y="150944"/>
                  <a:pt x="507797" y="150237"/>
                  <a:pt x="509992" y="148376"/>
                </a:cubicBezTo>
                <a:cubicBezTo>
                  <a:pt x="512187" y="146514"/>
                  <a:pt x="513512" y="143093"/>
                  <a:pt x="513969" y="138113"/>
                </a:cubicBezTo>
                <a:cubicBezTo>
                  <a:pt x="514635" y="130393"/>
                  <a:pt x="515159" y="122305"/>
                  <a:pt x="515540" y="113848"/>
                </a:cubicBezTo>
                <a:cubicBezTo>
                  <a:pt x="515921" y="105390"/>
                  <a:pt x="516159" y="95445"/>
                  <a:pt x="516255" y="84011"/>
                </a:cubicBezTo>
                <a:lnTo>
                  <a:pt x="490156" y="84011"/>
                </a:lnTo>
                <a:cubicBezTo>
                  <a:pt x="488801" y="99919"/>
                  <a:pt x="486427" y="113025"/>
                  <a:pt x="483033" y="123328"/>
                </a:cubicBezTo>
                <a:cubicBezTo>
                  <a:pt x="479640" y="133631"/>
                  <a:pt x="475354" y="141981"/>
                  <a:pt x="470178" y="148376"/>
                </a:cubicBezTo>
                <a:cubicBezTo>
                  <a:pt x="465001" y="154771"/>
                  <a:pt x="459061" y="160060"/>
                  <a:pt x="452357" y="164244"/>
                </a:cubicBezTo>
                <a:cubicBezTo>
                  <a:pt x="445653" y="168427"/>
                  <a:pt x="438314" y="172353"/>
                  <a:pt x="430339" y="176022"/>
                </a:cubicBezTo>
                <a:cubicBezTo>
                  <a:pt x="438824" y="167146"/>
                  <a:pt x="445921" y="158715"/>
                  <a:pt x="451633" y="150728"/>
                </a:cubicBezTo>
                <a:cubicBezTo>
                  <a:pt x="457344" y="142741"/>
                  <a:pt x="461818" y="133590"/>
                  <a:pt x="465053" y="123275"/>
                </a:cubicBezTo>
                <a:cubicBezTo>
                  <a:pt x="468288" y="112959"/>
                  <a:pt x="470432" y="99871"/>
                  <a:pt x="471487" y="84011"/>
                </a:cubicBezTo>
                <a:lnTo>
                  <a:pt x="457962" y="84011"/>
                </a:lnTo>
                <a:lnTo>
                  <a:pt x="456628" y="80772"/>
                </a:lnTo>
                <a:lnTo>
                  <a:pt x="516255" y="80772"/>
                </a:lnTo>
                <a:lnTo>
                  <a:pt x="516255" y="80582"/>
                </a:lnTo>
                <a:lnTo>
                  <a:pt x="529209" y="76200"/>
                </a:lnTo>
                <a:cubicBezTo>
                  <a:pt x="523978" y="69830"/>
                  <a:pt x="519104" y="60948"/>
                  <a:pt x="514588" y="49554"/>
                </a:cubicBezTo>
                <a:cubicBezTo>
                  <a:pt x="510071" y="38160"/>
                  <a:pt x="506436" y="23039"/>
                  <a:pt x="503682" y="4191"/>
                </a:cubicBezTo>
                <a:close/>
                <a:moveTo>
                  <a:pt x="999172" y="3048"/>
                </a:moveTo>
                <a:cubicBezTo>
                  <a:pt x="1004847" y="3167"/>
                  <a:pt x="1009737" y="4167"/>
                  <a:pt x="1013841" y="6048"/>
                </a:cubicBezTo>
                <a:cubicBezTo>
                  <a:pt x="1017944" y="7930"/>
                  <a:pt x="1020357" y="11120"/>
                  <a:pt x="1021079" y="15621"/>
                </a:cubicBezTo>
                <a:cubicBezTo>
                  <a:pt x="1021210" y="17836"/>
                  <a:pt x="1020806" y="19979"/>
                  <a:pt x="1019865" y="22050"/>
                </a:cubicBezTo>
                <a:cubicBezTo>
                  <a:pt x="1018925" y="24122"/>
                  <a:pt x="1017805" y="25979"/>
                  <a:pt x="1016507" y="27623"/>
                </a:cubicBezTo>
                <a:lnTo>
                  <a:pt x="1058417" y="27623"/>
                </a:lnTo>
                <a:lnTo>
                  <a:pt x="1056703" y="30861"/>
                </a:lnTo>
                <a:lnTo>
                  <a:pt x="970787" y="30861"/>
                </a:lnTo>
                <a:lnTo>
                  <a:pt x="969454" y="27623"/>
                </a:lnTo>
                <a:lnTo>
                  <a:pt x="1006221" y="27623"/>
                </a:lnTo>
                <a:cubicBezTo>
                  <a:pt x="1005343" y="24098"/>
                  <a:pt x="1004288" y="20145"/>
                  <a:pt x="1003053" y="15764"/>
                </a:cubicBezTo>
                <a:cubicBezTo>
                  <a:pt x="1001819" y="11382"/>
                  <a:pt x="1000525" y="7144"/>
                  <a:pt x="999172" y="3048"/>
                </a:cubicBezTo>
                <a:close/>
                <a:moveTo>
                  <a:pt x="709612" y="2096"/>
                </a:moveTo>
                <a:lnTo>
                  <a:pt x="733044" y="10287"/>
                </a:lnTo>
                <a:cubicBezTo>
                  <a:pt x="732472" y="11692"/>
                  <a:pt x="731758" y="12787"/>
                  <a:pt x="730901" y="13573"/>
                </a:cubicBezTo>
                <a:cubicBezTo>
                  <a:pt x="730043" y="14359"/>
                  <a:pt x="729043" y="14978"/>
                  <a:pt x="727900" y="15431"/>
                </a:cubicBezTo>
                <a:lnTo>
                  <a:pt x="727519" y="16383"/>
                </a:lnTo>
                <a:cubicBezTo>
                  <a:pt x="731097" y="21819"/>
                  <a:pt x="735371" y="27372"/>
                  <a:pt x="740339" y="33041"/>
                </a:cubicBezTo>
                <a:cubicBezTo>
                  <a:pt x="745307" y="38710"/>
                  <a:pt x="750837" y="43882"/>
                  <a:pt x="756927" y="48556"/>
                </a:cubicBezTo>
                <a:cubicBezTo>
                  <a:pt x="763017" y="53231"/>
                  <a:pt x="769534" y="56794"/>
                  <a:pt x="776478" y="59246"/>
                </a:cubicBezTo>
                <a:cubicBezTo>
                  <a:pt x="773636" y="62282"/>
                  <a:pt x="770890" y="65782"/>
                  <a:pt x="768239" y="69747"/>
                </a:cubicBezTo>
                <a:cubicBezTo>
                  <a:pt x="765587" y="73712"/>
                  <a:pt x="762936" y="78212"/>
                  <a:pt x="760285" y="83249"/>
                </a:cubicBezTo>
                <a:cubicBezTo>
                  <a:pt x="751848" y="75502"/>
                  <a:pt x="744863" y="66278"/>
                  <a:pt x="739330" y="55578"/>
                </a:cubicBezTo>
                <a:cubicBezTo>
                  <a:pt x="733798" y="44879"/>
                  <a:pt x="729480" y="32893"/>
                  <a:pt x="726376" y="19622"/>
                </a:cubicBezTo>
                <a:cubicBezTo>
                  <a:pt x="724217" y="25761"/>
                  <a:pt x="721106" y="33008"/>
                  <a:pt x="717042" y="41362"/>
                </a:cubicBezTo>
                <a:cubicBezTo>
                  <a:pt x="712978" y="49717"/>
                  <a:pt x="707771" y="58345"/>
                  <a:pt x="701421" y="67247"/>
                </a:cubicBezTo>
                <a:lnTo>
                  <a:pt x="719328" y="70485"/>
                </a:lnTo>
                <a:cubicBezTo>
                  <a:pt x="719086" y="71239"/>
                  <a:pt x="718474" y="72398"/>
                  <a:pt x="717494" y="73962"/>
                </a:cubicBezTo>
                <a:cubicBezTo>
                  <a:pt x="716514" y="75525"/>
                  <a:pt x="715474" y="76399"/>
                  <a:pt x="714375" y="76581"/>
                </a:cubicBezTo>
                <a:lnTo>
                  <a:pt x="714375" y="111062"/>
                </a:lnTo>
                <a:cubicBezTo>
                  <a:pt x="719534" y="105176"/>
                  <a:pt x="724408" y="99135"/>
                  <a:pt x="728996" y="92940"/>
                </a:cubicBezTo>
                <a:cubicBezTo>
                  <a:pt x="733583" y="86745"/>
                  <a:pt x="737790" y="80276"/>
                  <a:pt x="741616" y="73533"/>
                </a:cubicBezTo>
                <a:lnTo>
                  <a:pt x="758571" y="93917"/>
                </a:lnTo>
                <a:cubicBezTo>
                  <a:pt x="757626" y="94778"/>
                  <a:pt x="756658" y="95341"/>
                  <a:pt x="755666" y="95607"/>
                </a:cubicBezTo>
                <a:cubicBezTo>
                  <a:pt x="754673" y="95873"/>
                  <a:pt x="753610" y="95818"/>
                  <a:pt x="752475" y="95441"/>
                </a:cubicBezTo>
                <a:cubicBezTo>
                  <a:pt x="746184" y="99719"/>
                  <a:pt x="739858" y="103497"/>
                  <a:pt x="733496" y="106775"/>
                </a:cubicBezTo>
                <a:cubicBezTo>
                  <a:pt x="727134" y="110053"/>
                  <a:pt x="720760" y="112879"/>
                  <a:pt x="714375" y="115253"/>
                </a:cubicBezTo>
                <a:lnTo>
                  <a:pt x="714375" y="142113"/>
                </a:lnTo>
                <a:cubicBezTo>
                  <a:pt x="714295" y="145471"/>
                  <a:pt x="714597" y="147757"/>
                  <a:pt x="715280" y="148971"/>
                </a:cubicBezTo>
                <a:cubicBezTo>
                  <a:pt x="715962" y="150185"/>
                  <a:pt x="717502" y="150757"/>
                  <a:pt x="719899" y="150686"/>
                </a:cubicBezTo>
                <a:lnTo>
                  <a:pt x="743712" y="150686"/>
                </a:lnTo>
                <a:cubicBezTo>
                  <a:pt x="746352" y="150584"/>
                  <a:pt x="748607" y="148839"/>
                  <a:pt x="750478" y="145450"/>
                </a:cubicBezTo>
                <a:cubicBezTo>
                  <a:pt x="752349" y="142061"/>
                  <a:pt x="753998" y="137635"/>
                  <a:pt x="755424" y="132172"/>
                </a:cubicBezTo>
                <a:cubicBezTo>
                  <a:pt x="756850" y="126708"/>
                  <a:pt x="758217" y="120815"/>
                  <a:pt x="759523" y="114491"/>
                </a:cubicBezTo>
                <a:cubicBezTo>
                  <a:pt x="759146" y="123508"/>
                  <a:pt x="759519" y="131429"/>
                  <a:pt x="760642" y="138255"/>
                </a:cubicBezTo>
                <a:cubicBezTo>
                  <a:pt x="761766" y="145082"/>
                  <a:pt x="763615" y="149860"/>
                  <a:pt x="766191" y="152591"/>
                </a:cubicBezTo>
                <a:cubicBezTo>
                  <a:pt x="765869" y="160373"/>
                  <a:pt x="764226" y="165191"/>
                  <a:pt x="761261" y="167045"/>
                </a:cubicBezTo>
                <a:cubicBezTo>
                  <a:pt x="758297" y="168898"/>
                  <a:pt x="754225" y="169668"/>
                  <a:pt x="749046" y="169355"/>
                </a:cubicBezTo>
                <a:lnTo>
                  <a:pt x="710755" y="169355"/>
                </a:lnTo>
                <a:cubicBezTo>
                  <a:pt x="704576" y="169216"/>
                  <a:pt x="700599" y="166779"/>
                  <a:pt x="698825" y="162044"/>
                </a:cubicBezTo>
                <a:cubicBezTo>
                  <a:pt x="697051" y="157309"/>
                  <a:pt x="696265" y="151110"/>
                  <a:pt x="696468" y="143447"/>
                </a:cubicBezTo>
                <a:lnTo>
                  <a:pt x="696468" y="73724"/>
                </a:lnTo>
                <a:cubicBezTo>
                  <a:pt x="693622" y="77168"/>
                  <a:pt x="690598" y="80566"/>
                  <a:pt x="687395" y="83915"/>
                </a:cubicBezTo>
                <a:cubicBezTo>
                  <a:pt x="684192" y="87265"/>
                  <a:pt x="680740" y="90472"/>
                  <a:pt x="677037" y="93536"/>
                </a:cubicBezTo>
                <a:cubicBezTo>
                  <a:pt x="680131" y="87708"/>
                  <a:pt x="683764" y="80271"/>
                  <a:pt x="687937" y="71226"/>
                </a:cubicBezTo>
                <a:cubicBezTo>
                  <a:pt x="692111" y="62181"/>
                  <a:pt x="696168" y="51823"/>
                  <a:pt x="700108" y="40153"/>
                </a:cubicBezTo>
                <a:cubicBezTo>
                  <a:pt x="704049" y="28483"/>
                  <a:pt x="707217" y="15797"/>
                  <a:pt x="709612" y="2096"/>
                </a:cubicBezTo>
                <a:close/>
                <a:moveTo>
                  <a:pt x="832104" y="1334"/>
                </a:moveTo>
                <a:cubicBezTo>
                  <a:pt x="840025" y="2020"/>
                  <a:pt x="846232" y="3600"/>
                  <a:pt x="850725" y="6072"/>
                </a:cubicBezTo>
                <a:cubicBezTo>
                  <a:pt x="855218" y="8545"/>
                  <a:pt x="857900" y="11791"/>
                  <a:pt x="858773" y="15812"/>
                </a:cubicBezTo>
                <a:cubicBezTo>
                  <a:pt x="859480" y="20177"/>
                  <a:pt x="858877" y="24257"/>
                  <a:pt x="856964" y="28051"/>
                </a:cubicBezTo>
                <a:cubicBezTo>
                  <a:pt x="855051" y="31845"/>
                  <a:pt x="852733" y="34877"/>
                  <a:pt x="850011" y="37148"/>
                </a:cubicBezTo>
                <a:lnTo>
                  <a:pt x="913447" y="37148"/>
                </a:lnTo>
                <a:lnTo>
                  <a:pt x="911542" y="40196"/>
                </a:lnTo>
                <a:lnTo>
                  <a:pt x="892302" y="40196"/>
                </a:lnTo>
                <a:cubicBezTo>
                  <a:pt x="889317" y="56745"/>
                  <a:pt x="885142" y="71652"/>
                  <a:pt x="879776" y="84915"/>
                </a:cubicBezTo>
                <a:cubicBezTo>
                  <a:pt x="874410" y="98179"/>
                  <a:pt x="868045" y="109942"/>
                  <a:pt x="860679" y="120206"/>
                </a:cubicBezTo>
                <a:cubicBezTo>
                  <a:pt x="869207" y="127294"/>
                  <a:pt x="878201" y="132834"/>
                  <a:pt x="887658" y="136827"/>
                </a:cubicBezTo>
                <a:cubicBezTo>
                  <a:pt x="897116" y="140819"/>
                  <a:pt x="906728" y="143597"/>
                  <a:pt x="916495" y="145161"/>
                </a:cubicBezTo>
                <a:cubicBezTo>
                  <a:pt x="913749" y="149785"/>
                  <a:pt x="911050" y="154253"/>
                  <a:pt x="908399" y="158567"/>
                </a:cubicBezTo>
                <a:cubicBezTo>
                  <a:pt x="905747" y="162882"/>
                  <a:pt x="903620" y="167303"/>
                  <a:pt x="902017" y="171831"/>
                </a:cubicBezTo>
                <a:cubicBezTo>
                  <a:pt x="899963" y="171117"/>
                  <a:pt x="896070" y="169687"/>
                  <a:pt x="890340" y="167541"/>
                </a:cubicBezTo>
                <a:cubicBezTo>
                  <a:pt x="884610" y="165395"/>
                  <a:pt x="877938" y="161863"/>
                  <a:pt x="870323" y="156944"/>
                </a:cubicBezTo>
                <a:cubicBezTo>
                  <a:pt x="862709" y="152025"/>
                  <a:pt x="855050" y="145049"/>
                  <a:pt x="847344" y="136017"/>
                </a:cubicBezTo>
                <a:cubicBezTo>
                  <a:pt x="838271" y="145320"/>
                  <a:pt x="828270" y="153146"/>
                  <a:pt x="817340" y="159496"/>
                </a:cubicBezTo>
                <a:cubicBezTo>
                  <a:pt x="806410" y="165846"/>
                  <a:pt x="794694" y="170910"/>
                  <a:pt x="782193" y="174689"/>
                </a:cubicBezTo>
                <a:cubicBezTo>
                  <a:pt x="792261" y="166672"/>
                  <a:pt x="801937" y="158321"/>
                  <a:pt x="811220" y="149638"/>
                </a:cubicBezTo>
                <a:cubicBezTo>
                  <a:pt x="820503" y="140954"/>
                  <a:pt x="828988" y="131461"/>
                  <a:pt x="836676" y="121158"/>
                </a:cubicBezTo>
                <a:cubicBezTo>
                  <a:pt x="830885" y="111796"/>
                  <a:pt x="825893" y="100469"/>
                  <a:pt x="821698" y="87178"/>
                </a:cubicBezTo>
                <a:cubicBezTo>
                  <a:pt x="817503" y="73886"/>
                  <a:pt x="814558" y="58226"/>
                  <a:pt x="812863" y="40196"/>
                </a:cubicBezTo>
                <a:lnTo>
                  <a:pt x="788670" y="40196"/>
                </a:lnTo>
                <a:lnTo>
                  <a:pt x="787336" y="37148"/>
                </a:lnTo>
                <a:lnTo>
                  <a:pt x="843343" y="37148"/>
                </a:lnTo>
                <a:close/>
                <a:moveTo>
                  <a:pt x="77724" y="572"/>
                </a:moveTo>
                <a:lnTo>
                  <a:pt x="99060" y="7620"/>
                </a:lnTo>
                <a:cubicBezTo>
                  <a:pt x="98484" y="9394"/>
                  <a:pt x="97683" y="10656"/>
                  <a:pt x="96655" y="11406"/>
                </a:cubicBezTo>
                <a:cubicBezTo>
                  <a:pt x="95627" y="12156"/>
                  <a:pt x="94396" y="12609"/>
                  <a:pt x="92964" y="12764"/>
                </a:cubicBezTo>
                <a:cubicBezTo>
                  <a:pt x="91440" y="15653"/>
                  <a:pt x="89344" y="19018"/>
                  <a:pt x="86677" y="22860"/>
                </a:cubicBezTo>
                <a:lnTo>
                  <a:pt x="134302" y="22860"/>
                </a:lnTo>
                <a:lnTo>
                  <a:pt x="132588" y="26289"/>
                </a:lnTo>
                <a:lnTo>
                  <a:pt x="84201" y="26289"/>
                </a:lnTo>
                <a:cubicBezTo>
                  <a:pt x="81129" y="30337"/>
                  <a:pt x="77652" y="34481"/>
                  <a:pt x="73771" y="38719"/>
                </a:cubicBezTo>
                <a:cubicBezTo>
                  <a:pt x="69889" y="42958"/>
                  <a:pt x="65746" y="47006"/>
                  <a:pt x="61341" y="50864"/>
                </a:cubicBezTo>
                <a:cubicBezTo>
                  <a:pt x="65393" y="41779"/>
                  <a:pt x="68719" y="33135"/>
                  <a:pt x="71318" y="24932"/>
                </a:cubicBezTo>
                <a:cubicBezTo>
                  <a:pt x="73918" y="16728"/>
                  <a:pt x="76053" y="8608"/>
                  <a:pt x="77724" y="572"/>
                </a:cubicBezTo>
                <a:close/>
                <a:moveTo>
                  <a:pt x="313753" y="381"/>
                </a:moveTo>
                <a:cubicBezTo>
                  <a:pt x="319528" y="921"/>
                  <a:pt x="324552" y="2080"/>
                  <a:pt x="328827" y="3858"/>
                </a:cubicBezTo>
                <a:cubicBezTo>
                  <a:pt x="333101" y="5636"/>
                  <a:pt x="335696" y="8795"/>
                  <a:pt x="336613" y="13335"/>
                </a:cubicBezTo>
                <a:cubicBezTo>
                  <a:pt x="336927" y="16252"/>
                  <a:pt x="336347" y="18943"/>
                  <a:pt x="334875" y="21407"/>
                </a:cubicBezTo>
                <a:cubicBezTo>
                  <a:pt x="333403" y="23872"/>
                  <a:pt x="332013" y="25753"/>
                  <a:pt x="330708" y="27051"/>
                </a:cubicBezTo>
                <a:lnTo>
                  <a:pt x="363474" y="27051"/>
                </a:lnTo>
                <a:lnTo>
                  <a:pt x="361759" y="30099"/>
                </a:lnTo>
                <a:lnTo>
                  <a:pt x="290893" y="30099"/>
                </a:lnTo>
                <a:lnTo>
                  <a:pt x="289560" y="27051"/>
                </a:lnTo>
                <a:lnTo>
                  <a:pt x="319849" y="27051"/>
                </a:lnTo>
                <a:cubicBezTo>
                  <a:pt x="319155" y="23058"/>
                  <a:pt x="318258" y="18709"/>
                  <a:pt x="317158" y="14002"/>
                </a:cubicBezTo>
                <a:cubicBezTo>
                  <a:pt x="316059" y="9295"/>
                  <a:pt x="314924" y="4755"/>
                  <a:pt x="313753" y="381"/>
                </a:cubicBezTo>
                <a:close/>
                <a:moveTo>
                  <a:pt x="20574" y="0"/>
                </a:moveTo>
                <a:lnTo>
                  <a:pt x="42862" y="8382"/>
                </a:lnTo>
                <a:cubicBezTo>
                  <a:pt x="42366" y="9882"/>
                  <a:pt x="41596" y="10978"/>
                  <a:pt x="40552" y="11668"/>
                </a:cubicBezTo>
                <a:cubicBezTo>
                  <a:pt x="39509" y="12359"/>
                  <a:pt x="38310" y="12787"/>
                  <a:pt x="36957" y="12954"/>
                </a:cubicBezTo>
                <a:cubicBezTo>
                  <a:pt x="35401" y="16002"/>
                  <a:pt x="33750" y="19050"/>
                  <a:pt x="32004" y="22098"/>
                </a:cubicBezTo>
                <a:lnTo>
                  <a:pt x="69151" y="22098"/>
                </a:lnTo>
                <a:lnTo>
                  <a:pt x="67437" y="25337"/>
                </a:lnTo>
                <a:lnTo>
                  <a:pt x="29908" y="25337"/>
                </a:lnTo>
                <a:cubicBezTo>
                  <a:pt x="26487" y="30694"/>
                  <a:pt x="22328" y="36028"/>
                  <a:pt x="17430" y="41339"/>
                </a:cubicBezTo>
                <a:cubicBezTo>
                  <a:pt x="12533" y="46649"/>
                  <a:pt x="6850" y="51792"/>
                  <a:pt x="381" y="56769"/>
                </a:cubicBezTo>
                <a:cubicBezTo>
                  <a:pt x="4270" y="49736"/>
                  <a:pt x="8017" y="41370"/>
                  <a:pt x="11620" y="31671"/>
                </a:cubicBezTo>
                <a:cubicBezTo>
                  <a:pt x="15224" y="21971"/>
                  <a:pt x="18208" y="11414"/>
                  <a:pt x="2057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8" name="Author">
            <a:extLst>
              <a:ext uri="{FF2B5EF4-FFF2-40B4-BE49-F238E27FC236}">
                <a16:creationId xmlns:a16="http://schemas.microsoft.com/office/drawing/2014/main" xmlns="" id="{ED337A35-E5B2-4FF4-9420-CCFD6003374D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29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0" name="矩形 2319">
            <a:extLst>
              <a:ext uri="{FF2B5EF4-FFF2-40B4-BE49-F238E27FC236}">
                <a16:creationId xmlns:a16="http://schemas.microsoft.com/office/drawing/2014/main" xmlns="" id="{827F2CB1-1E24-4DD4-BA31-F4BED520D873}"/>
              </a:ext>
            </a:extLst>
          </p:cNvPr>
          <p:cNvSpPr/>
          <p:nvPr/>
        </p:nvSpPr>
        <p:spPr>
          <a:xfrm>
            <a:off x="246290" y="217714"/>
            <a:ext cx="11713029" cy="6640287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80" name="图片 779">
            <a:extLst>
              <a:ext uri="{FF2B5EF4-FFF2-40B4-BE49-F238E27FC236}">
                <a16:creationId xmlns:a16="http://schemas.microsoft.com/office/drawing/2014/main" xmlns="" id="{0CFE4B8F-D40C-40F3-8F18-35DB63D03D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7" r="25235" b="42420"/>
          <a:stretch/>
        </p:blipFill>
        <p:spPr>
          <a:xfrm>
            <a:off x="501425" y="463572"/>
            <a:ext cx="742875" cy="705253"/>
          </a:xfrm>
          <a:prstGeom prst="rect">
            <a:avLst/>
          </a:prstGeom>
        </p:spPr>
      </p:pic>
      <p:pic>
        <p:nvPicPr>
          <p:cNvPr id="781" name="图片 780">
            <a:extLst>
              <a:ext uri="{FF2B5EF4-FFF2-40B4-BE49-F238E27FC236}">
                <a16:creationId xmlns:a16="http://schemas.microsoft.com/office/drawing/2014/main" xmlns="" id="{BB7EB87E-C0A4-41E2-9753-5D6319C390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0"/>
          <a:stretch/>
        </p:blipFill>
        <p:spPr>
          <a:xfrm>
            <a:off x="1287172" y="506534"/>
            <a:ext cx="1727203" cy="598791"/>
          </a:xfrm>
          <a:prstGeom prst="rect">
            <a:avLst/>
          </a:prstGeom>
        </p:spPr>
      </p:pic>
      <p:sp>
        <p:nvSpPr>
          <p:cNvPr id="2316" name="文本框 2315">
            <a:extLst>
              <a:ext uri="{FF2B5EF4-FFF2-40B4-BE49-F238E27FC236}">
                <a16:creationId xmlns:a16="http://schemas.microsoft.com/office/drawing/2014/main" xmlns="" id="{7DA8421A-FEB8-43F1-A82E-21383C468F1B}"/>
              </a:ext>
            </a:extLst>
          </p:cNvPr>
          <p:cNvSpPr txBox="1"/>
          <p:nvPr/>
        </p:nvSpPr>
        <p:spPr>
          <a:xfrm>
            <a:off x="8439151" y="47352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sp>
        <p:nvSpPr>
          <p:cNvPr id="784" name="文本框 783">
            <a:extLst>
              <a:ext uri="{FF2B5EF4-FFF2-40B4-BE49-F238E27FC236}">
                <a16:creationId xmlns:a16="http://schemas.microsoft.com/office/drawing/2014/main" xmlns="" id="{88C383F8-B133-44E5-B57E-360601D4FA3D}"/>
              </a:ext>
            </a:extLst>
          </p:cNvPr>
          <p:cNvSpPr txBox="1"/>
          <p:nvPr/>
        </p:nvSpPr>
        <p:spPr>
          <a:xfrm>
            <a:off x="8439151" y="80891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答辩人：小揪</a:t>
            </a:r>
          </a:p>
        </p:txBody>
      </p:sp>
      <p:cxnSp>
        <p:nvCxnSpPr>
          <p:cNvPr id="2318" name="直接连接符 2317">
            <a:extLst>
              <a:ext uri="{FF2B5EF4-FFF2-40B4-BE49-F238E27FC236}">
                <a16:creationId xmlns:a16="http://schemas.microsoft.com/office/drawing/2014/main" xmlns="" id="{58981E4C-DD05-40E8-88CF-CC64A420BBCC}"/>
              </a:ext>
            </a:extLst>
          </p:cNvPr>
          <p:cNvCxnSpPr>
            <a:cxnSpLocks/>
          </p:cNvCxnSpPr>
          <p:nvPr/>
        </p:nvCxnSpPr>
        <p:spPr>
          <a:xfrm>
            <a:off x="645887" y="1400196"/>
            <a:ext cx="10900228" cy="0"/>
          </a:xfrm>
          <a:prstGeom prst="line">
            <a:avLst/>
          </a:prstGeom>
          <a:ln w="19050">
            <a:solidFill>
              <a:srgbClr val="C91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23" name="图片 2322">
            <a:extLst>
              <a:ext uri="{FF2B5EF4-FFF2-40B4-BE49-F238E27FC236}">
                <a16:creationId xmlns:a16="http://schemas.microsoft.com/office/drawing/2014/main" xmlns="" id="{C018365C-A526-45C9-B132-697D13AACB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61" y="3794321"/>
            <a:ext cx="4614008" cy="3060624"/>
          </a:xfrm>
          <a:prstGeom prst="rect">
            <a:avLst/>
          </a:prstGeom>
        </p:spPr>
      </p:pic>
      <p:sp>
        <p:nvSpPr>
          <p:cNvPr id="2325" name="矩形 2324">
            <a:extLst>
              <a:ext uri="{FF2B5EF4-FFF2-40B4-BE49-F238E27FC236}">
                <a16:creationId xmlns:a16="http://schemas.microsoft.com/office/drawing/2014/main" xmlns="" id="{A80BFB8B-581D-41F2-B1EE-147FD5F2C8FF}"/>
              </a:ext>
            </a:extLst>
          </p:cNvPr>
          <p:cNvSpPr/>
          <p:nvPr/>
        </p:nvSpPr>
        <p:spPr>
          <a:xfrm>
            <a:off x="5646739" y="3761891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期刊出版管理规定</a:t>
            </a:r>
          </a:p>
        </p:txBody>
      </p:sp>
      <p:sp>
        <p:nvSpPr>
          <p:cNvPr id="2326" name="矩形 2325">
            <a:extLst>
              <a:ext uri="{FF2B5EF4-FFF2-40B4-BE49-F238E27FC236}">
                <a16:creationId xmlns:a16="http://schemas.microsoft.com/office/drawing/2014/main" xmlns="" id="{344C6B65-AA15-4E0F-BD74-188FD9139256}"/>
              </a:ext>
            </a:extLst>
          </p:cNvPr>
          <p:cNvSpPr/>
          <p:nvPr/>
        </p:nvSpPr>
        <p:spPr>
          <a:xfrm>
            <a:off x="5659038" y="4078748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2327" name="矩形 2326">
            <a:extLst>
              <a:ext uri="{FF2B5EF4-FFF2-40B4-BE49-F238E27FC236}">
                <a16:creationId xmlns:a16="http://schemas.microsoft.com/office/drawing/2014/main" xmlns="" id="{EE2964B0-DE6D-454E-98A2-BED344B3C87B}"/>
              </a:ext>
            </a:extLst>
          </p:cNvPr>
          <p:cNvSpPr/>
          <p:nvPr/>
        </p:nvSpPr>
        <p:spPr>
          <a:xfrm>
            <a:off x="7374000" y="3761381"/>
            <a:ext cx="255456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第二条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在中华人民共和国境内从事期刊出版活动，适用本规定。期刊由依法设立的期刊出版单位出版。期刊出版单位出版期刊，必须经新闻出版总署批准，持有国内统一连续出版物号，领取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期刊出版许可证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。本规定所称期刊又称杂志，是指有固定名称，用卷、期或者年、季、月顺序编号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按照一定周期出版的成册连续出版物。</a:t>
            </a:r>
          </a:p>
        </p:txBody>
      </p:sp>
      <p:sp>
        <p:nvSpPr>
          <p:cNvPr id="798" name="矩形 797">
            <a:extLst>
              <a:ext uri="{FF2B5EF4-FFF2-40B4-BE49-F238E27FC236}">
                <a16:creationId xmlns:a16="http://schemas.microsoft.com/office/drawing/2014/main" xmlns="" id="{FE983F2F-DE97-47D7-9D28-C5FC5DC83CD3}"/>
              </a:ext>
            </a:extLst>
          </p:cNvPr>
          <p:cNvSpPr/>
          <p:nvPr/>
        </p:nvSpPr>
        <p:spPr>
          <a:xfrm>
            <a:off x="5652889" y="5525297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799" name="矩形 798">
            <a:extLst>
              <a:ext uri="{FF2B5EF4-FFF2-40B4-BE49-F238E27FC236}">
                <a16:creationId xmlns:a16="http://schemas.microsoft.com/office/drawing/2014/main" xmlns="" id="{CD0A170F-243D-4C50-993C-A20CF92AA986}"/>
              </a:ext>
            </a:extLst>
          </p:cNvPr>
          <p:cNvSpPr/>
          <p:nvPr/>
        </p:nvSpPr>
        <p:spPr>
          <a:xfrm>
            <a:off x="7374000" y="5377207"/>
            <a:ext cx="255456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第二条 在中华人民共和国境内从事期刊出版活动，适用本规定。期刊由依法设立的期刊出版单位出版。期刊出版单位出版期刊，必须经新闻出版总署批准，持有国内统一连续出版物号，领取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期刊出版许可证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。本规定所称期刊又称杂志，是指有固定名称，用卷、期或者年、季、月顺序编号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按照一定周期出版的成册连续出版物。</a:t>
            </a:r>
          </a:p>
        </p:txBody>
      </p:sp>
      <p:sp>
        <p:nvSpPr>
          <p:cNvPr id="800" name="矩形 799">
            <a:extLst>
              <a:ext uri="{FF2B5EF4-FFF2-40B4-BE49-F238E27FC236}">
                <a16:creationId xmlns:a16="http://schemas.microsoft.com/office/drawing/2014/main" xmlns="" id="{F7E6A202-E9FC-4F81-9AB6-C6D0EC0023F8}"/>
              </a:ext>
            </a:extLst>
          </p:cNvPr>
          <p:cNvSpPr/>
          <p:nvPr/>
        </p:nvSpPr>
        <p:spPr>
          <a:xfrm>
            <a:off x="10258503" y="3783079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期刊出版管理规定</a:t>
            </a:r>
          </a:p>
        </p:txBody>
      </p:sp>
      <p:sp>
        <p:nvSpPr>
          <p:cNvPr id="801" name="矩形 800">
            <a:extLst>
              <a:ext uri="{FF2B5EF4-FFF2-40B4-BE49-F238E27FC236}">
                <a16:creationId xmlns:a16="http://schemas.microsoft.com/office/drawing/2014/main" xmlns="" id="{C4AA3128-F12A-4C7B-A6AC-7F3BEAF7E854}"/>
              </a:ext>
            </a:extLst>
          </p:cNvPr>
          <p:cNvSpPr/>
          <p:nvPr/>
        </p:nvSpPr>
        <p:spPr>
          <a:xfrm>
            <a:off x="10270804" y="4099936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802" name="矩形 801">
            <a:extLst>
              <a:ext uri="{FF2B5EF4-FFF2-40B4-BE49-F238E27FC236}">
                <a16:creationId xmlns:a16="http://schemas.microsoft.com/office/drawing/2014/main" xmlns="" id="{A2C17AEA-9326-418B-9F11-055D469E54EF}"/>
              </a:ext>
            </a:extLst>
          </p:cNvPr>
          <p:cNvSpPr/>
          <p:nvPr/>
        </p:nvSpPr>
        <p:spPr>
          <a:xfrm>
            <a:off x="10264653" y="5546485"/>
            <a:ext cx="14034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第一条 为了促进我国期刊业的繁荣和发展，规范期刊出版活动，加强期刊出版管理，根据国务院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出版管理条例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及相关法律法规，制定本规定。</a:t>
            </a:r>
          </a:p>
        </p:txBody>
      </p:sp>
      <p:sp>
        <p:nvSpPr>
          <p:cNvPr id="19" name="Author">
            <a:extLst>
              <a:ext uri="{FF2B5EF4-FFF2-40B4-BE49-F238E27FC236}">
                <a16:creationId xmlns:a16="http://schemas.microsoft.com/office/drawing/2014/main" xmlns="" id="{00C6FBED-789F-4321-ABCA-C98B39DA268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FDE2E5C-8124-40B1-91D8-C5B1C69C1095}"/>
              </a:ext>
            </a:extLst>
          </p:cNvPr>
          <p:cNvSpPr txBox="1"/>
          <p:nvPr/>
        </p:nvSpPr>
        <p:spPr>
          <a:xfrm>
            <a:off x="614659" y="2933906"/>
            <a:ext cx="10962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8003E18-9E7C-416A-AF35-AA240C5357D3}"/>
              </a:ext>
            </a:extLst>
          </p:cNvPr>
          <p:cNvSpPr/>
          <p:nvPr/>
        </p:nvSpPr>
        <p:spPr>
          <a:xfrm>
            <a:off x="564785" y="2083134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224025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505</Words>
  <Application>Microsoft Office PowerPoint</Application>
  <PresentationFormat>宽屏</PresentationFormat>
  <Paragraphs>80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思源宋体 CN Heavy</vt:lpstr>
      <vt:lpstr>宋体</vt:lpstr>
      <vt:lpstr>微软雅黑</vt:lpstr>
      <vt:lpstr>微软雅黑 Light</vt:lpstr>
      <vt:lpstr>造字工房俊雅（非商用）常规体</vt:lpstr>
      <vt:lpstr>Arial</vt:lpstr>
      <vt:lpstr>Calibri</vt:lpstr>
      <vt:lpstr>Calibri Light</vt:lpstr>
      <vt:lpstr>2_Office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4</cp:revision>
  <dcterms:created xsi:type="dcterms:W3CDTF">2017-12-27T12:39:41Z</dcterms:created>
  <dcterms:modified xsi:type="dcterms:W3CDTF">2018-05-02T14:32:12Z</dcterms:modified>
</cp:coreProperties>
</file>