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tags/tag2.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9" r:id="rId2"/>
    <p:sldId id="266" r:id="rId3"/>
    <p:sldId id="271" r:id="rId4"/>
    <p:sldId id="277" r:id="rId5"/>
    <p:sldId id="280" r:id="rId6"/>
    <p:sldId id="282" r:id="rId7"/>
    <p:sldId id="283" r:id="rId8"/>
    <p:sldId id="275" r:id="rId9"/>
    <p:sldId id="284" r:id="rId10"/>
    <p:sldId id="285" r:id="rId11"/>
    <p:sldId id="286" r:id="rId12"/>
    <p:sldId id="287" r:id="rId13"/>
    <p:sldId id="276" r:id="rId14"/>
    <p:sldId id="288" r:id="rId15"/>
    <p:sldId id="289" r:id="rId16"/>
    <p:sldId id="290" r:id="rId17"/>
    <p:sldId id="294" r:id="rId18"/>
    <p:sldId id="291" r:id="rId19"/>
    <p:sldId id="292" r:id="rId20"/>
    <p:sldId id="293" r:id="rId21"/>
    <p:sldId id="274" r:id="rId22"/>
    <p:sldId id="29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062C"/>
    <a:srgbClr val="1C3750"/>
    <a:srgbClr val="3ABFC4"/>
    <a:srgbClr val="00B0D3"/>
    <a:srgbClr val="F2F2F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0131F-F035-4EC6-96F4-300C0D9E2F9D}" type="datetimeFigureOut">
              <a:rPr lang="zh-CN" altLang="en-US" smtClean="0"/>
              <a:t>2018/5/2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62A2BA-293A-4028-8FF9-B161076EB706}" type="slidenum">
              <a:rPr lang="zh-CN" altLang="en-US" smtClean="0"/>
              <a:t>‹#›</a:t>
            </a:fld>
            <a:endParaRPr lang="zh-CN" altLang="en-US"/>
          </a:p>
        </p:txBody>
      </p:sp>
    </p:spTree>
    <p:extLst>
      <p:ext uri="{BB962C8B-B14F-4D97-AF65-F5344CB8AC3E}">
        <p14:creationId xmlns:p14="http://schemas.microsoft.com/office/powerpoint/2010/main" val="1382089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38730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83087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04800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0162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7984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9905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65145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5697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00300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9061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22964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530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3952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12" name="直接连接符 11">
            <a:extLst>
              <a:ext uri="{FF2B5EF4-FFF2-40B4-BE49-F238E27FC236}">
                <a16:creationId xmlns:a16="http://schemas.microsoft.com/office/drawing/2014/main" xmlns="" id="{F00D7DD1-6B7E-4EBB-8DCF-36E07346862D}"/>
              </a:ext>
            </a:extLst>
          </p:cNvPr>
          <p:cNvCxnSpPr>
            <a:cxnSpLocks/>
          </p:cNvCxnSpPr>
          <p:nvPr userDrawn="1"/>
        </p:nvCxnSpPr>
        <p:spPr>
          <a:xfrm>
            <a:off x="515478" y="758753"/>
            <a:ext cx="979344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5DA0039D-E76A-4D6E-9FAC-034415C66F67}"/>
              </a:ext>
            </a:extLst>
          </p:cNvPr>
          <p:cNvSpPr/>
          <p:nvPr userDrawn="1"/>
        </p:nvSpPr>
        <p:spPr>
          <a:xfrm>
            <a:off x="266" y="239625"/>
            <a:ext cx="237067" cy="524932"/>
          </a:xfrm>
          <a:prstGeom prst="rect">
            <a:avLst/>
          </a:prstGeom>
          <a:solidFill>
            <a:srgbClr val="C906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1E2327"/>
              </a:solidFill>
            </a:endParaRPr>
          </a:p>
        </p:txBody>
      </p:sp>
      <p:sp>
        <p:nvSpPr>
          <p:cNvPr id="2" name="矩形 1">
            <a:extLst>
              <a:ext uri="{FF2B5EF4-FFF2-40B4-BE49-F238E27FC236}">
                <a16:creationId xmlns:a16="http://schemas.microsoft.com/office/drawing/2014/main" xmlns="" id="{09AC2BA7-2A1F-42A7-9B3A-DBF9282CDA96}"/>
              </a:ext>
            </a:extLst>
          </p:cNvPr>
          <p:cNvSpPr/>
          <p:nvPr userDrawn="1"/>
        </p:nvSpPr>
        <p:spPr>
          <a:xfrm>
            <a:off x="10559441" y="245308"/>
            <a:ext cx="1290181" cy="513567"/>
          </a:xfrm>
          <a:prstGeom prst="rect">
            <a:avLst/>
          </a:prstGeom>
          <a:noFill/>
          <a:ln w="38100">
            <a:solidFill>
              <a:srgbClr val="C90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9062C"/>
                </a:solidFill>
              </a:rPr>
              <a:t>LOGO</a:t>
            </a:r>
            <a:endParaRPr lang="zh-CN" altLang="en-US" sz="2800" b="1" dirty="0">
              <a:solidFill>
                <a:srgbClr val="C9062C"/>
              </a:solidFill>
            </a:endParaRPr>
          </a:p>
        </p:txBody>
      </p:sp>
      <p:sp>
        <p:nvSpPr>
          <p:cNvPr id="7" name="文本框 6">
            <a:extLst>
              <a:ext uri="{FF2B5EF4-FFF2-40B4-BE49-F238E27FC236}">
                <a16:creationId xmlns:a16="http://schemas.microsoft.com/office/drawing/2014/main" xmlns="" id="{79BF73B0-DF73-45B8-B58B-04C61225046E}"/>
              </a:ext>
            </a:extLst>
          </p:cNvPr>
          <p:cNvSpPr txBox="1"/>
          <p:nvPr userDrawn="1"/>
        </p:nvSpPr>
        <p:spPr>
          <a:xfrm>
            <a:off x="434974" y="241474"/>
            <a:ext cx="3921125" cy="461665"/>
          </a:xfrm>
          <a:prstGeom prst="rect">
            <a:avLst/>
          </a:prstGeom>
          <a:noFill/>
        </p:spPr>
        <p:txBody>
          <a:bodyPr wrap="square" rtlCol="0">
            <a:spAutoFit/>
          </a:bodyPr>
          <a:lstStyle/>
          <a:p>
            <a:pPr algn="l"/>
            <a:r>
              <a:rPr lang="zh-CN" altLang="en-US" sz="2400" b="1" dirty="0">
                <a:solidFill>
                  <a:srgbClr val="565656"/>
                </a:solidFill>
                <a:latin typeface="微软雅黑" panose="020B0503020204020204" pitchFamily="34" charset="-122"/>
                <a:ea typeface="微软雅黑" panose="020B0503020204020204" pitchFamily="34" charset="-122"/>
              </a:rPr>
              <a:t>单击此处输入标题文本</a:t>
            </a:r>
          </a:p>
        </p:txBody>
      </p:sp>
    </p:spTree>
    <p:extLst>
      <p:ext uri="{BB962C8B-B14F-4D97-AF65-F5344CB8AC3E}">
        <p14:creationId xmlns:p14="http://schemas.microsoft.com/office/powerpoint/2010/main" val="104192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E85201-F7B0-4A1A-A43B-898554F8144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500ED31-8A7E-4923-963D-9859C357B79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6A8A14E-B825-4536-99F4-BE01F86A415F}"/>
              </a:ext>
            </a:extLst>
          </p:cNvPr>
          <p:cNvSpPr>
            <a:spLocks noGrp="1"/>
          </p:cNvSpPr>
          <p:nvPr>
            <p:ph type="dt" sz="half" idx="10"/>
          </p:nvPr>
        </p:nvSpPr>
        <p:spPr/>
        <p:txBody>
          <a:bodyPr/>
          <a:lstStyle/>
          <a:p>
            <a:fld id="{46F263E8-FE0B-4EA3-9976-40172B69F97F}" type="datetimeFigureOut">
              <a:rPr lang="zh-CN" altLang="en-US" smtClean="0"/>
              <a:t>2018/5/2</a:t>
            </a:fld>
            <a:endParaRPr lang="zh-CN" altLang="en-US"/>
          </a:p>
        </p:txBody>
      </p:sp>
      <p:sp>
        <p:nvSpPr>
          <p:cNvPr id="5" name="页脚占位符 4">
            <a:extLst>
              <a:ext uri="{FF2B5EF4-FFF2-40B4-BE49-F238E27FC236}">
                <a16:creationId xmlns:a16="http://schemas.microsoft.com/office/drawing/2014/main" xmlns="" id="{1F7C96C3-28EC-4D6B-8AAB-3A0EC72E57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1861758-9042-41E2-BD32-4C86AE40F974}"/>
              </a:ext>
            </a:extLst>
          </p:cNvPr>
          <p:cNvSpPr>
            <a:spLocks noGrp="1"/>
          </p:cNvSpPr>
          <p:nvPr>
            <p:ph type="sldNum" sz="quarter" idx="12"/>
          </p:nvPr>
        </p:nvSpPr>
        <p:spPr/>
        <p:txBody>
          <a:bodyPr/>
          <a:lstStyle/>
          <a:p>
            <a:fld id="{ABF86E4B-A33F-45A7-B7ED-8EC97159CD40}" type="slidenum">
              <a:rPr lang="zh-CN" altLang="en-US" smtClean="0"/>
              <a:t>‹#›</a:t>
            </a:fld>
            <a:endParaRPr lang="zh-CN" altLang="en-US"/>
          </a:p>
        </p:txBody>
      </p:sp>
    </p:spTree>
    <p:extLst>
      <p:ext uri="{BB962C8B-B14F-4D97-AF65-F5344CB8AC3E}">
        <p14:creationId xmlns:p14="http://schemas.microsoft.com/office/powerpoint/2010/main" val="3783949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242628-8751-40D7-89DF-C3CE4795BB6F}"/>
              </a:ext>
            </a:extLst>
          </p:cNvPr>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1AA105E1-5034-44ED-9D5D-A3B922504502}"/>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88C18377-40B4-43F0-8D92-120C8907F483}"/>
              </a:ext>
            </a:extLst>
          </p:cNvPr>
          <p:cNvSpPr>
            <a:spLocks noGrp="1"/>
          </p:cNvSpPr>
          <p:nvPr>
            <p:ph type="dt" sz="half" idx="10"/>
          </p:nvPr>
        </p:nvSpPr>
        <p:spPr/>
        <p:txBody>
          <a:bodyPr/>
          <a:lstStyle/>
          <a:p>
            <a:fld id="{46F263E8-FE0B-4EA3-9976-40172B69F97F}" type="datetimeFigureOut">
              <a:rPr lang="zh-CN" altLang="en-US" smtClean="0"/>
              <a:t>2018/5/2</a:t>
            </a:fld>
            <a:endParaRPr lang="zh-CN" altLang="en-US"/>
          </a:p>
        </p:txBody>
      </p:sp>
      <p:sp>
        <p:nvSpPr>
          <p:cNvPr id="5" name="页脚占位符 4">
            <a:extLst>
              <a:ext uri="{FF2B5EF4-FFF2-40B4-BE49-F238E27FC236}">
                <a16:creationId xmlns:a16="http://schemas.microsoft.com/office/drawing/2014/main" xmlns="" id="{7B0FBF9A-9ECB-4841-80AF-E973B70E17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4935559-EB53-4212-BD9F-D0DDD7C276C7}"/>
              </a:ext>
            </a:extLst>
          </p:cNvPr>
          <p:cNvSpPr>
            <a:spLocks noGrp="1"/>
          </p:cNvSpPr>
          <p:nvPr>
            <p:ph type="sldNum" sz="quarter" idx="12"/>
          </p:nvPr>
        </p:nvSpPr>
        <p:spPr/>
        <p:txBody>
          <a:bodyPr/>
          <a:lstStyle/>
          <a:p>
            <a:fld id="{ABF86E4B-A33F-45A7-B7ED-8EC97159CD40}" type="slidenum">
              <a:rPr lang="zh-CN" altLang="en-US" smtClean="0"/>
              <a:t>‹#›</a:t>
            </a:fld>
            <a:endParaRPr lang="zh-CN" altLang="en-US"/>
          </a:p>
        </p:txBody>
      </p:sp>
    </p:spTree>
    <p:extLst>
      <p:ext uri="{BB962C8B-B14F-4D97-AF65-F5344CB8AC3E}">
        <p14:creationId xmlns:p14="http://schemas.microsoft.com/office/powerpoint/2010/main" val="563991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7E7E08-5313-4678-BACD-3BBF7D6E717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023780D-6A2F-4A64-B6E4-1B1089FEAA8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EEA685B-992E-48F6-805C-110833166D9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4A73F0D-9DE4-423F-BDC9-D928A458DDA0}"/>
              </a:ext>
            </a:extLst>
          </p:cNvPr>
          <p:cNvSpPr>
            <a:spLocks noGrp="1"/>
          </p:cNvSpPr>
          <p:nvPr>
            <p:ph type="dt" sz="half" idx="10"/>
          </p:nvPr>
        </p:nvSpPr>
        <p:spPr/>
        <p:txBody>
          <a:bodyPr/>
          <a:lstStyle/>
          <a:p>
            <a:fld id="{46F263E8-FE0B-4EA3-9976-40172B69F97F}" type="datetimeFigureOut">
              <a:rPr lang="zh-CN" altLang="en-US" smtClean="0"/>
              <a:t>2018/5/2</a:t>
            </a:fld>
            <a:endParaRPr lang="zh-CN" altLang="en-US"/>
          </a:p>
        </p:txBody>
      </p:sp>
      <p:sp>
        <p:nvSpPr>
          <p:cNvPr id="6" name="页脚占位符 5">
            <a:extLst>
              <a:ext uri="{FF2B5EF4-FFF2-40B4-BE49-F238E27FC236}">
                <a16:creationId xmlns:a16="http://schemas.microsoft.com/office/drawing/2014/main" xmlns="" id="{E4F505B3-CDB1-4471-969D-057C43E723E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920E2B5-7B91-47E9-9633-65908E9B38C3}"/>
              </a:ext>
            </a:extLst>
          </p:cNvPr>
          <p:cNvSpPr>
            <a:spLocks noGrp="1"/>
          </p:cNvSpPr>
          <p:nvPr>
            <p:ph type="sldNum" sz="quarter" idx="12"/>
          </p:nvPr>
        </p:nvSpPr>
        <p:spPr/>
        <p:txBody>
          <a:bodyPr/>
          <a:lstStyle/>
          <a:p>
            <a:fld id="{ABF86E4B-A33F-45A7-B7ED-8EC97159CD40}" type="slidenum">
              <a:rPr lang="zh-CN" altLang="en-US" smtClean="0"/>
              <a:t>‹#›</a:t>
            </a:fld>
            <a:endParaRPr lang="zh-CN" altLang="en-US"/>
          </a:p>
        </p:txBody>
      </p:sp>
    </p:spTree>
    <p:extLst>
      <p:ext uri="{BB962C8B-B14F-4D97-AF65-F5344CB8AC3E}">
        <p14:creationId xmlns:p14="http://schemas.microsoft.com/office/powerpoint/2010/main" val="2626257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F0D42E5-472B-408F-835A-3C8862DFC9CF}"/>
              </a:ext>
            </a:extLst>
          </p:cNvPr>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AC099CB-BF00-41F5-8D5B-453E819E847A}"/>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215FB19-F21F-4063-9328-A55D364C002C}"/>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4F962818-3EF1-4710-BA0A-C1110A48193C}"/>
              </a:ext>
            </a:extLst>
          </p:cNvPr>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FE0FD8F-2E0E-4EA6-BB7E-114C647EACAF}"/>
              </a:ext>
            </a:extLst>
          </p:cNvPr>
          <p:cNvSpPr>
            <a:spLocks noGrp="1"/>
          </p:cNvSpPr>
          <p:nvPr>
            <p:ph sz="quarter" idx="4"/>
          </p:nvPr>
        </p:nvSpPr>
        <p:spPr>
          <a:xfrm>
            <a:off x="6172202"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59B45D7-9B24-4AEE-8B43-6A0AC93DAFFD}"/>
              </a:ext>
            </a:extLst>
          </p:cNvPr>
          <p:cNvSpPr>
            <a:spLocks noGrp="1"/>
          </p:cNvSpPr>
          <p:nvPr>
            <p:ph type="dt" sz="half" idx="10"/>
          </p:nvPr>
        </p:nvSpPr>
        <p:spPr/>
        <p:txBody>
          <a:bodyPr/>
          <a:lstStyle/>
          <a:p>
            <a:fld id="{46F263E8-FE0B-4EA3-9976-40172B69F97F}" type="datetimeFigureOut">
              <a:rPr lang="zh-CN" altLang="en-US" smtClean="0"/>
              <a:t>2018/5/2</a:t>
            </a:fld>
            <a:endParaRPr lang="zh-CN" altLang="en-US"/>
          </a:p>
        </p:txBody>
      </p:sp>
      <p:sp>
        <p:nvSpPr>
          <p:cNvPr id="8" name="页脚占位符 7">
            <a:extLst>
              <a:ext uri="{FF2B5EF4-FFF2-40B4-BE49-F238E27FC236}">
                <a16:creationId xmlns:a16="http://schemas.microsoft.com/office/drawing/2014/main" xmlns="" id="{403AB3D2-1993-429D-ADA6-563A28B2C1E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86A4C6D-3711-4BB8-BDA5-4A05F1768D39}"/>
              </a:ext>
            </a:extLst>
          </p:cNvPr>
          <p:cNvSpPr>
            <a:spLocks noGrp="1"/>
          </p:cNvSpPr>
          <p:nvPr>
            <p:ph type="sldNum" sz="quarter" idx="12"/>
          </p:nvPr>
        </p:nvSpPr>
        <p:spPr/>
        <p:txBody>
          <a:bodyPr/>
          <a:lstStyle/>
          <a:p>
            <a:fld id="{ABF86E4B-A33F-45A7-B7ED-8EC97159CD40}" type="slidenum">
              <a:rPr lang="zh-CN" altLang="en-US" smtClean="0"/>
              <a:t>‹#›</a:t>
            </a:fld>
            <a:endParaRPr lang="zh-CN" altLang="en-US"/>
          </a:p>
        </p:txBody>
      </p:sp>
    </p:spTree>
    <p:extLst>
      <p:ext uri="{BB962C8B-B14F-4D97-AF65-F5344CB8AC3E}">
        <p14:creationId xmlns:p14="http://schemas.microsoft.com/office/powerpoint/2010/main" val="1692874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3B99FD-B2DF-4DB4-B058-741DD4E19A1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4BDC860-1DA3-4AF0-918E-F5874E4990A6}"/>
              </a:ext>
            </a:extLst>
          </p:cNvPr>
          <p:cNvSpPr>
            <a:spLocks noGrp="1"/>
          </p:cNvSpPr>
          <p:nvPr>
            <p:ph type="dt" sz="half" idx="10"/>
          </p:nvPr>
        </p:nvSpPr>
        <p:spPr/>
        <p:txBody>
          <a:bodyPr/>
          <a:lstStyle/>
          <a:p>
            <a:fld id="{46F263E8-FE0B-4EA3-9976-40172B69F97F}" type="datetimeFigureOut">
              <a:rPr lang="zh-CN" altLang="en-US" smtClean="0"/>
              <a:t>2018/5/2</a:t>
            </a:fld>
            <a:endParaRPr lang="zh-CN" altLang="en-US"/>
          </a:p>
        </p:txBody>
      </p:sp>
      <p:sp>
        <p:nvSpPr>
          <p:cNvPr id="4" name="页脚占位符 3">
            <a:extLst>
              <a:ext uri="{FF2B5EF4-FFF2-40B4-BE49-F238E27FC236}">
                <a16:creationId xmlns:a16="http://schemas.microsoft.com/office/drawing/2014/main" xmlns="" id="{3D557E6E-C184-475E-AA9F-50B97B0E5B5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44AF83E-5281-4027-805B-A06F40A5A5E4}"/>
              </a:ext>
            </a:extLst>
          </p:cNvPr>
          <p:cNvSpPr>
            <a:spLocks noGrp="1"/>
          </p:cNvSpPr>
          <p:nvPr>
            <p:ph type="sldNum" sz="quarter" idx="12"/>
          </p:nvPr>
        </p:nvSpPr>
        <p:spPr/>
        <p:txBody>
          <a:bodyPr/>
          <a:lstStyle/>
          <a:p>
            <a:fld id="{ABF86E4B-A33F-45A7-B7ED-8EC97159CD40}" type="slidenum">
              <a:rPr lang="zh-CN" altLang="en-US" smtClean="0"/>
              <a:t>‹#›</a:t>
            </a:fld>
            <a:endParaRPr lang="zh-CN" altLang="en-US"/>
          </a:p>
        </p:txBody>
      </p:sp>
    </p:spTree>
    <p:extLst>
      <p:ext uri="{BB962C8B-B14F-4D97-AF65-F5344CB8AC3E}">
        <p14:creationId xmlns:p14="http://schemas.microsoft.com/office/powerpoint/2010/main" val="3604298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022E778-E354-4FF8-8338-32EAA8996456}"/>
              </a:ext>
            </a:extLst>
          </p:cNvPr>
          <p:cNvSpPr>
            <a:spLocks noGrp="1"/>
          </p:cNvSpPr>
          <p:nvPr>
            <p:ph type="dt" sz="half" idx="10"/>
          </p:nvPr>
        </p:nvSpPr>
        <p:spPr/>
        <p:txBody>
          <a:bodyPr/>
          <a:lstStyle/>
          <a:p>
            <a:fld id="{46F263E8-FE0B-4EA3-9976-40172B69F97F}" type="datetimeFigureOut">
              <a:rPr lang="zh-CN" altLang="en-US" smtClean="0"/>
              <a:t>2018/5/2</a:t>
            </a:fld>
            <a:endParaRPr lang="zh-CN" altLang="en-US"/>
          </a:p>
        </p:txBody>
      </p:sp>
      <p:sp>
        <p:nvSpPr>
          <p:cNvPr id="3" name="页脚占位符 2">
            <a:extLst>
              <a:ext uri="{FF2B5EF4-FFF2-40B4-BE49-F238E27FC236}">
                <a16:creationId xmlns:a16="http://schemas.microsoft.com/office/drawing/2014/main" xmlns="" id="{8D4109EC-D6CE-452D-9367-3B65499F450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70653DC-9D92-43C3-9561-73DE10952B7F}"/>
              </a:ext>
            </a:extLst>
          </p:cNvPr>
          <p:cNvSpPr>
            <a:spLocks noGrp="1"/>
          </p:cNvSpPr>
          <p:nvPr>
            <p:ph type="sldNum" sz="quarter" idx="12"/>
          </p:nvPr>
        </p:nvSpPr>
        <p:spPr/>
        <p:txBody>
          <a:bodyPr/>
          <a:lstStyle/>
          <a:p>
            <a:fld id="{ABF86E4B-A33F-45A7-B7ED-8EC97159CD40}" type="slidenum">
              <a:rPr lang="zh-CN" altLang="en-US" smtClean="0"/>
              <a:t>‹#›</a:t>
            </a:fld>
            <a:endParaRPr lang="zh-CN" altLang="en-US"/>
          </a:p>
        </p:txBody>
      </p:sp>
      <p:pic>
        <p:nvPicPr>
          <p:cNvPr id="5" name="图片 4">
            <a:extLst>
              <a:ext uri="{FF2B5EF4-FFF2-40B4-BE49-F238E27FC236}">
                <a16:creationId xmlns:a16="http://schemas.microsoft.com/office/drawing/2014/main" xmlns="" id="{DAD314B9-57F3-46AF-B091-4A7D4BC58A04}"/>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r="1805"/>
          <a:stretch/>
        </p:blipFill>
        <p:spPr>
          <a:xfrm>
            <a:off x="-1" y="1"/>
            <a:ext cx="12192001" cy="6974896"/>
          </a:xfrm>
          <a:prstGeom prst="rect">
            <a:avLst/>
          </a:prstGeom>
        </p:spPr>
      </p:pic>
      <p:pic>
        <p:nvPicPr>
          <p:cNvPr id="6" name="图片 5">
            <a:extLst>
              <a:ext uri="{FF2B5EF4-FFF2-40B4-BE49-F238E27FC236}">
                <a16:creationId xmlns:a16="http://schemas.microsoft.com/office/drawing/2014/main" xmlns="" id="{7F68EE96-76FD-4BCA-8117-E4792BA8D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1261" r="55838" b="1088"/>
          <a:stretch/>
        </p:blipFill>
        <p:spPr>
          <a:xfrm>
            <a:off x="0" y="4015865"/>
            <a:ext cx="8402596" cy="2959031"/>
          </a:xfrm>
          <a:prstGeom prst="rect">
            <a:avLst/>
          </a:prstGeom>
        </p:spPr>
      </p:pic>
      <p:pic>
        <p:nvPicPr>
          <p:cNvPr id="7" name="图片 6">
            <a:extLst>
              <a:ext uri="{FF2B5EF4-FFF2-40B4-BE49-F238E27FC236}">
                <a16:creationId xmlns:a16="http://schemas.microsoft.com/office/drawing/2014/main" xmlns="" id="{7F68EE96-76FD-4BCA-8117-E4792BA8D263}"/>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68448" t="71261"/>
          <a:stretch/>
        </p:blipFill>
        <p:spPr>
          <a:xfrm>
            <a:off x="8610599" y="5139616"/>
            <a:ext cx="3581400" cy="1834734"/>
          </a:xfrm>
          <a:prstGeom prst="rect">
            <a:avLst/>
          </a:prstGeom>
        </p:spPr>
      </p:pic>
    </p:spTree>
    <p:extLst>
      <p:ext uri="{BB962C8B-B14F-4D97-AF65-F5344CB8AC3E}">
        <p14:creationId xmlns:p14="http://schemas.microsoft.com/office/powerpoint/2010/main" val="1850495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534483"/>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AD05F8E-A0DF-4BE4-87C6-226BC779DD91}"/>
              </a:ext>
            </a:extLst>
          </p:cNvPr>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B9186AB-0655-4AC8-BD1F-77505BDAED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C39C051-6507-414E-A971-BD8F7E095C93}"/>
              </a:ext>
            </a:extLst>
          </p:cNvPr>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F263E8-FE0B-4EA3-9976-40172B69F97F}" type="datetimeFigureOut">
              <a:rPr lang="zh-CN" altLang="en-US" smtClean="0"/>
              <a:t>2018/5/2</a:t>
            </a:fld>
            <a:endParaRPr lang="zh-CN" altLang="en-US"/>
          </a:p>
        </p:txBody>
      </p:sp>
      <p:sp>
        <p:nvSpPr>
          <p:cNvPr id="5" name="页脚占位符 4">
            <a:extLst>
              <a:ext uri="{FF2B5EF4-FFF2-40B4-BE49-F238E27FC236}">
                <a16:creationId xmlns:a16="http://schemas.microsoft.com/office/drawing/2014/main" xmlns="" id="{BB51AD2A-EE53-41C8-B722-58D5E3954C12}"/>
              </a:ext>
            </a:extLst>
          </p:cNvPr>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8D592A1-E5CB-410B-9CE0-619C8B839399}"/>
              </a:ext>
            </a:extLst>
          </p:cNvPr>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F86E4B-A33F-45A7-B7ED-8EC97159CD40}" type="slidenum">
              <a:rPr lang="zh-CN" altLang="en-US" smtClean="0"/>
              <a:t>‹#›</a:t>
            </a:fld>
            <a:endParaRPr lang="zh-CN" altLang="en-US"/>
          </a:p>
        </p:txBody>
      </p:sp>
    </p:spTree>
    <p:extLst>
      <p:ext uri="{BB962C8B-B14F-4D97-AF65-F5344CB8AC3E}">
        <p14:creationId xmlns:p14="http://schemas.microsoft.com/office/powerpoint/2010/main" val="1693031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9" r:id="rId8"/>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6.xml"/><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xml"/><Relationship Id="rId7" Type="http://schemas.openxmlformats.org/officeDocument/2006/relationships/image" Target="../media/image2.png"/><Relationship Id="rId2" Type="http://schemas.openxmlformats.org/officeDocument/2006/relationships/tags" Target="../tags/tag4.xml"/><Relationship Id="rId1" Type="http://schemas.openxmlformats.org/officeDocument/2006/relationships/tags" Target="../tags/tag3.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slideLayout" Target="../slideLayouts/slideLayout2.xml"/><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pptcainiao.yanj.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7F68EE96-76FD-4BCA-8117-E4792BA8D263}"/>
              </a:ext>
            </a:extLst>
          </p:cNvPr>
          <p:cNvPicPr>
            <a:picLocks noChangeAspect="1"/>
          </p:cNvPicPr>
          <p:nvPr/>
        </p:nvPicPr>
        <p:blipFill rotWithShape="1">
          <a:blip r:embed="rId3">
            <a:extLst>
              <a:ext uri="{28A0092B-C50C-407E-A947-70E740481C1C}">
                <a14:useLocalDpi xmlns:a14="http://schemas.microsoft.com/office/drawing/2010/main" val="0"/>
              </a:ext>
            </a:extLst>
          </a:blip>
          <a:srcRect t="71261" r="55838"/>
          <a:stretch/>
        </p:blipFill>
        <p:spPr>
          <a:xfrm>
            <a:off x="0" y="3751647"/>
            <a:ext cx="8436449" cy="3087850"/>
          </a:xfrm>
          <a:prstGeom prst="rect">
            <a:avLst/>
          </a:prstGeom>
        </p:spPr>
      </p:pic>
      <p:pic>
        <p:nvPicPr>
          <p:cNvPr id="4" name="图片 3">
            <a:extLst>
              <a:ext uri="{FF2B5EF4-FFF2-40B4-BE49-F238E27FC236}">
                <a16:creationId xmlns:a16="http://schemas.microsoft.com/office/drawing/2014/main" xmlns="" id="{7F68EE96-76FD-4BCA-8117-E4792BA8D2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8448" t="71261"/>
          <a:stretch/>
        </p:blipFill>
        <p:spPr>
          <a:xfrm>
            <a:off x="7704083" y="4558862"/>
            <a:ext cx="4487917" cy="2299138"/>
          </a:xfrm>
          <a:prstGeom prst="rect">
            <a:avLst/>
          </a:prstGeom>
        </p:spPr>
      </p:pic>
      <p:pic>
        <p:nvPicPr>
          <p:cNvPr id="5" name="图片 4" descr="图片包含 玩具, 玩偶, LEGO&#10;&#10;已生成极高可信度的说明">
            <a:extLst>
              <a:ext uri="{FF2B5EF4-FFF2-40B4-BE49-F238E27FC236}">
                <a16:creationId xmlns:a16="http://schemas.microsoft.com/office/drawing/2014/main" xmlns="" id="{BAD439E9-0B5D-426B-AD82-8F37BB6445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86950" y="3721286"/>
            <a:ext cx="2190750" cy="2908113"/>
          </a:xfrm>
          <a:prstGeom prst="rect">
            <a:avLst/>
          </a:prstGeom>
        </p:spPr>
      </p:pic>
      <p:pic>
        <p:nvPicPr>
          <p:cNvPr id="13" name="图片 12">
            <a:extLst>
              <a:ext uri="{FF2B5EF4-FFF2-40B4-BE49-F238E27FC236}">
                <a16:creationId xmlns:a16="http://schemas.microsoft.com/office/drawing/2014/main" xmlns="" id="{CCDA0187-6D2C-4AA8-9E53-04311EFEC736}"/>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0" y="392036"/>
            <a:ext cx="2901034" cy="5657498"/>
          </a:xfrm>
          <a:prstGeom prst="rect">
            <a:avLst/>
          </a:prstGeom>
        </p:spPr>
      </p:pic>
      <p:pic>
        <p:nvPicPr>
          <p:cNvPr id="20" name="图片 19">
            <a:extLst>
              <a:ext uri="{FF2B5EF4-FFF2-40B4-BE49-F238E27FC236}">
                <a16:creationId xmlns:a16="http://schemas.microsoft.com/office/drawing/2014/main" xmlns="" id="{D45B1E85-0AEA-4478-923D-2A196008686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88616" y="1556667"/>
            <a:ext cx="2222737" cy="1806539"/>
          </a:xfrm>
          <a:prstGeom prst="rect">
            <a:avLst/>
          </a:prstGeom>
        </p:spPr>
      </p:pic>
      <p:pic>
        <p:nvPicPr>
          <p:cNvPr id="23" name="图片 22">
            <a:extLst>
              <a:ext uri="{FF2B5EF4-FFF2-40B4-BE49-F238E27FC236}">
                <a16:creationId xmlns:a16="http://schemas.microsoft.com/office/drawing/2014/main" xmlns="" id="{1427EE1B-9FB5-4326-A5FF-A01A1A307FC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967" t="28792" r="19051" b="43108"/>
          <a:stretch/>
        </p:blipFill>
        <p:spPr>
          <a:xfrm rot="191605">
            <a:off x="733503" y="2241157"/>
            <a:ext cx="9582163" cy="2366939"/>
          </a:xfrm>
          <a:prstGeom prst="rect">
            <a:avLst/>
          </a:prstGeom>
        </p:spPr>
      </p:pic>
      <p:sp>
        <p:nvSpPr>
          <p:cNvPr id="14" name="矩形 13">
            <a:extLst>
              <a:ext uri="{FF2B5EF4-FFF2-40B4-BE49-F238E27FC236}">
                <a16:creationId xmlns:a16="http://schemas.microsoft.com/office/drawing/2014/main" xmlns="" id="{DCEC4FB6-9158-444C-A216-D627C8777F8A}"/>
              </a:ext>
            </a:extLst>
          </p:cNvPr>
          <p:cNvSpPr/>
          <p:nvPr/>
        </p:nvSpPr>
        <p:spPr>
          <a:xfrm>
            <a:off x="1" y="4060528"/>
            <a:ext cx="12191999" cy="535531"/>
          </a:xfrm>
          <a:prstGeom prst="rect">
            <a:avLst/>
          </a:prstGeom>
          <a:ln>
            <a:noFill/>
          </a:ln>
        </p:spPr>
        <p:txBody>
          <a:bodyPr wrap="square">
            <a:spAutoFit/>
          </a:bodyPr>
          <a:lstStyle/>
          <a:p>
            <a:pPr algn="ctr">
              <a:lnSpc>
                <a:spcPct val="120000"/>
              </a:lnSpc>
            </a:pPr>
            <a:r>
              <a:rPr kumimoji="1" lang="en-US" altLang="zh-CN" sz="2400" b="1"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r>
              <a:rPr kumimoji="1" lang="zh-CN" altLang="en-US" sz="2400" b="1"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活动策划方案</a:t>
            </a:r>
          </a:p>
        </p:txBody>
      </p:sp>
      <p:sp>
        <p:nvSpPr>
          <p:cNvPr id="24" name="PA_矩形 365">
            <a:extLst>
              <a:ext uri="{FF2B5EF4-FFF2-40B4-BE49-F238E27FC236}">
                <a16:creationId xmlns:a16="http://schemas.microsoft.com/office/drawing/2014/main" xmlns="" id="{58489E5B-855D-479D-908F-BC1B53CE87F6}"/>
              </a:ext>
            </a:extLst>
          </p:cNvPr>
          <p:cNvSpPr>
            <a:spLocks noChangeArrowheads="1"/>
          </p:cNvSpPr>
          <p:nvPr>
            <p:custDataLst>
              <p:tags r:id="rId1"/>
            </p:custDataLst>
          </p:nvPr>
        </p:nvSpPr>
        <p:spPr bwMode="auto">
          <a:xfrm>
            <a:off x="0" y="6131194"/>
            <a:ext cx="121919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XXX</a:t>
            </a:r>
            <a:r>
              <a:rPr lang="zh-CN" altLang="en-US" sz="1600" dirty="0">
                <a:latin typeface="微软雅黑" panose="020B0503020204020204" pitchFamily="34" charset="-122"/>
                <a:ea typeface="微软雅黑" panose="020B0503020204020204" pitchFamily="34" charset="-122"/>
              </a:rPr>
              <a:t>公司</a:t>
            </a:r>
            <a:endParaRPr lang="zh-CN" altLang="en-US" sz="1600" dirty="0"/>
          </a:p>
        </p:txBody>
      </p:sp>
      <p:sp>
        <p:nvSpPr>
          <p:cNvPr id="21" name="矩形 20">
            <a:extLst>
              <a:ext uri="{FF2B5EF4-FFF2-40B4-BE49-F238E27FC236}">
                <a16:creationId xmlns:a16="http://schemas.microsoft.com/office/drawing/2014/main" xmlns="" id="{D968012E-95DF-4493-BDCF-B502FE3D23AD}"/>
              </a:ext>
            </a:extLst>
          </p:cNvPr>
          <p:cNvSpPr/>
          <p:nvPr/>
        </p:nvSpPr>
        <p:spPr>
          <a:xfrm rot="5400000">
            <a:off x="5920156" y="709245"/>
            <a:ext cx="351694" cy="12192002"/>
          </a:xfrm>
          <a:prstGeom prst="rect">
            <a:avLst/>
          </a:prstGeom>
          <a:solidFill>
            <a:srgbClr val="1C37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5" name="矩形 14">
            <a:extLst>
              <a:ext uri="{FF2B5EF4-FFF2-40B4-BE49-F238E27FC236}">
                <a16:creationId xmlns:a16="http://schemas.microsoft.com/office/drawing/2014/main" xmlns="" id="{D63D5530-3D66-4149-96D5-D24FD6A7ACD0}"/>
              </a:ext>
            </a:extLst>
          </p:cNvPr>
          <p:cNvSpPr/>
          <p:nvPr/>
        </p:nvSpPr>
        <p:spPr>
          <a:xfrm>
            <a:off x="10457841" y="435808"/>
            <a:ext cx="1290181" cy="513567"/>
          </a:xfrm>
          <a:prstGeom prst="rect">
            <a:avLst/>
          </a:prstGeom>
          <a:noFill/>
          <a:ln w="38100">
            <a:solidFill>
              <a:srgbClr val="C90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9062C"/>
                </a:solidFill>
              </a:rPr>
              <a:t>LOGO</a:t>
            </a:r>
            <a:endParaRPr lang="zh-CN" altLang="en-US" sz="2800" b="1" dirty="0">
              <a:solidFill>
                <a:srgbClr val="C9062C"/>
              </a:solidFill>
            </a:endParaRPr>
          </a:p>
        </p:txBody>
      </p:sp>
    </p:spTree>
    <p:extLst>
      <p:ext uri="{BB962C8B-B14F-4D97-AF65-F5344CB8AC3E}">
        <p14:creationId xmlns:p14="http://schemas.microsoft.com/office/powerpoint/2010/main" val="1682301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42"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26" idx="3"/>
          </p:cNvCxnSpPr>
          <p:nvPr/>
        </p:nvCxnSpPr>
        <p:spPr>
          <a:xfrm>
            <a:off x="3155157" y="3735389"/>
            <a:ext cx="11112" cy="92075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126832" y="3735389"/>
            <a:ext cx="9525" cy="92075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090570" y="3735389"/>
            <a:ext cx="11113" cy="92075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033670" y="3735389"/>
            <a:ext cx="9525" cy="92075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TextBox 102"/>
          <p:cNvSpPr txBox="1"/>
          <p:nvPr/>
        </p:nvSpPr>
        <p:spPr>
          <a:xfrm>
            <a:off x="2218533" y="5070477"/>
            <a:ext cx="1774825" cy="572454"/>
          </a:xfrm>
          <a:prstGeom prst="rect">
            <a:avLst/>
          </a:prstGeom>
          <a:noFill/>
        </p:spPr>
        <p:txBody>
          <a:bodyPr lIns="91431" tIns="45715" rIns="91431" bIns="45715">
            <a:spAutoFit/>
          </a:bodyPr>
          <a:lstStyle/>
          <a:p>
            <a:pPr marL="0" marR="0" lvl="0" indent="0" algn="ctr"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7" name="TextBox 103"/>
          <p:cNvSpPr txBox="1">
            <a:spLocks noChangeArrowheads="1"/>
          </p:cNvSpPr>
          <p:nvPr/>
        </p:nvSpPr>
        <p:spPr bwMode="auto">
          <a:xfrm>
            <a:off x="2218533" y="4667252"/>
            <a:ext cx="1774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8" name="TextBox 104"/>
          <p:cNvSpPr txBox="1"/>
          <p:nvPr/>
        </p:nvSpPr>
        <p:spPr>
          <a:xfrm>
            <a:off x="4187033" y="5067301"/>
            <a:ext cx="1774825" cy="572454"/>
          </a:xfrm>
          <a:prstGeom prst="rect">
            <a:avLst/>
          </a:prstGeom>
          <a:noFill/>
        </p:spPr>
        <p:txBody>
          <a:bodyPr lIns="91431" tIns="45715" rIns="91431" bIns="45715">
            <a:spAutoFit/>
          </a:bodyPr>
          <a:lstStyle/>
          <a:p>
            <a:pPr marL="0" marR="0" lvl="0" indent="0" algn="ctr"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9" name="TextBox 105"/>
          <p:cNvSpPr txBox="1">
            <a:spLocks noChangeArrowheads="1"/>
          </p:cNvSpPr>
          <p:nvPr/>
        </p:nvSpPr>
        <p:spPr bwMode="auto">
          <a:xfrm>
            <a:off x="4187033" y="4664077"/>
            <a:ext cx="1774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0" name="TextBox 106"/>
          <p:cNvSpPr txBox="1"/>
          <p:nvPr/>
        </p:nvSpPr>
        <p:spPr>
          <a:xfrm>
            <a:off x="6244433" y="5064126"/>
            <a:ext cx="1774825" cy="572454"/>
          </a:xfrm>
          <a:prstGeom prst="rect">
            <a:avLst/>
          </a:prstGeom>
          <a:noFill/>
        </p:spPr>
        <p:txBody>
          <a:bodyPr lIns="91431" tIns="45715" rIns="91431" bIns="45715">
            <a:spAutoFit/>
          </a:bodyPr>
          <a:lstStyle/>
          <a:p>
            <a:pPr marL="0" marR="0" lvl="0" indent="0" algn="ctr"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11" name="TextBox 107"/>
          <p:cNvSpPr txBox="1">
            <a:spLocks noChangeArrowheads="1"/>
          </p:cNvSpPr>
          <p:nvPr/>
        </p:nvSpPr>
        <p:spPr bwMode="auto">
          <a:xfrm>
            <a:off x="6244433" y="4659314"/>
            <a:ext cx="1774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6B6B6B"/>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2" name="TextBox 108"/>
          <p:cNvSpPr txBox="1"/>
          <p:nvPr/>
        </p:nvSpPr>
        <p:spPr>
          <a:xfrm>
            <a:off x="8217696" y="5059365"/>
            <a:ext cx="1774825" cy="572454"/>
          </a:xfrm>
          <a:prstGeom prst="rect">
            <a:avLst/>
          </a:prstGeom>
          <a:noFill/>
        </p:spPr>
        <p:txBody>
          <a:bodyPr lIns="91431" tIns="45715" rIns="91431" bIns="45715">
            <a:spAutoFit/>
          </a:bodyPr>
          <a:lstStyle/>
          <a:p>
            <a:pPr marL="0" marR="0" lvl="0" indent="0" algn="ctr"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a:t>
            </a:r>
          </a:p>
        </p:txBody>
      </p:sp>
      <p:sp>
        <p:nvSpPr>
          <p:cNvPr id="13" name="TextBox 109"/>
          <p:cNvSpPr txBox="1">
            <a:spLocks noChangeArrowheads="1"/>
          </p:cNvSpPr>
          <p:nvPr/>
        </p:nvSpPr>
        <p:spPr bwMode="auto">
          <a:xfrm>
            <a:off x="8217696" y="4656140"/>
            <a:ext cx="1774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华文黑体" charset="-122"/>
              </a:rPr>
              <a:t>添加标题</a:t>
            </a:r>
          </a:p>
        </p:txBody>
      </p:sp>
      <p:sp>
        <p:nvSpPr>
          <p:cNvPr id="14" name="梯形 2"/>
          <p:cNvSpPr>
            <a:spLocks noChangeArrowheads="1"/>
          </p:cNvSpPr>
          <p:nvPr/>
        </p:nvSpPr>
        <p:spPr bwMode="auto">
          <a:xfrm flipV="1">
            <a:off x="1653383" y="3681413"/>
            <a:ext cx="8928100" cy="360363"/>
          </a:xfrm>
          <a:custGeom>
            <a:avLst/>
            <a:gdLst>
              <a:gd name="T0" fmla="*/ 8697457 w 21600"/>
              <a:gd name="T1" fmla="*/ 180182 h 21600"/>
              <a:gd name="T2" fmla="*/ 4464050 w 21600"/>
              <a:gd name="T3" fmla="*/ 360363 h 21600"/>
              <a:gd name="T4" fmla="*/ 230643 w 21600"/>
              <a:gd name="T5" fmla="*/ 180182 h 21600"/>
              <a:gd name="T6" fmla="*/ 4464050 w 21600"/>
              <a:gd name="T7" fmla="*/ 0 h 21600"/>
              <a:gd name="T8" fmla="*/ 0 60000 65536"/>
              <a:gd name="T9" fmla="*/ 0 60000 65536"/>
              <a:gd name="T10" fmla="*/ 0 60000 65536"/>
              <a:gd name="T11" fmla="*/ 0 60000 65536"/>
              <a:gd name="T12" fmla="*/ 2358 w 21600"/>
              <a:gd name="T13" fmla="*/ 2358 h 21600"/>
              <a:gd name="T14" fmla="*/ 19242 w 21600"/>
              <a:gd name="T15" fmla="*/ 19242 h 21600"/>
            </a:gdLst>
            <a:ahLst/>
            <a:cxnLst>
              <a:cxn ang="T8">
                <a:pos x="T0" y="T1"/>
              </a:cxn>
              <a:cxn ang="T9">
                <a:pos x="T2" y="T3"/>
              </a:cxn>
              <a:cxn ang="T10">
                <a:pos x="T4" y="T5"/>
              </a:cxn>
              <a:cxn ang="T11">
                <a:pos x="T6" y="T7"/>
              </a:cxn>
            </a:cxnLst>
            <a:rect l="T12" t="T13" r="T14" b="T15"/>
            <a:pathLst>
              <a:path w="21600" h="21600">
                <a:moveTo>
                  <a:pt x="0" y="0"/>
                </a:moveTo>
                <a:lnTo>
                  <a:pt x="1116" y="21600"/>
                </a:lnTo>
                <a:lnTo>
                  <a:pt x="20484" y="21600"/>
                </a:lnTo>
                <a:lnTo>
                  <a:pt x="21600" y="0"/>
                </a:lnTo>
                <a:lnTo>
                  <a:pt x="0" y="0"/>
                </a:lnTo>
                <a:close/>
              </a:path>
            </a:pathLst>
          </a:custGeom>
          <a:solidFill>
            <a:schemeClr val="accent2">
              <a:alpha val="50195"/>
            </a:schemeClr>
          </a:solidFill>
          <a:ln>
            <a:noFill/>
          </a:ln>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9"/>
          <p:cNvGrpSpPr>
            <a:grpSpLocks/>
          </p:cNvGrpSpPr>
          <p:nvPr/>
        </p:nvGrpSpPr>
        <p:grpSpPr bwMode="auto">
          <a:xfrm>
            <a:off x="6419058" y="2455864"/>
            <a:ext cx="1389063" cy="1387475"/>
            <a:chOff x="0" y="0"/>
            <a:chExt cx="1387872" cy="1387872"/>
          </a:xfrm>
          <a:solidFill>
            <a:schemeClr val="bg2"/>
          </a:solidFill>
        </p:grpSpPr>
        <p:sp>
          <p:nvSpPr>
            <p:cNvPr id="16"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3"/>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solidFill>
              <a:schemeClr val="accent3"/>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3"/>
          <p:cNvGrpSpPr>
            <a:grpSpLocks/>
          </p:cNvGrpSpPr>
          <p:nvPr/>
        </p:nvGrpSpPr>
        <p:grpSpPr bwMode="auto">
          <a:xfrm>
            <a:off x="8349458" y="2455864"/>
            <a:ext cx="1389063" cy="1387475"/>
            <a:chOff x="0" y="0"/>
            <a:chExt cx="1387872" cy="1387872"/>
          </a:xfrm>
          <a:solidFill>
            <a:schemeClr val="tx2"/>
          </a:solidFill>
        </p:grpSpPr>
        <p:sp>
          <p:nvSpPr>
            <p:cNvPr id="19"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zh-CN" sz="1425"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grpSp>
      <p:grpSp>
        <p:nvGrpSpPr>
          <p:cNvPr id="21" name="组合 13"/>
          <p:cNvGrpSpPr>
            <a:grpSpLocks/>
          </p:cNvGrpSpPr>
          <p:nvPr/>
        </p:nvGrpSpPr>
        <p:grpSpPr bwMode="auto">
          <a:xfrm>
            <a:off x="4437858" y="2455864"/>
            <a:ext cx="1389063" cy="1387475"/>
            <a:chOff x="0" y="0"/>
            <a:chExt cx="1387872" cy="1387872"/>
          </a:xfrm>
          <a:solidFill>
            <a:srgbClr val="C9062C"/>
          </a:solidFill>
        </p:grpSpPr>
        <p:sp>
          <p:nvSpPr>
            <p:cNvPr id="22"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zh-CN" sz="14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grpSp>
      <p:grpSp>
        <p:nvGrpSpPr>
          <p:cNvPr id="24" name="组合 9"/>
          <p:cNvGrpSpPr>
            <a:grpSpLocks/>
          </p:cNvGrpSpPr>
          <p:nvPr/>
        </p:nvGrpSpPr>
        <p:grpSpPr bwMode="auto">
          <a:xfrm>
            <a:off x="2461421" y="2455864"/>
            <a:ext cx="1389063" cy="1387475"/>
            <a:chOff x="0" y="0"/>
            <a:chExt cx="1387872" cy="1387872"/>
          </a:xfrm>
          <a:solidFill>
            <a:schemeClr val="bg1"/>
          </a:solidFill>
        </p:grpSpPr>
        <p:sp>
          <p:nvSpPr>
            <p:cNvPr id="25"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6"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solidFill>
              <a:schemeClr val="accent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
        <p:nvSpPr>
          <p:cNvPr id="27" name="文本框 19"/>
          <p:cNvSpPr>
            <a:spLocks noChangeArrowheads="1"/>
          </p:cNvSpPr>
          <p:nvPr/>
        </p:nvSpPr>
        <p:spPr bwMode="auto">
          <a:xfrm>
            <a:off x="2761458" y="2843213"/>
            <a:ext cx="809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3200" b="1"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8" name="文本框 19"/>
          <p:cNvSpPr>
            <a:spLocks noChangeArrowheads="1"/>
          </p:cNvSpPr>
          <p:nvPr/>
        </p:nvSpPr>
        <p:spPr bwMode="auto">
          <a:xfrm>
            <a:off x="6738145" y="2857500"/>
            <a:ext cx="809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B6B6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3200" b="1" i="0" u="none" strike="noStrike" kern="1200" cap="none" spc="0" normalizeH="0" baseline="0" noProof="0" dirty="0">
              <a:ln>
                <a:noFill/>
              </a:ln>
              <a:solidFill>
                <a:srgbClr val="6B6B6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9" name="文本框 19"/>
          <p:cNvSpPr>
            <a:spLocks noChangeArrowheads="1"/>
          </p:cNvSpPr>
          <p:nvPr/>
        </p:nvSpPr>
        <p:spPr bwMode="auto">
          <a:xfrm>
            <a:off x="8644733" y="2843213"/>
            <a:ext cx="809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04</a:t>
            </a:r>
            <a:endParaRPr kumimoji="0" lang="zh-CN" altLang="en-US" sz="3200" b="1"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0" name="文本框 19"/>
          <p:cNvSpPr>
            <a:spLocks noChangeArrowheads="1"/>
          </p:cNvSpPr>
          <p:nvPr/>
        </p:nvSpPr>
        <p:spPr bwMode="auto">
          <a:xfrm>
            <a:off x="4742658" y="2863851"/>
            <a:ext cx="809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3200" b="1" i="0" u="none" strike="noStrike" kern="120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72294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p:cBhvr>
                                        <p:cTn id="7" dur="900"/>
                                        <p:tgtEl>
                                          <p:spTgt spid="14"/>
                                        </p:tgtEl>
                                      </p:cBhvr>
                                    </p:animEffect>
                                  </p:childTnLst>
                                </p:cTn>
                              </p:par>
                              <p:par>
                                <p:cTn id="8" presetID="2" presetClass="entr" presetSubtype="8" fill="hold" nodeType="withEffect">
                                  <p:stCondLst>
                                    <p:cond delay="20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ppt_x</p:attrName>
                                        </p:attrNameLst>
                                      </p:cBhvr>
                                      <p:tavLst>
                                        <p:tav tm="0">
                                          <p:val>
                                            <p:strVal val="0-#ppt_w/2"/>
                                          </p:val>
                                        </p:tav>
                                        <p:tav tm="100000">
                                          <p:val>
                                            <p:strVal val="#ppt_x"/>
                                          </p:val>
                                        </p:tav>
                                      </p:tavLst>
                                    </p:anim>
                                    <p:anim calcmode="lin" valueType="num">
                                      <p:cBhvr>
                                        <p:cTn id="11" dur="500" fill="hold"/>
                                        <p:tgtEl>
                                          <p:spTgt spid="15"/>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0-#ppt_w/2"/>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15"/>
                                        </p:tgtEl>
                                        <p:attrNameLst>
                                          <p:attrName>r</p:attrName>
                                        </p:attrNameLst>
                                      </p:cBhvr>
                                    </p:animRot>
                                    <p:animRot by="-240000">
                                      <p:cBhvr>
                                        <p:cTn id="18" dur="200" fill="hold">
                                          <p:stCondLst>
                                            <p:cond delay="200"/>
                                          </p:stCondLst>
                                        </p:cTn>
                                        <p:tgtEl>
                                          <p:spTgt spid="15"/>
                                        </p:tgtEl>
                                        <p:attrNameLst>
                                          <p:attrName>r</p:attrName>
                                        </p:attrNameLst>
                                      </p:cBhvr>
                                    </p:animRot>
                                    <p:animRot by="240000">
                                      <p:cBhvr>
                                        <p:cTn id="19" dur="200" fill="hold">
                                          <p:stCondLst>
                                            <p:cond delay="400"/>
                                          </p:stCondLst>
                                        </p:cTn>
                                        <p:tgtEl>
                                          <p:spTgt spid="15"/>
                                        </p:tgtEl>
                                        <p:attrNameLst>
                                          <p:attrName>r</p:attrName>
                                        </p:attrNameLst>
                                      </p:cBhvr>
                                    </p:animRot>
                                    <p:animRot by="-240000">
                                      <p:cBhvr>
                                        <p:cTn id="20" dur="200" fill="hold">
                                          <p:stCondLst>
                                            <p:cond delay="600"/>
                                          </p:stCondLst>
                                        </p:cTn>
                                        <p:tgtEl>
                                          <p:spTgt spid="15"/>
                                        </p:tgtEl>
                                        <p:attrNameLst>
                                          <p:attrName>r</p:attrName>
                                        </p:attrNameLst>
                                      </p:cBhvr>
                                    </p:animRot>
                                    <p:animRot by="120000">
                                      <p:cBhvr>
                                        <p:cTn id="21" dur="200" fill="hold">
                                          <p:stCondLst>
                                            <p:cond delay="800"/>
                                          </p:stCondLst>
                                        </p:cTn>
                                        <p:tgtEl>
                                          <p:spTgt spid="15"/>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18"/>
                                        </p:tgtEl>
                                        <p:attrNameLst>
                                          <p:attrName>r</p:attrName>
                                        </p:attrNameLst>
                                      </p:cBhvr>
                                    </p:animRot>
                                    <p:animRot by="-240000">
                                      <p:cBhvr>
                                        <p:cTn id="24" dur="200" fill="hold">
                                          <p:stCondLst>
                                            <p:cond delay="200"/>
                                          </p:stCondLst>
                                        </p:cTn>
                                        <p:tgtEl>
                                          <p:spTgt spid="18"/>
                                        </p:tgtEl>
                                        <p:attrNameLst>
                                          <p:attrName>r</p:attrName>
                                        </p:attrNameLst>
                                      </p:cBhvr>
                                    </p:animRot>
                                    <p:animRot by="240000">
                                      <p:cBhvr>
                                        <p:cTn id="25" dur="200" fill="hold">
                                          <p:stCondLst>
                                            <p:cond delay="400"/>
                                          </p:stCondLst>
                                        </p:cTn>
                                        <p:tgtEl>
                                          <p:spTgt spid="18"/>
                                        </p:tgtEl>
                                        <p:attrNameLst>
                                          <p:attrName>r</p:attrName>
                                        </p:attrNameLst>
                                      </p:cBhvr>
                                    </p:animRot>
                                    <p:animRot by="-240000">
                                      <p:cBhvr>
                                        <p:cTn id="26" dur="200" fill="hold">
                                          <p:stCondLst>
                                            <p:cond delay="600"/>
                                          </p:stCondLst>
                                        </p:cTn>
                                        <p:tgtEl>
                                          <p:spTgt spid="18"/>
                                        </p:tgtEl>
                                        <p:attrNameLst>
                                          <p:attrName>r</p:attrName>
                                        </p:attrNameLst>
                                      </p:cBhvr>
                                    </p:animRot>
                                    <p:animRot by="120000">
                                      <p:cBhvr>
                                        <p:cTn id="27" dur="200" fill="hold">
                                          <p:stCondLst>
                                            <p:cond delay="800"/>
                                          </p:stCondLst>
                                        </p:cTn>
                                        <p:tgtEl>
                                          <p:spTgt spid="18"/>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ppt_x</p:attrName>
                                        </p:attrNameLst>
                                      </p:cBhvr>
                                      <p:tavLst>
                                        <p:tav tm="0">
                                          <p:val>
                                            <p:strVal val="0-#ppt_w/2"/>
                                          </p:val>
                                        </p:tav>
                                        <p:tav tm="100000">
                                          <p:val>
                                            <p:strVal val="#ppt_x"/>
                                          </p:val>
                                        </p:tav>
                                      </p:tavLst>
                                    </p:anim>
                                    <p:anim calcmode="lin" valueType="num">
                                      <p:cBhvr>
                                        <p:cTn id="31" dur="500" fill="hold"/>
                                        <p:tgtEl>
                                          <p:spTgt spid="21"/>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21"/>
                                        </p:tgtEl>
                                        <p:attrNameLst>
                                          <p:attrName>r</p:attrName>
                                        </p:attrNameLst>
                                      </p:cBhvr>
                                    </p:animRot>
                                    <p:animRot by="-240000">
                                      <p:cBhvr>
                                        <p:cTn id="34" dur="200" fill="hold">
                                          <p:stCondLst>
                                            <p:cond delay="200"/>
                                          </p:stCondLst>
                                        </p:cTn>
                                        <p:tgtEl>
                                          <p:spTgt spid="21"/>
                                        </p:tgtEl>
                                        <p:attrNameLst>
                                          <p:attrName>r</p:attrName>
                                        </p:attrNameLst>
                                      </p:cBhvr>
                                    </p:animRot>
                                    <p:animRot by="240000">
                                      <p:cBhvr>
                                        <p:cTn id="35" dur="200" fill="hold">
                                          <p:stCondLst>
                                            <p:cond delay="400"/>
                                          </p:stCondLst>
                                        </p:cTn>
                                        <p:tgtEl>
                                          <p:spTgt spid="21"/>
                                        </p:tgtEl>
                                        <p:attrNameLst>
                                          <p:attrName>r</p:attrName>
                                        </p:attrNameLst>
                                      </p:cBhvr>
                                    </p:animRot>
                                    <p:animRot by="-240000">
                                      <p:cBhvr>
                                        <p:cTn id="36" dur="200" fill="hold">
                                          <p:stCondLst>
                                            <p:cond delay="600"/>
                                          </p:stCondLst>
                                        </p:cTn>
                                        <p:tgtEl>
                                          <p:spTgt spid="21"/>
                                        </p:tgtEl>
                                        <p:attrNameLst>
                                          <p:attrName>r</p:attrName>
                                        </p:attrNameLst>
                                      </p:cBhvr>
                                    </p:animRot>
                                    <p:animRot by="120000">
                                      <p:cBhvr>
                                        <p:cTn id="37" dur="200" fill="hold">
                                          <p:stCondLst>
                                            <p:cond delay="800"/>
                                          </p:stCondLst>
                                        </p:cTn>
                                        <p:tgtEl>
                                          <p:spTgt spid="21"/>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ppt_x</p:attrName>
                                        </p:attrNameLst>
                                      </p:cBhvr>
                                      <p:tavLst>
                                        <p:tav tm="0">
                                          <p:val>
                                            <p:strVal val="0-#ppt_w/2"/>
                                          </p:val>
                                        </p:tav>
                                        <p:tav tm="100000">
                                          <p:val>
                                            <p:strVal val="#ppt_x"/>
                                          </p:val>
                                        </p:tav>
                                      </p:tavLst>
                                    </p:anim>
                                    <p:anim calcmode="lin" valueType="num">
                                      <p:cBhvr>
                                        <p:cTn id="41" dur="500" fill="hold"/>
                                        <p:tgtEl>
                                          <p:spTgt spid="24"/>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24"/>
                                        </p:tgtEl>
                                        <p:attrNameLst>
                                          <p:attrName>r</p:attrName>
                                        </p:attrNameLst>
                                      </p:cBhvr>
                                    </p:animRot>
                                    <p:animRot by="-240000">
                                      <p:cBhvr>
                                        <p:cTn id="44" dur="200" fill="hold">
                                          <p:stCondLst>
                                            <p:cond delay="200"/>
                                          </p:stCondLst>
                                        </p:cTn>
                                        <p:tgtEl>
                                          <p:spTgt spid="24"/>
                                        </p:tgtEl>
                                        <p:attrNameLst>
                                          <p:attrName>r</p:attrName>
                                        </p:attrNameLst>
                                      </p:cBhvr>
                                    </p:animRot>
                                    <p:animRot by="240000">
                                      <p:cBhvr>
                                        <p:cTn id="45" dur="200" fill="hold">
                                          <p:stCondLst>
                                            <p:cond delay="400"/>
                                          </p:stCondLst>
                                        </p:cTn>
                                        <p:tgtEl>
                                          <p:spTgt spid="24"/>
                                        </p:tgtEl>
                                        <p:attrNameLst>
                                          <p:attrName>r</p:attrName>
                                        </p:attrNameLst>
                                      </p:cBhvr>
                                    </p:animRot>
                                    <p:animRot by="-240000">
                                      <p:cBhvr>
                                        <p:cTn id="46" dur="200" fill="hold">
                                          <p:stCondLst>
                                            <p:cond delay="600"/>
                                          </p:stCondLst>
                                        </p:cTn>
                                        <p:tgtEl>
                                          <p:spTgt spid="24"/>
                                        </p:tgtEl>
                                        <p:attrNameLst>
                                          <p:attrName>r</p:attrName>
                                        </p:attrNameLst>
                                      </p:cBhvr>
                                    </p:animRot>
                                    <p:animRot by="120000">
                                      <p:cBhvr>
                                        <p:cTn id="47" dur="200" fill="hold">
                                          <p:stCondLst>
                                            <p:cond delay="800"/>
                                          </p:stCondLst>
                                        </p:cTn>
                                        <p:tgtEl>
                                          <p:spTgt spid="24"/>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randombar(horizontal)">
                                      <p:cBhvr>
                                        <p:cTn id="51" dur="500"/>
                                        <p:tgtEl>
                                          <p:spTgt spid="27"/>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500"/>
                                        <p:tgtEl>
                                          <p:spTgt spid="2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randombar(horizontal)">
                                      <p:cBhvr>
                                        <p:cTn id="60" dur="500"/>
                                        <p:tgtEl>
                                          <p:spTgt spid="29"/>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300"/>
                                        <p:tgtEl>
                                          <p:spTgt spid="5"/>
                                        </p:tgtEl>
                                      </p:cBhvr>
                                    </p:animEffect>
                                    <p:anim calcmode="lin" valueType="num">
                                      <p:cBhvr>
                                        <p:cTn id="65" dur="300" fill="hold"/>
                                        <p:tgtEl>
                                          <p:spTgt spid="5"/>
                                        </p:tgtEl>
                                        <p:attrNameLst>
                                          <p:attrName>ppt_x</p:attrName>
                                        </p:attrNameLst>
                                      </p:cBhvr>
                                      <p:tavLst>
                                        <p:tav tm="0">
                                          <p:val>
                                            <p:strVal val="#ppt_x"/>
                                          </p:val>
                                        </p:tav>
                                        <p:tav tm="100000">
                                          <p:val>
                                            <p:strVal val="#ppt_x"/>
                                          </p:val>
                                        </p:tav>
                                      </p:tavLst>
                                    </p:anim>
                                    <p:anim calcmode="lin" valueType="num">
                                      <p:cBhvr>
                                        <p:cTn id="66" dur="300" fill="hold"/>
                                        <p:tgtEl>
                                          <p:spTgt spid="5"/>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300"/>
                                        <p:tgtEl>
                                          <p:spTgt spid="4"/>
                                        </p:tgtEl>
                                      </p:cBhvr>
                                    </p:animEffect>
                                    <p:anim calcmode="lin" valueType="num">
                                      <p:cBhvr>
                                        <p:cTn id="70" dur="300" fill="hold"/>
                                        <p:tgtEl>
                                          <p:spTgt spid="4"/>
                                        </p:tgtEl>
                                        <p:attrNameLst>
                                          <p:attrName>ppt_x</p:attrName>
                                        </p:attrNameLst>
                                      </p:cBhvr>
                                      <p:tavLst>
                                        <p:tav tm="0">
                                          <p:val>
                                            <p:strVal val="#ppt_x"/>
                                          </p:val>
                                        </p:tav>
                                        <p:tav tm="100000">
                                          <p:val>
                                            <p:strVal val="#ppt_x"/>
                                          </p:val>
                                        </p:tav>
                                      </p:tavLst>
                                    </p:anim>
                                    <p:anim calcmode="lin" valueType="num">
                                      <p:cBhvr>
                                        <p:cTn id="71" dur="300" fill="hold"/>
                                        <p:tgtEl>
                                          <p:spTgt spid="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fade">
                                      <p:cBhvr>
                                        <p:cTn id="74" dur="300"/>
                                        <p:tgtEl>
                                          <p:spTgt spid="3"/>
                                        </p:tgtEl>
                                      </p:cBhvr>
                                    </p:animEffect>
                                    <p:anim calcmode="lin" valueType="num">
                                      <p:cBhvr>
                                        <p:cTn id="75" dur="300" fill="hold"/>
                                        <p:tgtEl>
                                          <p:spTgt spid="3"/>
                                        </p:tgtEl>
                                        <p:attrNameLst>
                                          <p:attrName>ppt_x</p:attrName>
                                        </p:attrNameLst>
                                      </p:cBhvr>
                                      <p:tavLst>
                                        <p:tav tm="0">
                                          <p:val>
                                            <p:strVal val="#ppt_x"/>
                                          </p:val>
                                        </p:tav>
                                        <p:tav tm="100000">
                                          <p:val>
                                            <p:strVal val="#ppt_x"/>
                                          </p:val>
                                        </p:tav>
                                      </p:tavLst>
                                    </p:anim>
                                    <p:anim calcmode="lin" valueType="num">
                                      <p:cBhvr>
                                        <p:cTn id="76" dur="300" fill="hold"/>
                                        <p:tgtEl>
                                          <p:spTgt spid="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fade">
                                      <p:cBhvr>
                                        <p:cTn id="79" dur="300"/>
                                        <p:tgtEl>
                                          <p:spTgt spid="2"/>
                                        </p:tgtEl>
                                      </p:cBhvr>
                                    </p:animEffect>
                                    <p:anim calcmode="lin" valueType="num">
                                      <p:cBhvr>
                                        <p:cTn id="80" dur="300" fill="hold"/>
                                        <p:tgtEl>
                                          <p:spTgt spid="2"/>
                                        </p:tgtEl>
                                        <p:attrNameLst>
                                          <p:attrName>ppt_x</p:attrName>
                                        </p:attrNameLst>
                                      </p:cBhvr>
                                      <p:tavLst>
                                        <p:tav tm="0">
                                          <p:val>
                                            <p:strVal val="#ppt_x"/>
                                          </p:val>
                                        </p:tav>
                                        <p:tav tm="100000">
                                          <p:val>
                                            <p:strVal val="#ppt_x"/>
                                          </p:val>
                                        </p:tav>
                                      </p:tavLst>
                                    </p:anim>
                                    <p:anim calcmode="lin" valueType="num">
                                      <p:cBhvr>
                                        <p:cTn id="81" dur="300" fill="hold"/>
                                        <p:tgtEl>
                                          <p:spTgt spid="2"/>
                                        </p:tgtEl>
                                        <p:attrNameLst>
                                          <p:attrName>ppt_y</p:attrName>
                                        </p:attrNameLst>
                                      </p:cBhvr>
                                      <p:tavLst>
                                        <p:tav tm="0">
                                          <p:val>
                                            <p:strVal val="#ppt_y-.1"/>
                                          </p:val>
                                        </p:tav>
                                        <p:tav tm="100000">
                                          <p:val>
                                            <p:strVal val="#ppt_y"/>
                                          </p:val>
                                        </p:tav>
                                      </p:tavLst>
                                    </p:anim>
                                  </p:childTnLst>
                                </p:cTn>
                              </p:par>
                            </p:childTnLst>
                          </p:cTn>
                        </p:par>
                        <p:par>
                          <p:cTn id="82" fill="hold">
                            <p:stCondLst>
                              <p:cond delay="1800"/>
                            </p:stCondLst>
                            <p:childTnLst>
                              <p:par>
                                <p:cTn id="83" presetID="42" presetClass="entr" presetSubtype="0" fill="hold" grpId="0" nodeType="after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500"/>
                                        <p:tgtEl>
                                          <p:spTgt spid="7"/>
                                        </p:tgtEl>
                                      </p:cBhvr>
                                    </p:animEffect>
                                    <p:anim calcmode="lin" valueType="num">
                                      <p:cBhvr>
                                        <p:cTn id="86" dur="500" fill="hold"/>
                                        <p:tgtEl>
                                          <p:spTgt spid="7"/>
                                        </p:tgtEl>
                                        <p:attrNameLst>
                                          <p:attrName>ppt_x</p:attrName>
                                        </p:attrNameLst>
                                      </p:cBhvr>
                                      <p:tavLst>
                                        <p:tav tm="0">
                                          <p:val>
                                            <p:strVal val="#ppt_x"/>
                                          </p:val>
                                        </p:tav>
                                        <p:tav tm="100000">
                                          <p:val>
                                            <p:strVal val="#ppt_x"/>
                                          </p:val>
                                        </p:tav>
                                      </p:tavLst>
                                    </p:anim>
                                    <p:anim calcmode="lin" valueType="num">
                                      <p:cBhvr>
                                        <p:cTn id="87" dur="500" fill="hold"/>
                                        <p:tgtEl>
                                          <p:spTgt spid="7"/>
                                        </p:tgtEl>
                                        <p:attrNameLst>
                                          <p:attrName>ppt_y</p:attrName>
                                        </p:attrNameLst>
                                      </p:cBhvr>
                                      <p:tavLst>
                                        <p:tav tm="0">
                                          <p:val>
                                            <p:strVal val="#ppt_y+.1"/>
                                          </p:val>
                                        </p:tav>
                                        <p:tav tm="100000">
                                          <p:val>
                                            <p:strVal val="#ppt_y"/>
                                          </p:val>
                                        </p:tav>
                                      </p:tavLst>
                                    </p:anim>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randombar(horizontal)">
                                      <p:cBhvr>
                                        <p:cTn id="91" dur="500"/>
                                        <p:tgtEl>
                                          <p:spTgt spid="6"/>
                                        </p:tgtEl>
                                      </p:cBhvr>
                                    </p:animEffect>
                                  </p:childTnLst>
                                </p:cTn>
                              </p:par>
                            </p:childTnLst>
                          </p:cTn>
                        </p:par>
                        <p:par>
                          <p:cTn id="92" fill="hold">
                            <p:stCondLst>
                              <p:cond delay="2800"/>
                            </p:stCondLst>
                            <p:childTnLst>
                              <p:par>
                                <p:cTn id="93" presetID="42" presetClass="entr" presetSubtype="0"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anim calcmode="lin" valueType="num">
                                      <p:cBhvr>
                                        <p:cTn id="96" dur="500" fill="hold"/>
                                        <p:tgtEl>
                                          <p:spTgt spid="9"/>
                                        </p:tgtEl>
                                        <p:attrNameLst>
                                          <p:attrName>ppt_x</p:attrName>
                                        </p:attrNameLst>
                                      </p:cBhvr>
                                      <p:tavLst>
                                        <p:tav tm="0">
                                          <p:val>
                                            <p:strVal val="#ppt_x"/>
                                          </p:val>
                                        </p:tav>
                                        <p:tav tm="100000">
                                          <p:val>
                                            <p:strVal val="#ppt_x"/>
                                          </p:val>
                                        </p:tav>
                                      </p:tavLst>
                                    </p:anim>
                                    <p:anim calcmode="lin" valueType="num">
                                      <p:cBhvr>
                                        <p:cTn id="97" dur="500" fill="hold"/>
                                        <p:tgtEl>
                                          <p:spTgt spid="9"/>
                                        </p:tgtEl>
                                        <p:attrNameLst>
                                          <p:attrName>ppt_y</p:attrName>
                                        </p:attrNameLst>
                                      </p:cBhvr>
                                      <p:tavLst>
                                        <p:tav tm="0">
                                          <p:val>
                                            <p:strVal val="#ppt_y+.1"/>
                                          </p:val>
                                        </p:tav>
                                        <p:tav tm="100000">
                                          <p:val>
                                            <p:strVal val="#ppt_y"/>
                                          </p:val>
                                        </p:tav>
                                      </p:tavLst>
                                    </p:anim>
                                  </p:childTnLst>
                                </p:cTn>
                              </p:par>
                            </p:childTnLst>
                          </p:cTn>
                        </p:par>
                        <p:par>
                          <p:cTn id="98" fill="hold">
                            <p:stCondLst>
                              <p:cond delay="3300"/>
                            </p:stCondLst>
                            <p:childTnLst>
                              <p:par>
                                <p:cTn id="99" presetID="14" presetClass="entr" presetSubtype="10"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randombar(horizontal)">
                                      <p:cBhvr>
                                        <p:cTn id="101" dur="500"/>
                                        <p:tgtEl>
                                          <p:spTgt spid="8"/>
                                        </p:tgtEl>
                                      </p:cBhvr>
                                    </p:animEffect>
                                  </p:childTnLst>
                                </p:cTn>
                              </p:par>
                            </p:childTnLst>
                          </p:cTn>
                        </p:par>
                        <p:par>
                          <p:cTn id="102" fill="hold">
                            <p:stCondLst>
                              <p:cond delay="3800"/>
                            </p:stCondLst>
                            <p:childTnLst>
                              <p:par>
                                <p:cTn id="103" presetID="42" presetClass="entr" presetSubtype="0" fill="hold" grpId="0"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fade">
                                      <p:cBhvr>
                                        <p:cTn id="105" dur="500"/>
                                        <p:tgtEl>
                                          <p:spTgt spid="11"/>
                                        </p:tgtEl>
                                      </p:cBhvr>
                                    </p:animEffect>
                                    <p:anim calcmode="lin" valueType="num">
                                      <p:cBhvr>
                                        <p:cTn id="106" dur="500" fill="hold"/>
                                        <p:tgtEl>
                                          <p:spTgt spid="11"/>
                                        </p:tgtEl>
                                        <p:attrNameLst>
                                          <p:attrName>ppt_x</p:attrName>
                                        </p:attrNameLst>
                                      </p:cBhvr>
                                      <p:tavLst>
                                        <p:tav tm="0">
                                          <p:val>
                                            <p:strVal val="#ppt_x"/>
                                          </p:val>
                                        </p:tav>
                                        <p:tav tm="100000">
                                          <p:val>
                                            <p:strVal val="#ppt_x"/>
                                          </p:val>
                                        </p:tav>
                                      </p:tavLst>
                                    </p:anim>
                                    <p:anim calcmode="lin" valueType="num">
                                      <p:cBhvr>
                                        <p:cTn id="107" dur="500" fill="hold"/>
                                        <p:tgtEl>
                                          <p:spTgt spid="11"/>
                                        </p:tgtEl>
                                        <p:attrNameLst>
                                          <p:attrName>ppt_y</p:attrName>
                                        </p:attrNameLst>
                                      </p:cBhvr>
                                      <p:tavLst>
                                        <p:tav tm="0">
                                          <p:val>
                                            <p:strVal val="#ppt_y+.1"/>
                                          </p:val>
                                        </p:tav>
                                        <p:tav tm="100000">
                                          <p:val>
                                            <p:strVal val="#ppt_y"/>
                                          </p:val>
                                        </p:tav>
                                      </p:tavLst>
                                    </p:anim>
                                  </p:childTnLst>
                                </p:cTn>
                              </p:par>
                            </p:childTnLst>
                          </p:cTn>
                        </p:par>
                        <p:par>
                          <p:cTn id="108" fill="hold">
                            <p:stCondLst>
                              <p:cond delay="4300"/>
                            </p:stCondLst>
                            <p:childTnLst>
                              <p:par>
                                <p:cTn id="109" presetID="14" presetClass="entr" presetSubtype="10"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randombar(horizontal)">
                                      <p:cBhvr>
                                        <p:cTn id="111" dur="500"/>
                                        <p:tgtEl>
                                          <p:spTgt spid="10"/>
                                        </p:tgtEl>
                                      </p:cBhvr>
                                    </p:animEffect>
                                  </p:childTnLst>
                                </p:cTn>
                              </p:par>
                            </p:childTnLst>
                          </p:cTn>
                        </p:par>
                        <p:par>
                          <p:cTn id="112" fill="hold">
                            <p:stCondLst>
                              <p:cond delay="4800"/>
                            </p:stCondLst>
                            <p:childTnLst>
                              <p:par>
                                <p:cTn id="113" presetID="42" presetClass="entr" presetSubtype="0"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Effect transition="in" filter="fade">
                                      <p:cBhvr>
                                        <p:cTn id="115" dur="500"/>
                                        <p:tgtEl>
                                          <p:spTgt spid="13"/>
                                        </p:tgtEl>
                                      </p:cBhvr>
                                    </p:animEffect>
                                    <p:anim calcmode="lin" valueType="num">
                                      <p:cBhvr>
                                        <p:cTn id="116" dur="500" fill="hold"/>
                                        <p:tgtEl>
                                          <p:spTgt spid="13"/>
                                        </p:tgtEl>
                                        <p:attrNameLst>
                                          <p:attrName>ppt_x</p:attrName>
                                        </p:attrNameLst>
                                      </p:cBhvr>
                                      <p:tavLst>
                                        <p:tav tm="0">
                                          <p:val>
                                            <p:strVal val="#ppt_x"/>
                                          </p:val>
                                        </p:tav>
                                        <p:tav tm="100000">
                                          <p:val>
                                            <p:strVal val="#ppt_x"/>
                                          </p:val>
                                        </p:tav>
                                      </p:tavLst>
                                    </p:anim>
                                    <p:anim calcmode="lin" valueType="num">
                                      <p:cBhvr>
                                        <p:cTn id="117" dur="500" fill="hold"/>
                                        <p:tgtEl>
                                          <p:spTgt spid="13"/>
                                        </p:tgtEl>
                                        <p:attrNameLst>
                                          <p:attrName>ppt_y</p:attrName>
                                        </p:attrNameLst>
                                      </p:cBhvr>
                                      <p:tavLst>
                                        <p:tav tm="0">
                                          <p:val>
                                            <p:strVal val="#ppt_y+.1"/>
                                          </p:val>
                                        </p:tav>
                                        <p:tav tm="100000">
                                          <p:val>
                                            <p:strVal val="#ppt_y"/>
                                          </p:val>
                                        </p:tav>
                                      </p:tavLst>
                                    </p:anim>
                                  </p:childTnLst>
                                </p:cTn>
                              </p:par>
                            </p:childTnLst>
                          </p:cTn>
                        </p:par>
                        <p:par>
                          <p:cTn id="118" fill="hold">
                            <p:stCondLst>
                              <p:cond delay="5300"/>
                            </p:stCondLst>
                            <p:childTnLst>
                              <p:par>
                                <p:cTn id="119" presetID="14" presetClass="entr" presetSubtype="10" fill="hold" grpId="0" nodeType="afterEffect">
                                  <p:stCondLst>
                                    <p:cond delay="0"/>
                                  </p:stCondLst>
                                  <p:childTnLst>
                                    <p:set>
                                      <p:cBhvr>
                                        <p:cTn id="120" dur="1" fill="hold">
                                          <p:stCondLst>
                                            <p:cond delay="0"/>
                                          </p:stCondLst>
                                        </p:cTn>
                                        <p:tgtEl>
                                          <p:spTgt spid="12"/>
                                        </p:tgtEl>
                                        <p:attrNameLst>
                                          <p:attrName>style.visibility</p:attrName>
                                        </p:attrNameLst>
                                      </p:cBhvr>
                                      <p:to>
                                        <p:strVal val="visible"/>
                                      </p:to>
                                    </p:set>
                                    <p:animEffect transition="in" filter="randombar(horizontal)">
                                      <p:cBhvr>
                                        <p:cTn id="1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animBg="1"/>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69" y="4629149"/>
            <a:ext cx="1360488" cy="2873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86769" y="3273425"/>
            <a:ext cx="2852739" cy="287339"/>
          </a:xfrm>
          <a:prstGeom prst="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2086770" y="3951289"/>
            <a:ext cx="2024063" cy="2873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2086769" y="2595565"/>
            <a:ext cx="3117851" cy="287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a:grpSpLocks/>
          </p:cNvGrpSpPr>
          <p:nvPr/>
        </p:nvGrpSpPr>
        <p:grpSpPr bwMode="auto">
          <a:xfrm>
            <a:off x="2086770" y="2011363"/>
            <a:ext cx="3984625" cy="3365500"/>
            <a:chOff x="2085451" y="2010617"/>
            <a:chExt cx="3985040" cy="3365639"/>
          </a:xfrm>
        </p:grpSpPr>
        <p:cxnSp>
          <p:nvCxnSpPr>
            <p:cNvPr id="7" name="直接箭头连接符 6"/>
            <p:cNvCxnSpPr/>
            <p:nvPr/>
          </p:nvCxnSpPr>
          <p:spPr>
            <a:xfrm>
              <a:off x="2085451" y="5376256"/>
              <a:ext cx="3985040"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2085451" y="2010617"/>
              <a:ext cx="0" cy="334500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9" name="TextBox 122"/>
          <p:cNvSpPr txBox="1"/>
          <p:nvPr/>
        </p:nvSpPr>
        <p:spPr>
          <a:xfrm>
            <a:off x="7584283" y="1557339"/>
            <a:ext cx="1473200" cy="311614"/>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添加内容</a:t>
            </a:r>
          </a:p>
        </p:txBody>
      </p:sp>
      <p:sp>
        <p:nvSpPr>
          <p:cNvPr id="11" name="TextBox 125"/>
          <p:cNvSpPr txBox="1"/>
          <p:nvPr/>
        </p:nvSpPr>
        <p:spPr>
          <a:xfrm>
            <a:off x="7598570" y="1922464"/>
            <a:ext cx="3249613" cy="552449"/>
          </a:xfrm>
          <a:prstGeom prst="rect">
            <a:avLst/>
          </a:prstGeom>
          <a:noFill/>
        </p:spPr>
        <p:txBody>
          <a:bodyPr lIns="91431" tIns="45715" rIns="91431" bIns="45715">
            <a:spAutoFit/>
          </a:bodyPr>
          <a:lstStyle/>
          <a:p>
            <a:pPr marL="0" marR="0" lvl="0" indent="0" algn="l" defTabSz="914286"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a:t>
            </a:r>
          </a:p>
        </p:txBody>
      </p:sp>
      <p:sp>
        <p:nvSpPr>
          <p:cNvPr id="12" name="任意多边形 14"/>
          <p:cNvSpPr/>
          <p:nvPr/>
        </p:nvSpPr>
        <p:spPr>
          <a:xfrm>
            <a:off x="4599783" y="2713038"/>
            <a:ext cx="1323975" cy="2647951"/>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a:grpSpLocks/>
          </p:cNvGrpSpPr>
          <p:nvPr/>
        </p:nvGrpSpPr>
        <p:grpSpPr bwMode="auto">
          <a:xfrm>
            <a:off x="3458370" y="2595563"/>
            <a:ext cx="2416175" cy="2315038"/>
            <a:chOff x="3457037" y="2595233"/>
            <a:chExt cx="2416836" cy="2315707"/>
          </a:xfrm>
        </p:grpSpPr>
        <p:sp>
          <p:nvSpPr>
            <p:cNvPr id="14" name="TextBox 133"/>
            <p:cNvSpPr txBox="1"/>
            <p:nvPr/>
          </p:nvSpPr>
          <p:spPr>
            <a:xfrm>
              <a:off x="5203766" y="2595233"/>
              <a:ext cx="670107" cy="311704"/>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altLang="zh-CN"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82%</a:t>
              </a:r>
              <a:endPar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TextBox 134"/>
            <p:cNvSpPr txBox="1"/>
            <p:nvPr/>
          </p:nvSpPr>
          <p:spPr>
            <a:xfrm>
              <a:off x="4938580" y="3273291"/>
              <a:ext cx="668520" cy="311704"/>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altLang="zh-CN"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73%</a:t>
              </a:r>
              <a:endPar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6" name="TextBox 135"/>
            <p:cNvSpPr txBox="1"/>
            <p:nvPr/>
          </p:nvSpPr>
          <p:spPr>
            <a:xfrm>
              <a:off x="4111265" y="3952937"/>
              <a:ext cx="668522" cy="311704"/>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altLang="zh-CN"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56%</a:t>
              </a:r>
              <a:endPar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TextBox 136"/>
            <p:cNvSpPr txBox="1"/>
            <p:nvPr/>
          </p:nvSpPr>
          <p:spPr>
            <a:xfrm>
              <a:off x="3457037" y="4599236"/>
              <a:ext cx="670107" cy="311704"/>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altLang="zh-CN"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32%</a:t>
              </a:r>
              <a:endPar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a:grpSpLocks/>
          </p:cNvGrpSpPr>
          <p:nvPr/>
        </p:nvGrpSpPr>
        <p:grpSpPr bwMode="auto">
          <a:xfrm>
            <a:off x="1431132" y="2576514"/>
            <a:ext cx="720725" cy="2334090"/>
            <a:chOff x="1430916" y="2576071"/>
            <a:chExt cx="720080" cy="2334982"/>
          </a:xfrm>
        </p:grpSpPr>
        <p:sp>
          <p:nvSpPr>
            <p:cNvPr id="19" name="TextBox 128"/>
            <p:cNvSpPr txBox="1"/>
            <p:nvPr/>
          </p:nvSpPr>
          <p:spPr>
            <a:xfrm>
              <a:off x="1430916" y="4599320"/>
              <a:ext cx="720080" cy="311733"/>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项目</a:t>
              </a:r>
            </a:p>
          </p:txBody>
        </p:sp>
        <p:sp>
          <p:nvSpPr>
            <p:cNvPr id="20" name="TextBox 137"/>
            <p:cNvSpPr txBox="1"/>
            <p:nvPr/>
          </p:nvSpPr>
          <p:spPr>
            <a:xfrm>
              <a:off x="1430916" y="3951374"/>
              <a:ext cx="720080" cy="311733"/>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项目</a:t>
              </a:r>
            </a:p>
          </p:txBody>
        </p:sp>
        <p:sp>
          <p:nvSpPr>
            <p:cNvPr id="21" name="TextBox 138"/>
            <p:cNvSpPr txBox="1"/>
            <p:nvPr/>
          </p:nvSpPr>
          <p:spPr>
            <a:xfrm>
              <a:off x="1430916" y="3292307"/>
              <a:ext cx="720080" cy="311733"/>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项目</a:t>
              </a:r>
            </a:p>
          </p:txBody>
        </p:sp>
        <p:sp>
          <p:nvSpPr>
            <p:cNvPr id="22" name="TextBox 139"/>
            <p:cNvSpPr txBox="1"/>
            <p:nvPr/>
          </p:nvSpPr>
          <p:spPr>
            <a:xfrm>
              <a:off x="1430916" y="2576071"/>
              <a:ext cx="720080" cy="311733"/>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151"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项目</a:t>
              </a:r>
            </a:p>
          </p:txBody>
        </p:sp>
      </p:grpSp>
      <p:sp>
        <p:nvSpPr>
          <p:cNvPr id="23" name="圆角矩形 28"/>
          <p:cNvSpPr/>
          <p:nvPr/>
        </p:nvSpPr>
        <p:spPr>
          <a:xfrm>
            <a:off x="6898484" y="1624014"/>
            <a:ext cx="592137" cy="5476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a:t>
            </a:r>
            <a:endParaRPr kumimoji="0" lang="zh-CN" altLang="en-US" sz="3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75"/>
          <p:cNvSpPr txBox="1"/>
          <p:nvPr/>
        </p:nvSpPr>
        <p:spPr>
          <a:xfrm>
            <a:off x="7584283" y="2816226"/>
            <a:ext cx="1473200" cy="311614"/>
          </a:xfrm>
          <a:prstGeom prst="rect">
            <a:avLst/>
          </a:prstGeom>
          <a:noFill/>
        </p:spPr>
        <p:txBody>
          <a:bodyPr lIns="91431" tIns="45715" rIns="91431" bIns="45715">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zh-CN" altLang="en-US" sz="1425" b="0" i="0" u="none" strike="noStrike" kern="120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mn-cs"/>
              </a:rPr>
              <a:t>添加内容</a:t>
            </a:r>
          </a:p>
        </p:txBody>
      </p:sp>
      <p:sp>
        <p:nvSpPr>
          <p:cNvPr id="25" name="TextBox 76"/>
          <p:cNvSpPr txBox="1"/>
          <p:nvPr/>
        </p:nvSpPr>
        <p:spPr>
          <a:xfrm>
            <a:off x="7598570" y="3182939"/>
            <a:ext cx="3249613" cy="552449"/>
          </a:xfrm>
          <a:prstGeom prst="rect">
            <a:avLst/>
          </a:prstGeom>
          <a:noFill/>
        </p:spPr>
        <p:txBody>
          <a:bodyPr lIns="91431" tIns="45715" rIns="91431" bIns="45715">
            <a:spAutoFit/>
          </a:bodyPr>
          <a:lstStyle/>
          <a:p>
            <a:pPr marL="0" marR="0" lvl="0" indent="0" algn="l" defTabSz="914286"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a:t>
            </a:r>
          </a:p>
        </p:txBody>
      </p:sp>
      <p:sp>
        <p:nvSpPr>
          <p:cNvPr id="26" name="圆角矩形 31"/>
          <p:cNvSpPr/>
          <p:nvPr/>
        </p:nvSpPr>
        <p:spPr>
          <a:xfrm>
            <a:off x="6898484" y="2882900"/>
            <a:ext cx="592137" cy="547688"/>
          </a:xfrm>
          <a:prstGeom prst="round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B</a:t>
            </a:r>
            <a:endParaRPr kumimoji="0" lang="zh-CN" altLang="en-US" sz="3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PA_矩形 26"/>
          <p:cNvSpPr/>
          <p:nvPr>
            <p:custDataLst>
              <p:tags r:id="rId2"/>
            </p:custDataLst>
          </p:nvPr>
        </p:nvSpPr>
        <p:spPr>
          <a:xfrm>
            <a:off x="6898483" y="3935687"/>
            <a:ext cx="3638551" cy="16383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13680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300"/>
                                        <p:tgtEl>
                                          <p:spTgt spid="2"/>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300"/>
                                        <p:tgtEl>
                                          <p:spTgt spid="4"/>
                                        </p:tgtEl>
                                      </p:cBhvr>
                                    </p:animEffect>
                                  </p:childTnLst>
                                </p:cTn>
                              </p:par>
                            </p:childTnLst>
                          </p:cTn>
                        </p:par>
                        <p:par>
                          <p:cTn id="19" fill="hold">
                            <p:stCondLst>
                              <p:cond delay="11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300"/>
                                        <p:tgtEl>
                                          <p:spTgt spid="3"/>
                                        </p:tgtEl>
                                      </p:cBhvr>
                                    </p:animEffect>
                                  </p:childTnLst>
                                </p:cTn>
                              </p:par>
                            </p:childTnLst>
                          </p:cTn>
                        </p:par>
                        <p:par>
                          <p:cTn id="23" fill="hold">
                            <p:stCondLst>
                              <p:cond delay="14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300"/>
                                        <p:tgtEl>
                                          <p:spTgt spid="5"/>
                                        </p:tgtEl>
                                      </p:cBhvr>
                                    </p:animEffect>
                                  </p:childTnLst>
                                </p:cTn>
                              </p:par>
                            </p:childTnLst>
                          </p:cTn>
                        </p:par>
                        <p:par>
                          <p:cTn id="27" fill="hold">
                            <p:stCondLst>
                              <p:cond delay="17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300"/>
                                        <p:tgtEl>
                                          <p:spTgt spid="13"/>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300"/>
                                        <p:tgtEl>
                                          <p:spTgt spid="12"/>
                                        </p:tgtEl>
                                      </p:cBhvr>
                                    </p:animEffect>
                                  </p:childTnLst>
                                </p:cTn>
                              </p:par>
                            </p:childTnLst>
                          </p:cTn>
                        </p:par>
                        <p:par>
                          <p:cTn id="35" fill="hold">
                            <p:stCondLst>
                              <p:cond delay="2300"/>
                            </p:stCondLst>
                            <p:childTnLst>
                              <p:par>
                                <p:cTn id="36" presetID="45"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ppt_w</p:attrName>
                                        </p:attrNameLst>
                                      </p:cBhvr>
                                      <p:tavLst>
                                        <p:tav tm="0" fmla="#ppt_w*sin(2.5*pi*$)">
                                          <p:val>
                                            <p:fltVal val="0"/>
                                          </p:val>
                                        </p:tav>
                                        <p:tav tm="100000">
                                          <p:val>
                                            <p:fltVal val="1"/>
                                          </p:val>
                                        </p:tav>
                                      </p:tavLst>
                                    </p:anim>
                                    <p:anim calcmode="lin" valueType="num">
                                      <p:cBhvr>
                                        <p:cTn id="40" dur="500" fill="hold"/>
                                        <p:tgtEl>
                                          <p:spTgt spid="23"/>
                                        </p:tgtEl>
                                        <p:attrNameLst>
                                          <p:attrName>ppt_h</p:attrName>
                                        </p:attrNameLst>
                                      </p:cBhvr>
                                      <p:tavLst>
                                        <p:tav tm="0">
                                          <p:val>
                                            <p:strVal val="#ppt_h"/>
                                          </p:val>
                                        </p:tav>
                                        <p:tav tm="100000">
                                          <p:val>
                                            <p:strVal val="#ppt_h"/>
                                          </p:val>
                                        </p:tav>
                                      </p:tavLst>
                                    </p:anim>
                                  </p:childTnLst>
                                </p:cTn>
                              </p:par>
                            </p:childTnLst>
                          </p:cTn>
                        </p:par>
                        <p:par>
                          <p:cTn id="41" fill="hold">
                            <p:stCondLst>
                              <p:cond delay="2800"/>
                            </p:stCondLst>
                            <p:childTnLst>
                              <p:par>
                                <p:cTn id="42" presetID="12" presetClass="entr" presetSubtype="2"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p:tgtEl>
                                          <p:spTgt spid="9"/>
                                        </p:tgtEl>
                                        <p:attrNameLst>
                                          <p:attrName>ppt_x</p:attrName>
                                        </p:attrNameLst>
                                      </p:cBhvr>
                                      <p:tavLst>
                                        <p:tav tm="0">
                                          <p:val>
                                            <p:strVal val="#ppt_x+#ppt_w*1.125000"/>
                                          </p:val>
                                        </p:tav>
                                        <p:tav tm="100000">
                                          <p:val>
                                            <p:strVal val="#ppt_x"/>
                                          </p:val>
                                        </p:tav>
                                      </p:tavLst>
                                    </p:anim>
                                    <p:animEffect transition="in" filter="wipe(left)">
                                      <p:cBhvr>
                                        <p:cTn id="45" dur="500"/>
                                        <p:tgtEl>
                                          <p:spTgt spid="9"/>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left)">
                                      <p:cBhvr>
                                        <p:cTn id="49" dur="500"/>
                                        <p:tgtEl>
                                          <p:spTgt spid="11"/>
                                        </p:tgtEl>
                                      </p:cBhvr>
                                    </p:animEffect>
                                  </p:childTnLst>
                                </p:cTn>
                              </p:par>
                            </p:childTnLst>
                          </p:cTn>
                        </p:par>
                        <p:par>
                          <p:cTn id="50" fill="hold">
                            <p:stCondLst>
                              <p:cond delay="3300"/>
                            </p:stCondLst>
                            <p:childTnLst>
                              <p:par>
                                <p:cTn id="51" presetID="45"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ppt_w</p:attrName>
                                        </p:attrNameLst>
                                      </p:cBhvr>
                                      <p:tavLst>
                                        <p:tav tm="0" fmla="#ppt_w*sin(2.5*pi*$)">
                                          <p:val>
                                            <p:fltVal val="0"/>
                                          </p:val>
                                        </p:tav>
                                        <p:tav tm="100000">
                                          <p:val>
                                            <p:fltVal val="1"/>
                                          </p:val>
                                        </p:tav>
                                      </p:tavLst>
                                    </p:anim>
                                    <p:anim calcmode="lin" valueType="num">
                                      <p:cBhvr>
                                        <p:cTn id="55" dur="500" fill="hold"/>
                                        <p:tgtEl>
                                          <p:spTgt spid="26"/>
                                        </p:tgtEl>
                                        <p:attrNameLst>
                                          <p:attrName>ppt_h</p:attrName>
                                        </p:attrNameLst>
                                      </p:cBhvr>
                                      <p:tavLst>
                                        <p:tav tm="0">
                                          <p:val>
                                            <p:strVal val="#ppt_h"/>
                                          </p:val>
                                        </p:tav>
                                        <p:tav tm="100000">
                                          <p:val>
                                            <p:strVal val="#ppt_h"/>
                                          </p:val>
                                        </p:tav>
                                      </p:tavLst>
                                    </p:anim>
                                  </p:childTnLst>
                                </p:cTn>
                              </p:par>
                            </p:childTnLst>
                          </p:cTn>
                        </p:par>
                        <p:par>
                          <p:cTn id="56" fill="hold">
                            <p:stCondLst>
                              <p:cond delay="3800"/>
                            </p:stCondLst>
                            <p:childTnLst>
                              <p:par>
                                <p:cTn id="57" presetID="12" presetClass="entr" presetSubtype="2"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p:tgtEl>
                                          <p:spTgt spid="24"/>
                                        </p:tgtEl>
                                        <p:attrNameLst>
                                          <p:attrName>ppt_x</p:attrName>
                                        </p:attrNameLst>
                                      </p:cBhvr>
                                      <p:tavLst>
                                        <p:tav tm="0">
                                          <p:val>
                                            <p:strVal val="#ppt_x+#ppt_w*1.125000"/>
                                          </p:val>
                                        </p:tav>
                                        <p:tav tm="100000">
                                          <p:val>
                                            <p:strVal val="#ppt_x"/>
                                          </p:val>
                                        </p:tav>
                                      </p:tavLst>
                                    </p:anim>
                                    <p:animEffect transition="in" filter="wipe(left)">
                                      <p:cBhvr>
                                        <p:cTn id="60" dur="500"/>
                                        <p:tgtEl>
                                          <p:spTgt spid="24"/>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ppt_x</p:attrName>
                                        </p:attrNameLst>
                                      </p:cBhvr>
                                      <p:tavLst>
                                        <p:tav tm="0">
                                          <p:val>
                                            <p:strVal val="#ppt_x+#ppt_w*1.125000"/>
                                          </p:val>
                                        </p:tav>
                                        <p:tav tm="100000">
                                          <p:val>
                                            <p:strVal val="#ppt_x"/>
                                          </p:val>
                                        </p:tav>
                                      </p:tavLst>
                                    </p:anim>
                                    <p:animEffect transition="in" filter="wipe(left)">
                                      <p:cBhvr>
                                        <p:cTn id="64" dur="500"/>
                                        <p:tgtEl>
                                          <p:spTgt spid="25"/>
                                        </p:tgtEl>
                                      </p:cBhvr>
                                    </p:animEffect>
                                  </p:childTnLst>
                                </p:cTn>
                              </p:par>
                            </p:childTnLst>
                          </p:cTn>
                        </p:par>
                        <p:par>
                          <p:cTn id="65" fill="hold">
                            <p:stCondLst>
                              <p:cond delay="4300"/>
                            </p:stCondLst>
                            <p:childTnLst>
                              <p:par>
                                <p:cTn id="66" presetID="42"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300"/>
                                        <p:tgtEl>
                                          <p:spTgt spid="27"/>
                                        </p:tgtEl>
                                      </p:cBhvr>
                                    </p:animEffect>
                                    <p:anim calcmode="lin" valueType="num">
                                      <p:cBhvr>
                                        <p:cTn id="69" dur="300" fill="hold"/>
                                        <p:tgtEl>
                                          <p:spTgt spid="27"/>
                                        </p:tgtEl>
                                        <p:attrNameLst>
                                          <p:attrName>ppt_x</p:attrName>
                                        </p:attrNameLst>
                                      </p:cBhvr>
                                      <p:tavLst>
                                        <p:tav tm="0">
                                          <p:val>
                                            <p:strVal val="#ppt_x"/>
                                          </p:val>
                                        </p:tav>
                                        <p:tav tm="100000">
                                          <p:val>
                                            <p:strVal val="#ppt_x"/>
                                          </p:val>
                                        </p:tav>
                                      </p:tavLst>
                                    </p:anim>
                                    <p:anim calcmode="lin" valueType="num">
                                      <p:cBhvr>
                                        <p:cTn id="70" dur="3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1" grpId="0"/>
      <p:bldP spid="23" grpId="0" animBg="1"/>
      <p:bldP spid="24" grpId="0"/>
      <p:bldP spid="25" grpId="0"/>
      <p:bldP spid="26"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5112054" y="1931924"/>
            <a:ext cx="1665303" cy="3413129"/>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1"/>
          </a:solidFill>
          <a:ln w="25400" cap="flat" cmpd="sng" algn="ctr">
            <a:noFill/>
            <a:prstDash val="solid"/>
          </a:ln>
          <a:effectLst>
            <a:outerShdw blurRad="50800" dist="38100" dir="5400000" algn="t" rotWithShape="0">
              <a:prstClr val="black">
                <a:alpha val="40000"/>
              </a:prstClr>
            </a:outerShdw>
          </a:effec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5465"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3" name="Freeform 3"/>
          <p:cNvSpPr>
            <a:spLocks/>
          </p:cNvSpPr>
          <p:nvPr/>
        </p:nvSpPr>
        <p:spPr bwMode="blackWhite">
          <a:xfrm>
            <a:off x="4047701" y="1398686"/>
            <a:ext cx="3927321" cy="1470629"/>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Oval 4"/>
          <p:cNvSpPr>
            <a:spLocks noChangeArrowheads="1"/>
          </p:cNvSpPr>
          <p:nvPr/>
        </p:nvSpPr>
        <p:spPr bwMode="blackWhite">
          <a:xfrm>
            <a:off x="5842078" y="1883254"/>
            <a:ext cx="205255" cy="198905"/>
          </a:xfrm>
          <a:prstGeom prst="ellipse">
            <a:avLst/>
          </a:prstGeom>
          <a:solidFill>
            <a:schemeClr val="accent1">
              <a:lumMod val="75000"/>
            </a:schemeClr>
          </a:solidFill>
          <a:ln w="25400" cap="flat" cmpd="sng" algn="ctr">
            <a:noFill/>
            <a:prstDash val="solid"/>
          </a:ln>
          <a:effectLst>
            <a:outerShdw blurRad="50800" dist="38100" dir="5400000" algn="t" rotWithShape="0">
              <a:prstClr val="black">
                <a:alpha val="40000"/>
              </a:prstClr>
            </a:outerShdw>
          </a:effec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5465"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 name="Line 5"/>
          <p:cNvSpPr>
            <a:spLocks noChangeShapeType="1"/>
          </p:cNvSpPr>
          <p:nvPr/>
        </p:nvSpPr>
        <p:spPr bwMode="blackWhite">
          <a:xfrm>
            <a:off x="7843828" y="1582779"/>
            <a:ext cx="706749" cy="169492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Line 6"/>
          <p:cNvSpPr>
            <a:spLocks noChangeShapeType="1"/>
          </p:cNvSpPr>
          <p:nvPr/>
        </p:nvSpPr>
        <p:spPr bwMode="blackWhite">
          <a:xfrm>
            <a:off x="7829016" y="1582779"/>
            <a:ext cx="0" cy="168434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Line 7"/>
          <p:cNvSpPr>
            <a:spLocks noChangeShapeType="1"/>
          </p:cNvSpPr>
          <p:nvPr/>
        </p:nvSpPr>
        <p:spPr bwMode="blackWhite">
          <a:xfrm flipH="1">
            <a:off x="7084180" y="1587011"/>
            <a:ext cx="736373" cy="164202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Freeform 8"/>
          <p:cNvSpPr>
            <a:spLocks/>
          </p:cNvSpPr>
          <p:nvPr/>
        </p:nvSpPr>
        <p:spPr bwMode="blackWhite">
          <a:xfrm>
            <a:off x="6995306" y="3239618"/>
            <a:ext cx="1597591" cy="514191"/>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Line 9"/>
          <p:cNvSpPr>
            <a:spLocks noChangeShapeType="1"/>
          </p:cNvSpPr>
          <p:nvPr/>
        </p:nvSpPr>
        <p:spPr bwMode="blackWhite">
          <a:xfrm>
            <a:off x="4231794" y="2799487"/>
            <a:ext cx="706749" cy="169281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Line 10"/>
          <p:cNvSpPr>
            <a:spLocks noChangeShapeType="1"/>
          </p:cNvSpPr>
          <p:nvPr/>
        </p:nvSpPr>
        <p:spPr bwMode="blackWhite">
          <a:xfrm>
            <a:off x="4221212" y="2799487"/>
            <a:ext cx="0" cy="168434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Line 11"/>
          <p:cNvSpPr>
            <a:spLocks noChangeShapeType="1"/>
          </p:cNvSpPr>
          <p:nvPr/>
        </p:nvSpPr>
        <p:spPr bwMode="blackWhite">
          <a:xfrm flipH="1">
            <a:off x="3463681" y="2801601"/>
            <a:ext cx="746953" cy="165049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Freeform 12"/>
          <p:cNvSpPr>
            <a:spLocks/>
          </p:cNvSpPr>
          <p:nvPr/>
        </p:nvSpPr>
        <p:spPr bwMode="blackWhite">
          <a:xfrm>
            <a:off x="3385387" y="4452093"/>
            <a:ext cx="1597591" cy="514192"/>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124356" tIns="62179" rIns="124356" bIns="62179"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TextBox 53"/>
          <p:cNvSpPr txBox="1">
            <a:spLocks noChangeArrowheads="1"/>
          </p:cNvSpPr>
          <p:nvPr/>
        </p:nvSpPr>
        <p:spPr bwMode="auto">
          <a:xfrm>
            <a:off x="1034497" y="3859610"/>
            <a:ext cx="2350892" cy="37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marL="0" marR="0" lvl="0" indent="0" algn="ctr" defTabSz="931863" rtl="0" eaLnBrk="1" fontAlgn="auto" latinLnBrk="0" hangingPunct="1">
              <a:lnSpc>
                <a:spcPct val="100000"/>
              </a:lnSpc>
              <a:spcBef>
                <a:spcPts val="0"/>
              </a:spcBef>
              <a:spcAft>
                <a:spcPts val="0"/>
              </a:spcAft>
              <a:buClrTx/>
              <a:buSzTx/>
              <a:buFontTx/>
              <a:buNone/>
              <a:tabLst/>
              <a:defRPr/>
            </a:pPr>
            <a:r>
              <a:rPr kumimoji="0" lang="zh-CN" altLang="en-US" sz="1599" b="1" i="0" u="none" strike="noStrike" kern="1200" cap="none" spc="0" normalizeH="0" baseline="0" noProof="0">
                <a:ln>
                  <a:noFill/>
                </a:ln>
                <a:solidFill>
                  <a:srgbClr val="000000">
                    <a:lumMod val="85000"/>
                    <a:lumOff val="15000"/>
                  </a:srgbClr>
                </a:solidFill>
                <a:effectLst/>
                <a:uLnTx/>
                <a:uFillTx/>
                <a:latin typeface="微软雅黑" pitchFamily="34" charset="-122"/>
                <a:ea typeface="微软雅黑" pitchFamily="34" charset="-122"/>
                <a:cs typeface="宋体" pitchFamily="2" charset="-122"/>
              </a:rPr>
              <a:t>单击此处添加标题</a:t>
            </a:r>
            <a:endParaRPr kumimoji="0" lang="zh-CN" altLang="en-US" sz="2399" b="1" i="0" u="none" strike="noStrike" kern="1200" cap="none" spc="0" normalizeH="0" baseline="0" noProof="0">
              <a:ln>
                <a:noFill/>
              </a:ln>
              <a:solidFill>
                <a:srgbClr val="000000">
                  <a:lumMod val="85000"/>
                  <a:lumOff val="15000"/>
                </a:srgbClr>
              </a:solidFill>
              <a:effectLst/>
              <a:uLnTx/>
              <a:uFillTx/>
              <a:latin typeface="Arial" pitchFamily="34" charset="0"/>
              <a:ea typeface="微软雅黑" pitchFamily="34" charset="-122"/>
              <a:cs typeface="宋体" pitchFamily="2" charset="-122"/>
            </a:endParaRPr>
          </a:p>
        </p:txBody>
      </p:sp>
      <p:sp>
        <p:nvSpPr>
          <p:cNvPr id="14" name="TextBox 45"/>
          <p:cNvSpPr txBox="1">
            <a:spLocks noChangeArrowheads="1"/>
          </p:cNvSpPr>
          <p:nvPr/>
        </p:nvSpPr>
        <p:spPr bwMode="auto">
          <a:xfrm>
            <a:off x="1034497" y="4299741"/>
            <a:ext cx="2350892" cy="148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marL="0" marR="0" lvl="0" indent="0" algn="l" defTabSz="931863" rtl="0" eaLnBrk="1" fontAlgn="auto" latinLnBrk="0" hangingPunct="1">
              <a:lnSpc>
                <a:spcPct val="150000"/>
              </a:lnSpc>
              <a:spcBef>
                <a:spcPts val="0"/>
              </a:spcBef>
              <a:spcAft>
                <a:spcPts val="0"/>
              </a:spcAft>
              <a:buClrTx/>
              <a:buSzTx/>
              <a:buFontTx/>
              <a:buNone/>
              <a:tabLst/>
              <a:defRPr/>
            </a:pPr>
            <a:r>
              <a:rPr kumimoji="0" lang="zh-CN" altLang="en-US" sz="1467" b="1" i="0" u="none" strike="noStrike" kern="1200" cap="none" spc="0" normalizeH="0" baseline="0" noProof="0">
                <a:ln>
                  <a:noFill/>
                </a:ln>
                <a:solidFill>
                  <a:srgbClr val="000000">
                    <a:lumMod val="85000"/>
                    <a:lumOff val="15000"/>
                  </a:srgb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5" name="TextBox 53"/>
          <p:cNvSpPr txBox="1">
            <a:spLocks noChangeArrowheads="1"/>
          </p:cNvSpPr>
          <p:nvPr/>
        </p:nvSpPr>
        <p:spPr bwMode="auto">
          <a:xfrm>
            <a:off x="8753715" y="2372053"/>
            <a:ext cx="2350892" cy="37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marL="0" marR="0" lvl="0" indent="0" algn="ctr" defTabSz="931863" rtl="0" eaLnBrk="1" fontAlgn="auto" latinLnBrk="0" hangingPunct="1">
              <a:lnSpc>
                <a:spcPct val="100000"/>
              </a:lnSpc>
              <a:spcBef>
                <a:spcPts val="0"/>
              </a:spcBef>
              <a:spcAft>
                <a:spcPts val="0"/>
              </a:spcAft>
              <a:buClrTx/>
              <a:buSzTx/>
              <a:buFontTx/>
              <a:buNone/>
              <a:tabLst/>
              <a:defRPr/>
            </a:pPr>
            <a:r>
              <a:rPr kumimoji="0" lang="zh-CN" altLang="en-US" sz="1599" b="1" i="0" u="none" strike="noStrike" kern="1200" cap="none" spc="0" normalizeH="0" baseline="0" noProof="0">
                <a:ln>
                  <a:noFill/>
                </a:ln>
                <a:solidFill>
                  <a:srgbClr val="000000">
                    <a:lumMod val="85000"/>
                    <a:lumOff val="15000"/>
                  </a:srgbClr>
                </a:solidFill>
                <a:effectLst/>
                <a:uLnTx/>
                <a:uFillTx/>
                <a:latin typeface="微软雅黑" pitchFamily="34" charset="-122"/>
                <a:ea typeface="微软雅黑" pitchFamily="34" charset="-122"/>
                <a:cs typeface="宋体" pitchFamily="2" charset="-122"/>
              </a:rPr>
              <a:t>单击此处添加标题</a:t>
            </a:r>
            <a:endParaRPr kumimoji="0" lang="zh-CN" altLang="en-US" sz="2399" b="1" i="0" u="none" strike="noStrike" kern="1200" cap="none" spc="0" normalizeH="0" baseline="0" noProof="0">
              <a:ln>
                <a:noFill/>
              </a:ln>
              <a:solidFill>
                <a:srgbClr val="000000">
                  <a:lumMod val="85000"/>
                  <a:lumOff val="15000"/>
                </a:srgbClr>
              </a:solidFill>
              <a:effectLst/>
              <a:uLnTx/>
              <a:uFillTx/>
              <a:latin typeface="Arial" pitchFamily="34" charset="0"/>
              <a:ea typeface="微软雅黑" pitchFamily="34" charset="-122"/>
              <a:cs typeface="宋体" pitchFamily="2" charset="-122"/>
            </a:endParaRPr>
          </a:p>
        </p:txBody>
      </p:sp>
      <p:sp>
        <p:nvSpPr>
          <p:cNvPr id="16" name="TextBox 47"/>
          <p:cNvSpPr txBox="1">
            <a:spLocks noChangeArrowheads="1"/>
          </p:cNvSpPr>
          <p:nvPr/>
        </p:nvSpPr>
        <p:spPr bwMode="auto">
          <a:xfrm>
            <a:off x="8753715" y="2812185"/>
            <a:ext cx="2350892" cy="148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56" tIns="62179" rIns="124356" bIns="62179">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marL="0" marR="0" lvl="0" indent="0" algn="l" defTabSz="931863" rtl="0" eaLnBrk="1" fontAlgn="auto" latinLnBrk="0" hangingPunct="1">
              <a:lnSpc>
                <a:spcPct val="150000"/>
              </a:lnSpc>
              <a:spcBef>
                <a:spcPts val="0"/>
              </a:spcBef>
              <a:spcAft>
                <a:spcPts val="0"/>
              </a:spcAft>
              <a:buClrTx/>
              <a:buSzTx/>
              <a:buFontTx/>
              <a:buNone/>
              <a:tabLst/>
              <a:defRPr/>
            </a:pPr>
            <a:r>
              <a:rPr kumimoji="0" lang="zh-CN" altLang="en-US" sz="1467" b="1" i="0" u="none" strike="noStrike" kern="1200" cap="none" spc="0" normalizeH="0" baseline="0" noProof="0">
                <a:ln>
                  <a:noFill/>
                </a:ln>
                <a:solidFill>
                  <a:srgbClr val="000000">
                    <a:lumMod val="85000"/>
                    <a:lumOff val="15000"/>
                  </a:srgb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Tree>
    <p:extLst>
      <p:ext uri="{BB962C8B-B14F-4D97-AF65-F5344CB8AC3E}">
        <p14:creationId xmlns:p14="http://schemas.microsoft.com/office/powerpoint/2010/main" val="208174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32" presetClass="emph" presetSubtype="0" fill="hold" grpId="1" nodeType="withEffect">
                                  <p:stCondLst>
                                    <p:cond delay="0"/>
                                  </p:stCondLst>
                                  <p:childTnLst>
                                    <p:animRot by="120000">
                                      <p:cBhvr>
                                        <p:cTn id="31" dur="100" fill="hold">
                                          <p:stCondLst>
                                            <p:cond delay="0"/>
                                          </p:stCondLst>
                                        </p:cTn>
                                        <p:tgtEl>
                                          <p:spTgt spid="4"/>
                                        </p:tgtEl>
                                        <p:attrNameLst>
                                          <p:attrName>r</p:attrName>
                                        </p:attrNameLst>
                                      </p:cBhvr>
                                    </p:animRot>
                                    <p:animRot by="-240000">
                                      <p:cBhvr>
                                        <p:cTn id="32" dur="200" fill="hold">
                                          <p:stCondLst>
                                            <p:cond delay="200"/>
                                          </p:stCondLst>
                                        </p:cTn>
                                        <p:tgtEl>
                                          <p:spTgt spid="4"/>
                                        </p:tgtEl>
                                        <p:attrNameLst>
                                          <p:attrName>r</p:attrName>
                                        </p:attrNameLst>
                                      </p:cBhvr>
                                    </p:animRot>
                                    <p:animRot by="240000">
                                      <p:cBhvr>
                                        <p:cTn id="33" dur="200" fill="hold">
                                          <p:stCondLst>
                                            <p:cond delay="400"/>
                                          </p:stCondLst>
                                        </p:cTn>
                                        <p:tgtEl>
                                          <p:spTgt spid="4"/>
                                        </p:tgtEl>
                                        <p:attrNameLst>
                                          <p:attrName>r</p:attrName>
                                        </p:attrNameLst>
                                      </p:cBhvr>
                                    </p:animRot>
                                    <p:animRot by="-240000">
                                      <p:cBhvr>
                                        <p:cTn id="34" dur="200" fill="hold">
                                          <p:stCondLst>
                                            <p:cond delay="600"/>
                                          </p:stCondLst>
                                        </p:cTn>
                                        <p:tgtEl>
                                          <p:spTgt spid="4"/>
                                        </p:tgtEl>
                                        <p:attrNameLst>
                                          <p:attrName>r</p:attrName>
                                        </p:attrNameLst>
                                      </p:cBhvr>
                                    </p:animRot>
                                    <p:animRot by="120000">
                                      <p:cBhvr>
                                        <p:cTn id="35" dur="200" fill="hold">
                                          <p:stCondLst>
                                            <p:cond delay="800"/>
                                          </p:stCondLst>
                                        </p:cTn>
                                        <p:tgtEl>
                                          <p:spTgt spid="4"/>
                                        </p:tgtEl>
                                        <p:attrNameLst>
                                          <p:attrName>r</p:attrName>
                                        </p:attrNameLst>
                                      </p:cBhvr>
                                    </p:animRot>
                                  </p:childTnLst>
                                </p:cTn>
                              </p:par>
                            </p:childTnLst>
                          </p:cTn>
                        </p:par>
                        <p:par>
                          <p:cTn id="36" fill="hold">
                            <p:stCondLst>
                              <p:cond delay="1500"/>
                            </p:stCondLst>
                            <p:childTnLst>
                              <p:par>
                                <p:cTn id="37" presetID="16" presetClass="entr" presetSubtype="2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par>
                          <p:cTn id="43" fill="hold">
                            <p:stCondLst>
                              <p:cond delay="2000"/>
                            </p:stCondLst>
                            <p:childTnLst>
                              <p:par>
                                <p:cTn id="44" presetID="16" presetClass="entr" presetSubtype="2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inVertical)">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 y="2616451"/>
            <a:ext cx="5741380" cy="1739610"/>
          </a:xfrm>
          <a:prstGeom prst="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71DD69DB-2C58-4371-8753-A24D09DFB13C}"/>
              </a:ext>
            </a:extLst>
          </p:cNvPr>
          <p:cNvSpPr txBox="1"/>
          <p:nvPr/>
        </p:nvSpPr>
        <p:spPr>
          <a:xfrm>
            <a:off x="6095998" y="3321866"/>
            <a:ext cx="3262432" cy="1034194"/>
          </a:xfrm>
          <a:prstGeom prst="rect">
            <a:avLst/>
          </a:prstGeom>
          <a:noFill/>
        </p:spPr>
        <p:txBody>
          <a:bodyPr wrap="none" rtlCol="0">
            <a:spAutoFit/>
          </a:bodyPr>
          <a:lstStyle/>
          <a:p>
            <a:pPr defTabSz="457200">
              <a:lnSpc>
                <a:spcPct val="110000"/>
              </a:lnSpc>
            </a:pPr>
            <a:r>
              <a:rPr kumimoji="1" lang="zh-CN" altLang="en-US" sz="6000" b="1" dirty="0">
                <a:solidFill>
                  <a:srgbClr val="1E2327"/>
                </a:solidFill>
                <a:latin typeface="Century Gothic"/>
                <a:ea typeface="微软雅黑" panose="020B0503020204020204" pitchFamily="34" charset="-122"/>
              </a:rPr>
              <a:t>输入标题</a:t>
            </a:r>
          </a:p>
        </p:txBody>
      </p:sp>
      <p:sp>
        <p:nvSpPr>
          <p:cNvPr id="8" name="矩形 7">
            <a:extLst>
              <a:ext uri="{FF2B5EF4-FFF2-40B4-BE49-F238E27FC236}">
                <a16:creationId xmlns:a16="http://schemas.microsoft.com/office/drawing/2014/main" xmlns="" id="{52A05523-F24A-4D4E-B7D8-6FB4F26ACFE0}"/>
              </a:ext>
            </a:extLst>
          </p:cNvPr>
          <p:cNvSpPr/>
          <p:nvPr/>
        </p:nvSpPr>
        <p:spPr>
          <a:xfrm>
            <a:off x="-51517" y="2967956"/>
            <a:ext cx="5836854" cy="1742015"/>
          </a:xfrm>
          <a:prstGeom prst="rect">
            <a:avLst/>
          </a:prstGeom>
        </p:spPr>
        <p:txBody>
          <a:bodyPr wrap="none" anchor="ctr">
            <a:spAutoFit/>
          </a:bodyPr>
          <a:lstStyle/>
          <a:p>
            <a:pPr algn="ctr">
              <a:lnSpc>
                <a:spcPct val="80000"/>
              </a:lnSpc>
            </a:pPr>
            <a:r>
              <a:rPr kumimoji="1" lang="en-US" altLang="zh-CN" sz="13400" b="1" dirty="0">
                <a:solidFill>
                  <a:schemeClr val="bg1"/>
                </a:solidFill>
                <a:latin typeface="微软雅黑" panose="020B0503020204020204" pitchFamily="34" charset="-122"/>
                <a:ea typeface="微软雅黑" panose="020B0503020204020204" pitchFamily="34" charset="-122"/>
              </a:rPr>
              <a:t>THREE</a:t>
            </a:r>
            <a:endParaRPr kumimoji="1" lang="zh-CN" altLang="en-US" sz="13400" b="1"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D968012E-95DF-4493-BDCF-B502FE3D23AD}"/>
              </a:ext>
            </a:extLst>
          </p:cNvPr>
          <p:cNvSpPr/>
          <p:nvPr/>
        </p:nvSpPr>
        <p:spPr>
          <a:xfrm rot="5400000">
            <a:off x="6034452" y="-1678393"/>
            <a:ext cx="123093" cy="12192002"/>
          </a:xfrm>
          <a:prstGeom prst="rect">
            <a:avLst/>
          </a:prstGeom>
          <a:solidFill>
            <a:srgbClr val="C906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xmlns="" id="{EC670021-5705-4584-AFD8-53E122D7A71B}"/>
              </a:ext>
            </a:extLst>
          </p:cNvPr>
          <p:cNvPicPr>
            <a:picLocks noChangeAspect="1"/>
          </p:cNvPicPr>
          <p:nvPr/>
        </p:nvPicPr>
        <p:blipFill>
          <a:blip r:embed="rId2"/>
          <a:stretch>
            <a:fillRect/>
          </a:stretch>
        </p:blipFill>
        <p:spPr>
          <a:xfrm>
            <a:off x="10763444" y="6197600"/>
            <a:ext cx="1046213" cy="571500"/>
          </a:xfrm>
          <a:prstGeom prst="rect">
            <a:avLst/>
          </a:prstGeom>
        </p:spPr>
      </p:pic>
    </p:spTree>
    <p:extLst>
      <p:ext uri="{BB962C8B-B14F-4D97-AF65-F5344CB8AC3E}">
        <p14:creationId xmlns:p14="http://schemas.microsoft.com/office/powerpoint/2010/main" val="4087283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a:spLocks noChangeArrowheads="1"/>
          </p:cNvSpPr>
          <p:nvPr/>
        </p:nvSpPr>
        <p:spPr bwMode="auto">
          <a:xfrm>
            <a:off x="643047" y="1947804"/>
            <a:ext cx="1789779" cy="1767880"/>
          </a:xfrm>
          <a:prstGeom prst="ellipse">
            <a:avLst/>
          </a:prstGeom>
          <a:solidFill>
            <a:schemeClr val="accent1"/>
          </a:solidFill>
          <a:ln w="9525" algn="ctr">
            <a:noFill/>
            <a:miter lim="800000"/>
            <a:headEnd/>
            <a:tailEnd/>
          </a:ln>
        </p:spPr>
        <p:txBody>
          <a:bodyPr lIns="91028" tIns="45515" rIns="91028" bIns="45515" anchor="ct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4013" b="0" i="0" u="none" strike="noStrike" kern="1200" cap="none" spc="0" normalizeH="0" baseline="0" noProof="0">
                <a:ln>
                  <a:noFill/>
                </a:ln>
                <a:solidFill>
                  <a:srgbClr val="FFFFFF"/>
                </a:solidFill>
                <a:effectLst/>
                <a:uLnTx/>
                <a:uFillTx/>
                <a:latin typeface="微软雅黑" pitchFamily="34" charset="-122"/>
                <a:ea typeface="微软雅黑"/>
                <a:cs typeface="+mn-cs"/>
              </a:rPr>
              <a:t>01</a:t>
            </a:r>
          </a:p>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rPr>
              <a:t>请输入您想要的文字内容</a:t>
            </a:r>
            <a:endParaRPr kumimoji="0" lang="zh-CN" altLang="zh-CN"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endParaRPr>
          </a:p>
        </p:txBody>
      </p:sp>
      <p:sp>
        <p:nvSpPr>
          <p:cNvPr id="25" name="AutoShape 50"/>
          <p:cNvSpPr>
            <a:spLocks noChangeArrowheads="1"/>
          </p:cNvSpPr>
          <p:nvPr/>
        </p:nvSpPr>
        <p:spPr bwMode="gray">
          <a:xfrm>
            <a:off x="5918815" y="2568953"/>
            <a:ext cx="463869" cy="525585"/>
          </a:xfrm>
          <a:prstGeom prst="chevron">
            <a:avLst>
              <a:gd name="adj" fmla="val 52514"/>
            </a:avLst>
          </a:prstGeom>
          <a:solidFill>
            <a:srgbClr val="C9062C"/>
          </a:solidFill>
          <a:ln w="9525">
            <a:noFill/>
            <a:miter lim="800000"/>
            <a:headEnd/>
            <a:tailEnd/>
          </a:ln>
        </p:spPr>
        <p:txBody>
          <a:bodyPr wrap="none" lIns="91028" tIns="45515" rIns="91028" bIns="45515" anchor="ctr"/>
          <a:lstStyle/>
          <a:p>
            <a:pPr marL="0" marR="0" lvl="0" indent="0" algn="l" defTabSz="909836" rtl="0" eaLnBrk="1" fontAlgn="auto" latinLnBrk="0" hangingPunct="1">
              <a:lnSpc>
                <a:spcPct val="100000"/>
              </a:lnSpc>
              <a:spcBef>
                <a:spcPts val="0"/>
              </a:spcBef>
              <a:spcAft>
                <a:spcPts val="0"/>
              </a:spcAft>
              <a:buClrTx/>
              <a:buSzTx/>
              <a:buFontTx/>
              <a:buNone/>
              <a:tabLst/>
              <a:defRPr/>
            </a:pPr>
            <a:endParaRPr kumimoji="0" lang="zh-CN" altLang="en-US" sz="1756" b="0" i="0" u="none" strike="noStrike" kern="1200" cap="none" spc="0" normalizeH="0" baseline="0" noProof="0">
              <a:ln>
                <a:noFill/>
              </a:ln>
              <a:solidFill>
                <a:srgbClr val="000000"/>
              </a:solidFill>
              <a:effectLst/>
              <a:uLnTx/>
              <a:uFillTx/>
              <a:latin typeface="微软雅黑" pitchFamily="34" charset="-122"/>
              <a:ea typeface="微软雅黑"/>
              <a:cs typeface="+mn-cs"/>
            </a:endParaRPr>
          </a:p>
        </p:txBody>
      </p:sp>
      <p:sp>
        <p:nvSpPr>
          <p:cNvPr id="26" name="AutoShape 51"/>
          <p:cNvSpPr>
            <a:spLocks noChangeArrowheads="1"/>
          </p:cNvSpPr>
          <p:nvPr/>
        </p:nvSpPr>
        <p:spPr bwMode="gray">
          <a:xfrm>
            <a:off x="2842943" y="2568953"/>
            <a:ext cx="465860" cy="525585"/>
          </a:xfrm>
          <a:prstGeom prst="chevron">
            <a:avLst>
              <a:gd name="adj" fmla="val 52514"/>
            </a:avLst>
          </a:prstGeom>
          <a:solidFill>
            <a:schemeClr val="accent1"/>
          </a:solidFill>
          <a:ln w="9525">
            <a:noFill/>
            <a:miter lim="800000"/>
            <a:headEnd/>
            <a:tailEnd/>
          </a:ln>
        </p:spPr>
        <p:txBody>
          <a:bodyPr wrap="none" lIns="91028" tIns="45515" rIns="91028" bIns="45515" anchor="ctr"/>
          <a:lstStyle/>
          <a:p>
            <a:pPr marL="0" marR="0" lvl="0" indent="0" algn="l" defTabSz="909836" rtl="0" eaLnBrk="1" fontAlgn="auto" latinLnBrk="0" hangingPunct="1">
              <a:lnSpc>
                <a:spcPct val="100000"/>
              </a:lnSpc>
              <a:spcBef>
                <a:spcPts val="0"/>
              </a:spcBef>
              <a:spcAft>
                <a:spcPts val="0"/>
              </a:spcAft>
              <a:buClrTx/>
              <a:buSzTx/>
              <a:buFontTx/>
              <a:buNone/>
              <a:tabLst/>
              <a:defRPr/>
            </a:pPr>
            <a:endParaRPr kumimoji="0" lang="zh-CN" altLang="en-US" sz="1756" b="0" i="0" u="none" strike="noStrike" kern="1200" cap="none" spc="0" normalizeH="0" baseline="0" noProof="0">
              <a:ln>
                <a:noFill/>
              </a:ln>
              <a:solidFill>
                <a:srgbClr val="000000"/>
              </a:solidFill>
              <a:effectLst/>
              <a:uLnTx/>
              <a:uFillTx/>
              <a:latin typeface="微软雅黑" pitchFamily="34" charset="-122"/>
              <a:ea typeface="微软雅黑"/>
              <a:cs typeface="+mn-cs"/>
            </a:endParaRPr>
          </a:p>
        </p:txBody>
      </p:sp>
      <p:sp>
        <p:nvSpPr>
          <p:cNvPr id="27" name="椭圆 26"/>
          <p:cNvSpPr>
            <a:spLocks noChangeArrowheads="1"/>
          </p:cNvSpPr>
          <p:nvPr/>
        </p:nvSpPr>
        <p:spPr bwMode="auto">
          <a:xfrm>
            <a:off x="3718919" y="1947804"/>
            <a:ext cx="1787788" cy="1767880"/>
          </a:xfrm>
          <a:prstGeom prst="ellipse">
            <a:avLst/>
          </a:prstGeom>
          <a:solidFill>
            <a:srgbClr val="C9062C"/>
          </a:solidFill>
          <a:ln w="9525" algn="ctr">
            <a:noFill/>
            <a:miter lim="800000"/>
            <a:headEnd/>
            <a:tailEnd/>
          </a:ln>
        </p:spPr>
        <p:txBody>
          <a:bodyPr lIns="91028" tIns="45515" rIns="91028" bIns="45515" anchor="ct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4013" b="0" i="0" u="none" strike="noStrike" kern="1200" cap="none" spc="0" normalizeH="0" baseline="0" noProof="0">
                <a:ln>
                  <a:noFill/>
                </a:ln>
                <a:solidFill>
                  <a:srgbClr val="FFFFFF"/>
                </a:solidFill>
                <a:effectLst/>
                <a:uLnTx/>
                <a:uFillTx/>
                <a:latin typeface="微软雅黑" pitchFamily="34" charset="-122"/>
                <a:ea typeface="微软雅黑"/>
                <a:cs typeface="+mn-cs"/>
              </a:rPr>
              <a:t>02</a:t>
            </a:r>
          </a:p>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rPr>
              <a:t>请输入您想要的文字内容</a:t>
            </a:r>
            <a:endParaRPr kumimoji="0" lang="zh-CN" altLang="zh-CN"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endParaRPr>
          </a:p>
          <a:p>
            <a:pPr marL="0" marR="0" lvl="0" indent="0" algn="ctr" defTabSz="909836" rtl="0" eaLnBrk="1" fontAlgn="auto" latinLnBrk="0" hangingPunct="1">
              <a:lnSpc>
                <a:spcPct val="100000"/>
              </a:lnSpc>
              <a:spcBef>
                <a:spcPts val="0"/>
              </a:spcBef>
              <a:spcAft>
                <a:spcPts val="0"/>
              </a:spcAft>
              <a:buClrTx/>
              <a:buSzTx/>
              <a:buFontTx/>
              <a:buNone/>
              <a:tabLst/>
              <a:defRPr/>
            </a:pPr>
            <a:endParaRPr kumimoji="0" lang="zh-CN" altLang="zh-CN" sz="1255" b="0" i="0" u="none" strike="noStrike" kern="1200" cap="none" spc="0" normalizeH="0" baseline="0" noProof="0">
              <a:ln>
                <a:noFill/>
              </a:ln>
              <a:solidFill>
                <a:srgbClr val="404040"/>
              </a:solidFill>
              <a:effectLst/>
              <a:uLnTx/>
              <a:uFillTx/>
              <a:latin typeface="微软雅黑" pitchFamily="34" charset="-122"/>
              <a:ea typeface="微软雅黑"/>
              <a:cs typeface="+mn-cs"/>
            </a:endParaRPr>
          </a:p>
        </p:txBody>
      </p:sp>
      <p:sp>
        <p:nvSpPr>
          <p:cNvPr id="28" name="椭圆 27"/>
          <p:cNvSpPr>
            <a:spLocks noChangeArrowheads="1"/>
          </p:cNvSpPr>
          <p:nvPr/>
        </p:nvSpPr>
        <p:spPr bwMode="auto">
          <a:xfrm>
            <a:off x="6792799" y="1947804"/>
            <a:ext cx="1791771" cy="1767880"/>
          </a:xfrm>
          <a:prstGeom prst="ellipse">
            <a:avLst/>
          </a:prstGeom>
          <a:solidFill>
            <a:schemeClr val="accent3"/>
          </a:solidFill>
          <a:ln w="9525" algn="ctr">
            <a:noFill/>
            <a:miter lim="800000"/>
            <a:headEnd/>
            <a:tailEnd/>
          </a:ln>
        </p:spPr>
        <p:txBody>
          <a:bodyPr lIns="91028" tIns="45515" rIns="91028" bIns="45515" anchor="ct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4013" b="0" i="0" u="none" strike="noStrike" kern="1200" cap="none" spc="0" normalizeH="0" baseline="0" noProof="0">
                <a:ln>
                  <a:noFill/>
                </a:ln>
                <a:solidFill>
                  <a:srgbClr val="FFFFFF"/>
                </a:solidFill>
                <a:effectLst/>
                <a:uLnTx/>
                <a:uFillTx/>
                <a:latin typeface="微软雅黑" pitchFamily="34" charset="-122"/>
                <a:ea typeface="微软雅黑"/>
                <a:cs typeface="+mn-cs"/>
              </a:rPr>
              <a:t>03</a:t>
            </a:r>
          </a:p>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rPr>
              <a:t>请输入您想要的文字内容</a:t>
            </a:r>
            <a:endParaRPr kumimoji="0" lang="zh-CN" altLang="zh-CN"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endParaRPr>
          </a:p>
          <a:p>
            <a:pPr marL="0" marR="0" lvl="0" indent="0" algn="ctr" defTabSz="909836" rtl="0" eaLnBrk="1" fontAlgn="auto" latinLnBrk="0" hangingPunct="1">
              <a:lnSpc>
                <a:spcPct val="100000"/>
              </a:lnSpc>
              <a:spcBef>
                <a:spcPts val="0"/>
              </a:spcBef>
              <a:spcAft>
                <a:spcPts val="0"/>
              </a:spcAft>
              <a:buClrTx/>
              <a:buSzTx/>
              <a:buFontTx/>
              <a:buNone/>
              <a:tabLst/>
              <a:defRPr/>
            </a:pPr>
            <a:endParaRPr kumimoji="0" lang="zh-CN" altLang="zh-CN" sz="1255" b="0" i="0" u="none" strike="noStrike" kern="1200" cap="none" spc="0" normalizeH="0" baseline="0" noProof="0">
              <a:ln>
                <a:noFill/>
              </a:ln>
              <a:solidFill>
                <a:srgbClr val="404040"/>
              </a:solidFill>
              <a:effectLst/>
              <a:uLnTx/>
              <a:uFillTx/>
              <a:latin typeface="微软雅黑" pitchFamily="34" charset="-122"/>
              <a:ea typeface="微软雅黑"/>
              <a:cs typeface="+mn-cs"/>
            </a:endParaRPr>
          </a:p>
        </p:txBody>
      </p:sp>
      <p:sp>
        <p:nvSpPr>
          <p:cNvPr id="29" name="AutoShape 50"/>
          <p:cNvSpPr>
            <a:spLocks noChangeArrowheads="1"/>
          </p:cNvSpPr>
          <p:nvPr/>
        </p:nvSpPr>
        <p:spPr bwMode="gray">
          <a:xfrm>
            <a:off x="8992697" y="2568953"/>
            <a:ext cx="465860" cy="525585"/>
          </a:xfrm>
          <a:prstGeom prst="chevron">
            <a:avLst>
              <a:gd name="adj" fmla="val 52514"/>
            </a:avLst>
          </a:prstGeom>
          <a:solidFill>
            <a:schemeClr val="accent3"/>
          </a:solidFill>
          <a:ln w="9525">
            <a:noFill/>
            <a:miter lim="800000"/>
            <a:headEnd/>
            <a:tailEnd/>
          </a:ln>
        </p:spPr>
        <p:txBody>
          <a:bodyPr wrap="none" lIns="91028" tIns="45515" rIns="91028" bIns="45515" anchor="ctr"/>
          <a:lstStyle/>
          <a:p>
            <a:pPr marL="0" marR="0" lvl="0" indent="0" algn="l" defTabSz="909836" rtl="0" eaLnBrk="1" fontAlgn="auto" latinLnBrk="0" hangingPunct="1">
              <a:lnSpc>
                <a:spcPct val="100000"/>
              </a:lnSpc>
              <a:spcBef>
                <a:spcPts val="0"/>
              </a:spcBef>
              <a:spcAft>
                <a:spcPts val="0"/>
              </a:spcAft>
              <a:buClrTx/>
              <a:buSzTx/>
              <a:buFontTx/>
              <a:buNone/>
              <a:tabLst/>
              <a:defRPr/>
            </a:pPr>
            <a:endParaRPr kumimoji="0" lang="zh-CN" altLang="en-US" sz="1756" b="0" i="0" u="none" strike="noStrike" kern="1200" cap="none" spc="0" normalizeH="0" baseline="0" noProof="0">
              <a:ln>
                <a:noFill/>
              </a:ln>
              <a:solidFill>
                <a:srgbClr val="000000"/>
              </a:solidFill>
              <a:effectLst/>
              <a:uLnTx/>
              <a:uFillTx/>
              <a:latin typeface="微软雅黑" pitchFamily="34" charset="-122"/>
              <a:ea typeface="微软雅黑"/>
              <a:cs typeface="+mn-cs"/>
            </a:endParaRPr>
          </a:p>
        </p:txBody>
      </p:sp>
      <p:sp>
        <p:nvSpPr>
          <p:cNvPr id="30" name="椭圆 29"/>
          <p:cNvSpPr>
            <a:spLocks noChangeArrowheads="1"/>
          </p:cNvSpPr>
          <p:nvPr/>
        </p:nvSpPr>
        <p:spPr bwMode="auto">
          <a:xfrm>
            <a:off x="9868672" y="1947804"/>
            <a:ext cx="1789779" cy="1767880"/>
          </a:xfrm>
          <a:prstGeom prst="ellipse">
            <a:avLst/>
          </a:prstGeom>
          <a:solidFill>
            <a:schemeClr val="accent4"/>
          </a:solidFill>
          <a:ln w="9525" algn="ctr">
            <a:noFill/>
            <a:miter lim="800000"/>
            <a:headEnd/>
            <a:tailEnd/>
          </a:ln>
        </p:spPr>
        <p:txBody>
          <a:bodyPr lIns="91028" tIns="45515" rIns="91028" bIns="45515" anchor="ct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4013" b="0" i="0" u="none" strike="noStrike" kern="1200" cap="none" spc="0" normalizeH="0" baseline="0" noProof="0">
                <a:ln>
                  <a:noFill/>
                </a:ln>
                <a:solidFill>
                  <a:srgbClr val="FFFFFF"/>
                </a:solidFill>
                <a:effectLst/>
                <a:uLnTx/>
                <a:uFillTx/>
                <a:latin typeface="微软雅黑" pitchFamily="34" charset="-122"/>
                <a:ea typeface="微软雅黑"/>
                <a:cs typeface="+mn-cs"/>
              </a:rPr>
              <a:t>04</a:t>
            </a:r>
          </a:p>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rPr>
              <a:t>请输入您想要的文字内容</a:t>
            </a:r>
            <a:endParaRPr kumimoji="0" lang="zh-CN" altLang="zh-CN" sz="1255" b="0" i="0" u="none" strike="noStrike" kern="1200" cap="none" spc="0" normalizeH="0" baseline="0" noProof="0">
              <a:ln>
                <a:noFill/>
              </a:ln>
              <a:solidFill>
                <a:srgbClr val="FFFFFF"/>
              </a:solidFill>
              <a:effectLst/>
              <a:uLnTx/>
              <a:uFillTx/>
              <a:latin typeface="微软雅黑" pitchFamily="34" charset="-122"/>
              <a:ea typeface="微软雅黑"/>
              <a:cs typeface="+mn-cs"/>
              <a:sym typeface="造字工房悦黑体验版常规体" pitchFamily="50" charset="-122"/>
            </a:endParaRPr>
          </a:p>
        </p:txBody>
      </p:sp>
      <p:sp>
        <p:nvSpPr>
          <p:cNvPr id="31" name="TextBox 3"/>
          <p:cNvSpPr txBox="1">
            <a:spLocks noChangeArrowheads="1"/>
          </p:cNvSpPr>
          <p:nvPr/>
        </p:nvSpPr>
        <p:spPr bwMode="auto">
          <a:xfrm>
            <a:off x="392200" y="5023676"/>
            <a:ext cx="2363145" cy="1158779"/>
          </a:xfrm>
          <a:prstGeom prst="rect">
            <a:avLst/>
          </a:prstGeom>
          <a:noFill/>
          <a:ln w="9525">
            <a:noFill/>
            <a:miter lim="800000"/>
            <a:headEnd/>
            <a:tailEnd/>
          </a:ln>
        </p:spPr>
        <p:txBody>
          <a:bodyPr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请在此处添加您需要的文字内容请在此处添加您需要的文字内容请在此处添加您需要的文字内容请在此处添加您需要的文字内容</a:t>
            </a:r>
            <a:endParaRPr kumimoji="0" lang="en-US" altLang="zh-CN"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32" name="直接连接符 31"/>
          <p:cNvCxnSpPr/>
          <p:nvPr/>
        </p:nvCxnSpPr>
        <p:spPr>
          <a:xfrm>
            <a:off x="392200" y="4762875"/>
            <a:ext cx="2363145"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Box 6"/>
          <p:cNvSpPr txBox="1">
            <a:spLocks noChangeArrowheads="1"/>
          </p:cNvSpPr>
          <p:nvPr/>
        </p:nvSpPr>
        <p:spPr bwMode="auto">
          <a:xfrm>
            <a:off x="340437" y="4127792"/>
            <a:ext cx="2414907" cy="352854"/>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93" b="0" i="0" u="none" strike="noStrike" kern="1200" cap="none" spc="0" normalizeH="0" baseline="0" noProof="0" dirty="0">
                <a:ln>
                  <a:noFill/>
                </a:ln>
                <a:solidFill>
                  <a:srgbClr val="525252"/>
                </a:solidFill>
                <a:effectLst/>
                <a:uLnTx/>
                <a:uFillTx/>
                <a:latin typeface="微软雅黑" pitchFamily="34" charset="-122"/>
                <a:ea typeface="微软雅黑"/>
                <a:cs typeface="+mn-cs"/>
              </a:rPr>
              <a:t>标题内容</a:t>
            </a:r>
          </a:p>
        </p:txBody>
      </p:sp>
      <p:sp>
        <p:nvSpPr>
          <p:cNvPr id="34" name="TextBox 9"/>
          <p:cNvSpPr txBox="1">
            <a:spLocks noChangeArrowheads="1"/>
          </p:cNvSpPr>
          <p:nvPr/>
        </p:nvSpPr>
        <p:spPr bwMode="auto">
          <a:xfrm>
            <a:off x="3460108" y="5023678"/>
            <a:ext cx="2365136" cy="1158779"/>
          </a:xfrm>
          <a:prstGeom prst="rect">
            <a:avLst/>
          </a:prstGeom>
          <a:noFill/>
          <a:ln w="9525">
            <a:noFill/>
            <a:miter lim="800000"/>
            <a:headEnd/>
            <a:tailEnd/>
          </a:ln>
        </p:spPr>
        <p:txBody>
          <a:bodyPr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请在此处添加您需要的文字内容请在此处添加您需要的文字内容请在此处添加您需要的文字内容请在此处添加您需要的文字内容</a:t>
            </a:r>
            <a:endParaRPr kumimoji="0" lang="en-US" altLang="zh-CN"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35" name="直接连接符 11"/>
          <p:cNvCxnSpPr/>
          <p:nvPr/>
        </p:nvCxnSpPr>
        <p:spPr>
          <a:xfrm>
            <a:off x="3460108" y="4762875"/>
            <a:ext cx="2365136"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TextBox 12"/>
          <p:cNvSpPr txBox="1">
            <a:spLocks noChangeArrowheads="1"/>
          </p:cNvSpPr>
          <p:nvPr/>
        </p:nvSpPr>
        <p:spPr bwMode="auto">
          <a:xfrm>
            <a:off x="3408345" y="4127792"/>
            <a:ext cx="2416899" cy="352854"/>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93" b="0" i="0" u="none" strike="noStrike" kern="1200" cap="none" spc="0" normalizeH="0" baseline="0" noProof="0" dirty="0">
                <a:ln>
                  <a:noFill/>
                </a:ln>
                <a:solidFill>
                  <a:srgbClr val="A1A1A1"/>
                </a:solidFill>
                <a:effectLst/>
                <a:uLnTx/>
                <a:uFillTx/>
                <a:latin typeface="微软雅黑" pitchFamily="34" charset="-122"/>
                <a:ea typeface="微软雅黑"/>
                <a:cs typeface="+mn-cs"/>
              </a:rPr>
              <a:t>标题内容</a:t>
            </a:r>
          </a:p>
        </p:txBody>
      </p:sp>
      <p:sp>
        <p:nvSpPr>
          <p:cNvPr id="37" name="TextBox 15"/>
          <p:cNvSpPr txBox="1">
            <a:spLocks noChangeArrowheads="1"/>
          </p:cNvSpPr>
          <p:nvPr/>
        </p:nvSpPr>
        <p:spPr bwMode="auto">
          <a:xfrm>
            <a:off x="6601677" y="5023678"/>
            <a:ext cx="2363147" cy="1158779"/>
          </a:xfrm>
          <a:prstGeom prst="rect">
            <a:avLst/>
          </a:prstGeom>
          <a:noFill/>
          <a:ln w="9525">
            <a:noFill/>
            <a:miter lim="800000"/>
            <a:headEnd/>
            <a:tailEnd/>
          </a:ln>
        </p:spPr>
        <p:txBody>
          <a:bodyPr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请在此处添加您需要的文字内容请在此处添加您需要的文字内容请在此处添加您需要的文字内容请在此处添加您需要的文字内容</a:t>
            </a:r>
            <a:endParaRPr kumimoji="0" lang="en-US" altLang="zh-CN"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38" name="直接连接符 17"/>
          <p:cNvCxnSpPr/>
          <p:nvPr/>
        </p:nvCxnSpPr>
        <p:spPr>
          <a:xfrm>
            <a:off x="6601677" y="4762875"/>
            <a:ext cx="2363147" cy="0"/>
          </a:xfrm>
          <a:prstGeom prst="line">
            <a:avLst/>
          </a:prstGeom>
          <a:ln w="63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9" name="TextBox 18"/>
          <p:cNvSpPr txBox="1">
            <a:spLocks noChangeArrowheads="1"/>
          </p:cNvSpPr>
          <p:nvPr/>
        </p:nvSpPr>
        <p:spPr bwMode="auto">
          <a:xfrm>
            <a:off x="6547925" y="4127792"/>
            <a:ext cx="2416899" cy="352854"/>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93" b="0" i="0" u="none" strike="noStrike" kern="1200" cap="none" spc="0" normalizeH="0" baseline="0" noProof="0" dirty="0">
                <a:ln>
                  <a:noFill/>
                </a:ln>
                <a:solidFill>
                  <a:srgbClr val="6B6B6B"/>
                </a:solidFill>
                <a:effectLst/>
                <a:uLnTx/>
                <a:uFillTx/>
                <a:latin typeface="微软雅黑" pitchFamily="34" charset="-122"/>
                <a:ea typeface="微软雅黑"/>
                <a:cs typeface="+mn-cs"/>
              </a:rPr>
              <a:t>标题内容</a:t>
            </a:r>
          </a:p>
        </p:txBody>
      </p:sp>
      <p:sp>
        <p:nvSpPr>
          <p:cNvPr id="40" name="TextBox 21"/>
          <p:cNvSpPr txBox="1">
            <a:spLocks noChangeArrowheads="1"/>
          </p:cNvSpPr>
          <p:nvPr/>
        </p:nvSpPr>
        <p:spPr bwMode="auto">
          <a:xfrm>
            <a:off x="9601898" y="5023678"/>
            <a:ext cx="2363145" cy="1158779"/>
          </a:xfrm>
          <a:prstGeom prst="rect">
            <a:avLst/>
          </a:prstGeom>
          <a:noFill/>
          <a:ln w="9525">
            <a:noFill/>
            <a:miter lim="800000"/>
            <a:headEnd/>
            <a:tailEnd/>
          </a:ln>
        </p:spPr>
        <p:txBody>
          <a:bodyPr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请在此处添加您需要的文字内容请在此处添加您需要的文字内容请在此处添加您需要的文字内容请在此处添加您需要的文字内容</a:t>
            </a:r>
            <a:endParaRPr kumimoji="0" lang="en-US" altLang="zh-CN" sz="125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41" name="直接连接符 40"/>
          <p:cNvCxnSpPr/>
          <p:nvPr/>
        </p:nvCxnSpPr>
        <p:spPr>
          <a:xfrm>
            <a:off x="9601898" y="4762875"/>
            <a:ext cx="2363145" cy="0"/>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TextBox 24"/>
          <p:cNvSpPr txBox="1">
            <a:spLocks noChangeArrowheads="1"/>
          </p:cNvSpPr>
          <p:nvPr/>
        </p:nvSpPr>
        <p:spPr bwMode="auto">
          <a:xfrm>
            <a:off x="9550136" y="4127792"/>
            <a:ext cx="2414907" cy="352854"/>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93" b="0" i="0" u="none" strike="noStrike" kern="1200" cap="none" spc="0" normalizeH="0" baseline="0" noProof="0">
                <a:ln>
                  <a:noFill/>
                </a:ln>
                <a:solidFill>
                  <a:srgbClr val="525252"/>
                </a:solidFill>
                <a:effectLst/>
                <a:uLnTx/>
                <a:uFillTx/>
                <a:latin typeface="微软雅黑" pitchFamily="34" charset="-122"/>
                <a:ea typeface="微软雅黑"/>
                <a:cs typeface="+mn-cs"/>
              </a:rPr>
              <a:t>标题内容</a:t>
            </a:r>
          </a:p>
        </p:txBody>
      </p:sp>
      <p:cxnSp>
        <p:nvCxnSpPr>
          <p:cNvPr id="43" name="直接连接符 42"/>
          <p:cNvCxnSpPr/>
          <p:nvPr/>
        </p:nvCxnSpPr>
        <p:spPr>
          <a:xfrm>
            <a:off x="392200" y="4762875"/>
            <a:ext cx="47382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460108" y="4762875"/>
            <a:ext cx="47382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601677" y="4762875"/>
            <a:ext cx="473824"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601897" y="4762875"/>
            <a:ext cx="473824"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7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2500"/>
                            </p:stCondLst>
                            <p:childTnLst>
                              <p:par>
                                <p:cTn id="37" presetID="16" presetClass="entr" presetSubtype="37"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arn(outVertical)">
                                      <p:cBhvr>
                                        <p:cTn id="39" dur="500"/>
                                        <p:tgtEl>
                                          <p:spTgt spid="32"/>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childTnLst>
                          </p:cTn>
                        </p:par>
                        <p:par>
                          <p:cTn id="51" fill="hold">
                            <p:stCondLst>
                              <p:cond delay="4000"/>
                            </p:stCondLst>
                            <p:childTnLst>
                              <p:par>
                                <p:cTn id="52" presetID="16" presetClass="entr" presetSubtype="37" fill="hold"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barn(outVertical)">
                                      <p:cBhvr>
                                        <p:cTn id="54" dur="500"/>
                                        <p:tgtEl>
                                          <p:spTgt spid="35"/>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500"/>
                            </p:stCondLst>
                            <p:childTnLst>
                              <p:par>
                                <p:cTn id="67" presetID="16" presetClass="entr" presetSubtype="37"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barn(outVertical)">
                                      <p:cBhvr>
                                        <p:cTn id="69" dur="500"/>
                                        <p:tgtEl>
                                          <p:spTgt spid="38"/>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wipe(left)">
                                      <p:cBhvr>
                                        <p:cTn id="73" dur="500"/>
                                        <p:tgtEl>
                                          <p:spTgt spid="45"/>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childTnLst>
                          </p:cTn>
                        </p:par>
                        <p:par>
                          <p:cTn id="81" fill="hold">
                            <p:stCondLst>
                              <p:cond delay="7000"/>
                            </p:stCondLst>
                            <p:childTnLst>
                              <p:par>
                                <p:cTn id="82" presetID="16" presetClass="entr" presetSubtype="37"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barn(outVertical)">
                                      <p:cBhvr>
                                        <p:cTn id="84" dur="500"/>
                                        <p:tgtEl>
                                          <p:spTgt spid="41"/>
                                        </p:tgtEl>
                                      </p:cBhvr>
                                    </p:animEffect>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3" grpId="0"/>
      <p:bldP spid="34" grpId="0"/>
      <p:bldP spid="36" grpId="0"/>
      <p:bldP spid="37" grpId="0"/>
      <p:bldP spid="39" grpId="0"/>
      <p:bldP spid="40"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6"/>
          <p:cNvSpPr>
            <a:spLocks/>
          </p:cNvSpPr>
          <p:nvPr/>
        </p:nvSpPr>
        <p:spPr bwMode="auto">
          <a:xfrm>
            <a:off x="1069091" y="3888889"/>
            <a:ext cx="2183968" cy="110293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C9062C"/>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3" name="任意多边形 18"/>
          <p:cNvSpPr>
            <a:spLocks/>
          </p:cNvSpPr>
          <p:nvPr/>
        </p:nvSpPr>
        <p:spPr bwMode="auto">
          <a:xfrm>
            <a:off x="4945286" y="3888889"/>
            <a:ext cx="2183969" cy="110293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C9062C"/>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4" name="任意多边形 20"/>
          <p:cNvSpPr>
            <a:spLocks/>
          </p:cNvSpPr>
          <p:nvPr/>
        </p:nvSpPr>
        <p:spPr bwMode="auto">
          <a:xfrm>
            <a:off x="8789629" y="3888889"/>
            <a:ext cx="2183968" cy="110293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C9062C"/>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5" name="任意多边形 22"/>
          <p:cNvSpPr>
            <a:spLocks/>
          </p:cNvSpPr>
          <p:nvPr/>
        </p:nvSpPr>
        <p:spPr bwMode="auto">
          <a:xfrm flipV="1">
            <a:off x="3014157" y="2783965"/>
            <a:ext cx="2183969" cy="1104924"/>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C9062C"/>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6" name="任意多边形 24"/>
          <p:cNvSpPr>
            <a:spLocks/>
          </p:cNvSpPr>
          <p:nvPr/>
        </p:nvSpPr>
        <p:spPr bwMode="auto">
          <a:xfrm flipV="1">
            <a:off x="6876417" y="2783965"/>
            <a:ext cx="2183969" cy="1104924"/>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C9062C"/>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任意多边形 17"/>
          <p:cNvSpPr>
            <a:spLocks/>
          </p:cNvSpPr>
          <p:nvPr/>
        </p:nvSpPr>
        <p:spPr bwMode="auto">
          <a:xfrm>
            <a:off x="2996239" y="3888889"/>
            <a:ext cx="2185960" cy="1102935"/>
          </a:xfrm>
          <a:custGeom>
            <a:avLst/>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任意多边形 19"/>
          <p:cNvSpPr>
            <a:spLocks/>
          </p:cNvSpPr>
          <p:nvPr/>
        </p:nvSpPr>
        <p:spPr bwMode="auto">
          <a:xfrm>
            <a:off x="6860489" y="3888889"/>
            <a:ext cx="2183969" cy="110293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9" name="任意多边形 21"/>
          <p:cNvSpPr>
            <a:spLocks/>
          </p:cNvSpPr>
          <p:nvPr/>
        </p:nvSpPr>
        <p:spPr bwMode="auto">
          <a:xfrm flipV="1">
            <a:off x="1069091" y="2783965"/>
            <a:ext cx="2183968" cy="1104924"/>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10" name="任意多边形 23"/>
          <p:cNvSpPr>
            <a:spLocks/>
          </p:cNvSpPr>
          <p:nvPr/>
        </p:nvSpPr>
        <p:spPr bwMode="auto">
          <a:xfrm flipV="1">
            <a:off x="4929360" y="2783965"/>
            <a:ext cx="2183969" cy="1104924"/>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任意多边形 25"/>
          <p:cNvSpPr>
            <a:spLocks/>
          </p:cNvSpPr>
          <p:nvPr/>
        </p:nvSpPr>
        <p:spPr bwMode="auto">
          <a:xfrm flipV="1">
            <a:off x="8789629" y="2783965"/>
            <a:ext cx="2183968" cy="1104924"/>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12" name="文本框 27"/>
          <p:cNvSpPr txBox="1">
            <a:spLocks noChangeArrowheads="1"/>
          </p:cNvSpPr>
          <p:nvPr/>
        </p:nvSpPr>
        <p:spPr bwMode="auto">
          <a:xfrm>
            <a:off x="1660374" y="3432984"/>
            <a:ext cx="981492" cy="921826"/>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rPr>
              <a:t>01</a:t>
            </a:r>
            <a:endParaRPr kumimoji="0" lang="zh-CN" altLang="en-US"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endParaRPr>
          </a:p>
        </p:txBody>
      </p:sp>
      <p:sp>
        <p:nvSpPr>
          <p:cNvPr id="13" name="文本框 28"/>
          <p:cNvSpPr txBox="1">
            <a:spLocks noChangeArrowheads="1"/>
          </p:cNvSpPr>
          <p:nvPr/>
        </p:nvSpPr>
        <p:spPr bwMode="auto">
          <a:xfrm>
            <a:off x="3591505" y="3432984"/>
            <a:ext cx="981492" cy="921826"/>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rPr>
              <a:t>02</a:t>
            </a:r>
            <a:endParaRPr kumimoji="0" lang="zh-CN" altLang="en-US"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endParaRPr>
          </a:p>
        </p:txBody>
      </p:sp>
      <p:sp>
        <p:nvSpPr>
          <p:cNvPr id="14" name="文本框 29"/>
          <p:cNvSpPr txBox="1">
            <a:spLocks noChangeArrowheads="1"/>
          </p:cNvSpPr>
          <p:nvPr/>
        </p:nvSpPr>
        <p:spPr bwMode="auto">
          <a:xfrm>
            <a:off x="5536571" y="3432984"/>
            <a:ext cx="983483" cy="921826"/>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rPr>
              <a:t>03</a:t>
            </a:r>
            <a:endParaRPr kumimoji="0" lang="zh-CN" altLang="en-US"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endParaRPr>
          </a:p>
        </p:txBody>
      </p:sp>
      <p:sp>
        <p:nvSpPr>
          <p:cNvPr id="15" name="文本框 30"/>
          <p:cNvSpPr txBox="1">
            <a:spLocks noChangeArrowheads="1"/>
          </p:cNvSpPr>
          <p:nvPr/>
        </p:nvSpPr>
        <p:spPr bwMode="auto">
          <a:xfrm>
            <a:off x="7501545" y="3432984"/>
            <a:ext cx="983483" cy="921826"/>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rPr>
              <a:t>04</a:t>
            </a:r>
            <a:endParaRPr kumimoji="0" lang="zh-CN" altLang="en-US" sz="5393" b="0" i="0" u="none" strike="noStrike" kern="1200" cap="none" spc="0" normalizeH="0" baseline="0" noProof="0">
              <a:ln>
                <a:noFill/>
              </a:ln>
              <a:solidFill>
                <a:srgbClr val="000000">
                  <a:lumMod val="85000"/>
                  <a:lumOff val="15000"/>
                </a:srgbClr>
              </a:solidFill>
              <a:effectLst/>
              <a:uLnTx/>
              <a:uFillTx/>
              <a:latin typeface="Impact" pitchFamily="34" charset="0"/>
              <a:ea typeface="时尚中黑简体" pitchFamily="2" charset="-122"/>
              <a:cs typeface="Arial" charset="0"/>
            </a:endParaRPr>
          </a:p>
        </p:txBody>
      </p:sp>
      <p:sp>
        <p:nvSpPr>
          <p:cNvPr id="16" name="文本框 31"/>
          <p:cNvSpPr txBox="1">
            <a:spLocks noChangeArrowheads="1"/>
          </p:cNvSpPr>
          <p:nvPr/>
        </p:nvSpPr>
        <p:spPr bwMode="auto">
          <a:xfrm>
            <a:off x="9398831" y="3432984"/>
            <a:ext cx="983483" cy="921826"/>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en-US" altLang="zh-CN" sz="5393" b="0" i="0" u="none" strike="noStrike" kern="1200" cap="none" spc="0" normalizeH="0" baseline="0" noProof="0" dirty="0">
                <a:ln>
                  <a:noFill/>
                </a:ln>
                <a:solidFill>
                  <a:srgbClr val="000000">
                    <a:lumMod val="85000"/>
                    <a:lumOff val="15000"/>
                  </a:srgbClr>
                </a:solidFill>
                <a:effectLst/>
                <a:uLnTx/>
                <a:uFillTx/>
                <a:latin typeface="Impact" pitchFamily="34" charset="0"/>
                <a:ea typeface="时尚中黑简体" pitchFamily="2" charset="-122"/>
                <a:cs typeface="Arial" charset="0"/>
              </a:rPr>
              <a:t>05</a:t>
            </a:r>
            <a:endParaRPr kumimoji="0" lang="zh-CN" altLang="en-US" sz="5393" b="0" i="0" u="none" strike="noStrike" kern="1200" cap="none" spc="0" normalizeH="0" baseline="0" noProof="0" dirty="0">
              <a:ln>
                <a:noFill/>
              </a:ln>
              <a:solidFill>
                <a:srgbClr val="000000">
                  <a:lumMod val="85000"/>
                  <a:lumOff val="15000"/>
                </a:srgbClr>
              </a:solidFill>
              <a:effectLst/>
              <a:uLnTx/>
              <a:uFillTx/>
              <a:latin typeface="Impact" pitchFamily="34" charset="0"/>
              <a:ea typeface="时尚中黑简体" pitchFamily="2" charset="-122"/>
              <a:cs typeface="Arial" charset="0"/>
            </a:endParaRPr>
          </a:p>
        </p:txBody>
      </p:sp>
      <p:grpSp>
        <p:nvGrpSpPr>
          <p:cNvPr id="17" name="Group 30"/>
          <p:cNvGrpSpPr>
            <a:grpSpLocks/>
          </p:cNvGrpSpPr>
          <p:nvPr/>
        </p:nvGrpSpPr>
        <p:grpSpPr bwMode="auto">
          <a:xfrm>
            <a:off x="748561" y="1714877"/>
            <a:ext cx="2757336" cy="1204469"/>
            <a:chOff x="376" y="840"/>
            <a:chExt cx="1385" cy="605"/>
          </a:xfrm>
        </p:grpSpPr>
        <p:sp>
          <p:nvSpPr>
            <p:cNvPr id="18" name="文本框 32"/>
            <p:cNvSpPr txBox="1">
              <a:spLocks noChangeArrowheads="1"/>
            </p:cNvSpPr>
            <p:nvPr/>
          </p:nvSpPr>
          <p:spPr bwMode="auto">
            <a:xfrm>
              <a:off x="376" y="840"/>
              <a:ext cx="1385" cy="201"/>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2007"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点击输入标题</a:t>
              </a:r>
            </a:p>
          </p:txBody>
        </p:sp>
        <p:sp>
          <p:nvSpPr>
            <p:cNvPr id="19" name="矩形 33"/>
            <p:cNvSpPr>
              <a:spLocks noChangeArrowheads="1"/>
            </p:cNvSpPr>
            <p:nvPr/>
          </p:nvSpPr>
          <p:spPr bwMode="auto">
            <a:xfrm>
              <a:off x="399" y="1089"/>
              <a:ext cx="1310" cy="356"/>
            </a:xfrm>
            <a:prstGeom prst="rect">
              <a:avLst/>
            </a:prstGeom>
            <a:noFill/>
            <a:ln w="9525">
              <a:noFill/>
              <a:miter lim="800000"/>
              <a:headEnd/>
              <a:tailEnd/>
            </a:ln>
          </p:spPr>
          <p:txBody>
            <a:bodyPr lIns="91028" tIns="45515" rIns="91028" bIns="45515">
              <a:spAutoFit/>
            </a:bodyPr>
            <a:lstStyle/>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itchFamily="18" charset="0"/>
                <a:sym typeface="微软雅黑" panose="020B0503020204020204" pitchFamily="34" charset="-122"/>
              </a:endParaRPr>
            </a:p>
          </p:txBody>
        </p:sp>
      </p:grpSp>
      <p:grpSp>
        <p:nvGrpSpPr>
          <p:cNvPr id="20" name="Group 33"/>
          <p:cNvGrpSpPr>
            <a:grpSpLocks/>
          </p:cNvGrpSpPr>
          <p:nvPr/>
        </p:nvGrpSpPr>
        <p:grpSpPr bwMode="auto">
          <a:xfrm>
            <a:off x="2767289" y="5085396"/>
            <a:ext cx="2757336" cy="1202477"/>
            <a:chOff x="1390" y="2533"/>
            <a:chExt cx="1385" cy="604"/>
          </a:xfrm>
        </p:grpSpPr>
        <p:sp>
          <p:nvSpPr>
            <p:cNvPr id="21" name="文本框 34"/>
            <p:cNvSpPr txBox="1">
              <a:spLocks noChangeArrowheads="1"/>
            </p:cNvSpPr>
            <p:nvPr/>
          </p:nvSpPr>
          <p:spPr bwMode="auto">
            <a:xfrm>
              <a:off x="1390" y="2533"/>
              <a:ext cx="1385" cy="201"/>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2007"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点击输入标题</a:t>
              </a:r>
            </a:p>
          </p:txBody>
        </p:sp>
        <p:sp>
          <p:nvSpPr>
            <p:cNvPr id="22" name="矩形 35"/>
            <p:cNvSpPr>
              <a:spLocks noChangeArrowheads="1"/>
            </p:cNvSpPr>
            <p:nvPr/>
          </p:nvSpPr>
          <p:spPr bwMode="auto">
            <a:xfrm>
              <a:off x="1413" y="2781"/>
              <a:ext cx="1309" cy="356"/>
            </a:xfrm>
            <a:prstGeom prst="rect">
              <a:avLst/>
            </a:prstGeom>
            <a:noFill/>
            <a:ln w="9525">
              <a:noFill/>
              <a:miter lim="800000"/>
              <a:headEnd/>
              <a:tailEnd/>
            </a:ln>
          </p:spPr>
          <p:txBody>
            <a:bodyPr lIns="91028" tIns="45515" rIns="91028" bIns="45515">
              <a:spAutoFit/>
            </a:bodyPr>
            <a:lstStyle/>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itchFamily="18" charset="0"/>
                <a:sym typeface="微软雅黑" panose="020B0503020204020204" pitchFamily="34" charset="-122"/>
              </a:endParaRPr>
            </a:p>
          </p:txBody>
        </p:sp>
      </p:grpSp>
      <p:grpSp>
        <p:nvGrpSpPr>
          <p:cNvPr id="23" name="Group 34"/>
          <p:cNvGrpSpPr>
            <a:grpSpLocks/>
          </p:cNvGrpSpPr>
          <p:nvPr/>
        </p:nvGrpSpPr>
        <p:grpSpPr bwMode="auto">
          <a:xfrm>
            <a:off x="6639506" y="5085396"/>
            <a:ext cx="2757335" cy="1202477"/>
            <a:chOff x="3335" y="2533"/>
            <a:chExt cx="1385" cy="604"/>
          </a:xfrm>
        </p:grpSpPr>
        <p:sp>
          <p:nvSpPr>
            <p:cNvPr id="24" name="文本框 36"/>
            <p:cNvSpPr txBox="1">
              <a:spLocks noChangeArrowheads="1"/>
            </p:cNvSpPr>
            <p:nvPr/>
          </p:nvSpPr>
          <p:spPr bwMode="auto">
            <a:xfrm>
              <a:off x="3335" y="2533"/>
              <a:ext cx="1385" cy="201"/>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2007"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点击输入标题</a:t>
              </a:r>
            </a:p>
          </p:txBody>
        </p:sp>
        <p:sp>
          <p:nvSpPr>
            <p:cNvPr id="25" name="矩形 37"/>
            <p:cNvSpPr>
              <a:spLocks noChangeArrowheads="1"/>
            </p:cNvSpPr>
            <p:nvPr/>
          </p:nvSpPr>
          <p:spPr bwMode="auto">
            <a:xfrm>
              <a:off x="3358" y="2781"/>
              <a:ext cx="1309" cy="356"/>
            </a:xfrm>
            <a:prstGeom prst="rect">
              <a:avLst/>
            </a:prstGeom>
            <a:noFill/>
            <a:ln w="9525">
              <a:noFill/>
              <a:miter lim="800000"/>
              <a:headEnd/>
              <a:tailEnd/>
            </a:ln>
          </p:spPr>
          <p:txBody>
            <a:bodyPr lIns="91028" tIns="45515" rIns="91028" bIns="45515">
              <a:spAutoFit/>
            </a:bodyPr>
            <a:lstStyle/>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itchFamily="18" charset="0"/>
                <a:sym typeface="微软雅黑" panose="020B0503020204020204" pitchFamily="34" charset="-122"/>
              </a:endParaRPr>
            </a:p>
          </p:txBody>
        </p:sp>
      </p:grpSp>
      <p:grpSp>
        <p:nvGrpSpPr>
          <p:cNvPr id="26" name="Group 32"/>
          <p:cNvGrpSpPr>
            <a:grpSpLocks/>
          </p:cNvGrpSpPr>
          <p:nvPr/>
        </p:nvGrpSpPr>
        <p:grpSpPr bwMode="auto">
          <a:xfrm>
            <a:off x="8485027" y="1714877"/>
            <a:ext cx="2757336" cy="1204469"/>
            <a:chOff x="4262" y="840"/>
            <a:chExt cx="1385" cy="605"/>
          </a:xfrm>
        </p:grpSpPr>
        <p:sp>
          <p:nvSpPr>
            <p:cNvPr id="27" name="文本框 38"/>
            <p:cNvSpPr txBox="1">
              <a:spLocks noChangeArrowheads="1"/>
            </p:cNvSpPr>
            <p:nvPr/>
          </p:nvSpPr>
          <p:spPr bwMode="auto">
            <a:xfrm>
              <a:off x="4262" y="840"/>
              <a:ext cx="1385" cy="201"/>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2007"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点击输入标题</a:t>
              </a:r>
            </a:p>
          </p:txBody>
        </p:sp>
        <p:sp>
          <p:nvSpPr>
            <p:cNvPr id="28" name="矩形 39"/>
            <p:cNvSpPr>
              <a:spLocks noChangeArrowheads="1"/>
            </p:cNvSpPr>
            <p:nvPr/>
          </p:nvSpPr>
          <p:spPr bwMode="auto">
            <a:xfrm>
              <a:off x="4285" y="1089"/>
              <a:ext cx="1309" cy="356"/>
            </a:xfrm>
            <a:prstGeom prst="rect">
              <a:avLst/>
            </a:prstGeom>
            <a:noFill/>
            <a:ln w="9525">
              <a:noFill/>
              <a:miter lim="800000"/>
              <a:headEnd/>
              <a:tailEnd/>
            </a:ln>
          </p:spPr>
          <p:txBody>
            <a:bodyPr lIns="91028" tIns="45515" rIns="91028" bIns="45515">
              <a:spAutoFit/>
            </a:bodyPr>
            <a:lstStyle/>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itchFamily="18" charset="0"/>
                <a:sym typeface="微软雅黑" panose="020B0503020204020204" pitchFamily="34" charset="-122"/>
              </a:endParaRPr>
            </a:p>
          </p:txBody>
        </p:sp>
      </p:grpSp>
      <p:grpSp>
        <p:nvGrpSpPr>
          <p:cNvPr id="29" name="Group 31"/>
          <p:cNvGrpSpPr>
            <a:grpSpLocks/>
          </p:cNvGrpSpPr>
          <p:nvPr/>
        </p:nvGrpSpPr>
        <p:grpSpPr bwMode="auto">
          <a:xfrm>
            <a:off x="4670548" y="1714877"/>
            <a:ext cx="2755344" cy="1204469"/>
            <a:chOff x="2346" y="840"/>
            <a:chExt cx="1384" cy="605"/>
          </a:xfrm>
        </p:grpSpPr>
        <p:sp>
          <p:nvSpPr>
            <p:cNvPr id="30" name="文本框 40"/>
            <p:cNvSpPr txBox="1">
              <a:spLocks noChangeArrowheads="1"/>
            </p:cNvSpPr>
            <p:nvPr/>
          </p:nvSpPr>
          <p:spPr bwMode="auto">
            <a:xfrm>
              <a:off x="2346" y="840"/>
              <a:ext cx="1384" cy="201"/>
            </a:xfrm>
            <a:prstGeom prst="rect">
              <a:avLst/>
            </a:prstGeom>
            <a:noFill/>
            <a:ln w="9525">
              <a:noFill/>
              <a:miter lim="800000"/>
              <a:headEnd/>
              <a:tailEnd/>
            </a:ln>
          </p:spPr>
          <p:txBody>
            <a:bodyPr lIns="91028" tIns="45515" rIns="91028" bIns="45515">
              <a:spAutoFit/>
            </a:bodyPr>
            <a:lstStyle/>
            <a:p>
              <a:pPr marL="0" marR="0" lvl="0" indent="0" algn="ctr" defTabSz="909836" rtl="0" eaLnBrk="1" fontAlgn="auto" latinLnBrk="0" hangingPunct="1">
                <a:lnSpc>
                  <a:spcPct val="100000"/>
                </a:lnSpc>
                <a:spcBef>
                  <a:spcPts val="0"/>
                </a:spcBef>
                <a:spcAft>
                  <a:spcPts val="0"/>
                </a:spcAft>
                <a:buClrTx/>
                <a:buSzTx/>
                <a:buFontTx/>
                <a:buNone/>
                <a:tabLst/>
                <a:defRPr/>
              </a:pPr>
              <a:r>
                <a:rPr kumimoji="0" lang="zh-CN" altLang="en-US" sz="2007"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点击输入标题</a:t>
              </a:r>
            </a:p>
          </p:txBody>
        </p:sp>
        <p:sp>
          <p:nvSpPr>
            <p:cNvPr id="31" name="矩形 41"/>
            <p:cNvSpPr>
              <a:spLocks noChangeArrowheads="1"/>
            </p:cNvSpPr>
            <p:nvPr/>
          </p:nvSpPr>
          <p:spPr bwMode="auto">
            <a:xfrm>
              <a:off x="2369" y="1089"/>
              <a:ext cx="1309" cy="356"/>
            </a:xfrm>
            <a:prstGeom prst="rect">
              <a:avLst/>
            </a:prstGeom>
            <a:noFill/>
            <a:ln w="9525">
              <a:noFill/>
              <a:miter lim="800000"/>
              <a:headEnd/>
              <a:tailEnd/>
            </a:ln>
          </p:spPr>
          <p:txBody>
            <a:bodyPr lIns="91028" tIns="45515" rIns="91028" bIns="45515">
              <a:spAutoFit/>
            </a:bodyPr>
            <a:lstStyle/>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09836" rtl="0" eaLnBrk="1" fontAlgn="auto" latinLnBrk="0" hangingPunct="1">
                <a:lnSpc>
                  <a:spcPct val="100000"/>
                </a:lnSpc>
                <a:spcBef>
                  <a:spcPts val="0"/>
                </a:spcBef>
                <a:spcAft>
                  <a:spcPts val="0"/>
                </a:spcAft>
                <a:buClrTx/>
                <a:buSzTx/>
                <a:buFontTx/>
                <a:buNone/>
                <a:tabLst>
                  <a:tab pos="1351813" algn="l"/>
                </a:tabLst>
                <a:defRPr/>
              </a:pPr>
              <a:endParaRPr kumimoji="0" lang="en-US" altLang="zh-CN" sz="1003" b="0" i="0" u="none" strike="noStrike" kern="120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itchFamily="18" charset="0"/>
                <a:sym typeface="微软雅黑" panose="020B0503020204020204" pitchFamily="34" charset="-122"/>
              </a:endParaRPr>
            </a:p>
          </p:txBody>
        </p:sp>
      </p:grpSp>
    </p:spTree>
    <p:extLst>
      <p:ext uri="{BB962C8B-B14F-4D97-AF65-F5344CB8AC3E}">
        <p14:creationId xmlns:p14="http://schemas.microsoft.com/office/powerpoint/2010/main" val="339980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ssolve">
                                      <p:cBhvr>
                                        <p:cTn id="47" dur="500"/>
                                        <p:tgtEl>
                                          <p:spTgt spid="12"/>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dissolve">
                                      <p:cBhvr>
                                        <p:cTn id="63" dur="500"/>
                                        <p:tgtEl>
                                          <p:spTgt spid="16"/>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7"/>
          <p:cNvSpPr>
            <a:spLocks noChangeArrowheads="1"/>
          </p:cNvSpPr>
          <p:nvPr/>
        </p:nvSpPr>
        <p:spPr bwMode="auto">
          <a:xfrm>
            <a:off x="1399574" y="3827172"/>
            <a:ext cx="744580" cy="746571"/>
          </a:xfrm>
          <a:prstGeom prst="ellipse">
            <a:avLst/>
          </a:prstGeom>
          <a:solidFill>
            <a:schemeClr val="accent1"/>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宋体" charset="-122"/>
              <a:cs typeface="+mn-cs"/>
            </a:endParaRPr>
          </a:p>
        </p:txBody>
      </p:sp>
      <p:sp>
        <p:nvSpPr>
          <p:cNvPr id="3" name="Oval 18"/>
          <p:cNvSpPr>
            <a:spLocks noChangeArrowheads="1"/>
          </p:cNvSpPr>
          <p:nvPr/>
        </p:nvSpPr>
        <p:spPr bwMode="auto">
          <a:xfrm>
            <a:off x="4879588" y="1921923"/>
            <a:ext cx="662955" cy="662956"/>
          </a:xfrm>
          <a:prstGeom prst="ellipse">
            <a:avLst/>
          </a:prstGeom>
          <a:solidFill>
            <a:schemeClr val="accent5"/>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宋体" charset="-122"/>
              <a:cs typeface="+mn-cs"/>
            </a:endParaRPr>
          </a:p>
        </p:txBody>
      </p:sp>
      <p:sp>
        <p:nvSpPr>
          <p:cNvPr id="4" name="Oval 19"/>
          <p:cNvSpPr>
            <a:spLocks noChangeArrowheads="1"/>
          </p:cNvSpPr>
          <p:nvPr/>
        </p:nvSpPr>
        <p:spPr bwMode="auto">
          <a:xfrm>
            <a:off x="6786829" y="5650796"/>
            <a:ext cx="577348" cy="579339"/>
          </a:xfrm>
          <a:prstGeom prst="ellipse">
            <a:avLst/>
          </a:prstGeom>
          <a:solidFill>
            <a:schemeClr val="accent1"/>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宋体" charset="-122"/>
              <a:cs typeface="+mn-cs"/>
            </a:endParaRPr>
          </a:p>
        </p:txBody>
      </p:sp>
      <p:sp>
        <p:nvSpPr>
          <p:cNvPr id="5" name="Oval 20"/>
          <p:cNvSpPr>
            <a:spLocks noChangeArrowheads="1"/>
          </p:cNvSpPr>
          <p:nvPr/>
        </p:nvSpPr>
        <p:spPr bwMode="auto">
          <a:xfrm>
            <a:off x="9932381" y="4655370"/>
            <a:ext cx="497713" cy="497713"/>
          </a:xfrm>
          <a:prstGeom prst="ellipse">
            <a:avLst/>
          </a:prstGeom>
          <a:solidFill>
            <a:srgbClr val="C9062C"/>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宋体" charset="-122"/>
              <a:cs typeface="+mn-cs"/>
            </a:endParaRPr>
          </a:p>
        </p:txBody>
      </p:sp>
      <p:sp>
        <p:nvSpPr>
          <p:cNvPr id="6" name="Oval 21"/>
          <p:cNvSpPr>
            <a:spLocks noChangeArrowheads="1"/>
          </p:cNvSpPr>
          <p:nvPr/>
        </p:nvSpPr>
        <p:spPr bwMode="auto">
          <a:xfrm>
            <a:off x="9104183" y="2334031"/>
            <a:ext cx="746571" cy="746571"/>
          </a:xfrm>
          <a:prstGeom prst="ellipse">
            <a:avLst/>
          </a:prstGeom>
          <a:solidFill>
            <a:schemeClr val="accent4"/>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宋体" charset="-122"/>
              <a:cs typeface="+mn-cs"/>
            </a:endParaRPr>
          </a:p>
        </p:txBody>
      </p:sp>
      <p:grpSp>
        <p:nvGrpSpPr>
          <p:cNvPr id="7" name="Group 27"/>
          <p:cNvGrpSpPr>
            <a:grpSpLocks/>
          </p:cNvGrpSpPr>
          <p:nvPr/>
        </p:nvGrpSpPr>
        <p:grpSpPr bwMode="auto">
          <a:xfrm>
            <a:off x="2560241" y="2087166"/>
            <a:ext cx="1489160" cy="1491151"/>
            <a:chOff x="1286" y="1027"/>
            <a:chExt cx="748" cy="749"/>
          </a:xfrm>
          <a:solidFill>
            <a:srgbClr val="C9062C"/>
          </a:solidFill>
        </p:grpSpPr>
        <p:sp>
          <p:nvSpPr>
            <p:cNvPr id="8" name="Oval 16"/>
            <p:cNvSpPr>
              <a:spLocks noChangeArrowheads="1"/>
            </p:cNvSpPr>
            <p:nvPr/>
          </p:nvSpPr>
          <p:spPr bwMode="auto">
            <a:xfrm>
              <a:off x="1286" y="1027"/>
              <a:ext cx="748" cy="749"/>
            </a:xfrm>
            <a:prstGeom prst="ellipse">
              <a:avLst/>
            </a:prstGeom>
            <a:grp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dirty="0">
                <a:ln>
                  <a:noFill/>
                </a:ln>
                <a:solidFill>
                  <a:srgbClr val="000000"/>
                </a:solidFill>
                <a:effectLst/>
                <a:uLnTx/>
                <a:uFillTx/>
                <a:latin typeface="Arial"/>
                <a:ea typeface="方正大黑简体" pitchFamily="2" charset="-122"/>
                <a:cs typeface="+mn-cs"/>
              </a:endParaRPr>
            </a:p>
          </p:txBody>
        </p:sp>
        <p:sp>
          <p:nvSpPr>
            <p:cNvPr id="9" name="Text Box 27"/>
            <p:cNvSpPr txBox="1">
              <a:spLocks noChangeArrowheads="1"/>
            </p:cNvSpPr>
            <p:nvPr/>
          </p:nvSpPr>
          <p:spPr bwMode="auto">
            <a:xfrm>
              <a:off x="1293" y="1293"/>
              <a:ext cx="741" cy="177"/>
            </a:xfrm>
            <a:prstGeom prst="rect">
              <a:avLst/>
            </a:prstGeom>
            <a:grpFill/>
            <a:ln w="9525">
              <a:noFill/>
              <a:miter lim="800000"/>
              <a:headEnd/>
              <a:tailEnd/>
            </a:ln>
          </p:spPr>
          <p:txBody>
            <a:bodyPr wrap="square">
              <a:spAutoFit/>
            </a:bodyPr>
            <a:lstStyle/>
            <a:p>
              <a:pPr marL="0" marR="0" lvl="0" indent="0" algn="ctr" defTabSz="1146751" rtl="0" eaLnBrk="1" fontAlgn="auto" latinLnBrk="0" hangingPunct="1">
                <a:lnSpc>
                  <a:spcPct val="100000"/>
                </a:lnSpc>
                <a:spcBef>
                  <a:spcPct val="50000"/>
                </a:spcBef>
                <a:spcAft>
                  <a:spcPts val="0"/>
                </a:spcAft>
                <a:buClrTx/>
                <a:buSzTx/>
                <a:buFontTx/>
                <a:buNone/>
                <a:tabLst/>
                <a:defRPr/>
              </a:pPr>
              <a:r>
                <a:rPr kumimoji="0" lang="zh-CN" altLang="en-US" sz="1693" b="0" i="0" u="none" strike="noStrike" kern="1200" cap="none" spc="0" normalizeH="0" baseline="0" noProof="0" dirty="0">
                  <a:ln>
                    <a:noFill/>
                  </a:ln>
                  <a:solidFill>
                    <a:srgbClr val="FFFFFF"/>
                  </a:solidFill>
                  <a:effectLst/>
                  <a:uLnTx/>
                  <a:uFillTx/>
                  <a:latin typeface="Arial"/>
                  <a:ea typeface="方正大黑简体" pitchFamily="2" charset="-122"/>
                  <a:cs typeface="+mn-cs"/>
                </a:rPr>
                <a:t>添加标题</a:t>
              </a:r>
            </a:p>
          </p:txBody>
        </p:sp>
      </p:grpSp>
      <p:grpSp>
        <p:nvGrpSpPr>
          <p:cNvPr id="10" name="Group 28"/>
          <p:cNvGrpSpPr>
            <a:grpSpLocks/>
          </p:cNvGrpSpPr>
          <p:nvPr/>
        </p:nvGrpSpPr>
        <p:grpSpPr bwMode="auto">
          <a:xfrm>
            <a:off x="6701224" y="1756683"/>
            <a:ext cx="1740009" cy="1738016"/>
            <a:chOff x="3366" y="861"/>
            <a:chExt cx="874" cy="873"/>
          </a:xfrm>
        </p:grpSpPr>
        <p:sp>
          <p:nvSpPr>
            <p:cNvPr id="11" name="Oval 22"/>
            <p:cNvSpPr>
              <a:spLocks noChangeArrowheads="1"/>
            </p:cNvSpPr>
            <p:nvPr/>
          </p:nvSpPr>
          <p:spPr bwMode="auto">
            <a:xfrm>
              <a:off x="3366" y="861"/>
              <a:ext cx="874" cy="873"/>
            </a:xfrm>
            <a:prstGeom prst="ellipse">
              <a:avLst/>
            </a:prstGeom>
            <a:solidFill>
              <a:schemeClr val="accent3"/>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方正大黑简体" pitchFamily="2" charset="-122"/>
                <a:cs typeface="+mn-cs"/>
              </a:endParaRPr>
            </a:p>
          </p:txBody>
        </p:sp>
        <p:sp>
          <p:nvSpPr>
            <p:cNvPr id="12" name="Text Box 28"/>
            <p:cNvSpPr txBox="1">
              <a:spLocks noChangeArrowheads="1"/>
            </p:cNvSpPr>
            <p:nvPr/>
          </p:nvSpPr>
          <p:spPr bwMode="auto">
            <a:xfrm>
              <a:off x="3380" y="1184"/>
              <a:ext cx="860" cy="177"/>
            </a:xfrm>
            <a:prstGeom prst="rect">
              <a:avLst/>
            </a:prstGeom>
            <a:noFill/>
            <a:ln w="9525">
              <a:noFill/>
              <a:miter lim="800000"/>
              <a:headEnd/>
              <a:tailEnd/>
            </a:ln>
          </p:spPr>
          <p:txBody>
            <a:bodyPr wrap="square">
              <a:spAutoFit/>
            </a:bodyPr>
            <a:lstStyle/>
            <a:p>
              <a:pPr marL="0" marR="0" lvl="0" indent="0" algn="ctr" defTabSz="1146751" rtl="0" eaLnBrk="1" fontAlgn="auto" latinLnBrk="0" hangingPunct="1">
                <a:lnSpc>
                  <a:spcPct val="100000"/>
                </a:lnSpc>
                <a:spcBef>
                  <a:spcPct val="50000"/>
                </a:spcBef>
                <a:spcAft>
                  <a:spcPts val="0"/>
                </a:spcAft>
                <a:buClrTx/>
                <a:buSzTx/>
                <a:buFontTx/>
                <a:buNone/>
                <a:tabLst/>
                <a:defRPr/>
              </a:pPr>
              <a:r>
                <a:rPr kumimoji="0" lang="zh-CN" altLang="en-US" sz="1693" b="0" i="0" u="none" strike="noStrike" kern="1200" cap="none" spc="0" normalizeH="0" baseline="0" noProof="0" dirty="0">
                  <a:ln>
                    <a:noFill/>
                  </a:ln>
                  <a:solidFill>
                    <a:srgbClr val="FFFFFF"/>
                  </a:solidFill>
                  <a:effectLst/>
                  <a:uLnTx/>
                  <a:uFillTx/>
                  <a:latin typeface="Arial"/>
                  <a:ea typeface="方正大黑简体" pitchFamily="2" charset="-122"/>
                  <a:cs typeface="+mn-cs"/>
                </a:rPr>
                <a:t>添加标题</a:t>
              </a:r>
            </a:p>
          </p:txBody>
        </p:sp>
      </p:grpSp>
      <p:grpSp>
        <p:nvGrpSpPr>
          <p:cNvPr id="13" name="Group 30"/>
          <p:cNvGrpSpPr>
            <a:grpSpLocks/>
          </p:cNvGrpSpPr>
          <p:nvPr/>
        </p:nvGrpSpPr>
        <p:grpSpPr bwMode="auto">
          <a:xfrm>
            <a:off x="2476625" y="4406511"/>
            <a:ext cx="1574767" cy="1574768"/>
            <a:chOff x="1244" y="2192"/>
            <a:chExt cx="791" cy="791"/>
          </a:xfrm>
        </p:grpSpPr>
        <p:sp>
          <p:nvSpPr>
            <p:cNvPr id="14" name="Oval 23"/>
            <p:cNvSpPr>
              <a:spLocks noChangeArrowheads="1"/>
            </p:cNvSpPr>
            <p:nvPr/>
          </p:nvSpPr>
          <p:spPr bwMode="auto">
            <a:xfrm>
              <a:off x="1244" y="2192"/>
              <a:ext cx="791" cy="791"/>
            </a:xfrm>
            <a:prstGeom prst="ellipse">
              <a:avLst/>
            </a:prstGeom>
            <a:solidFill>
              <a:schemeClr val="accent1"/>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方正大黑简体" pitchFamily="2" charset="-122"/>
                <a:cs typeface="+mn-cs"/>
              </a:endParaRPr>
            </a:p>
          </p:txBody>
        </p:sp>
        <p:sp>
          <p:nvSpPr>
            <p:cNvPr id="15" name="Text Box 29"/>
            <p:cNvSpPr txBox="1">
              <a:spLocks noChangeArrowheads="1"/>
            </p:cNvSpPr>
            <p:nvPr/>
          </p:nvSpPr>
          <p:spPr bwMode="auto">
            <a:xfrm>
              <a:off x="1293" y="2472"/>
              <a:ext cx="725" cy="177"/>
            </a:xfrm>
            <a:prstGeom prst="rect">
              <a:avLst/>
            </a:prstGeom>
            <a:noFill/>
            <a:ln w="9525">
              <a:noFill/>
              <a:miter lim="800000"/>
              <a:headEnd/>
              <a:tailEnd/>
            </a:ln>
          </p:spPr>
          <p:txBody>
            <a:bodyPr wrap="square">
              <a:spAutoFit/>
            </a:bodyPr>
            <a:lstStyle/>
            <a:p>
              <a:pPr marL="0" marR="0" lvl="0" indent="0" algn="ctr" defTabSz="1146751" rtl="0" eaLnBrk="1" fontAlgn="auto" latinLnBrk="0" hangingPunct="1">
                <a:lnSpc>
                  <a:spcPct val="100000"/>
                </a:lnSpc>
                <a:spcBef>
                  <a:spcPct val="50000"/>
                </a:spcBef>
                <a:spcAft>
                  <a:spcPts val="0"/>
                </a:spcAft>
                <a:buClrTx/>
                <a:buSzTx/>
                <a:buFontTx/>
                <a:buNone/>
                <a:tabLst/>
                <a:defRPr/>
              </a:pPr>
              <a:r>
                <a:rPr kumimoji="0" lang="zh-CN" altLang="en-US" sz="1693" b="0" i="0" u="none" strike="noStrike" kern="1200" cap="none" spc="0" normalizeH="0" baseline="0" noProof="0" dirty="0">
                  <a:ln>
                    <a:noFill/>
                  </a:ln>
                  <a:solidFill>
                    <a:srgbClr val="FFFFFF"/>
                  </a:solidFill>
                  <a:effectLst/>
                  <a:uLnTx/>
                  <a:uFillTx/>
                  <a:latin typeface="Arial"/>
                  <a:ea typeface="方正大黑简体" pitchFamily="2" charset="-122"/>
                  <a:cs typeface="+mn-cs"/>
                </a:rPr>
                <a:t>添加标题</a:t>
              </a:r>
            </a:p>
          </p:txBody>
        </p:sp>
      </p:grpSp>
      <p:grpSp>
        <p:nvGrpSpPr>
          <p:cNvPr id="16" name="Group 31"/>
          <p:cNvGrpSpPr>
            <a:grpSpLocks/>
          </p:cNvGrpSpPr>
          <p:nvPr/>
        </p:nvGrpSpPr>
        <p:grpSpPr bwMode="auto">
          <a:xfrm>
            <a:off x="7696651" y="4324887"/>
            <a:ext cx="1740008" cy="1740008"/>
            <a:chOff x="3866" y="2151"/>
            <a:chExt cx="874" cy="874"/>
          </a:xfrm>
        </p:grpSpPr>
        <p:sp>
          <p:nvSpPr>
            <p:cNvPr id="17" name="Oval 24"/>
            <p:cNvSpPr>
              <a:spLocks noChangeArrowheads="1"/>
            </p:cNvSpPr>
            <p:nvPr/>
          </p:nvSpPr>
          <p:spPr bwMode="auto">
            <a:xfrm>
              <a:off x="3866" y="2151"/>
              <a:ext cx="874" cy="874"/>
            </a:xfrm>
            <a:prstGeom prst="ellipse">
              <a:avLst/>
            </a:prstGeom>
            <a:solidFill>
              <a:schemeClr val="accent3"/>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dirty="0">
                <a:ln>
                  <a:noFill/>
                </a:ln>
                <a:solidFill>
                  <a:srgbClr val="000000"/>
                </a:solidFill>
                <a:effectLst/>
                <a:uLnTx/>
                <a:uFillTx/>
                <a:latin typeface="Arial"/>
                <a:ea typeface="方正大黑简体" pitchFamily="2" charset="-122"/>
                <a:cs typeface="+mn-cs"/>
              </a:endParaRPr>
            </a:p>
          </p:txBody>
        </p:sp>
        <p:sp>
          <p:nvSpPr>
            <p:cNvPr id="18" name="Text Box 30"/>
            <p:cNvSpPr txBox="1">
              <a:spLocks noChangeArrowheads="1"/>
            </p:cNvSpPr>
            <p:nvPr/>
          </p:nvSpPr>
          <p:spPr bwMode="auto">
            <a:xfrm>
              <a:off x="3895" y="2491"/>
              <a:ext cx="816" cy="177"/>
            </a:xfrm>
            <a:prstGeom prst="rect">
              <a:avLst/>
            </a:prstGeom>
            <a:noFill/>
            <a:ln w="9525">
              <a:noFill/>
              <a:miter lim="800000"/>
              <a:headEnd/>
              <a:tailEnd/>
            </a:ln>
          </p:spPr>
          <p:txBody>
            <a:bodyPr wrap="square">
              <a:spAutoFit/>
            </a:bodyPr>
            <a:lstStyle/>
            <a:p>
              <a:pPr marL="0" marR="0" lvl="0" indent="0" algn="ctr" defTabSz="1146751" rtl="0" eaLnBrk="1" fontAlgn="auto" latinLnBrk="0" hangingPunct="1">
                <a:lnSpc>
                  <a:spcPct val="100000"/>
                </a:lnSpc>
                <a:spcBef>
                  <a:spcPct val="50000"/>
                </a:spcBef>
                <a:spcAft>
                  <a:spcPts val="0"/>
                </a:spcAft>
                <a:buClrTx/>
                <a:buSzTx/>
                <a:buFontTx/>
                <a:buNone/>
                <a:tabLst/>
                <a:defRPr/>
              </a:pPr>
              <a:r>
                <a:rPr kumimoji="0" lang="zh-CN" altLang="en-US" sz="1693" b="0" i="0" u="none" strike="noStrike" kern="1200" cap="none" spc="0" normalizeH="0" baseline="0" noProof="0" dirty="0">
                  <a:ln>
                    <a:noFill/>
                  </a:ln>
                  <a:solidFill>
                    <a:srgbClr val="FFFFFF"/>
                  </a:solidFill>
                  <a:effectLst/>
                  <a:uLnTx/>
                  <a:uFillTx/>
                  <a:latin typeface="Arial"/>
                  <a:ea typeface="方正大黑简体" pitchFamily="2" charset="-122"/>
                  <a:cs typeface="+mn-cs"/>
                </a:rPr>
                <a:t>添加标题</a:t>
              </a:r>
            </a:p>
          </p:txBody>
        </p:sp>
      </p:grpSp>
      <p:grpSp>
        <p:nvGrpSpPr>
          <p:cNvPr id="19" name="Group 29"/>
          <p:cNvGrpSpPr>
            <a:grpSpLocks/>
          </p:cNvGrpSpPr>
          <p:nvPr/>
        </p:nvGrpSpPr>
        <p:grpSpPr bwMode="auto">
          <a:xfrm>
            <a:off x="4714346" y="3247833"/>
            <a:ext cx="2319348" cy="2319348"/>
            <a:chOff x="2368" y="1610"/>
            <a:chExt cx="1165" cy="1165"/>
          </a:xfrm>
        </p:grpSpPr>
        <p:sp>
          <p:nvSpPr>
            <p:cNvPr id="20" name="Oval 25"/>
            <p:cNvSpPr>
              <a:spLocks noChangeArrowheads="1"/>
            </p:cNvSpPr>
            <p:nvPr/>
          </p:nvSpPr>
          <p:spPr bwMode="auto">
            <a:xfrm>
              <a:off x="2368" y="1610"/>
              <a:ext cx="1165" cy="1165"/>
            </a:xfrm>
            <a:prstGeom prst="ellipse">
              <a:avLst/>
            </a:prstGeom>
            <a:solidFill>
              <a:schemeClr val="accent4"/>
            </a:soli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方正大黑简体" pitchFamily="2" charset="-122"/>
                <a:cs typeface="+mn-cs"/>
              </a:endParaRPr>
            </a:p>
          </p:txBody>
        </p:sp>
        <p:sp>
          <p:nvSpPr>
            <p:cNvPr id="21" name="Text Box 31"/>
            <p:cNvSpPr txBox="1">
              <a:spLocks noChangeArrowheads="1"/>
            </p:cNvSpPr>
            <p:nvPr/>
          </p:nvSpPr>
          <p:spPr bwMode="auto">
            <a:xfrm>
              <a:off x="2472" y="1928"/>
              <a:ext cx="952" cy="667"/>
            </a:xfrm>
            <a:prstGeom prst="rect">
              <a:avLst/>
            </a:prstGeom>
            <a:noFill/>
            <a:ln w="9525">
              <a:noFill/>
              <a:miter lim="800000"/>
              <a:headEnd/>
              <a:tailEnd/>
            </a:ln>
          </p:spPr>
          <p:txBody>
            <a:bodyPr>
              <a:spAutoFit/>
            </a:bodyPr>
            <a:lstStyle/>
            <a:p>
              <a:pPr marL="0" marR="0" lvl="0" indent="0" algn="ctr" defTabSz="1146751" rtl="0" eaLnBrk="1" fontAlgn="auto" latinLnBrk="0" hangingPunct="1">
                <a:lnSpc>
                  <a:spcPct val="100000"/>
                </a:lnSpc>
                <a:spcBef>
                  <a:spcPct val="50000"/>
                </a:spcBef>
                <a:spcAft>
                  <a:spcPts val="0"/>
                </a:spcAft>
                <a:buClrTx/>
                <a:buSzTx/>
                <a:buFontTx/>
                <a:buNone/>
                <a:tabLst/>
                <a:defRPr/>
              </a:pPr>
              <a:r>
                <a:rPr kumimoji="0" lang="zh-CN" altLang="en-US" sz="4013" b="0" i="0" u="none" strike="noStrike" kern="1200" cap="none" spc="0" normalizeH="0" baseline="0" noProof="0" dirty="0">
                  <a:ln>
                    <a:noFill/>
                  </a:ln>
                  <a:solidFill>
                    <a:srgbClr val="FFFFFF"/>
                  </a:solidFill>
                  <a:effectLst/>
                  <a:uLnTx/>
                  <a:uFillTx/>
                  <a:latin typeface="Arial"/>
                  <a:ea typeface="方正大黑简体" pitchFamily="2" charset="-122"/>
                  <a:cs typeface="+mn-cs"/>
                </a:rPr>
                <a:t>添加标题</a:t>
              </a:r>
            </a:p>
          </p:txBody>
        </p:sp>
      </p:grpSp>
      <p:sp>
        <p:nvSpPr>
          <p:cNvPr id="22" name="Line 32"/>
          <p:cNvSpPr>
            <a:spLocks noChangeShapeType="1"/>
          </p:cNvSpPr>
          <p:nvPr/>
        </p:nvSpPr>
        <p:spPr bwMode="auto">
          <a:xfrm flipV="1">
            <a:off x="2032666" y="3339413"/>
            <a:ext cx="631100" cy="541513"/>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3" name="Line 33"/>
          <p:cNvSpPr>
            <a:spLocks noChangeShapeType="1"/>
          </p:cNvSpPr>
          <p:nvPr/>
        </p:nvSpPr>
        <p:spPr bwMode="auto">
          <a:xfrm flipV="1">
            <a:off x="4109128" y="2435564"/>
            <a:ext cx="722681" cy="181168"/>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4" name="Line 34"/>
          <p:cNvSpPr>
            <a:spLocks noChangeShapeType="1"/>
          </p:cNvSpPr>
          <p:nvPr/>
        </p:nvSpPr>
        <p:spPr bwMode="auto">
          <a:xfrm>
            <a:off x="5644077" y="2254398"/>
            <a:ext cx="993436" cy="179177"/>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5" name="Line 35"/>
          <p:cNvSpPr>
            <a:spLocks noChangeShapeType="1"/>
          </p:cNvSpPr>
          <p:nvPr/>
        </p:nvSpPr>
        <p:spPr bwMode="auto">
          <a:xfrm>
            <a:off x="8445210" y="2525154"/>
            <a:ext cx="541513" cy="97551"/>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6" name="Line 36"/>
          <p:cNvSpPr>
            <a:spLocks noChangeShapeType="1"/>
          </p:cNvSpPr>
          <p:nvPr/>
        </p:nvSpPr>
        <p:spPr bwMode="auto">
          <a:xfrm>
            <a:off x="9617825" y="3158246"/>
            <a:ext cx="541513" cy="1445361"/>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7" name="Line 37"/>
          <p:cNvSpPr>
            <a:spLocks noChangeShapeType="1"/>
          </p:cNvSpPr>
          <p:nvPr/>
        </p:nvSpPr>
        <p:spPr bwMode="auto">
          <a:xfrm flipH="1">
            <a:off x="9528236" y="5053541"/>
            <a:ext cx="360345" cy="91580"/>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8" name="Line 38"/>
          <p:cNvSpPr>
            <a:spLocks noChangeShapeType="1"/>
          </p:cNvSpPr>
          <p:nvPr/>
        </p:nvSpPr>
        <p:spPr bwMode="auto">
          <a:xfrm flipH="1">
            <a:off x="7360194" y="5776221"/>
            <a:ext cx="451924" cy="91580"/>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29" name="Line 39"/>
          <p:cNvSpPr>
            <a:spLocks noChangeShapeType="1"/>
          </p:cNvSpPr>
          <p:nvPr/>
        </p:nvSpPr>
        <p:spPr bwMode="auto">
          <a:xfrm flipH="1" flipV="1">
            <a:off x="6729093" y="5326287"/>
            <a:ext cx="179177" cy="270756"/>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30" name="Line 40"/>
          <p:cNvSpPr>
            <a:spLocks noChangeShapeType="1"/>
          </p:cNvSpPr>
          <p:nvPr/>
        </p:nvSpPr>
        <p:spPr bwMode="auto">
          <a:xfrm flipH="1">
            <a:off x="4109127" y="4874363"/>
            <a:ext cx="633092" cy="89588"/>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
        <p:nvSpPr>
          <p:cNvPr id="31" name="Line 41"/>
          <p:cNvSpPr>
            <a:spLocks noChangeShapeType="1"/>
          </p:cNvSpPr>
          <p:nvPr/>
        </p:nvSpPr>
        <p:spPr bwMode="auto">
          <a:xfrm flipH="1" flipV="1">
            <a:off x="2211841" y="4422438"/>
            <a:ext cx="362336" cy="270756"/>
          </a:xfrm>
          <a:prstGeom prst="line">
            <a:avLst/>
          </a:prstGeom>
          <a:noFill/>
          <a:ln w="9525">
            <a:solidFill>
              <a:schemeClr val="tx2"/>
            </a:solidFill>
            <a:prstDash val="dash"/>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389670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500"/>
                            </p:stCondLst>
                            <p:childTnLst>
                              <p:par>
                                <p:cTn id="31" presetID="53"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par>
                                <p:cTn id="51" presetID="53"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1000"/>
                            </p:stCondLst>
                            <p:childTnLst>
                              <p:par>
                                <p:cTn id="57" presetID="22" presetClass="entr" presetSubtype="4"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down)">
                                      <p:cBhvr>
                                        <p:cTn id="59" dur="500"/>
                                        <p:tgtEl>
                                          <p:spTgt spid="2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down)">
                                      <p:cBhvr>
                                        <p:cTn id="62" dur="500"/>
                                        <p:tgtEl>
                                          <p:spTgt spid="23"/>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down)">
                                      <p:cBhvr>
                                        <p:cTn id="65" dur="500"/>
                                        <p:tgtEl>
                                          <p:spTgt spid="2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down)">
                                      <p:cBhvr>
                                        <p:cTn id="68" dur="500"/>
                                        <p:tgtEl>
                                          <p:spTgt spid="2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down)">
                                      <p:cBhvr>
                                        <p:cTn id="71" dur="500"/>
                                        <p:tgtEl>
                                          <p:spTgt spid="26"/>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down)">
                                      <p:cBhvr>
                                        <p:cTn id="77" dur="500"/>
                                        <p:tgtEl>
                                          <p:spTgt spid="28"/>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down)">
                                      <p:cBhvr>
                                        <p:cTn id="80" dur="500"/>
                                        <p:tgtEl>
                                          <p:spTgt spid="29"/>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ipe(down)">
                                      <p:cBhvr>
                                        <p:cTn id="83" dur="500"/>
                                        <p:tgtEl>
                                          <p:spTgt spid="30"/>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down)">
                                      <p:cBhvr>
                                        <p:cTn id="8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 y="2616451"/>
            <a:ext cx="5741380" cy="1739610"/>
          </a:xfrm>
          <a:prstGeom prst="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71DD69DB-2C58-4371-8753-A24D09DFB13C}"/>
              </a:ext>
            </a:extLst>
          </p:cNvPr>
          <p:cNvSpPr txBox="1"/>
          <p:nvPr/>
        </p:nvSpPr>
        <p:spPr>
          <a:xfrm>
            <a:off x="6095998" y="3321866"/>
            <a:ext cx="3262432" cy="1034194"/>
          </a:xfrm>
          <a:prstGeom prst="rect">
            <a:avLst/>
          </a:prstGeom>
          <a:noFill/>
        </p:spPr>
        <p:txBody>
          <a:bodyPr wrap="none" rtlCol="0">
            <a:spAutoFit/>
          </a:bodyPr>
          <a:lstStyle/>
          <a:p>
            <a:pPr defTabSz="457200">
              <a:lnSpc>
                <a:spcPct val="110000"/>
              </a:lnSpc>
            </a:pPr>
            <a:r>
              <a:rPr kumimoji="1" lang="zh-CN" altLang="en-US" sz="6000" b="1" dirty="0">
                <a:solidFill>
                  <a:srgbClr val="1E2327"/>
                </a:solidFill>
                <a:latin typeface="Century Gothic"/>
                <a:ea typeface="微软雅黑" panose="020B0503020204020204" pitchFamily="34" charset="-122"/>
              </a:rPr>
              <a:t>输入标题</a:t>
            </a:r>
          </a:p>
        </p:txBody>
      </p:sp>
      <p:sp>
        <p:nvSpPr>
          <p:cNvPr id="8" name="矩形 7">
            <a:extLst>
              <a:ext uri="{FF2B5EF4-FFF2-40B4-BE49-F238E27FC236}">
                <a16:creationId xmlns:a16="http://schemas.microsoft.com/office/drawing/2014/main" xmlns="" id="{52A05523-F24A-4D4E-B7D8-6FB4F26ACFE0}"/>
              </a:ext>
            </a:extLst>
          </p:cNvPr>
          <p:cNvSpPr/>
          <p:nvPr/>
        </p:nvSpPr>
        <p:spPr>
          <a:xfrm>
            <a:off x="325188" y="2967956"/>
            <a:ext cx="5083443" cy="1742015"/>
          </a:xfrm>
          <a:prstGeom prst="rect">
            <a:avLst/>
          </a:prstGeom>
        </p:spPr>
        <p:txBody>
          <a:bodyPr wrap="none" anchor="ctr">
            <a:spAutoFit/>
          </a:bodyPr>
          <a:lstStyle/>
          <a:p>
            <a:pPr algn="ctr">
              <a:lnSpc>
                <a:spcPct val="80000"/>
              </a:lnSpc>
            </a:pPr>
            <a:r>
              <a:rPr kumimoji="1" lang="en-US" altLang="zh-CN" sz="13400" b="1" dirty="0">
                <a:solidFill>
                  <a:schemeClr val="bg1"/>
                </a:solidFill>
                <a:latin typeface="微软雅黑" panose="020B0503020204020204" pitchFamily="34" charset="-122"/>
                <a:ea typeface="微软雅黑" panose="020B0503020204020204" pitchFamily="34" charset="-122"/>
              </a:rPr>
              <a:t>FOUR</a:t>
            </a:r>
            <a:endParaRPr kumimoji="1" lang="zh-CN" altLang="en-US" sz="13400" b="1"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D968012E-95DF-4493-BDCF-B502FE3D23AD}"/>
              </a:ext>
            </a:extLst>
          </p:cNvPr>
          <p:cNvSpPr/>
          <p:nvPr/>
        </p:nvSpPr>
        <p:spPr>
          <a:xfrm rot="5400000">
            <a:off x="6034452" y="-1678393"/>
            <a:ext cx="123093" cy="12192002"/>
          </a:xfrm>
          <a:prstGeom prst="rect">
            <a:avLst/>
          </a:prstGeom>
          <a:solidFill>
            <a:srgbClr val="C906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10" name="图片 9">
            <a:extLst>
              <a:ext uri="{FF2B5EF4-FFF2-40B4-BE49-F238E27FC236}">
                <a16:creationId xmlns:a16="http://schemas.microsoft.com/office/drawing/2014/main" xmlns="" id="{87E83A3C-32C5-4677-ACEC-CD7DAC6881F1}"/>
              </a:ext>
            </a:extLst>
          </p:cNvPr>
          <p:cNvPicPr>
            <a:picLocks noChangeAspect="1"/>
          </p:cNvPicPr>
          <p:nvPr/>
        </p:nvPicPr>
        <p:blipFill>
          <a:blip r:embed="rId2"/>
          <a:stretch>
            <a:fillRect/>
          </a:stretch>
        </p:blipFill>
        <p:spPr>
          <a:xfrm>
            <a:off x="10763444" y="6197600"/>
            <a:ext cx="1046213" cy="571500"/>
          </a:xfrm>
          <a:prstGeom prst="rect">
            <a:avLst/>
          </a:prstGeom>
        </p:spPr>
      </p:pic>
    </p:spTree>
    <p:extLst>
      <p:ext uri="{BB962C8B-B14F-4D97-AF65-F5344CB8AC3E}">
        <p14:creationId xmlns:p14="http://schemas.microsoft.com/office/powerpoint/2010/main" val="33771072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318167" y="1404301"/>
            <a:ext cx="4909451" cy="2004792"/>
            <a:chOff x="3176589" y="1285879"/>
            <a:chExt cx="3771900" cy="1362075"/>
          </a:xfrm>
          <a:solidFill>
            <a:srgbClr val="C9062C"/>
          </a:solidFill>
        </p:grpSpPr>
        <p:sp>
          <p:nvSpPr>
            <p:cNvPr id="3" name="右箭头 1"/>
            <p:cNvSpPr>
              <a:spLocks/>
            </p:cNvSpPr>
            <p:nvPr/>
          </p:nvSpPr>
          <p:spPr bwMode="auto">
            <a:xfrm rot="905815">
              <a:off x="3176589" y="1285879"/>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grpFill/>
            <a:ln w="15875" cap="flat" cmpd="sng" algn="ctr">
              <a:noFill/>
              <a:prstDash val="solid"/>
              <a:round/>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文本框 3"/>
            <p:cNvSpPr txBox="1">
              <a:spLocks noChangeArrowheads="1"/>
            </p:cNvSpPr>
            <p:nvPr/>
          </p:nvSpPr>
          <p:spPr bwMode="auto">
            <a:xfrm rot="1212081">
              <a:off x="4940126" y="1938355"/>
              <a:ext cx="1440945" cy="232959"/>
            </a:xfrm>
            <a:prstGeom prst="rect">
              <a:avLst/>
            </a:prstGeom>
            <a:grpFill/>
            <a:ln w="9525">
              <a:noFill/>
              <a:miter lim="800000"/>
              <a:headEnd/>
              <a:tailEnd/>
            </a:ln>
          </p:spPr>
          <p:txBody>
            <a:bodyPr wrap="none" lIns="0" tIns="45515" rIns="0" bIns="45515">
              <a:spAutoFit/>
            </a:bodyPr>
            <a:lstStyle/>
            <a:p>
              <a:pPr marL="0" marR="0" lvl="0" indent="0" algn="r" defTabSz="909836" rtl="0" eaLnBrk="1" fontAlgn="auto" latinLnBrk="0" hangingPunct="1">
                <a:lnSpc>
                  <a:spcPct val="100000"/>
                </a:lnSpc>
                <a:spcBef>
                  <a:spcPts val="0"/>
                </a:spcBef>
                <a:spcAft>
                  <a:spcPts val="0"/>
                </a:spcAft>
                <a:buClrTx/>
                <a:buSzTx/>
                <a:buFontTx/>
                <a:buNone/>
                <a:tabLst/>
                <a:defRPr/>
              </a:pPr>
              <a:r>
                <a:rPr kumimoji="0" lang="zh-CN" altLang="en-US" sz="1631"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请在此处添加关键字</a:t>
              </a:r>
            </a:p>
          </p:txBody>
        </p:sp>
      </p:grpSp>
      <p:grpSp>
        <p:nvGrpSpPr>
          <p:cNvPr id="5" name="组合 4"/>
          <p:cNvGrpSpPr>
            <a:grpSpLocks/>
          </p:cNvGrpSpPr>
          <p:nvPr/>
        </p:nvGrpSpPr>
        <p:grpSpPr bwMode="auto">
          <a:xfrm>
            <a:off x="3042028" y="2477374"/>
            <a:ext cx="4909451" cy="1978911"/>
            <a:chOff x="2195511" y="1906532"/>
            <a:chExt cx="3771900" cy="1362075"/>
          </a:xfrm>
        </p:grpSpPr>
        <p:sp>
          <p:nvSpPr>
            <p:cNvPr id="6" name="右箭头 1"/>
            <p:cNvSpPr>
              <a:spLocks/>
            </p:cNvSpPr>
            <p:nvPr/>
          </p:nvSpPr>
          <p:spPr bwMode="auto">
            <a:xfrm rot="905815" flipH="1" flipV="1">
              <a:off x="2195511" y="1906532"/>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accent1"/>
            </a:solidFill>
            <a:ln w="12700" cap="flat" cmpd="sng" algn="ctr">
              <a:noFill/>
              <a:prstDash val="solid"/>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93"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文本框 6"/>
            <p:cNvSpPr txBox="1">
              <a:spLocks noChangeArrowheads="1"/>
            </p:cNvSpPr>
            <p:nvPr/>
          </p:nvSpPr>
          <p:spPr bwMode="auto">
            <a:xfrm rot="1309175">
              <a:off x="2681862" y="2355146"/>
              <a:ext cx="1440945" cy="236006"/>
            </a:xfrm>
            <a:prstGeom prst="rect">
              <a:avLst/>
            </a:prstGeom>
            <a:noFill/>
            <a:ln w="9525">
              <a:noFill/>
              <a:miter lim="800000"/>
              <a:headEnd/>
              <a:tailEnd/>
            </a:ln>
          </p:spPr>
          <p:txBody>
            <a:bodyPr wrap="none" lIns="0" tIns="45515" rIns="0" bIns="45515">
              <a:spAutoFit/>
            </a:bodyPr>
            <a:lstStyle/>
            <a:p>
              <a:pPr marL="0" marR="0" lvl="0" indent="0" algn="l" defTabSz="909836" rtl="0" eaLnBrk="1" fontAlgn="auto" latinLnBrk="0" hangingPunct="1">
                <a:lnSpc>
                  <a:spcPct val="100000"/>
                </a:lnSpc>
                <a:spcBef>
                  <a:spcPts val="0"/>
                </a:spcBef>
                <a:spcAft>
                  <a:spcPts val="0"/>
                </a:spcAft>
                <a:buClrTx/>
                <a:buSzTx/>
                <a:buFontTx/>
                <a:buNone/>
                <a:tabLst/>
                <a:defRPr/>
              </a:pPr>
              <a:r>
                <a:rPr kumimoji="0" lang="zh-CN" altLang="en-US" sz="1631"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请在此处添加关键字</a:t>
              </a:r>
            </a:p>
          </p:txBody>
        </p:sp>
      </p:grpSp>
      <p:sp>
        <p:nvSpPr>
          <p:cNvPr id="8" name="文本框 7"/>
          <p:cNvSpPr txBox="1">
            <a:spLocks noChangeArrowheads="1"/>
          </p:cNvSpPr>
          <p:nvPr/>
        </p:nvSpPr>
        <p:spPr bwMode="auto">
          <a:xfrm>
            <a:off x="9374940" y="1820391"/>
            <a:ext cx="2016736" cy="1830087"/>
          </a:xfrm>
          <a:prstGeom prst="rect">
            <a:avLst/>
          </a:prstGeom>
          <a:noFill/>
          <a:ln w="9525">
            <a:noFill/>
            <a:miter lim="800000"/>
            <a:headEnd/>
            <a:tailEnd/>
          </a:ln>
        </p:spPr>
        <p:txBody>
          <a:bodyPr lIns="0" tIns="45515" rIns="0" bIns="45515">
            <a:spAutoFit/>
          </a:bodyPr>
          <a:lstStyle/>
          <a:p>
            <a:pPr marL="0" marR="0" lvl="0" indent="0" algn="just" defTabSz="909836"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请在此处添加您需要的文字内容请在此处添加您需要的文字内容请在此处添加您需要的文字内容请在此处添加您需要的文字内容请在此处添加您需要的文字内容</a:t>
            </a:r>
          </a:p>
        </p:txBody>
      </p:sp>
      <p:sp>
        <p:nvSpPr>
          <p:cNvPr id="9" name="文本框 8"/>
          <p:cNvSpPr txBox="1">
            <a:spLocks noChangeArrowheads="1"/>
          </p:cNvSpPr>
          <p:nvPr/>
        </p:nvSpPr>
        <p:spPr bwMode="auto">
          <a:xfrm>
            <a:off x="870005" y="1820391"/>
            <a:ext cx="2016736" cy="1830087"/>
          </a:xfrm>
          <a:prstGeom prst="rect">
            <a:avLst/>
          </a:prstGeom>
          <a:noFill/>
          <a:ln w="9525">
            <a:noFill/>
            <a:miter lim="800000"/>
            <a:headEnd/>
            <a:tailEnd/>
          </a:ln>
        </p:spPr>
        <p:txBody>
          <a:bodyPr lIns="0" tIns="45515" rIns="0" bIns="45515">
            <a:spAutoFit/>
          </a:bodyPr>
          <a:lstStyle/>
          <a:p>
            <a:pPr marL="0" marR="0" lvl="0" indent="0" algn="just" defTabSz="909836"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请在此处添加您需要的文字内容请在此处添加您需要的文字内容请在此处添加您需要的文字内容请在此处添加您需要的文字内容请在此处添加您需要的文字内容</a:t>
            </a:r>
          </a:p>
        </p:txBody>
      </p:sp>
      <p:grpSp>
        <p:nvGrpSpPr>
          <p:cNvPr id="10" name="组合 9"/>
          <p:cNvGrpSpPr>
            <a:grpSpLocks/>
          </p:cNvGrpSpPr>
          <p:nvPr/>
        </p:nvGrpSpPr>
        <p:grpSpPr bwMode="auto">
          <a:xfrm>
            <a:off x="870004" y="4924133"/>
            <a:ext cx="4369928" cy="1313385"/>
            <a:chOff x="3793629" y="732817"/>
            <a:chExt cx="3356715" cy="1021007"/>
          </a:xfrm>
        </p:grpSpPr>
        <p:sp>
          <p:nvSpPr>
            <p:cNvPr id="11" name="椭圆 10"/>
            <p:cNvSpPr>
              <a:spLocks noChangeArrowheads="1"/>
            </p:cNvSpPr>
            <p:nvPr/>
          </p:nvSpPr>
          <p:spPr bwMode="auto">
            <a:xfrm>
              <a:off x="3793629" y="795335"/>
              <a:ext cx="180000" cy="180000"/>
            </a:xfrm>
            <a:prstGeom prst="ellipse">
              <a:avLst/>
            </a:prstGeom>
            <a:solidFill>
              <a:schemeClr val="accent1"/>
            </a:solidFill>
            <a:ln w="38100" algn="ctr">
              <a:solidFill>
                <a:srgbClr val="BFBFBF"/>
              </a:solidFill>
              <a:round/>
              <a:headEnd/>
              <a:tailEnd/>
            </a:ln>
          </p:spPr>
          <p:txBody>
            <a:bodyPr lIns="91028" tIns="45515" rIns="91028" bIns="45515"/>
            <a:lstStyle/>
            <a:p>
              <a:pPr marL="0" marR="0" lvl="0" indent="0" algn="l" defTabSz="909836"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dirty="0">
                <a:ln>
                  <a:noFill/>
                </a:ln>
                <a:solidFill>
                  <a:srgbClr val="80808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TextBox 81"/>
            <p:cNvSpPr txBox="1">
              <a:spLocks noChangeArrowheads="1"/>
            </p:cNvSpPr>
            <p:nvPr/>
          </p:nvSpPr>
          <p:spPr bwMode="auto">
            <a:xfrm>
              <a:off x="4006195" y="732817"/>
              <a:ext cx="3113564" cy="281508"/>
            </a:xfrm>
            <a:prstGeom prst="rect">
              <a:avLst/>
            </a:prstGeom>
            <a:noFill/>
            <a:ln w="9525">
              <a:noFill/>
              <a:miter lim="800000"/>
              <a:headEnd/>
              <a:tailEnd/>
            </a:ln>
          </p:spPr>
          <p:txBody>
            <a:bodyPr lIns="91028" tIns="45515" rIns="91028" bIns="45515">
              <a:spAutoFit/>
            </a:bodyPr>
            <a:lstStyle/>
            <a:p>
              <a:pPr marL="0" marR="0" lvl="0" indent="0" algn="l" defTabSz="909836" rtl="0" eaLnBrk="1" fontAlgn="auto" latinLnBrk="0" hangingPunct="1">
                <a:lnSpc>
                  <a:spcPct val="100000"/>
                </a:lnSpc>
                <a:spcBef>
                  <a:spcPts val="0"/>
                </a:spcBef>
                <a:spcAft>
                  <a:spcPts val="0"/>
                </a:spcAft>
                <a:buClrTx/>
                <a:buSzTx/>
                <a:buFontTx/>
                <a:buNone/>
                <a:tabLst/>
                <a:defRPr/>
              </a:pPr>
              <a:r>
                <a:rPr kumimoji="0" lang="zh-CN" altLang="en-US" sz="1756"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在此处添加小标题</a:t>
              </a:r>
            </a:p>
          </p:txBody>
        </p:sp>
        <p:sp>
          <p:nvSpPr>
            <p:cNvPr id="13" name="TextBox 82"/>
            <p:cNvSpPr txBox="1">
              <a:spLocks noChangeArrowheads="1"/>
            </p:cNvSpPr>
            <p:nvPr/>
          </p:nvSpPr>
          <p:spPr bwMode="auto">
            <a:xfrm>
              <a:off x="4087246" y="1006754"/>
              <a:ext cx="3063098" cy="747070"/>
            </a:xfrm>
            <a:prstGeom prst="rect">
              <a:avLst/>
            </a:prstGeom>
            <a:noFill/>
            <a:ln w="9525">
              <a:noFill/>
              <a:miter lim="800000"/>
              <a:headEnd/>
              <a:tailEnd/>
            </a:ln>
          </p:spPr>
          <p:txBody>
            <a:bodyPr lIns="0" tIns="45515" rIns="0" bIns="45515">
              <a:spAutoFit/>
            </a:bodyPr>
            <a:lstStyle/>
            <a:p>
              <a:pPr marL="0" marR="0" lvl="0" indent="0" algn="just" defTabSz="909836"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请在此处添加您需要的文字内容请在此处添加您需要的文字内容请在此处添加您需要的文字内容请在此处添加您需要的文字内容请在此处添加您需要的文字内容</a:t>
              </a:r>
            </a:p>
          </p:txBody>
        </p:sp>
      </p:grpSp>
      <p:grpSp>
        <p:nvGrpSpPr>
          <p:cNvPr id="14" name="组合 13"/>
          <p:cNvGrpSpPr>
            <a:grpSpLocks/>
          </p:cNvGrpSpPr>
          <p:nvPr/>
        </p:nvGrpSpPr>
        <p:grpSpPr bwMode="auto">
          <a:xfrm>
            <a:off x="7023741" y="4924133"/>
            <a:ext cx="4367937" cy="1313385"/>
            <a:chOff x="3793629" y="732817"/>
            <a:chExt cx="3356715" cy="1021007"/>
          </a:xfrm>
        </p:grpSpPr>
        <p:sp>
          <p:nvSpPr>
            <p:cNvPr id="15" name="椭圆 14"/>
            <p:cNvSpPr>
              <a:spLocks noChangeArrowheads="1"/>
            </p:cNvSpPr>
            <p:nvPr/>
          </p:nvSpPr>
          <p:spPr bwMode="auto">
            <a:xfrm>
              <a:off x="3793629" y="795335"/>
              <a:ext cx="180000" cy="180000"/>
            </a:xfrm>
            <a:prstGeom prst="ellipse">
              <a:avLst/>
            </a:prstGeom>
            <a:solidFill>
              <a:schemeClr val="accent2"/>
            </a:solidFill>
            <a:ln w="38100" algn="ctr">
              <a:solidFill>
                <a:schemeClr val="bg2"/>
              </a:solidFill>
              <a:round/>
              <a:headEnd/>
              <a:tailEnd/>
            </a:ln>
          </p:spPr>
          <p:txBody>
            <a:bodyPr lIns="91028" tIns="45515" rIns="91028" bIns="45515"/>
            <a:lstStyle/>
            <a:p>
              <a:pPr marL="0" marR="0" lvl="0" indent="0" algn="l" defTabSz="909836"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srgbClr val="80808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TextBox 81"/>
            <p:cNvSpPr txBox="1">
              <a:spLocks noChangeArrowheads="1"/>
            </p:cNvSpPr>
            <p:nvPr/>
          </p:nvSpPr>
          <p:spPr bwMode="auto">
            <a:xfrm>
              <a:off x="4006292" y="732817"/>
              <a:ext cx="3113453" cy="266554"/>
            </a:xfrm>
            <a:prstGeom prst="rect">
              <a:avLst/>
            </a:prstGeom>
            <a:noFill/>
            <a:ln w="9525">
              <a:noFill/>
              <a:miter lim="800000"/>
              <a:headEnd/>
              <a:tailEnd/>
            </a:ln>
          </p:spPr>
          <p:txBody>
            <a:bodyPr lIns="91028" tIns="45515" rIns="91028" bIns="45515">
              <a:spAutoFit/>
            </a:bodyPr>
            <a:lstStyle/>
            <a:p>
              <a:pPr marL="0" marR="0" lvl="0" indent="0" algn="l" defTabSz="909836" rtl="0" eaLnBrk="1" fontAlgn="auto" latinLnBrk="0" hangingPunct="1">
                <a:lnSpc>
                  <a:spcPct val="100000"/>
                </a:lnSpc>
                <a:spcBef>
                  <a:spcPts val="0"/>
                </a:spcBef>
                <a:spcAft>
                  <a:spcPts val="0"/>
                </a:spcAft>
                <a:buClrTx/>
                <a:buSzTx/>
                <a:buFontTx/>
                <a:buNone/>
                <a:tabLst/>
                <a:defRPr/>
              </a:pPr>
              <a:r>
                <a:rPr kumimoji="0" lang="zh-CN" altLang="en-US" sz="1631" b="0" i="0" u="none" strike="noStrike" kern="120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在此处添加小标题</a:t>
              </a:r>
            </a:p>
          </p:txBody>
        </p:sp>
        <p:sp>
          <p:nvSpPr>
            <p:cNvPr id="17" name="TextBox 82"/>
            <p:cNvSpPr txBox="1">
              <a:spLocks noChangeArrowheads="1"/>
            </p:cNvSpPr>
            <p:nvPr/>
          </p:nvSpPr>
          <p:spPr bwMode="auto">
            <a:xfrm>
              <a:off x="4087380" y="1006754"/>
              <a:ext cx="3062964" cy="747070"/>
            </a:xfrm>
            <a:prstGeom prst="rect">
              <a:avLst/>
            </a:prstGeom>
            <a:noFill/>
            <a:ln w="9525">
              <a:noFill/>
              <a:miter lim="800000"/>
              <a:headEnd/>
              <a:tailEnd/>
            </a:ln>
          </p:spPr>
          <p:txBody>
            <a:bodyPr lIns="0" tIns="45515" rIns="0" bIns="45515">
              <a:spAutoFit/>
            </a:bodyPr>
            <a:lstStyle/>
            <a:p>
              <a:pPr marL="0" marR="0" lvl="0" indent="0" algn="just" defTabSz="909836" rtl="0" eaLnBrk="1" fontAlgn="auto" latinLnBrk="0" hangingPunct="1">
                <a:lnSpc>
                  <a:spcPct val="150000"/>
                </a:lnSpc>
                <a:spcBef>
                  <a:spcPts val="0"/>
                </a:spcBef>
                <a:spcAft>
                  <a:spcPts val="0"/>
                </a:spcAft>
                <a:buClrTx/>
                <a:buSzTx/>
                <a:buFontTx/>
                <a:buNone/>
                <a:tabLst/>
                <a:defRPr/>
              </a:pPr>
              <a:r>
                <a:rPr kumimoji="0" lang="zh-CN" altLang="en-US" sz="1255"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请在此处添加您需要的文字内容请在此处添加您需要的文字内容请在此处添加您需要的文字内容请在此处添加您需要的文字内容请在此处添加您需要的文字内容</a:t>
              </a:r>
            </a:p>
          </p:txBody>
        </p:sp>
      </p:grpSp>
    </p:spTree>
    <p:extLst>
      <p:ext uri="{BB962C8B-B14F-4D97-AF65-F5344CB8AC3E}">
        <p14:creationId xmlns:p14="http://schemas.microsoft.com/office/powerpoint/2010/main" val="19894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5"/>
          <p:cNvSpPr/>
          <p:nvPr/>
        </p:nvSpPr>
        <p:spPr bwMode="auto">
          <a:xfrm>
            <a:off x="5131776" y="4757887"/>
            <a:ext cx="4095745" cy="713869"/>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4"/>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3" name="圆角矩形 5"/>
          <p:cNvSpPr/>
          <p:nvPr/>
        </p:nvSpPr>
        <p:spPr bwMode="auto">
          <a:xfrm>
            <a:off x="5131776" y="1638603"/>
            <a:ext cx="4095745" cy="713869"/>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C9062C"/>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4" name="TextBox 27"/>
          <p:cNvSpPr txBox="1"/>
          <p:nvPr/>
        </p:nvSpPr>
        <p:spPr>
          <a:xfrm>
            <a:off x="5938088" y="1744653"/>
            <a:ext cx="2440092" cy="478272"/>
          </a:xfrm>
          <a:prstGeom prst="rect">
            <a:avLst/>
          </a:prstGeom>
          <a:noFill/>
        </p:spPr>
        <p:txBody>
          <a:bodyPr wrap="none" rtlCol="0">
            <a:spAutoFit/>
          </a:bodyPr>
          <a:lstStyle/>
          <a:p>
            <a:pPr marL="0" marR="0" lvl="0" indent="0" algn="l" defTabSz="1213722" rtl="0" eaLnBrk="1" fontAlgn="auto" latinLnBrk="0" hangingPunct="1">
              <a:lnSpc>
                <a:spcPct val="100000"/>
              </a:lnSpc>
              <a:spcBef>
                <a:spcPts val="0"/>
              </a:spcBef>
              <a:spcAft>
                <a:spcPts val="0"/>
              </a:spcAft>
              <a:buClrTx/>
              <a:buSzTx/>
              <a:buFontTx/>
              <a:buNone/>
              <a:tabLst/>
              <a:defRPr/>
            </a:pPr>
            <a:r>
              <a:rPr kumimoji="0" lang="zh-CN" altLang="en-US" sz="2508" b="0" i="0" u="none" strike="noStrike" kern="1200" cap="none" spc="0" normalizeH="0" baseline="0" noProof="0" dirty="0">
                <a:ln>
                  <a:noFill/>
                </a:ln>
                <a:solidFill>
                  <a:srgbClr val="F8F8F8"/>
                </a:solidFill>
                <a:effectLst/>
                <a:uLnTx/>
                <a:uFillTx/>
                <a:latin typeface="微软雅黑"/>
                <a:ea typeface="微软雅黑"/>
                <a:cs typeface="+mn-cs"/>
              </a:rPr>
              <a:t>请输入您的标题</a:t>
            </a:r>
          </a:p>
        </p:txBody>
      </p:sp>
      <p:sp>
        <p:nvSpPr>
          <p:cNvPr id="5" name="空心弧 4"/>
          <p:cNvSpPr/>
          <p:nvPr/>
        </p:nvSpPr>
        <p:spPr bwMode="auto">
          <a:xfrm flipV="1">
            <a:off x="2122627" y="1079663"/>
            <a:ext cx="1831752" cy="1831752"/>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6" name="空心弧 5"/>
          <p:cNvSpPr/>
          <p:nvPr/>
        </p:nvSpPr>
        <p:spPr bwMode="auto">
          <a:xfrm rot="10800000" flipV="1">
            <a:off x="3592735" y="1406567"/>
            <a:ext cx="1831752" cy="1831752"/>
          </a:xfrm>
          <a:prstGeom prst="blockArc">
            <a:avLst>
              <a:gd name="adj1" fmla="val 5423681"/>
              <a:gd name="adj2" fmla="val 20860726"/>
              <a:gd name="adj3" fmla="val 17514"/>
            </a:avLst>
          </a:prstGeom>
          <a:solidFill>
            <a:srgbClr val="C9062C"/>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7" name="空心弧 6"/>
          <p:cNvSpPr/>
          <p:nvPr/>
        </p:nvSpPr>
        <p:spPr bwMode="auto">
          <a:xfrm rot="4631022" flipV="1">
            <a:off x="3635180" y="2925728"/>
            <a:ext cx="1831752" cy="1831752"/>
          </a:xfrm>
          <a:prstGeom prst="blockArc">
            <a:avLst>
              <a:gd name="adj1" fmla="val 1016882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8" name="空心弧 7"/>
          <p:cNvSpPr/>
          <p:nvPr/>
        </p:nvSpPr>
        <p:spPr bwMode="auto">
          <a:xfrm>
            <a:off x="2149393" y="4757888"/>
            <a:ext cx="1831752" cy="1831752"/>
          </a:xfrm>
          <a:prstGeom prst="blockArc">
            <a:avLst>
              <a:gd name="adj1" fmla="val 5423681"/>
              <a:gd name="adj2" fmla="val 20860726"/>
              <a:gd name="adj3" fmla="val 17514"/>
            </a:avLst>
          </a:prstGeom>
          <a:solidFill>
            <a:schemeClr val="accent5"/>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9" name="空心弧 8"/>
          <p:cNvSpPr/>
          <p:nvPr/>
        </p:nvSpPr>
        <p:spPr bwMode="auto">
          <a:xfrm rot="10800000">
            <a:off x="3619501" y="4430983"/>
            <a:ext cx="1831752" cy="1831752"/>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vert="horz" wrap="square" lIns="114673" tIns="57336" rIns="114673" bIns="57336" numCol="1" rtlCol="0" anchor="t" anchorCtr="0" compatLnSpc="1">
            <a:prstTxWarp prst="textNoShape">
              <a:avLst/>
            </a:prstTxWarp>
          </a:bodyPr>
          <a:lstStyle/>
          <a:p>
            <a:pPr marL="0" marR="0" lvl="0" indent="0" algn="l" defTabSz="1146751" rtl="0" eaLnBrk="1" fontAlgn="base" latinLnBrk="0" hangingPunct="1">
              <a:lnSpc>
                <a:spcPct val="100000"/>
              </a:lnSpc>
              <a:spcBef>
                <a:spcPct val="0"/>
              </a:spcBef>
              <a:spcAft>
                <a:spcPct val="0"/>
              </a:spcAft>
              <a:buClrTx/>
              <a:buSzTx/>
              <a:buFontTx/>
              <a:buNone/>
              <a:tabLst/>
              <a:defRPr/>
            </a:pPr>
            <a:endParaRPr kumimoji="0" lang="zh-CN" altLang="en-US" sz="2257"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
        <p:nvSpPr>
          <p:cNvPr id="10" name="TextBox 33"/>
          <p:cNvSpPr txBox="1"/>
          <p:nvPr/>
        </p:nvSpPr>
        <p:spPr>
          <a:xfrm>
            <a:off x="4210513" y="1889553"/>
            <a:ext cx="668773" cy="864211"/>
          </a:xfrm>
          <a:prstGeom prst="rect">
            <a:avLst/>
          </a:prstGeom>
          <a:noFill/>
        </p:spPr>
        <p:txBody>
          <a:bodyPr wrap="none" rtlCol="0">
            <a:spAutoFit/>
          </a:bodyPr>
          <a:lstStyle/>
          <a:p>
            <a:pPr marL="0" marR="0" lvl="0" indent="0" algn="l" defTabSz="1213722" rtl="0" eaLnBrk="1" fontAlgn="auto" latinLnBrk="0" hangingPunct="1">
              <a:lnSpc>
                <a:spcPct val="100000"/>
              </a:lnSpc>
              <a:spcBef>
                <a:spcPts val="0"/>
              </a:spcBef>
              <a:spcAft>
                <a:spcPts val="0"/>
              </a:spcAft>
              <a:buClrTx/>
              <a:buSzTx/>
              <a:buFontTx/>
              <a:buNone/>
              <a:tabLst/>
              <a:defRPr/>
            </a:pPr>
            <a:r>
              <a:rPr kumimoji="0" lang="en-US" altLang="zh-CN" sz="5016" b="1" i="0" u="none" strike="noStrike" kern="1200" cap="none" spc="0" normalizeH="0" baseline="0" noProof="0" dirty="0">
                <a:ln>
                  <a:noFill/>
                </a:ln>
                <a:solidFill>
                  <a:srgbClr val="A1A1A1"/>
                </a:solidFill>
                <a:effectLst/>
                <a:uLnTx/>
                <a:uFillTx/>
                <a:latin typeface="微软雅黑"/>
                <a:ea typeface="微软雅黑"/>
                <a:cs typeface="+mn-cs"/>
              </a:rPr>
              <a:t>A</a:t>
            </a:r>
            <a:endParaRPr kumimoji="0" lang="zh-CN" altLang="en-US" sz="5016" b="1" i="0" u="none" strike="noStrike" kern="1200" cap="none" spc="0" normalizeH="0" baseline="0" noProof="0" dirty="0">
              <a:ln>
                <a:noFill/>
              </a:ln>
              <a:solidFill>
                <a:srgbClr val="A1A1A1"/>
              </a:solidFill>
              <a:effectLst/>
              <a:uLnTx/>
              <a:uFillTx/>
              <a:latin typeface="微软雅黑"/>
              <a:ea typeface="微软雅黑"/>
              <a:cs typeface="+mn-cs"/>
            </a:endParaRPr>
          </a:p>
        </p:txBody>
      </p:sp>
      <p:sp>
        <p:nvSpPr>
          <p:cNvPr id="11" name="TextBox 34"/>
          <p:cNvSpPr txBox="1"/>
          <p:nvPr/>
        </p:nvSpPr>
        <p:spPr>
          <a:xfrm>
            <a:off x="4210513" y="4918982"/>
            <a:ext cx="623889" cy="864211"/>
          </a:xfrm>
          <a:prstGeom prst="rect">
            <a:avLst/>
          </a:prstGeom>
          <a:noFill/>
        </p:spPr>
        <p:txBody>
          <a:bodyPr wrap="none" rtlCol="0">
            <a:spAutoFit/>
          </a:bodyPr>
          <a:lstStyle/>
          <a:p>
            <a:pPr marL="0" marR="0" lvl="0" indent="0" algn="l" defTabSz="1213722" rtl="0" eaLnBrk="1" fontAlgn="auto" latinLnBrk="0" hangingPunct="1">
              <a:lnSpc>
                <a:spcPct val="100000"/>
              </a:lnSpc>
              <a:spcBef>
                <a:spcPts val="0"/>
              </a:spcBef>
              <a:spcAft>
                <a:spcPts val="0"/>
              </a:spcAft>
              <a:buClrTx/>
              <a:buSzTx/>
              <a:buFontTx/>
              <a:buNone/>
              <a:tabLst/>
              <a:defRPr/>
            </a:pPr>
            <a:r>
              <a:rPr kumimoji="0" lang="en-US" altLang="zh-CN" sz="5016" b="1" i="0" u="none" strike="noStrike" kern="1200" cap="none" spc="0" normalizeH="0" baseline="0" noProof="0" dirty="0">
                <a:ln>
                  <a:noFill/>
                </a:ln>
                <a:solidFill>
                  <a:srgbClr val="000000"/>
                </a:solidFill>
                <a:effectLst/>
                <a:uLnTx/>
                <a:uFillTx/>
                <a:latin typeface="微软雅黑"/>
                <a:ea typeface="微软雅黑"/>
                <a:cs typeface="+mn-cs"/>
              </a:rPr>
              <a:t>B</a:t>
            </a:r>
            <a:endParaRPr kumimoji="0" lang="zh-CN" altLang="en-US" sz="5016" b="1" i="0" u="none" strike="noStrike" kern="1200" cap="none" spc="0" normalizeH="0" baseline="0" noProof="0" dirty="0">
              <a:ln>
                <a:noFill/>
              </a:ln>
              <a:solidFill>
                <a:srgbClr val="000000"/>
              </a:solidFill>
              <a:effectLst/>
              <a:uLnTx/>
              <a:uFillTx/>
              <a:latin typeface="微软雅黑"/>
              <a:ea typeface="微软雅黑"/>
              <a:cs typeface="+mn-cs"/>
            </a:endParaRPr>
          </a:p>
        </p:txBody>
      </p:sp>
      <p:sp>
        <p:nvSpPr>
          <p:cNvPr id="12" name="TextBox 35"/>
          <p:cNvSpPr txBox="1"/>
          <p:nvPr/>
        </p:nvSpPr>
        <p:spPr>
          <a:xfrm>
            <a:off x="5647279" y="2561281"/>
            <a:ext cx="5325135" cy="902939"/>
          </a:xfrm>
          <a:prstGeom prst="rect">
            <a:avLst/>
          </a:prstGeom>
          <a:noFill/>
        </p:spPr>
        <p:txBody>
          <a:bodyPr wrap="square" rtlCol="0">
            <a:spAutoFit/>
          </a:bodyPr>
          <a:lstStyle/>
          <a:p>
            <a:pPr marL="0" marR="0" lvl="0" indent="0" algn="l" defTabSz="1213722" rtl="0" eaLnBrk="1" fontAlgn="auto" latinLnBrk="0" hangingPunct="1">
              <a:lnSpc>
                <a:spcPct val="150000"/>
              </a:lnSpc>
              <a:spcBef>
                <a:spcPts val="0"/>
              </a:spcBef>
              <a:spcAft>
                <a:spcPts val="0"/>
              </a:spcAft>
              <a:buClrTx/>
              <a:buSzTx/>
              <a:buFontTx/>
              <a:buNone/>
              <a:tabLst/>
              <a:defRPr/>
            </a:pPr>
            <a:r>
              <a:rPr kumimoji="0" lang="zh-CN" altLang="en-US" sz="1756"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这里输入您的文字这里输入您的文字这里输入您的文字这里输入您的文字这里输入您</a:t>
            </a:r>
          </a:p>
        </p:txBody>
      </p:sp>
      <p:sp>
        <p:nvSpPr>
          <p:cNvPr id="13" name="TextBox 36"/>
          <p:cNvSpPr txBox="1"/>
          <p:nvPr/>
        </p:nvSpPr>
        <p:spPr>
          <a:xfrm>
            <a:off x="5647279" y="5443802"/>
            <a:ext cx="5415439" cy="902939"/>
          </a:xfrm>
          <a:prstGeom prst="rect">
            <a:avLst/>
          </a:prstGeom>
          <a:noFill/>
        </p:spPr>
        <p:txBody>
          <a:bodyPr wrap="square" rtlCol="0">
            <a:spAutoFit/>
          </a:bodyPr>
          <a:lstStyle>
            <a:defPPr>
              <a:defRPr lang="zh-CN"/>
            </a:defPPr>
            <a:lvl1pPr>
              <a:lnSpc>
                <a:spcPct val="150000"/>
              </a:lnSpc>
              <a:defRPr sz="1400">
                <a:solidFill>
                  <a:schemeClr val="tx1">
                    <a:lumMod val="50000"/>
                    <a:lumOff val="50000"/>
                  </a:schemeClr>
                </a:solidFill>
                <a:latin typeface="+mn-ea"/>
              </a:defRPr>
            </a:lvl1pPr>
          </a:lstStyle>
          <a:p>
            <a:pPr marL="0" marR="0" lvl="0" indent="0" algn="l" defTabSz="1213722" rtl="0" eaLnBrk="1" fontAlgn="auto" latinLnBrk="0" hangingPunct="1">
              <a:lnSpc>
                <a:spcPct val="150000"/>
              </a:lnSpc>
              <a:spcBef>
                <a:spcPts val="0"/>
              </a:spcBef>
              <a:spcAft>
                <a:spcPts val="0"/>
              </a:spcAft>
              <a:buClrTx/>
              <a:buSzTx/>
              <a:buFontTx/>
              <a:buNone/>
              <a:tabLst/>
              <a:defRPr/>
            </a:pPr>
            <a:r>
              <a:rPr kumimoji="0" lang="zh-CN" altLang="en-US" sz="1756"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这里输入您的文字这里输入您的文字这里输入您的文字这里输入您的文字这里输入您</a:t>
            </a:r>
          </a:p>
        </p:txBody>
      </p:sp>
      <p:sp>
        <p:nvSpPr>
          <p:cNvPr id="14" name="TextBox 37"/>
          <p:cNvSpPr txBox="1"/>
          <p:nvPr/>
        </p:nvSpPr>
        <p:spPr>
          <a:xfrm>
            <a:off x="5938088" y="4876773"/>
            <a:ext cx="2440092" cy="478272"/>
          </a:xfrm>
          <a:prstGeom prst="rect">
            <a:avLst/>
          </a:prstGeom>
          <a:noFill/>
        </p:spPr>
        <p:txBody>
          <a:bodyPr wrap="none" rtlCol="0">
            <a:spAutoFit/>
          </a:bodyPr>
          <a:lstStyle/>
          <a:p>
            <a:pPr marL="0" marR="0" lvl="0" indent="0" algn="l" defTabSz="1213722" rtl="0" eaLnBrk="1" fontAlgn="auto" latinLnBrk="0" hangingPunct="1">
              <a:lnSpc>
                <a:spcPct val="100000"/>
              </a:lnSpc>
              <a:spcBef>
                <a:spcPts val="0"/>
              </a:spcBef>
              <a:spcAft>
                <a:spcPts val="0"/>
              </a:spcAft>
              <a:buClrTx/>
              <a:buSzTx/>
              <a:buFontTx/>
              <a:buNone/>
              <a:tabLst/>
              <a:defRPr/>
            </a:pPr>
            <a:r>
              <a:rPr kumimoji="0" lang="zh-CN" altLang="en-US" sz="2508"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请输入您的标题</a:t>
            </a:r>
          </a:p>
        </p:txBody>
      </p:sp>
    </p:spTree>
    <p:extLst>
      <p:ext uri="{BB962C8B-B14F-4D97-AF65-F5344CB8AC3E}">
        <p14:creationId xmlns:p14="http://schemas.microsoft.com/office/powerpoint/2010/main" val="86083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500"/>
                                        <p:tgtEl>
                                          <p:spTgt spid="8"/>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4"/>
                                        </p:tgtEl>
                                        <p:attrNameLst>
                                          <p:attrName>style.visibility</p:attrName>
                                        </p:attrNameLst>
                                      </p:cBhvr>
                                      <p:to>
                                        <p:strVal val="visible"/>
                                      </p:to>
                                    </p:set>
                                    <p:anim calcmode="lin" valueType="num">
                                      <p:cBhvr>
                                        <p:cTn id="36"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4"/>
                                        </p:tgtEl>
                                        <p:attrNameLst>
                                          <p:attrName>ppt_y</p:attrName>
                                        </p:attrNameLst>
                                      </p:cBhvr>
                                      <p:tavLst>
                                        <p:tav tm="0">
                                          <p:val>
                                            <p:strVal val="#ppt_y"/>
                                          </p:val>
                                        </p:tav>
                                        <p:tav tm="100000">
                                          <p:val>
                                            <p:strVal val="#ppt_y"/>
                                          </p:val>
                                        </p:tav>
                                      </p:tavLst>
                                    </p:anim>
                                    <p:anim calcmode="lin" valueType="num">
                                      <p:cBhvr>
                                        <p:cTn id="38"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4"/>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strVal val="#ppt_x"/>
                                          </p:val>
                                        </p:tav>
                                        <p:tav tm="100000">
                                          <p:val>
                                            <p:strVal val="#ppt_x"/>
                                          </p:val>
                                        </p:tav>
                                      </p:tavLst>
                                    </p:anim>
                                    <p:anim calcmode="lin" valueType="num">
                                      <p:cBhvr>
                                        <p:cTn id="46" dur="5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0-#ppt_w/2"/>
                                          </p:val>
                                        </p:tav>
                                        <p:tav tm="100000">
                                          <p:val>
                                            <p:strVal val="#ppt_x"/>
                                          </p:val>
                                        </p:tav>
                                      </p:tavLst>
                                    </p:anim>
                                    <p:anim calcmode="lin" valueType="num">
                                      <p:cBhvr additive="base">
                                        <p:cTn id="51" dur="500" fill="hold"/>
                                        <p:tgtEl>
                                          <p:spTgt spid="11"/>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left)">
                                      <p:cBhvr>
                                        <p:cTn id="55" dur="500"/>
                                        <p:tgtEl>
                                          <p:spTgt spid="2"/>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 calcmode="lin" valueType="num">
                                      <p:cBhvr>
                                        <p:cTn id="59"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14"/>
                                        </p:tgtEl>
                                        <p:attrNameLst>
                                          <p:attrName>ppt_y</p:attrName>
                                        </p:attrNameLst>
                                      </p:cBhvr>
                                      <p:tavLst>
                                        <p:tav tm="0">
                                          <p:val>
                                            <p:strVal val="#ppt_y"/>
                                          </p:val>
                                        </p:tav>
                                        <p:tav tm="100000">
                                          <p:val>
                                            <p:strVal val="#ppt_y"/>
                                          </p:val>
                                        </p:tav>
                                      </p:tavLst>
                                    </p:anim>
                                    <p:anim calcmode="lin" valueType="num">
                                      <p:cBhvr>
                                        <p:cTn id="61"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14"/>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animBg="1"/>
      <p:bldP spid="8" grpId="0" animBg="1"/>
      <p:bldP spid="9" grpId="0" animBg="1"/>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4">
            <a:extLst>
              <a:ext uri="{FF2B5EF4-FFF2-40B4-BE49-F238E27FC236}">
                <a16:creationId xmlns:a16="http://schemas.microsoft.com/office/drawing/2014/main" xmlns="" id="{B6CA0DC0-7D99-416C-84F4-D9E5A6F427F7}"/>
              </a:ext>
            </a:extLst>
          </p:cNvPr>
          <p:cNvSpPr txBox="1">
            <a:spLocks/>
          </p:cNvSpPr>
          <p:nvPr/>
        </p:nvSpPr>
        <p:spPr>
          <a:xfrm>
            <a:off x="5326288" y="1373504"/>
            <a:ext cx="1557655" cy="426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pPr>
            <a:r>
              <a:rPr lang="en-US" sz="2800" spc="-10" dirty="0">
                <a:latin typeface="Microsoft YaHei"/>
                <a:cs typeface="Microsoft YaHei"/>
              </a:rPr>
              <a:t>Contents</a:t>
            </a:r>
            <a:endParaRPr lang="en-US" sz="2800" dirty="0">
              <a:latin typeface="Microsoft YaHei"/>
              <a:cs typeface="Microsoft YaHei"/>
            </a:endParaRPr>
          </a:p>
        </p:txBody>
      </p:sp>
      <p:grpSp>
        <p:nvGrpSpPr>
          <p:cNvPr id="14" name="组合 13">
            <a:extLst>
              <a:ext uri="{FF2B5EF4-FFF2-40B4-BE49-F238E27FC236}">
                <a16:creationId xmlns:a16="http://schemas.microsoft.com/office/drawing/2014/main" xmlns="" id="{727FF38B-CB58-46C3-A4BD-51EC66B50126}"/>
              </a:ext>
            </a:extLst>
          </p:cNvPr>
          <p:cNvGrpSpPr/>
          <p:nvPr/>
        </p:nvGrpSpPr>
        <p:grpSpPr>
          <a:xfrm>
            <a:off x="4527747" y="4785"/>
            <a:ext cx="3154736" cy="1294893"/>
            <a:chOff x="4527747" y="4785"/>
            <a:chExt cx="3154736" cy="1294893"/>
          </a:xfrm>
          <a:solidFill>
            <a:srgbClr val="C9062C"/>
          </a:solidFill>
        </p:grpSpPr>
        <p:sp>
          <p:nvSpPr>
            <p:cNvPr id="15" name="流程图: 终止 14">
              <a:extLst>
                <a:ext uri="{FF2B5EF4-FFF2-40B4-BE49-F238E27FC236}">
                  <a16:creationId xmlns:a16="http://schemas.microsoft.com/office/drawing/2014/main" xmlns="" id="{6517E228-961C-48CA-BA52-E909CC532840}"/>
                </a:ext>
              </a:extLst>
            </p:cNvPr>
            <p:cNvSpPr/>
            <p:nvPr/>
          </p:nvSpPr>
          <p:spPr>
            <a:xfrm>
              <a:off x="5143500" y="433929"/>
              <a:ext cx="1931669" cy="865749"/>
            </a:xfrm>
            <a:prstGeom prst="flowChartTerminator">
              <a:avLst/>
            </a:prstGeom>
            <a:grpFill/>
            <a:ln>
              <a:solidFill>
                <a:srgbClr val="C90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a:extLst>
                <a:ext uri="{FF2B5EF4-FFF2-40B4-BE49-F238E27FC236}">
                  <a16:creationId xmlns:a16="http://schemas.microsoft.com/office/drawing/2014/main" xmlns="" id="{AFD62500-239F-4B11-A7A8-902A3AD1D88C}"/>
                </a:ext>
              </a:extLst>
            </p:cNvPr>
            <p:cNvSpPr/>
            <p:nvPr/>
          </p:nvSpPr>
          <p:spPr>
            <a:xfrm flipV="1">
              <a:off x="4527747" y="4785"/>
              <a:ext cx="3154736" cy="1176604"/>
            </a:xfrm>
            <a:prstGeom prst="trapezoid">
              <a:avLst>
                <a:gd name="adj" fmla="val 60065"/>
              </a:avLst>
            </a:prstGeom>
            <a:grpFill/>
            <a:ln>
              <a:solidFill>
                <a:srgbClr val="C90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object 3">
            <a:extLst>
              <a:ext uri="{FF2B5EF4-FFF2-40B4-BE49-F238E27FC236}">
                <a16:creationId xmlns:a16="http://schemas.microsoft.com/office/drawing/2014/main" xmlns="" id="{F96B7F0A-3B6A-4A1B-8A3C-E3165AF35F54}"/>
              </a:ext>
            </a:extLst>
          </p:cNvPr>
          <p:cNvSpPr txBox="1"/>
          <p:nvPr/>
        </p:nvSpPr>
        <p:spPr>
          <a:xfrm>
            <a:off x="5482815" y="515746"/>
            <a:ext cx="1244600" cy="731520"/>
          </a:xfrm>
          <a:prstGeom prst="rect">
            <a:avLst/>
          </a:prstGeom>
        </p:spPr>
        <p:txBody>
          <a:bodyPr vert="horz" wrap="square" lIns="0" tIns="0" rIns="0" bIns="0" rtlCol="0">
            <a:spAutoFit/>
          </a:bodyPr>
          <a:lstStyle/>
          <a:p>
            <a:pPr marL="12700">
              <a:lnSpc>
                <a:spcPct val="100000"/>
              </a:lnSpc>
            </a:pPr>
            <a:r>
              <a:rPr sz="4800" b="1" dirty="0">
                <a:solidFill>
                  <a:srgbClr val="FFFFFF"/>
                </a:solidFill>
                <a:latin typeface="Microsoft YaHei"/>
                <a:cs typeface="Microsoft YaHei"/>
              </a:rPr>
              <a:t>目录</a:t>
            </a:r>
            <a:endParaRPr sz="4800" dirty="0">
              <a:latin typeface="Microsoft YaHei"/>
              <a:cs typeface="Microsoft YaHei"/>
            </a:endParaRPr>
          </a:p>
        </p:txBody>
      </p:sp>
      <p:sp>
        <p:nvSpPr>
          <p:cNvPr id="23" name="矩形 22">
            <a:extLst>
              <a:ext uri="{FF2B5EF4-FFF2-40B4-BE49-F238E27FC236}">
                <a16:creationId xmlns:a16="http://schemas.microsoft.com/office/drawing/2014/main" xmlns="" id="{D968012E-95DF-4493-BDCF-B502FE3D23AD}"/>
              </a:ext>
            </a:extLst>
          </p:cNvPr>
          <p:cNvSpPr/>
          <p:nvPr/>
        </p:nvSpPr>
        <p:spPr>
          <a:xfrm rot="5400000">
            <a:off x="5920156" y="709245"/>
            <a:ext cx="351694" cy="12192002"/>
          </a:xfrm>
          <a:prstGeom prst="rect">
            <a:avLst/>
          </a:prstGeom>
          <a:solidFill>
            <a:srgbClr val="1C37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0" name="Freeform 5">
            <a:extLst>
              <a:ext uri="{FF2B5EF4-FFF2-40B4-BE49-F238E27FC236}">
                <a16:creationId xmlns:a16="http://schemas.microsoft.com/office/drawing/2014/main" xmlns="" id="{BCD86C4C-34A4-4BFF-878B-A45E0DDFCA44}"/>
              </a:ext>
            </a:extLst>
          </p:cNvPr>
          <p:cNvSpPr>
            <a:spLocks/>
          </p:cNvSpPr>
          <p:nvPr/>
        </p:nvSpPr>
        <p:spPr bwMode="auto">
          <a:xfrm rot="16200000">
            <a:off x="1928149" y="3091944"/>
            <a:ext cx="1086573" cy="1172769"/>
          </a:xfrm>
          <a:custGeom>
            <a:avLst/>
            <a:gdLst>
              <a:gd name="T0" fmla="*/ 667 w 716"/>
              <a:gd name="T1" fmla="*/ 166 h 802"/>
              <a:gd name="T2" fmla="*/ 407 w 716"/>
              <a:gd name="T3" fmla="*/ 16 h 802"/>
              <a:gd name="T4" fmla="*/ 309 w 716"/>
              <a:gd name="T5" fmla="*/ 16 h 802"/>
              <a:gd name="T6" fmla="*/ 49 w 716"/>
              <a:gd name="T7" fmla="*/ 166 h 802"/>
              <a:gd name="T8" fmla="*/ 0 w 716"/>
              <a:gd name="T9" fmla="*/ 251 h 802"/>
              <a:gd name="T10" fmla="*/ 0 w 716"/>
              <a:gd name="T11" fmla="*/ 551 h 802"/>
              <a:gd name="T12" fmla="*/ 49 w 716"/>
              <a:gd name="T13" fmla="*/ 636 h 802"/>
              <a:gd name="T14" fmla="*/ 309 w 716"/>
              <a:gd name="T15" fmla="*/ 786 h 802"/>
              <a:gd name="T16" fmla="*/ 407 w 716"/>
              <a:gd name="T17" fmla="*/ 786 h 802"/>
              <a:gd name="T18" fmla="*/ 667 w 716"/>
              <a:gd name="T19" fmla="*/ 636 h 802"/>
              <a:gd name="T20" fmla="*/ 716 w 716"/>
              <a:gd name="T21" fmla="*/ 551 h 802"/>
              <a:gd name="T22" fmla="*/ 716 w 716"/>
              <a:gd name="T23" fmla="*/ 251 h 802"/>
              <a:gd name="T24" fmla="*/ 667 w 716"/>
              <a:gd name="T25" fmla="*/ 166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6" h="802">
                <a:moveTo>
                  <a:pt x="667" y="166"/>
                </a:moveTo>
                <a:cubicBezTo>
                  <a:pt x="407" y="16"/>
                  <a:pt x="407" y="16"/>
                  <a:pt x="407" y="16"/>
                </a:cubicBezTo>
                <a:cubicBezTo>
                  <a:pt x="380" y="0"/>
                  <a:pt x="336" y="0"/>
                  <a:pt x="309" y="16"/>
                </a:cubicBezTo>
                <a:cubicBezTo>
                  <a:pt x="49" y="166"/>
                  <a:pt x="49" y="166"/>
                  <a:pt x="49" y="166"/>
                </a:cubicBezTo>
                <a:cubicBezTo>
                  <a:pt x="22" y="181"/>
                  <a:pt x="0" y="220"/>
                  <a:pt x="0" y="251"/>
                </a:cubicBezTo>
                <a:cubicBezTo>
                  <a:pt x="0" y="551"/>
                  <a:pt x="0" y="551"/>
                  <a:pt x="0" y="551"/>
                </a:cubicBezTo>
                <a:cubicBezTo>
                  <a:pt x="0" y="582"/>
                  <a:pt x="22" y="621"/>
                  <a:pt x="49" y="636"/>
                </a:cubicBezTo>
                <a:cubicBezTo>
                  <a:pt x="309" y="786"/>
                  <a:pt x="309" y="786"/>
                  <a:pt x="309" y="786"/>
                </a:cubicBezTo>
                <a:cubicBezTo>
                  <a:pt x="336" y="802"/>
                  <a:pt x="380" y="802"/>
                  <a:pt x="407" y="786"/>
                </a:cubicBezTo>
                <a:cubicBezTo>
                  <a:pt x="667" y="636"/>
                  <a:pt x="667" y="636"/>
                  <a:pt x="667" y="636"/>
                </a:cubicBezTo>
                <a:cubicBezTo>
                  <a:pt x="694" y="621"/>
                  <a:pt x="716" y="582"/>
                  <a:pt x="716" y="551"/>
                </a:cubicBezTo>
                <a:cubicBezTo>
                  <a:pt x="716" y="251"/>
                  <a:pt x="716" y="251"/>
                  <a:pt x="716" y="251"/>
                </a:cubicBezTo>
                <a:cubicBezTo>
                  <a:pt x="716" y="220"/>
                  <a:pt x="694" y="181"/>
                  <a:pt x="667" y="166"/>
                </a:cubicBezTo>
                <a:close/>
              </a:path>
            </a:pathLst>
          </a:custGeom>
          <a:solidFill>
            <a:srgbClr val="C9062C"/>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a:extLst>
              <a:ext uri="{FF2B5EF4-FFF2-40B4-BE49-F238E27FC236}">
                <a16:creationId xmlns:a16="http://schemas.microsoft.com/office/drawing/2014/main" xmlns="" id="{D6B4FDC6-BF2D-454D-B8A9-482ED9EEDBE6}"/>
              </a:ext>
            </a:extLst>
          </p:cNvPr>
          <p:cNvSpPr txBox="1"/>
          <p:nvPr/>
        </p:nvSpPr>
        <p:spPr>
          <a:xfrm>
            <a:off x="1642504" y="4345909"/>
            <a:ext cx="1648943" cy="531877"/>
          </a:xfrm>
          <a:prstGeom prst="rect">
            <a:avLst/>
          </a:prstGeom>
          <a:noFill/>
        </p:spPr>
        <p:txBody>
          <a:bodyPr wrap="square" rtlCol="0">
            <a:spAutoFit/>
          </a:bodyPr>
          <a:lstStyle/>
          <a:p>
            <a:pPr algn="ctr" defTabSz="457200">
              <a:lnSpc>
                <a:spcPct val="110000"/>
              </a:lnSpc>
            </a:pPr>
            <a:r>
              <a:rPr kumimoji="1" lang="zh-CN" altLang="en-US" sz="2800" b="1" dirty="0">
                <a:solidFill>
                  <a:srgbClr val="1E2327"/>
                </a:solidFill>
                <a:latin typeface="Century Gothic"/>
                <a:ea typeface="微软雅黑" panose="020B0503020204020204" pitchFamily="34" charset="-122"/>
              </a:rPr>
              <a:t>输入标题</a:t>
            </a:r>
          </a:p>
        </p:txBody>
      </p:sp>
      <p:sp>
        <p:nvSpPr>
          <p:cNvPr id="20" name="文本框 19">
            <a:extLst>
              <a:ext uri="{FF2B5EF4-FFF2-40B4-BE49-F238E27FC236}">
                <a16:creationId xmlns:a16="http://schemas.microsoft.com/office/drawing/2014/main" xmlns="" id="{02B3D391-9086-401D-A415-CCA39000BFEB}"/>
              </a:ext>
            </a:extLst>
          </p:cNvPr>
          <p:cNvSpPr txBox="1"/>
          <p:nvPr/>
        </p:nvSpPr>
        <p:spPr>
          <a:xfrm>
            <a:off x="2134074" y="3425346"/>
            <a:ext cx="656492" cy="553998"/>
          </a:xfrm>
          <a:prstGeom prst="rect">
            <a:avLst/>
          </a:prstGeom>
          <a:noFill/>
        </p:spPr>
        <p:txBody>
          <a:bodyPr wrap="square" rtlCol="0">
            <a:spAutoFit/>
          </a:bodyPr>
          <a:lstStyle/>
          <a:p>
            <a:r>
              <a:rPr lang="en-US" altLang="zh-CN" sz="3000" b="1" dirty="0">
                <a:solidFill>
                  <a:schemeClr val="bg1"/>
                </a:solidFill>
                <a:latin typeface="微软雅黑" panose="020B0503020204020204" pitchFamily="34" charset="-122"/>
                <a:ea typeface="微软雅黑" panose="020B0503020204020204"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40" name="Freeform 5">
            <a:extLst>
              <a:ext uri="{FF2B5EF4-FFF2-40B4-BE49-F238E27FC236}">
                <a16:creationId xmlns:a16="http://schemas.microsoft.com/office/drawing/2014/main" xmlns="" id="{C32E0006-60AD-4534-A340-83FCF24238AA}"/>
              </a:ext>
            </a:extLst>
          </p:cNvPr>
          <p:cNvSpPr>
            <a:spLocks/>
          </p:cNvSpPr>
          <p:nvPr/>
        </p:nvSpPr>
        <p:spPr bwMode="auto">
          <a:xfrm rot="16200000">
            <a:off x="4347499" y="3091944"/>
            <a:ext cx="1086573" cy="1172769"/>
          </a:xfrm>
          <a:custGeom>
            <a:avLst/>
            <a:gdLst>
              <a:gd name="T0" fmla="*/ 667 w 716"/>
              <a:gd name="T1" fmla="*/ 166 h 802"/>
              <a:gd name="T2" fmla="*/ 407 w 716"/>
              <a:gd name="T3" fmla="*/ 16 h 802"/>
              <a:gd name="T4" fmla="*/ 309 w 716"/>
              <a:gd name="T5" fmla="*/ 16 h 802"/>
              <a:gd name="T6" fmla="*/ 49 w 716"/>
              <a:gd name="T7" fmla="*/ 166 h 802"/>
              <a:gd name="T8" fmla="*/ 0 w 716"/>
              <a:gd name="T9" fmla="*/ 251 h 802"/>
              <a:gd name="T10" fmla="*/ 0 w 716"/>
              <a:gd name="T11" fmla="*/ 551 h 802"/>
              <a:gd name="T12" fmla="*/ 49 w 716"/>
              <a:gd name="T13" fmla="*/ 636 h 802"/>
              <a:gd name="T14" fmla="*/ 309 w 716"/>
              <a:gd name="T15" fmla="*/ 786 h 802"/>
              <a:gd name="T16" fmla="*/ 407 w 716"/>
              <a:gd name="T17" fmla="*/ 786 h 802"/>
              <a:gd name="T18" fmla="*/ 667 w 716"/>
              <a:gd name="T19" fmla="*/ 636 h 802"/>
              <a:gd name="T20" fmla="*/ 716 w 716"/>
              <a:gd name="T21" fmla="*/ 551 h 802"/>
              <a:gd name="T22" fmla="*/ 716 w 716"/>
              <a:gd name="T23" fmla="*/ 251 h 802"/>
              <a:gd name="T24" fmla="*/ 667 w 716"/>
              <a:gd name="T25" fmla="*/ 166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6" h="802">
                <a:moveTo>
                  <a:pt x="667" y="166"/>
                </a:moveTo>
                <a:cubicBezTo>
                  <a:pt x="407" y="16"/>
                  <a:pt x="407" y="16"/>
                  <a:pt x="407" y="16"/>
                </a:cubicBezTo>
                <a:cubicBezTo>
                  <a:pt x="380" y="0"/>
                  <a:pt x="336" y="0"/>
                  <a:pt x="309" y="16"/>
                </a:cubicBezTo>
                <a:cubicBezTo>
                  <a:pt x="49" y="166"/>
                  <a:pt x="49" y="166"/>
                  <a:pt x="49" y="166"/>
                </a:cubicBezTo>
                <a:cubicBezTo>
                  <a:pt x="22" y="181"/>
                  <a:pt x="0" y="220"/>
                  <a:pt x="0" y="251"/>
                </a:cubicBezTo>
                <a:cubicBezTo>
                  <a:pt x="0" y="551"/>
                  <a:pt x="0" y="551"/>
                  <a:pt x="0" y="551"/>
                </a:cubicBezTo>
                <a:cubicBezTo>
                  <a:pt x="0" y="582"/>
                  <a:pt x="22" y="621"/>
                  <a:pt x="49" y="636"/>
                </a:cubicBezTo>
                <a:cubicBezTo>
                  <a:pt x="309" y="786"/>
                  <a:pt x="309" y="786"/>
                  <a:pt x="309" y="786"/>
                </a:cubicBezTo>
                <a:cubicBezTo>
                  <a:pt x="336" y="802"/>
                  <a:pt x="380" y="802"/>
                  <a:pt x="407" y="786"/>
                </a:cubicBezTo>
                <a:cubicBezTo>
                  <a:pt x="667" y="636"/>
                  <a:pt x="667" y="636"/>
                  <a:pt x="667" y="636"/>
                </a:cubicBezTo>
                <a:cubicBezTo>
                  <a:pt x="694" y="621"/>
                  <a:pt x="716" y="582"/>
                  <a:pt x="716" y="551"/>
                </a:cubicBezTo>
                <a:cubicBezTo>
                  <a:pt x="716" y="251"/>
                  <a:pt x="716" y="251"/>
                  <a:pt x="716" y="251"/>
                </a:cubicBezTo>
                <a:cubicBezTo>
                  <a:pt x="716" y="220"/>
                  <a:pt x="694" y="181"/>
                  <a:pt x="667" y="166"/>
                </a:cubicBezTo>
                <a:close/>
              </a:path>
            </a:pathLst>
          </a:custGeom>
          <a:solidFill>
            <a:srgbClr val="C9062C"/>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1" name="文本框 40">
            <a:extLst>
              <a:ext uri="{FF2B5EF4-FFF2-40B4-BE49-F238E27FC236}">
                <a16:creationId xmlns:a16="http://schemas.microsoft.com/office/drawing/2014/main" xmlns="" id="{BF4CEC8E-F155-4DFB-ABD8-90A808CE16A3}"/>
              </a:ext>
            </a:extLst>
          </p:cNvPr>
          <p:cNvSpPr txBox="1"/>
          <p:nvPr/>
        </p:nvSpPr>
        <p:spPr>
          <a:xfrm>
            <a:off x="4061854" y="4345909"/>
            <a:ext cx="1648943" cy="531877"/>
          </a:xfrm>
          <a:prstGeom prst="rect">
            <a:avLst/>
          </a:prstGeom>
          <a:noFill/>
        </p:spPr>
        <p:txBody>
          <a:bodyPr wrap="square" rtlCol="0">
            <a:spAutoFit/>
          </a:bodyPr>
          <a:lstStyle/>
          <a:p>
            <a:pPr algn="ctr" defTabSz="457200">
              <a:lnSpc>
                <a:spcPct val="110000"/>
              </a:lnSpc>
            </a:pPr>
            <a:r>
              <a:rPr kumimoji="1" lang="zh-CN" altLang="en-US" sz="2800" b="1" dirty="0">
                <a:solidFill>
                  <a:srgbClr val="1E2327"/>
                </a:solidFill>
                <a:latin typeface="Century Gothic"/>
                <a:ea typeface="微软雅黑" panose="020B0503020204020204" pitchFamily="34" charset="-122"/>
              </a:rPr>
              <a:t>输入标题</a:t>
            </a:r>
          </a:p>
        </p:txBody>
      </p:sp>
      <p:sp>
        <p:nvSpPr>
          <p:cNvPr id="42" name="文本框 41">
            <a:extLst>
              <a:ext uri="{FF2B5EF4-FFF2-40B4-BE49-F238E27FC236}">
                <a16:creationId xmlns:a16="http://schemas.microsoft.com/office/drawing/2014/main" xmlns="" id="{8773401F-4137-4599-A39F-BD6B73795E02}"/>
              </a:ext>
            </a:extLst>
          </p:cNvPr>
          <p:cNvSpPr txBox="1"/>
          <p:nvPr/>
        </p:nvSpPr>
        <p:spPr>
          <a:xfrm>
            <a:off x="4553424" y="3425346"/>
            <a:ext cx="656492" cy="553998"/>
          </a:xfrm>
          <a:prstGeom prst="rect">
            <a:avLst/>
          </a:prstGeom>
          <a:noFill/>
        </p:spPr>
        <p:txBody>
          <a:bodyPr wrap="square" rtlCol="0">
            <a:spAutoFit/>
          </a:bodyPr>
          <a:lstStyle/>
          <a:p>
            <a:r>
              <a:rPr lang="en-US" altLang="zh-CN" sz="3000" b="1" dirty="0">
                <a:solidFill>
                  <a:schemeClr val="bg1"/>
                </a:solidFill>
                <a:latin typeface="微软雅黑" panose="020B0503020204020204" pitchFamily="34" charset="-122"/>
                <a:ea typeface="微软雅黑" panose="020B0503020204020204" pitchFamily="34" charset="-122"/>
              </a:rPr>
              <a:t>02</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44" name="Freeform 5">
            <a:extLst>
              <a:ext uri="{FF2B5EF4-FFF2-40B4-BE49-F238E27FC236}">
                <a16:creationId xmlns:a16="http://schemas.microsoft.com/office/drawing/2014/main" xmlns="" id="{0015D514-5567-4870-A7D3-0F0293FB21A3}"/>
              </a:ext>
            </a:extLst>
          </p:cNvPr>
          <p:cNvSpPr>
            <a:spLocks/>
          </p:cNvSpPr>
          <p:nvPr/>
        </p:nvSpPr>
        <p:spPr bwMode="auto">
          <a:xfrm rot="16200000">
            <a:off x="6766849" y="3091944"/>
            <a:ext cx="1086573" cy="1172769"/>
          </a:xfrm>
          <a:custGeom>
            <a:avLst/>
            <a:gdLst>
              <a:gd name="T0" fmla="*/ 667 w 716"/>
              <a:gd name="T1" fmla="*/ 166 h 802"/>
              <a:gd name="T2" fmla="*/ 407 w 716"/>
              <a:gd name="T3" fmla="*/ 16 h 802"/>
              <a:gd name="T4" fmla="*/ 309 w 716"/>
              <a:gd name="T5" fmla="*/ 16 h 802"/>
              <a:gd name="T6" fmla="*/ 49 w 716"/>
              <a:gd name="T7" fmla="*/ 166 h 802"/>
              <a:gd name="T8" fmla="*/ 0 w 716"/>
              <a:gd name="T9" fmla="*/ 251 h 802"/>
              <a:gd name="T10" fmla="*/ 0 w 716"/>
              <a:gd name="T11" fmla="*/ 551 h 802"/>
              <a:gd name="T12" fmla="*/ 49 w 716"/>
              <a:gd name="T13" fmla="*/ 636 h 802"/>
              <a:gd name="T14" fmla="*/ 309 w 716"/>
              <a:gd name="T15" fmla="*/ 786 h 802"/>
              <a:gd name="T16" fmla="*/ 407 w 716"/>
              <a:gd name="T17" fmla="*/ 786 h 802"/>
              <a:gd name="T18" fmla="*/ 667 w 716"/>
              <a:gd name="T19" fmla="*/ 636 h 802"/>
              <a:gd name="T20" fmla="*/ 716 w 716"/>
              <a:gd name="T21" fmla="*/ 551 h 802"/>
              <a:gd name="T22" fmla="*/ 716 w 716"/>
              <a:gd name="T23" fmla="*/ 251 h 802"/>
              <a:gd name="T24" fmla="*/ 667 w 716"/>
              <a:gd name="T25" fmla="*/ 166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6" h="802">
                <a:moveTo>
                  <a:pt x="667" y="166"/>
                </a:moveTo>
                <a:cubicBezTo>
                  <a:pt x="407" y="16"/>
                  <a:pt x="407" y="16"/>
                  <a:pt x="407" y="16"/>
                </a:cubicBezTo>
                <a:cubicBezTo>
                  <a:pt x="380" y="0"/>
                  <a:pt x="336" y="0"/>
                  <a:pt x="309" y="16"/>
                </a:cubicBezTo>
                <a:cubicBezTo>
                  <a:pt x="49" y="166"/>
                  <a:pt x="49" y="166"/>
                  <a:pt x="49" y="166"/>
                </a:cubicBezTo>
                <a:cubicBezTo>
                  <a:pt x="22" y="181"/>
                  <a:pt x="0" y="220"/>
                  <a:pt x="0" y="251"/>
                </a:cubicBezTo>
                <a:cubicBezTo>
                  <a:pt x="0" y="551"/>
                  <a:pt x="0" y="551"/>
                  <a:pt x="0" y="551"/>
                </a:cubicBezTo>
                <a:cubicBezTo>
                  <a:pt x="0" y="582"/>
                  <a:pt x="22" y="621"/>
                  <a:pt x="49" y="636"/>
                </a:cubicBezTo>
                <a:cubicBezTo>
                  <a:pt x="309" y="786"/>
                  <a:pt x="309" y="786"/>
                  <a:pt x="309" y="786"/>
                </a:cubicBezTo>
                <a:cubicBezTo>
                  <a:pt x="336" y="802"/>
                  <a:pt x="380" y="802"/>
                  <a:pt x="407" y="786"/>
                </a:cubicBezTo>
                <a:cubicBezTo>
                  <a:pt x="667" y="636"/>
                  <a:pt x="667" y="636"/>
                  <a:pt x="667" y="636"/>
                </a:cubicBezTo>
                <a:cubicBezTo>
                  <a:pt x="694" y="621"/>
                  <a:pt x="716" y="582"/>
                  <a:pt x="716" y="551"/>
                </a:cubicBezTo>
                <a:cubicBezTo>
                  <a:pt x="716" y="251"/>
                  <a:pt x="716" y="251"/>
                  <a:pt x="716" y="251"/>
                </a:cubicBezTo>
                <a:cubicBezTo>
                  <a:pt x="716" y="220"/>
                  <a:pt x="694" y="181"/>
                  <a:pt x="667" y="166"/>
                </a:cubicBezTo>
                <a:close/>
              </a:path>
            </a:pathLst>
          </a:custGeom>
          <a:solidFill>
            <a:srgbClr val="C9062C"/>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5" name="文本框 44">
            <a:extLst>
              <a:ext uri="{FF2B5EF4-FFF2-40B4-BE49-F238E27FC236}">
                <a16:creationId xmlns:a16="http://schemas.microsoft.com/office/drawing/2014/main" xmlns="" id="{0FA9F0EB-4104-4176-8F95-3FF34ABEC144}"/>
              </a:ext>
            </a:extLst>
          </p:cNvPr>
          <p:cNvSpPr txBox="1"/>
          <p:nvPr/>
        </p:nvSpPr>
        <p:spPr>
          <a:xfrm>
            <a:off x="6481204" y="4345909"/>
            <a:ext cx="1648943" cy="531877"/>
          </a:xfrm>
          <a:prstGeom prst="rect">
            <a:avLst/>
          </a:prstGeom>
          <a:noFill/>
        </p:spPr>
        <p:txBody>
          <a:bodyPr wrap="square" rtlCol="0">
            <a:spAutoFit/>
          </a:bodyPr>
          <a:lstStyle/>
          <a:p>
            <a:pPr algn="ctr" defTabSz="457200">
              <a:lnSpc>
                <a:spcPct val="110000"/>
              </a:lnSpc>
            </a:pPr>
            <a:r>
              <a:rPr kumimoji="1" lang="zh-CN" altLang="en-US" sz="2800" b="1" dirty="0">
                <a:solidFill>
                  <a:srgbClr val="1E2327"/>
                </a:solidFill>
                <a:latin typeface="Century Gothic"/>
                <a:ea typeface="微软雅黑" panose="020B0503020204020204" pitchFamily="34" charset="-122"/>
              </a:rPr>
              <a:t>输入标题</a:t>
            </a:r>
          </a:p>
        </p:txBody>
      </p:sp>
      <p:sp>
        <p:nvSpPr>
          <p:cNvPr id="46" name="文本框 45">
            <a:extLst>
              <a:ext uri="{FF2B5EF4-FFF2-40B4-BE49-F238E27FC236}">
                <a16:creationId xmlns:a16="http://schemas.microsoft.com/office/drawing/2014/main" xmlns="" id="{B83E451F-D4F0-448F-8AAE-AC7FBBE8ABB5}"/>
              </a:ext>
            </a:extLst>
          </p:cNvPr>
          <p:cNvSpPr txBox="1"/>
          <p:nvPr/>
        </p:nvSpPr>
        <p:spPr>
          <a:xfrm>
            <a:off x="6972774" y="3425346"/>
            <a:ext cx="656492" cy="553998"/>
          </a:xfrm>
          <a:prstGeom prst="rect">
            <a:avLst/>
          </a:prstGeom>
          <a:noFill/>
        </p:spPr>
        <p:txBody>
          <a:bodyPr wrap="square" rtlCol="0">
            <a:spAutoFit/>
          </a:bodyPr>
          <a:lstStyle/>
          <a:p>
            <a:r>
              <a:rPr lang="en-US" altLang="zh-CN" sz="3000" b="1" dirty="0">
                <a:solidFill>
                  <a:schemeClr val="bg1"/>
                </a:solidFill>
                <a:latin typeface="微软雅黑" panose="020B0503020204020204" pitchFamily="34" charset="-122"/>
                <a:ea typeface="微软雅黑" panose="020B0503020204020204" pitchFamily="34" charset="-122"/>
              </a:rPr>
              <a:t>03</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48" name="Freeform 5">
            <a:extLst>
              <a:ext uri="{FF2B5EF4-FFF2-40B4-BE49-F238E27FC236}">
                <a16:creationId xmlns:a16="http://schemas.microsoft.com/office/drawing/2014/main" xmlns="" id="{1B11B992-446D-4591-A984-2BDFB3480A94}"/>
              </a:ext>
            </a:extLst>
          </p:cNvPr>
          <p:cNvSpPr>
            <a:spLocks/>
          </p:cNvSpPr>
          <p:nvPr/>
        </p:nvSpPr>
        <p:spPr bwMode="auto">
          <a:xfrm rot="16200000">
            <a:off x="9186199" y="3091944"/>
            <a:ext cx="1086573" cy="1172769"/>
          </a:xfrm>
          <a:custGeom>
            <a:avLst/>
            <a:gdLst>
              <a:gd name="T0" fmla="*/ 667 w 716"/>
              <a:gd name="T1" fmla="*/ 166 h 802"/>
              <a:gd name="T2" fmla="*/ 407 w 716"/>
              <a:gd name="T3" fmla="*/ 16 h 802"/>
              <a:gd name="T4" fmla="*/ 309 w 716"/>
              <a:gd name="T5" fmla="*/ 16 h 802"/>
              <a:gd name="T6" fmla="*/ 49 w 716"/>
              <a:gd name="T7" fmla="*/ 166 h 802"/>
              <a:gd name="T8" fmla="*/ 0 w 716"/>
              <a:gd name="T9" fmla="*/ 251 h 802"/>
              <a:gd name="T10" fmla="*/ 0 w 716"/>
              <a:gd name="T11" fmla="*/ 551 h 802"/>
              <a:gd name="T12" fmla="*/ 49 w 716"/>
              <a:gd name="T13" fmla="*/ 636 h 802"/>
              <a:gd name="T14" fmla="*/ 309 w 716"/>
              <a:gd name="T15" fmla="*/ 786 h 802"/>
              <a:gd name="T16" fmla="*/ 407 w 716"/>
              <a:gd name="T17" fmla="*/ 786 h 802"/>
              <a:gd name="T18" fmla="*/ 667 w 716"/>
              <a:gd name="T19" fmla="*/ 636 h 802"/>
              <a:gd name="T20" fmla="*/ 716 w 716"/>
              <a:gd name="T21" fmla="*/ 551 h 802"/>
              <a:gd name="T22" fmla="*/ 716 w 716"/>
              <a:gd name="T23" fmla="*/ 251 h 802"/>
              <a:gd name="T24" fmla="*/ 667 w 716"/>
              <a:gd name="T25" fmla="*/ 166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6" h="802">
                <a:moveTo>
                  <a:pt x="667" y="166"/>
                </a:moveTo>
                <a:cubicBezTo>
                  <a:pt x="407" y="16"/>
                  <a:pt x="407" y="16"/>
                  <a:pt x="407" y="16"/>
                </a:cubicBezTo>
                <a:cubicBezTo>
                  <a:pt x="380" y="0"/>
                  <a:pt x="336" y="0"/>
                  <a:pt x="309" y="16"/>
                </a:cubicBezTo>
                <a:cubicBezTo>
                  <a:pt x="49" y="166"/>
                  <a:pt x="49" y="166"/>
                  <a:pt x="49" y="166"/>
                </a:cubicBezTo>
                <a:cubicBezTo>
                  <a:pt x="22" y="181"/>
                  <a:pt x="0" y="220"/>
                  <a:pt x="0" y="251"/>
                </a:cubicBezTo>
                <a:cubicBezTo>
                  <a:pt x="0" y="551"/>
                  <a:pt x="0" y="551"/>
                  <a:pt x="0" y="551"/>
                </a:cubicBezTo>
                <a:cubicBezTo>
                  <a:pt x="0" y="582"/>
                  <a:pt x="22" y="621"/>
                  <a:pt x="49" y="636"/>
                </a:cubicBezTo>
                <a:cubicBezTo>
                  <a:pt x="309" y="786"/>
                  <a:pt x="309" y="786"/>
                  <a:pt x="309" y="786"/>
                </a:cubicBezTo>
                <a:cubicBezTo>
                  <a:pt x="336" y="802"/>
                  <a:pt x="380" y="802"/>
                  <a:pt x="407" y="786"/>
                </a:cubicBezTo>
                <a:cubicBezTo>
                  <a:pt x="667" y="636"/>
                  <a:pt x="667" y="636"/>
                  <a:pt x="667" y="636"/>
                </a:cubicBezTo>
                <a:cubicBezTo>
                  <a:pt x="694" y="621"/>
                  <a:pt x="716" y="582"/>
                  <a:pt x="716" y="551"/>
                </a:cubicBezTo>
                <a:cubicBezTo>
                  <a:pt x="716" y="251"/>
                  <a:pt x="716" y="251"/>
                  <a:pt x="716" y="251"/>
                </a:cubicBezTo>
                <a:cubicBezTo>
                  <a:pt x="716" y="220"/>
                  <a:pt x="694" y="181"/>
                  <a:pt x="667" y="166"/>
                </a:cubicBezTo>
                <a:close/>
              </a:path>
            </a:pathLst>
          </a:custGeom>
          <a:solidFill>
            <a:srgbClr val="C9062C"/>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xmlns="" id="{209EF471-C11C-43DA-871D-F6CEBFDAB694}"/>
              </a:ext>
            </a:extLst>
          </p:cNvPr>
          <p:cNvSpPr txBox="1"/>
          <p:nvPr/>
        </p:nvSpPr>
        <p:spPr>
          <a:xfrm>
            <a:off x="8900554" y="4345909"/>
            <a:ext cx="1648943" cy="531877"/>
          </a:xfrm>
          <a:prstGeom prst="rect">
            <a:avLst/>
          </a:prstGeom>
          <a:noFill/>
        </p:spPr>
        <p:txBody>
          <a:bodyPr wrap="square" rtlCol="0">
            <a:spAutoFit/>
          </a:bodyPr>
          <a:lstStyle/>
          <a:p>
            <a:pPr algn="ctr" defTabSz="457200">
              <a:lnSpc>
                <a:spcPct val="110000"/>
              </a:lnSpc>
            </a:pPr>
            <a:r>
              <a:rPr kumimoji="1" lang="zh-CN" altLang="en-US" sz="2800" b="1" dirty="0">
                <a:solidFill>
                  <a:srgbClr val="1E2327"/>
                </a:solidFill>
                <a:latin typeface="Century Gothic"/>
                <a:ea typeface="微软雅黑" panose="020B0503020204020204" pitchFamily="34" charset="-122"/>
              </a:rPr>
              <a:t>输入标题</a:t>
            </a:r>
          </a:p>
        </p:txBody>
      </p:sp>
      <p:sp>
        <p:nvSpPr>
          <p:cNvPr id="50" name="文本框 49">
            <a:extLst>
              <a:ext uri="{FF2B5EF4-FFF2-40B4-BE49-F238E27FC236}">
                <a16:creationId xmlns:a16="http://schemas.microsoft.com/office/drawing/2014/main" xmlns="" id="{FE91350E-7DED-4694-973B-93D855D10FE8}"/>
              </a:ext>
            </a:extLst>
          </p:cNvPr>
          <p:cNvSpPr txBox="1"/>
          <p:nvPr/>
        </p:nvSpPr>
        <p:spPr>
          <a:xfrm>
            <a:off x="9392124" y="3425346"/>
            <a:ext cx="656492" cy="553998"/>
          </a:xfrm>
          <a:prstGeom prst="rect">
            <a:avLst/>
          </a:prstGeom>
          <a:noFill/>
        </p:spPr>
        <p:txBody>
          <a:bodyPr wrap="square" rtlCol="0">
            <a:spAutoFit/>
          </a:bodyPr>
          <a:lstStyle/>
          <a:p>
            <a:r>
              <a:rPr lang="en-US" altLang="zh-CN" sz="3000" b="1" dirty="0">
                <a:solidFill>
                  <a:schemeClr val="bg1"/>
                </a:solidFill>
                <a:latin typeface="微软雅黑" panose="020B0503020204020204" pitchFamily="34" charset="-122"/>
                <a:ea typeface="微软雅黑" panose="020B0503020204020204" pitchFamily="34" charset="-122"/>
              </a:rPr>
              <a:t>04</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pic>
        <p:nvPicPr>
          <p:cNvPr id="51" name="图片 50">
            <a:extLst>
              <a:ext uri="{FF2B5EF4-FFF2-40B4-BE49-F238E27FC236}">
                <a16:creationId xmlns:a16="http://schemas.microsoft.com/office/drawing/2014/main" xmlns="" id="{46CC040D-1225-4C04-ADF4-D6361F61CA7F}"/>
              </a:ext>
            </a:extLst>
          </p:cNvPr>
          <p:cNvPicPr>
            <a:picLocks noChangeAspect="1"/>
          </p:cNvPicPr>
          <p:nvPr/>
        </p:nvPicPr>
        <p:blipFill>
          <a:blip r:embed="rId2"/>
          <a:stretch>
            <a:fillRect/>
          </a:stretch>
        </p:blipFill>
        <p:spPr>
          <a:xfrm>
            <a:off x="10725344" y="6102350"/>
            <a:ext cx="1046213" cy="571500"/>
          </a:xfrm>
          <a:prstGeom prst="rect">
            <a:avLst/>
          </a:prstGeom>
        </p:spPr>
      </p:pic>
    </p:spTree>
    <p:extLst>
      <p:ext uri="{BB962C8B-B14F-4D97-AF65-F5344CB8AC3E}">
        <p14:creationId xmlns:p14="http://schemas.microsoft.com/office/powerpoint/2010/main" val="342227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4"/>
          <p:cNvGrpSpPr>
            <a:grpSpLocks noChangeAspect="1"/>
          </p:cNvGrpSpPr>
          <p:nvPr/>
        </p:nvGrpSpPr>
        <p:grpSpPr>
          <a:xfrm rot="4351113">
            <a:off x="5183662" y="2131610"/>
            <a:ext cx="4463045" cy="3078445"/>
            <a:chOff x="940378" y="1114346"/>
            <a:chExt cx="7056438" cy="4867275"/>
          </a:xfrm>
        </p:grpSpPr>
        <p:sp>
          <p:nvSpPr>
            <p:cNvPr id="19" name="Arc 682"/>
            <p:cNvSpPr>
              <a:spLocks/>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00106" rtl="0" eaLnBrk="1" fontAlgn="auto" latinLnBrk="1" hangingPunct="1">
                <a:lnSpc>
                  <a:spcPct val="120000"/>
                </a:lnSpc>
                <a:spcBef>
                  <a:spcPts val="0"/>
                </a:spcBef>
                <a:spcAft>
                  <a:spcPts val="0"/>
                </a:spcAft>
                <a:buClrTx/>
                <a:buSzTx/>
                <a:buFontTx/>
                <a:buNone/>
                <a:tabLst/>
                <a:defRPr/>
              </a:pPr>
              <a:endParaRPr kumimoji="1" lang="zh-CN" altLang="en-US" sz="853"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C9062C"/>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marL="0" marR="0" lvl="0" indent="0" algn="just" defTabSz="914400" rtl="0" eaLnBrk="1" fontAlgn="auto" latinLnBrk="1" hangingPunct="1">
                <a:lnSpc>
                  <a:spcPct val="120000"/>
                </a:lnSpc>
                <a:spcBef>
                  <a:spcPts val="0"/>
                </a:spcBef>
                <a:spcAft>
                  <a:spcPts val="0"/>
                </a:spcAft>
                <a:buClrTx/>
                <a:buSzTx/>
                <a:buFontTx/>
                <a:buNone/>
                <a:tabLst/>
                <a:defRPr/>
              </a:pPr>
              <a:endParaRPr kumimoji="1" lang="zh-CN" altLang="en-US" sz="853" b="0" i="0" u="none" strike="noStrike" kern="120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accent1">
                <a:alpha val="79999"/>
              </a:scheme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marL="0" marR="0" lvl="0" indent="0" algn="just" defTabSz="914400" rtl="0" eaLnBrk="1" fontAlgn="auto" latinLnBrk="1" hangingPunct="1">
                <a:lnSpc>
                  <a:spcPct val="120000"/>
                </a:lnSpc>
                <a:spcBef>
                  <a:spcPts val="0"/>
                </a:spcBef>
                <a:spcAft>
                  <a:spcPts val="0"/>
                </a:spcAft>
                <a:buClrTx/>
                <a:buSzTx/>
                <a:buFontTx/>
                <a:buNone/>
                <a:tabLst/>
                <a:defRPr/>
              </a:pPr>
              <a:endParaRPr kumimoji="1" lang="zh-CN" altLang="en-US" sz="853" b="0" i="0" u="none" strike="noStrike" kern="120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676"/>
            <p:cNvSpPr>
              <a:spLocks noChangeArrowheads="1"/>
            </p:cNvSpPr>
            <p:nvPr/>
          </p:nvSpPr>
          <p:spPr bwMode="auto">
            <a:xfrm rot="21275257">
              <a:off x="1307091" y="2016046"/>
              <a:ext cx="2695575" cy="2693988"/>
            </a:xfrm>
            <a:prstGeom prst="ellipse">
              <a:avLst/>
            </a:prstGeom>
            <a:solidFill>
              <a:schemeClr val="accent1"/>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marL="0" marR="0" lvl="0" indent="0" algn="just" defTabSz="914400" rtl="0" eaLnBrk="1" fontAlgn="auto" latinLnBrk="1" hangingPunct="1">
                <a:lnSpc>
                  <a:spcPct val="120000"/>
                </a:lnSpc>
                <a:spcBef>
                  <a:spcPts val="0"/>
                </a:spcBef>
                <a:spcAft>
                  <a:spcPts val="0"/>
                </a:spcAft>
                <a:buClrTx/>
                <a:buSzTx/>
                <a:buFontTx/>
                <a:buNone/>
                <a:tabLst/>
                <a:defRPr/>
              </a:pPr>
              <a:endParaRPr kumimoji="1" lang="ko-KR" altLang="en-US" sz="853" b="0" i="0" u="none" strike="noStrike" kern="1200" cap="none" spc="0" normalizeH="0" baseline="0" noProof="0">
                <a:ln>
                  <a:noFill/>
                </a:ln>
                <a:solidFill>
                  <a:srgbClr val="FFFFFF">
                    <a:lumMod val="65000"/>
                  </a:srgbClr>
                </a:solidFill>
                <a:effectLst/>
                <a:uLnTx/>
                <a:uFillTx/>
                <a:latin typeface="Arial" panose="020B0604020202020204" pitchFamily="34" charset="0"/>
                <a:cs typeface="+mn-ea"/>
                <a:sym typeface="Arial" panose="020B0604020202020204" pitchFamily="34" charset="0"/>
              </a:endParaRPr>
            </a:p>
          </p:txBody>
        </p:sp>
        <p:sp>
          <p:nvSpPr>
            <p:cNvPr id="23" name="Oval 677"/>
            <p:cNvSpPr>
              <a:spLocks noChangeArrowheads="1"/>
            </p:cNvSpPr>
            <p:nvPr/>
          </p:nvSpPr>
          <p:spPr bwMode="auto">
            <a:xfrm rot="21275257">
              <a:off x="4617028" y="1993821"/>
              <a:ext cx="1801813" cy="1801813"/>
            </a:xfrm>
            <a:prstGeom prst="ellipse">
              <a:avLst/>
            </a:prstGeom>
            <a:solidFill>
              <a:srgbClr val="C9062C"/>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marL="0" marR="0" lvl="0" indent="0" algn="just" defTabSz="914400" rtl="0" eaLnBrk="1" fontAlgn="auto" latinLnBrk="1" hangingPunct="1">
                <a:lnSpc>
                  <a:spcPct val="120000"/>
                </a:lnSpc>
                <a:spcBef>
                  <a:spcPts val="0"/>
                </a:spcBef>
                <a:spcAft>
                  <a:spcPts val="0"/>
                </a:spcAft>
                <a:buClrTx/>
                <a:buSzTx/>
                <a:buFontTx/>
                <a:buNone/>
                <a:tabLst/>
                <a:defRPr/>
              </a:pPr>
              <a:endParaRPr kumimoji="1" lang="ko-KR" altLang="en-US" sz="853" b="0" i="0" u="none" strike="noStrike" kern="1200" cap="none" spc="0" normalizeH="0" baseline="0" noProof="0" dirty="0">
                <a:ln>
                  <a:noFill/>
                </a:ln>
                <a:solidFill>
                  <a:srgbClr val="FFFFFF">
                    <a:lumMod val="65000"/>
                  </a:srgbClr>
                </a:solidFill>
                <a:effectLst/>
                <a:uLnTx/>
                <a:uFillTx/>
                <a:latin typeface="Arial" panose="020B0604020202020204" pitchFamily="34" charset="0"/>
                <a:cs typeface="+mn-ea"/>
                <a:sym typeface="Arial" panose="020B0604020202020204" pitchFamily="34" charset="0"/>
              </a:endParaRPr>
            </a:p>
          </p:txBody>
        </p:sp>
        <p:sp>
          <p:nvSpPr>
            <p:cNvPr id="24"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3"/>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marL="0" marR="0" lvl="0" indent="0" algn="just" defTabSz="914400" rtl="0" eaLnBrk="1" fontAlgn="auto" latinLnBrk="1" hangingPunct="1">
                <a:lnSpc>
                  <a:spcPct val="120000"/>
                </a:lnSpc>
                <a:spcBef>
                  <a:spcPts val="0"/>
                </a:spcBef>
                <a:spcAft>
                  <a:spcPts val="0"/>
                </a:spcAft>
                <a:buClrTx/>
                <a:buSzTx/>
                <a:buFontTx/>
                <a:buNone/>
                <a:tabLst/>
                <a:defRPr/>
              </a:pPr>
              <a:endParaRPr kumimoji="1" lang="zh-CN" altLang="en-US" sz="853" b="0" i="0" u="none" strike="noStrike" kern="120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680"/>
            <p:cNvSpPr>
              <a:spLocks noChangeArrowheads="1"/>
            </p:cNvSpPr>
            <p:nvPr/>
          </p:nvSpPr>
          <p:spPr bwMode="auto">
            <a:xfrm rot="21275257">
              <a:off x="6055303" y="4040109"/>
              <a:ext cx="1577975" cy="1577975"/>
            </a:xfrm>
            <a:prstGeom prst="ellipse">
              <a:avLst/>
            </a:prstGeom>
            <a:solidFill>
              <a:schemeClr val="accent3"/>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marL="0" marR="0" lvl="0" indent="0" algn="just" defTabSz="914400" rtl="0" eaLnBrk="1" fontAlgn="auto" latinLnBrk="1" hangingPunct="1">
                <a:lnSpc>
                  <a:spcPct val="120000"/>
                </a:lnSpc>
                <a:spcBef>
                  <a:spcPts val="0"/>
                </a:spcBef>
                <a:spcAft>
                  <a:spcPts val="0"/>
                </a:spcAft>
                <a:buClrTx/>
                <a:buSzTx/>
                <a:buFontTx/>
                <a:buNone/>
                <a:tabLst/>
                <a:defRPr/>
              </a:pPr>
              <a:endParaRPr kumimoji="1" lang="ko-KR" altLang="en-US" sz="853" b="0" i="0" u="none" strike="noStrike" kern="1200" cap="none" spc="0" normalizeH="0" baseline="0" noProof="0">
                <a:ln>
                  <a:noFill/>
                </a:ln>
                <a:solidFill>
                  <a:srgbClr val="FFFFFF">
                    <a:lumMod val="65000"/>
                  </a:srgbClr>
                </a:solidFill>
                <a:effectLst/>
                <a:uLnTx/>
                <a:uFillTx/>
                <a:latin typeface="Arial" panose="020B0604020202020204" pitchFamily="34" charset="0"/>
                <a:cs typeface="+mn-ea"/>
                <a:sym typeface="Arial" panose="020B0604020202020204" pitchFamily="34" charset="0"/>
              </a:endParaRPr>
            </a:p>
          </p:txBody>
        </p:sp>
        <p:sp>
          <p:nvSpPr>
            <p:cNvPr id="26" name="Arc 681"/>
            <p:cNvSpPr>
              <a:spLocks/>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00106" rtl="0" eaLnBrk="1" fontAlgn="auto" latinLnBrk="1" hangingPunct="1">
                <a:lnSpc>
                  <a:spcPct val="120000"/>
                </a:lnSpc>
                <a:spcBef>
                  <a:spcPts val="0"/>
                </a:spcBef>
                <a:spcAft>
                  <a:spcPts val="0"/>
                </a:spcAft>
                <a:buClrTx/>
                <a:buSzTx/>
                <a:buFontTx/>
                <a:buNone/>
                <a:tabLst/>
                <a:defRPr/>
              </a:pPr>
              <a:endParaRPr kumimoji="1" lang="zh-CN" altLang="en-US" sz="853"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rc 683"/>
            <p:cNvSpPr>
              <a:spLocks/>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00106" rtl="0" eaLnBrk="1" fontAlgn="auto" latinLnBrk="1" hangingPunct="1">
                <a:lnSpc>
                  <a:spcPct val="120000"/>
                </a:lnSpc>
                <a:spcBef>
                  <a:spcPts val="0"/>
                </a:spcBef>
                <a:spcAft>
                  <a:spcPts val="0"/>
                </a:spcAft>
                <a:buClrTx/>
                <a:buSzTx/>
                <a:buFontTx/>
                <a:buNone/>
                <a:tabLst/>
                <a:defRPr/>
              </a:pPr>
              <a:endParaRPr kumimoji="1" lang="zh-CN" altLang="en-US" sz="853"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Content Placeholder 2"/>
          <p:cNvSpPr txBox="1">
            <a:spLocks/>
          </p:cNvSpPr>
          <p:nvPr/>
        </p:nvSpPr>
        <p:spPr>
          <a:xfrm>
            <a:off x="8575176" y="2229266"/>
            <a:ext cx="939552" cy="486303"/>
          </a:xfrm>
          <a:prstGeom prst="rect">
            <a:avLst/>
          </a:prstGeom>
        </p:spPr>
        <p:txBody>
          <a:bodyPr vert="horz" lIns="100015" tIns="50007" rIns="100015" bIns="50007"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 typeface="Arial" pitchFamily="34" charset="0"/>
              <a:buNone/>
              <a:tabLst/>
              <a:defRPr/>
            </a:pPr>
            <a:r>
              <a:rPr kumimoji="0" lang="zh-CN" altLang="en-US" sz="1328" b="0" i="0" u="none" strike="noStrike" kern="120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请替换文字内容</a:t>
            </a:r>
            <a:endParaRPr kumimoji="0" lang="en-US" sz="1328"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Content Placeholder 2"/>
          <p:cNvSpPr txBox="1">
            <a:spLocks/>
          </p:cNvSpPr>
          <p:nvPr/>
        </p:nvSpPr>
        <p:spPr>
          <a:xfrm>
            <a:off x="8241051" y="5478587"/>
            <a:ext cx="939552" cy="486303"/>
          </a:xfrm>
          <a:prstGeom prst="rect">
            <a:avLst/>
          </a:prstGeom>
        </p:spPr>
        <p:txBody>
          <a:bodyPr vert="horz" lIns="100015" tIns="50007" rIns="100015" bIns="50007"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 typeface="Arial" pitchFamily="34" charset="0"/>
              <a:buNone/>
              <a:tabLst/>
              <a:defRPr/>
            </a:pPr>
            <a:r>
              <a:rPr kumimoji="0" lang="zh-CN" altLang="en-US" sz="1328" b="0" i="0" u="none" strike="noStrike" kern="120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请替换文字内容</a:t>
            </a:r>
            <a:endParaRPr kumimoji="0" lang="en-US" sz="1328"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Content Placeholder 2"/>
          <p:cNvSpPr txBox="1">
            <a:spLocks/>
          </p:cNvSpPr>
          <p:nvPr/>
        </p:nvSpPr>
        <p:spPr>
          <a:xfrm>
            <a:off x="5579484" y="3907013"/>
            <a:ext cx="939552" cy="486303"/>
          </a:xfrm>
          <a:prstGeom prst="rect">
            <a:avLst/>
          </a:prstGeom>
        </p:spPr>
        <p:txBody>
          <a:bodyPr vert="horz" lIns="100015" tIns="50007" rIns="100015" bIns="50007"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 typeface="Arial" pitchFamily="34" charset="0"/>
              <a:buNone/>
              <a:tabLst/>
              <a:defRPr/>
            </a:pPr>
            <a:r>
              <a:rPr kumimoji="0" lang="zh-CN" altLang="en-US" sz="1328" b="0" i="0" u="none" strike="noStrike" kern="120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请替换文字内容</a:t>
            </a:r>
            <a:endParaRPr kumimoji="0" lang="en-US" sz="1328"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1" name="Group 17"/>
          <p:cNvGrpSpPr/>
          <p:nvPr/>
        </p:nvGrpSpPr>
        <p:grpSpPr>
          <a:xfrm>
            <a:off x="6904394" y="5131278"/>
            <a:ext cx="414060" cy="414060"/>
            <a:chOff x="5607370" y="3562829"/>
            <a:chExt cx="587140" cy="587140"/>
          </a:xfrm>
          <a:solidFill>
            <a:schemeClr val="bg1"/>
          </a:solidFill>
        </p:grpSpPr>
        <p:sp>
          <p:nvSpPr>
            <p:cNvPr id="32"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vert="horz" wrap="square" lIns="100015" tIns="50007" rIns="100015" bIns="50007" numCol="1" anchor="t" anchorCtr="0" compatLnSpc="1">
              <a:prstTxWarp prst="textNoShape">
                <a:avLst/>
              </a:prstTxWarp>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en-US" sz="853"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0015" tIns="50007" rIns="100015" bIns="50007" numCol="1" anchor="t" anchorCtr="0" compatLnSpc="1">
              <a:prstTxWarp prst="textNoShape">
                <a:avLst/>
              </a:prstTxWarp>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en-US" sz="853"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4" name="Group 20"/>
          <p:cNvGrpSpPr/>
          <p:nvPr/>
        </p:nvGrpSpPr>
        <p:grpSpPr>
          <a:xfrm>
            <a:off x="6902425" y="2194289"/>
            <a:ext cx="594719" cy="594719"/>
            <a:chOff x="6665323" y="3562825"/>
            <a:chExt cx="587140" cy="587140"/>
          </a:xfrm>
          <a:solidFill>
            <a:schemeClr val="bg1"/>
          </a:solidFill>
        </p:grpSpPr>
        <p:sp>
          <p:nvSpPr>
            <p:cNvPr id="35"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0015" tIns="50007" rIns="100015" bIns="50007" numCol="1" anchor="t" anchorCtr="0" compatLnSpc="1">
              <a:prstTxWarp prst="textNoShape">
                <a:avLst/>
              </a:prstTxWarp>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en-US" sz="853"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0015" tIns="50007" rIns="100015" bIns="50007" numCol="1" anchor="t" anchorCtr="0" compatLnSpc="1">
              <a:prstTxWarp prst="textNoShape">
                <a:avLst/>
              </a:prstTxWarp>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en-US" sz="853"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7" name="Group 23"/>
          <p:cNvGrpSpPr/>
          <p:nvPr/>
        </p:nvGrpSpPr>
        <p:grpSpPr>
          <a:xfrm>
            <a:off x="7801611" y="3955335"/>
            <a:ext cx="414060" cy="414060"/>
            <a:chOff x="7740352" y="3562825"/>
            <a:chExt cx="587140" cy="587140"/>
          </a:xfrm>
          <a:solidFill>
            <a:schemeClr val="bg1"/>
          </a:solidFill>
        </p:grpSpPr>
        <p:sp>
          <p:nvSpPr>
            <p:cNvPr id="38"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0015" tIns="50007" rIns="100015" bIns="50007" numCol="1" anchor="t" anchorCtr="0" compatLnSpc="1">
              <a:prstTxWarp prst="textNoShape">
                <a:avLst/>
              </a:prstTxWarp>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en-US" sz="853"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9"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0015" tIns="50007" rIns="100015" bIns="50007" numCol="1" anchor="t" anchorCtr="0" compatLnSpc="1">
              <a:prstTxWarp prst="textNoShape">
                <a:avLst/>
              </a:prstTxWarp>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en-US" sz="853"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0" name="Content Placeholder 2"/>
          <p:cNvSpPr txBox="1">
            <a:spLocks/>
          </p:cNvSpPr>
          <p:nvPr/>
        </p:nvSpPr>
        <p:spPr>
          <a:xfrm>
            <a:off x="2541028" y="2065097"/>
            <a:ext cx="2825965" cy="510771"/>
          </a:xfrm>
          <a:prstGeom prst="rect">
            <a:avLst/>
          </a:prstGeom>
        </p:spPr>
        <p:txBody>
          <a:bodyPr vert="horz" lIns="100015" tIns="50007" rIns="100015" bIns="50007"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 typeface="Arial" pitchFamily="34" charset="0"/>
              <a:buNone/>
              <a:tabLst/>
              <a:defRPr/>
            </a:pPr>
            <a:r>
              <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r>
              <a:rPr kumimoji="0" lang="zh-CN" altLang="en-US"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a:t>
            </a:r>
            <a:endPar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1" name="Content Placeholder 2"/>
          <p:cNvSpPr txBox="1">
            <a:spLocks/>
          </p:cNvSpPr>
          <p:nvPr/>
        </p:nvSpPr>
        <p:spPr>
          <a:xfrm>
            <a:off x="2541027" y="3164912"/>
            <a:ext cx="2825965" cy="510771"/>
          </a:xfrm>
          <a:prstGeom prst="rect">
            <a:avLst/>
          </a:prstGeom>
        </p:spPr>
        <p:txBody>
          <a:bodyPr vert="horz" lIns="100015" tIns="50007" rIns="100015" bIns="50007"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 typeface="Arial" pitchFamily="34" charset="0"/>
              <a:buNone/>
              <a:tabLst/>
              <a:defRPr/>
            </a:pPr>
            <a:r>
              <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r>
              <a:rPr kumimoji="0" lang="zh-CN" altLang="en-US"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a:t>
            </a:r>
            <a:endPar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2" name="Content Placeholder 2"/>
          <p:cNvSpPr txBox="1">
            <a:spLocks/>
          </p:cNvSpPr>
          <p:nvPr/>
        </p:nvSpPr>
        <p:spPr>
          <a:xfrm>
            <a:off x="2541028" y="4264725"/>
            <a:ext cx="2825965" cy="510771"/>
          </a:xfrm>
          <a:prstGeom prst="rect">
            <a:avLst/>
          </a:prstGeom>
        </p:spPr>
        <p:txBody>
          <a:bodyPr vert="horz" lIns="100015" tIns="50007" rIns="100015" bIns="50007"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 typeface="Arial" pitchFamily="34" charset="0"/>
              <a:buNone/>
              <a:tabLst/>
              <a:defRPr/>
            </a:pPr>
            <a:r>
              <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r>
              <a:rPr kumimoji="0" lang="zh-CN" altLang="en-US"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a:t>
            </a:r>
            <a:endPar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TextBox 29"/>
          <p:cNvSpPr txBox="1"/>
          <p:nvPr/>
        </p:nvSpPr>
        <p:spPr>
          <a:xfrm>
            <a:off x="2568934" y="5364538"/>
            <a:ext cx="2858501" cy="506426"/>
          </a:xfrm>
          <a:prstGeom prst="rect">
            <a:avLst/>
          </a:prstGeom>
          <a:noFill/>
        </p:spPr>
        <p:txBody>
          <a:bodyPr wrap="square" rIns="157501" bIns="39375" numCol="1" spcCol="36000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r>
              <a:rPr kumimoji="0" lang="zh-CN" altLang="en-US"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a:t>
            </a:r>
            <a:endParaRPr kumimoji="0" lang="en-US" altLang="zh-CN" sz="759"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162935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400" fill="hold"/>
                                        <p:tgtEl>
                                          <p:spTgt spid="18"/>
                                        </p:tgtEl>
                                        <p:attrNameLst>
                                          <p:attrName>ppt_w</p:attrName>
                                        </p:attrNameLst>
                                      </p:cBhvr>
                                      <p:tavLst>
                                        <p:tav tm="0">
                                          <p:val>
                                            <p:fltVal val="0"/>
                                          </p:val>
                                        </p:tav>
                                        <p:tav tm="100000">
                                          <p:val>
                                            <p:strVal val="#ppt_w"/>
                                          </p:val>
                                        </p:tav>
                                      </p:tavLst>
                                    </p:anim>
                                    <p:anim calcmode="lin" valueType="num">
                                      <p:cBhvr>
                                        <p:cTn id="8" dur="2400" fill="hold"/>
                                        <p:tgtEl>
                                          <p:spTgt spid="18"/>
                                        </p:tgtEl>
                                        <p:attrNameLst>
                                          <p:attrName>ppt_h</p:attrName>
                                        </p:attrNameLst>
                                      </p:cBhvr>
                                      <p:tavLst>
                                        <p:tav tm="0">
                                          <p:val>
                                            <p:fltVal val="0"/>
                                          </p:val>
                                        </p:tav>
                                        <p:tav tm="100000">
                                          <p:val>
                                            <p:strVal val="#ppt_h"/>
                                          </p:val>
                                        </p:tav>
                                      </p:tavLst>
                                    </p:anim>
                                    <p:anim calcmode="lin" valueType="num">
                                      <p:cBhvr>
                                        <p:cTn id="9" dur="2400" fill="hold"/>
                                        <p:tgtEl>
                                          <p:spTgt spid="18"/>
                                        </p:tgtEl>
                                        <p:attrNameLst>
                                          <p:attrName>style.rotation</p:attrName>
                                        </p:attrNameLst>
                                      </p:cBhvr>
                                      <p:tavLst>
                                        <p:tav tm="0">
                                          <p:val>
                                            <p:fltVal val="90"/>
                                          </p:val>
                                        </p:tav>
                                        <p:tav tm="100000">
                                          <p:val>
                                            <p:fltVal val="0"/>
                                          </p:val>
                                        </p:tav>
                                      </p:tavLst>
                                    </p:anim>
                                    <p:animEffect transition="in" filter="fade">
                                      <p:cBhvr>
                                        <p:cTn id="10" dur="2400"/>
                                        <p:tgtEl>
                                          <p:spTgt spid="18"/>
                                        </p:tgtEl>
                                      </p:cBhvr>
                                    </p:animEffect>
                                  </p:childTnLst>
                                </p:cTn>
                              </p:par>
                              <p:par>
                                <p:cTn id="11" presetID="53" presetClass="entr" presetSubtype="16" fill="hold" nodeType="withEffect">
                                  <p:stCondLst>
                                    <p:cond delay="2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30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nodeType="withEffect">
                                  <p:stCondLst>
                                    <p:cond delay="35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AD314B9-57F3-46AF-B091-4A7D4BC58A04}"/>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r="1805"/>
          <a:stretch/>
        </p:blipFill>
        <p:spPr>
          <a:xfrm>
            <a:off x="-1" y="1"/>
            <a:ext cx="12192001" cy="6974896"/>
          </a:xfrm>
          <a:prstGeom prst="rect">
            <a:avLst/>
          </a:prstGeom>
        </p:spPr>
      </p:pic>
      <p:pic>
        <p:nvPicPr>
          <p:cNvPr id="5" name="图片 4">
            <a:extLst>
              <a:ext uri="{FF2B5EF4-FFF2-40B4-BE49-F238E27FC236}">
                <a16:creationId xmlns:a16="http://schemas.microsoft.com/office/drawing/2014/main" xmlns="" id="{7F68EE96-76FD-4BCA-8117-E4792BA8D263}"/>
              </a:ext>
            </a:extLst>
          </p:cNvPr>
          <p:cNvPicPr>
            <a:picLocks noChangeAspect="1"/>
          </p:cNvPicPr>
          <p:nvPr/>
        </p:nvPicPr>
        <p:blipFill rotWithShape="1">
          <a:blip r:embed="rId7">
            <a:extLst>
              <a:ext uri="{28A0092B-C50C-407E-A947-70E740481C1C}">
                <a14:useLocalDpi xmlns:a14="http://schemas.microsoft.com/office/drawing/2010/main" val="0"/>
              </a:ext>
            </a:extLst>
          </a:blip>
          <a:srcRect t="71261" r="55838"/>
          <a:stretch/>
        </p:blipFill>
        <p:spPr>
          <a:xfrm>
            <a:off x="0" y="3751647"/>
            <a:ext cx="8436449" cy="3087850"/>
          </a:xfrm>
          <a:prstGeom prst="rect">
            <a:avLst/>
          </a:prstGeom>
        </p:spPr>
      </p:pic>
      <p:pic>
        <p:nvPicPr>
          <p:cNvPr id="6" name="图片 5">
            <a:extLst>
              <a:ext uri="{FF2B5EF4-FFF2-40B4-BE49-F238E27FC236}">
                <a16:creationId xmlns:a16="http://schemas.microsoft.com/office/drawing/2014/main" xmlns="" id="{7F68EE96-76FD-4BCA-8117-E4792BA8D26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8448" t="71261"/>
          <a:stretch/>
        </p:blipFill>
        <p:spPr>
          <a:xfrm>
            <a:off x="7704083" y="4558862"/>
            <a:ext cx="4487917" cy="2299138"/>
          </a:xfrm>
          <a:prstGeom prst="rect">
            <a:avLst/>
          </a:prstGeom>
        </p:spPr>
      </p:pic>
      <p:pic>
        <p:nvPicPr>
          <p:cNvPr id="7" name="图片 6" descr="图片包含 玩具, 玩偶, LEGO&#10;&#10;已生成极高可信度的说明">
            <a:extLst>
              <a:ext uri="{FF2B5EF4-FFF2-40B4-BE49-F238E27FC236}">
                <a16:creationId xmlns:a16="http://schemas.microsoft.com/office/drawing/2014/main" xmlns="" id="{BAD439E9-0B5D-426B-AD82-8F37BB6445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86950" y="3721286"/>
            <a:ext cx="2190750" cy="2908113"/>
          </a:xfrm>
          <a:prstGeom prst="rect">
            <a:avLst/>
          </a:prstGeom>
        </p:spPr>
      </p:pic>
      <p:sp>
        <p:nvSpPr>
          <p:cNvPr id="8" name="矩形 7">
            <a:extLst>
              <a:ext uri="{FF2B5EF4-FFF2-40B4-BE49-F238E27FC236}">
                <a16:creationId xmlns:a16="http://schemas.microsoft.com/office/drawing/2014/main" xmlns="" id="{D968012E-95DF-4493-BDCF-B502FE3D23AD}"/>
              </a:ext>
            </a:extLst>
          </p:cNvPr>
          <p:cNvSpPr/>
          <p:nvPr/>
        </p:nvSpPr>
        <p:spPr>
          <a:xfrm rot="5400000">
            <a:off x="5937956" y="761999"/>
            <a:ext cx="316089" cy="12192002"/>
          </a:xfrm>
          <a:prstGeom prst="rect">
            <a:avLst/>
          </a:prstGeom>
          <a:solidFill>
            <a:srgbClr val="1C37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10" name="图片 9">
            <a:extLst>
              <a:ext uri="{FF2B5EF4-FFF2-40B4-BE49-F238E27FC236}">
                <a16:creationId xmlns:a16="http://schemas.microsoft.com/office/drawing/2014/main" xmlns="" id="{CCDA0187-6D2C-4AA8-9E53-04311EFEC736}"/>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861682" y="488515"/>
            <a:ext cx="2957808" cy="5768217"/>
          </a:xfrm>
          <a:prstGeom prst="rect">
            <a:avLst/>
          </a:prstGeom>
        </p:spPr>
      </p:pic>
      <p:pic>
        <p:nvPicPr>
          <p:cNvPr id="11" name="图片 10">
            <a:extLst>
              <a:ext uri="{FF2B5EF4-FFF2-40B4-BE49-F238E27FC236}">
                <a16:creationId xmlns:a16="http://schemas.microsoft.com/office/drawing/2014/main" xmlns="" id="{D45B1E85-0AEA-4478-923D-2A196008686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488616" y="1556667"/>
            <a:ext cx="2222737" cy="1806539"/>
          </a:xfrm>
          <a:prstGeom prst="rect">
            <a:avLst/>
          </a:prstGeom>
        </p:spPr>
      </p:pic>
      <p:sp>
        <p:nvSpPr>
          <p:cNvPr id="14" name="PA_矩形 365">
            <a:extLst>
              <a:ext uri="{FF2B5EF4-FFF2-40B4-BE49-F238E27FC236}">
                <a16:creationId xmlns:a16="http://schemas.microsoft.com/office/drawing/2014/main" xmlns="" id="{58489E5B-855D-479D-908F-BC1B53CE87F6}"/>
              </a:ext>
            </a:extLst>
          </p:cNvPr>
          <p:cNvSpPr>
            <a:spLocks noChangeArrowheads="1"/>
          </p:cNvSpPr>
          <p:nvPr>
            <p:custDataLst>
              <p:tags r:id="rId1"/>
            </p:custDataLst>
          </p:nvPr>
        </p:nvSpPr>
        <p:spPr bwMode="auto">
          <a:xfrm>
            <a:off x="0" y="6131194"/>
            <a:ext cx="121919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600" dirty="0">
                <a:latin typeface="微软雅黑" panose="020B0503020204020204" pitchFamily="34" charset="-122"/>
                <a:ea typeface="微软雅黑" panose="020B0503020204020204" pitchFamily="34" charset="-122"/>
              </a:rPr>
              <a:t>XXX</a:t>
            </a:r>
            <a:r>
              <a:rPr lang="zh-CN" altLang="en-US" sz="1600" dirty="0">
                <a:latin typeface="微软雅黑" panose="020B0503020204020204" pitchFamily="34" charset="-122"/>
                <a:ea typeface="微软雅黑" panose="020B0503020204020204" pitchFamily="34" charset="-122"/>
              </a:rPr>
              <a:t>公司</a:t>
            </a:r>
            <a:endParaRPr lang="zh-CN" altLang="en-US" sz="1600" dirty="0"/>
          </a:p>
        </p:txBody>
      </p:sp>
      <p:grpSp>
        <p:nvGrpSpPr>
          <p:cNvPr id="19" name="组合 18"/>
          <p:cNvGrpSpPr/>
          <p:nvPr/>
        </p:nvGrpSpPr>
        <p:grpSpPr>
          <a:xfrm>
            <a:off x="5090746" y="2704707"/>
            <a:ext cx="4963254" cy="1979084"/>
            <a:chOff x="4295038" y="2748949"/>
            <a:chExt cx="5591908" cy="2229755"/>
          </a:xfrm>
        </p:grpSpPr>
        <p:sp>
          <p:nvSpPr>
            <p:cNvPr id="16" name="Freeform 9">
              <a:extLst>
                <a:ext uri="{FF2B5EF4-FFF2-40B4-BE49-F238E27FC236}">
                  <a16:creationId xmlns:a16="http://schemas.microsoft.com/office/drawing/2014/main" xmlns="" id="{C396539B-8A29-472F-9E3E-D18E8FDFDA81}"/>
                </a:ext>
              </a:extLst>
            </p:cNvPr>
            <p:cNvSpPr>
              <a:spLocks noEditPoints="1"/>
            </p:cNvSpPr>
            <p:nvPr>
              <p:custDataLst>
                <p:tags r:id="rId2"/>
              </p:custDataLst>
            </p:nvPr>
          </p:nvSpPr>
          <p:spPr bwMode="auto">
            <a:xfrm>
              <a:off x="4692525" y="4397673"/>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rgbClr val="C9062C"/>
            </a:solidFill>
            <a:ln w="0">
              <a:noFill/>
              <a:prstDash val="solid"/>
              <a:round/>
              <a:headEnd/>
              <a:tailEnd/>
            </a:ln>
          </p:spPr>
          <p:txBody>
            <a:bodyPr/>
            <a:lstStyle/>
            <a:p>
              <a:pPr>
                <a:defRPr/>
              </a:pPr>
              <a:endParaRPr lang="zh-CN" altLang="en-US" sz="1400" b="1">
                <a:solidFill>
                  <a:schemeClr val="accent1">
                    <a:lumMod val="20000"/>
                    <a:lumOff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7" name="Freeform 10">
              <a:extLst>
                <a:ext uri="{FF2B5EF4-FFF2-40B4-BE49-F238E27FC236}">
                  <a16:creationId xmlns:a16="http://schemas.microsoft.com/office/drawing/2014/main" xmlns="" id="{3B844253-84C7-4636-B5D5-18658456D8D0}"/>
                </a:ext>
              </a:extLst>
            </p:cNvPr>
            <p:cNvSpPr>
              <a:spLocks noEditPoints="1"/>
            </p:cNvSpPr>
            <p:nvPr>
              <p:custDataLst>
                <p:tags r:id="rId3"/>
              </p:custDataLst>
            </p:nvPr>
          </p:nvSpPr>
          <p:spPr bwMode="auto">
            <a:xfrm>
              <a:off x="7569136" y="4397677"/>
              <a:ext cx="1430338" cy="581027"/>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rgbClr val="C9062C"/>
            </a:solidFill>
            <a:ln w="0">
              <a:noFill/>
              <a:prstDash val="solid"/>
              <a:round/>
              <a:headEnd/>
              <a:tailEnd/>
            </a:ln>
          </p:spPr>
          <p:txBody>
            <a:bodyPr/>
            <a:lstStyle/>
            <a:p>
              <a:pPr>
                <a:defRPr/>
              </a:pPr>
              <a:endParaRPr lang="zh-CN" altLang="en-US" sz="1400" b="1">
                <a:solidFill>
                  <a:schemeClr val="accent1">
                    <a:lumMod val="20000"/>
                    <a:lumOff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E816F0B0-A477-4CDE-A606-41CE67831F9B}"/>
                </a:ext>
              </a:extLst>
            </p:cNvPr>
            <p:cNvSpPr txBox="1"/>
            <p:nvPr/>
          </p:nvSpPr>
          <p:spPr>
            <a:xfrm>
              <a:off x="4295038" y="2748949"/>
              <a:ext cx="5591908" cy="1629772"/>
            </a:xfrm>
            <a:prstGeom prst="rect">
              <a:avLst/>
            </a:prstGeom>
            <a:noFill/>
          </p:spPr>
          <p:txBody>
            <a:bodyPr wrap="square" rtlCol="0">
              <a:spAutoFit/>
            </a:bodyPr>
            <a:lstStyle/>
            <a:p>
              <a:r>
                <a:rPr lang="zh-CN" altLang="en-US" sz="8800" b="1" dirty="0">
                  <a:solidFill>
                    <a:srgbClr val="C9062C"/>
                  </a:solidFill>
                  <a:latin typeface="微软雅黑" panose="020B0503020204020204" pitchFamily="34" charset="-122"/>
                  <a:ea typeface="微软雅黑" panose="020B0503020204020204" pitchFamily="34" charset="-122"/>
                </a:rPr>
                <a:t>期待合作</a:t>
              </a:r>
            </a:p>
          </p:txBody>
        </p:sp>
      </p:grpSp>
      <p:sp>
        <p:nvSpPr>
          <p:cNvPr id="15" name="矩形 14">
            <a:extLst>
              <a:ext uri="{FF2B5EF4-FFF2-40B4-BE49-F238E27FC236}">
                <a16:creationId xmlns:a16="http://schemas.microsoft.com/office/drawing/2014/main" xmlns="" id="{09D2CD8C-39EB-4E26-9167-A0858BC70A73}"/>
              </a:ext>
            </a:extLst>
          </p:cNvPr>
          <p:cNvSpPr/>
          <p:nvPr/>
        </p:nvSpPr>
        <p:spPr>
          <a:xfrm>
            <a:off x="10457841" y="435808"/>
            <a:ext cx="1290181" cy="513567"/>
          </a:xfrm>
          <a:prstGeom prst="rect">
            <a:avLst/>
          </a:prstGeom>
          <a:noFill/>
          <a:ln w="38100">
            <a:solidFill>
              <a:srgbClr val="C90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9062C"/>
                </a:solidFill>
              </a:rPr>
              <a:t>LOGO</a:t>
            </a:r>
            <a:endParaRPr lang="zh-CN" altLang="en-US" sz="2800" b="1" dirty="0">
              <a:solidFill>
                <a:srgbClr val="C9062C"/>
              </a:solidFill>
            </a:endParaRPr>
          </a:p>
        </p:txBody>
      </p:sp>
    </p:spTree>
    <p:extLst>
      <p:ext uri="{BB962C8B-B14F-4D97-AF65-F5344CB8AC3E}">
        <p14:creationId xmlns:p14="http://schemas.microsoft.com/office/powerpoint/2010/main" val="19801573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PPT</a:t>
            </a:r>
            <a:r>
              <a:rPr lang="zh-CN" altLang="zh-CN" dirty="0"/>
              <a:t>菜鸟逆袭记</a:t>
            </a:r>
          </a:p>
          <a:p>
            <a:r>
              <a:rPr lang="en-US" altLang="zh-CN" u="sng" dirty="0">
                <a:hlinkClick r:id="rId2"/>
              </a:rPr>
              <a:t>http://pptcainiao.yanj.cn/</a:t>
            </a:r>
            <a:endParaRPr lang="zh-CN"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98232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D968012E-95DF-4493-BDCF-B502FE3D23AD}"/>
              </a:ext>
            </a:extLst>
          </p:cNvPr>
          <p:cNvSpPr/>
          <p:nvPr/>
        </p:nvSpPr>
        <p:spPr>
          <a:xfrm rot="5400000">
            <a:off x="6034452" y="-1678393"/>
            <a:ext cx="123093" cy="12192002"/>
          </a:xfrm>
          <a:prstGeom prst="rect">
            <a:avLst/>
          </a:prstGeom>
          <a:solidFill>
            <a:srgbClr val="C906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3" y="2616451"/>
            <a:ext cx="4552080" cy="1739610"/>
          </a:xfrm>
          <a:prstGeom prst="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52A05523-F24A-4D4E-B7D8-6FB4F26ACFE0}"/>
              </a:ext>
            </a:extLst>
          </p:cNvPr>
          <p:cNvSpPr/>
          <p:nvPr/>
        </p:nvSpPr>
        <p:spPr>
          <a:xfrm>
            <a:off x="260902" y="2895530"/>
            <a:ext cx="4030270" cy="1742015"/>
          </a:xfrm>
          <a:prstGeom prst="rect">
            <a:avLst/>
          </a:prstGeom>
        </p:spPr>
        <p:txBody>
          <a:bodyPr wrap="none" anchor="ctr">
            <a:spAutoFit/>
          </a:bodyPr>
          <a:lstStyle/>
          <a:p>
            <a:pPr algn="ctr">
              <a:lnSpc>
                <a:spcPct val="80000"/>
              </a:lnSpc>
            </a:pPr>
            <a:r>
              <a:rPr kumimoji="1" lang="en-US" altLang="zh-CN" sz="13400" b="1" dirty="0">
                <a:solidFill>
                  <a:schemeClr val="bg1"/>
                </a:solidFill>
                <a:latin typeface="微软雅黑" panose="020B0503020204020204" pitchFamily="34" charset="-122"/>
                <a:ea typeface="微软雅黑" panose="020B0503020204020204" pitchFamily="34" charset="-122"/>
              </a:rPr>
              <a:t>ONE</a:t>
            </a:r>
            <a:endParaRPr kumimoji="1" lang="zh-CN" altLang="en-US" sz="13400" b="1" dirty="0">
              <a:solidFill>
                <a:schemeClr val="bg1"/>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xmlns="" id="{681C29D6-9C25-464E-AC13-4B8B5E53B161}"/>
              </a:ext>
            </a:extLst>
          </p:cNvPr>
          <p:cNvPicPr>
            <a:picLocks noChangeAspect="1"/>
          </p:cNvPicPr>
          <p:nvPr/>
        </p:nvPicPr>
        <p:blipFill>
          <a:blip r:embed="rId2"/>
          <a:stretch>
            <a:fillRect/>
          </a:stretch>
        </p:blipFill>
        <p:spPr>
          <a:xfrm>
            <a:off x="10763444" y="6197600"/>
            <a:ext cx="1046213" cy="571500"/>
          </a:xfrm>
          <a:prstGeom prst="rect">
            <a:avLst/>
          </a:prstGeom>
        </p:spPr>
      </p:pic>
      <p:sp>
        <p:nvSpPr>
          <p:cNvPr id="14" name="文本框 13">
            <a:extLst>
              <a:ext uri="{FF2B5EF4-FFF2-40B4-BE49-F238E27FC236}">
                <a16:creationId xmlns:a16="http://schemas.microsoft.com/office/drawing/2014/main" xmlns="" id="{F8686478-74B1-4456-BA4F-9BE6A67B2D31}"/>
              </a:ext>
            </a:extLst>
          </p:cNvPr>
          <p:cNvSpPr txBox="1"/>
          <p:nvPr/>
        </p:nvSpPr>
        <p:spPr>
          <a:xfrm>
            <a:off x="5016498" y="3321866"/>
            <a:ext cx="3262432" cy="1034194"/>
          </a:xfrm>
          <a:prstGeom prst="rect">
            <a:avLst/>
          </a:prstGeom>
          <a:noFill/>
        </p:spPr>
        <p:txBody>
          <a:bodyPr wrap="none" rtlCol="0">
            <a:spAutoFit/>
          </a:bodyPr>
          <a:lstStyle/>
          <a:p>
            <a:pPr defTabSz="457200">
              <a:lnSpc>
                <a:spcPct val="110000"/>
              </a:lnSpc>
            </a:pPr>
            <a:r>
              <a:rPr kumimoji="1" lang="zh-CN" altLang="en-US" sz="6000" b="1" dirty="0">
                <a:solidFill>
                  <a:srgbClr val="1E2327"/>
                </a:solidFill>
                <a:latin typeface="Century Gothic"/>
                <a:ea typeface="微软雅黑" panose="020B0503020204020204" pitchFamily="34" charset="-122"/>
              </a:rPr>
              <a:t>输入标题</a:t>
            </a:r>
          </a:p>
        </p:txBody>
      </p:sp>
    </p:spTree>
    <p:extLst>
      <p:ext uri="{BB962C8B-B14F-4D97-AF65-F5344CB8AC3E}">
        <p14:creationId xmlns:p14="http://schemas.microsoft.com/office/powerpoint/2010/main" val="3655489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xmlns="" id="{547B358A-7C9C-4171-8257-46CEFB748E9E}"/>
              </a:ext>
            </a:extLst>
          </p:cNvPr>
          <p:cNvGrpSpPr/>
          <p:nvPr/>
        </p:nvGrpSpPr>
        <p:grpSpPr>
          <a:xfrm>
            <a:off x="5973973" y="1958859"/>
            <a:ext cx="5256213" cy="4319588"/>
            <a:chOff x="6240462" y="1305719"/>
            <a:chExt cx="5256213" cy="4319588"/>
          </a:xfrm>
          <a:solidFill>
            <a:srgbClr val="1C3750"/>
          </a:solidFill>
        </p:grpSpPr>
        <p:sp>
          <p:nvSpPr>
            <p:cNvPr id="46" name="Freeform 4">
              <a:extLst>
                <a:ext uri="{FF2B5EF4-FFF2-40B4-BE49-F238E27FC236}">
                  <a16:creationId xmlns:a16="http://schemas.microsoft.com/office/drawing/2014/main" xmlns="" id="{13DD4BAA-8B08-4BF6-BE33-AF46B52A6DBE}"/>
                </a:ext>
              </a:extLst>
            </p:cNvPr>
            <p:cNvSpPr>
              <a:spLocks/>
            </p:cNvSpPr>
            <p:nvPr/>
          </p:nvSpPr>
          <p:spPr bwMode="auto">
            <a:xfrm>
              <a:off x="10306050" y="1305719"/>
              <a:ext cx="1190625" cy="1057275"/>
            </a:xfrm>
            <a:custGeom>
              <a:avLst/>
              <a:gdLst>
                <a:gd name="T0" fmla="*/ 332 w 1088"/>
                <a:gd name="T1" fmla="*/ 807 h 988"/>
                <a:gd name="T2" fmla="*/ 394 w 1088"/>
                <a:gd name="T3" fmla="*/ 879 h 988"/>
                <a:gd name="T4" fmla="*/ 441 w 1088"/>
                <a:gd name="T5" fmla="*/ 869 h 988"/>
                <a:gd name="T6" fmla="*/ 502 w 1088"/>
                <a:gd name="T7" fmla="*/ 874 h 988"/>
                <a:gd name="T8" fmla="*/ 567 w 1088"/>
                <a:gd name="T9" fmla="*/ 859 h 988"/>
                <a:gd name="T10" fmla="*/ 614 w 1088"/>
                <a:gd name="T11" fmla="*/ 915 h 988"/>
                <a:gd name="T12" fmla="*/ 651 w 1088"/>
                <a:gd name="T13" fmla="*/ 929 h 988"/>
                <a:gd name="T14" fmla="*/ 695 w 1088"/>
                <a:gd name="T15" fmla="*/ 957 h 988"/>
                <a:gd name="T16" fmla="*/ 707 w 1088"/>
                <a:gd name="T17" fmla="*/ 903 h 988"/>
                <a:gd name="T18" fmla="*/ 754 w 1088"/>
                <a:gd name="T19" fmla="*/ 959 h 988"/>
                <a:gd name="T20" fmla="*/ 797 w 1088"/>
                <a:gd name="T21" fmla="*/ 984 h 988"/>
                <a:gd name="T22" fmla="*/ 843 w 1088"/>
                <a:gd name="T23" fmla="*/ 927 h 988"/>
                <a:gd name="T24" fmla="*/ 873 w 1088"/>
                <a:gd name="T25" fmla="*/ 922 h 988"/>
                <a:gd name="T26" fmla="*/ 922 w 1088"/>
                <a:gd name="T27" fmla="*/ 957 h 988"/>
                <a:gd name="T28" fmla="*/ 964 w 1088"/>
                <a:gd name="T29" fmla="*/ 959 h 988"/>
                <a:gd name="T30" fmla="*/ 950 w 1088"/>
                <a:gd name="T31" fmla="*/ 881 h 988"/>
                <a:gd name="T32" fmla="*/ 929 w 1088"/>
                <a:gd name="T33" fmla="*/ 786 h 988"/>
                <a:gd name="T34" fmla="*/ 1035 w 1088"/>
                <a:gd name="T35" fmla="*/ 744 h 988"/>
                <a:gd name="T36" fmla="*/ 1045 w 1088"/>
                <a:gd name="T37" fmla="*/ 697 h 988"/>
                <a:gd name="T38" fmla="*/ 1058 w 1088"/>
                <a:gd name="T39" fmla="*/ 651 h 988"/>
                <a:gd name="T40" fmla="*/ 1063 w 1088"/>
                <a:gd name="T41" fmla="*/ 468 h 988"/>
                <a:gd name="T42" fmla="*/ 1059 w 1088"/>
                <a:gd name="T43" fmla="*/ 388 h 988"/>
                <a:gd name="T44" fmla="*/ 1053 w 1088"/>
                <a:gd name="T45" fmla="*/ 352 h 988"/>
                <a:gd name="T46" fmla="*/ 983 w 1088"/>
                <a:gd name="T47" fmla="*/ 406 h 988"/>
                <a:gd name="T48" fmla="*/ 909 w 1088"/>
                <a:gd name="T49" fmla="*/ 473 h 988"/>
                <a:gd name="T50" fmla="*/ 777 w 1088"/>
                <a:gd name="T51" fmla="*/ 473 h 988"/>
                <a:gd name="T52" fmla="*/ 761 w 1088"/>
                <a:gd name="T53" fmla="*/ 422 h 988"/>
                <a:gd name="T54" fmla="*/ 715 w 1088"/>
                <a:gd name="T55" fmla="*/ 388 h 988"/>
                <a:gd name="T56" fmla="*/ 629 w 1088"/>
                <a:gd name="T57" fmla="*/ 366 h 988"/>
                <a:gd name="T58" fmla="*/ 559 w 1088"/>
                <a:gd name="T59" fmla="*/ 358 h 988"/>
                <a:gd name="T60" fmla="*/ 497 w 1088"/>
                <a:gd name="T61" fmla="*/ 314 h 988"/>
                <a:gd name="T62" fmla="*/ 467 w 1088"/>
                <a:gd name="T63" fmla="*/ 263 h 988"/>
                <a:gd name="T64" fmla="*/ 424 w 1088"/>
                <a:gd name="T65" fmla="*/ 208 h 988"/>
                <a:gd name="T66" fmla="*/ 370 w 1088"/>
                <a:gd name="T67" fmla="*/ 122 h 988"/>
                <a:gd name="T68" fmla="*/ 313 w 1088"/>
                <a:gd name="T69" fmla="*/ 35 h 988"/>
                <a:gd name="T70" fmla="*/ 221 w 1088"/>
                <a:gd name="T71" fmla="*/ 21 h 988"/>
                <a:gd name="T72" fmla="*/ 118 w 1088"/>
                <a:gd name="T73" fmla="*/ 0 h 988"/>
                <a:gd name="T74" fmla="*/ 4 w 1088"/>
                <a:gd name="T75" fmla="*/ 49 h 988"/>
                <a:gd name="T76" fmla="*/ 0 w 1088"/>
                <a:gd name="T77" fmla="*/ 139 h 988"/>
                <a:gd name="T78" fmla="*/ 50 w 1088"/>
                <a:gd name="T79" fmla="*/ 173 h 988"/>
                <a:gd name="T80" fmla="*/ 110 w 1088"/>
                <a:gd name="T81" fmla="*/ 161 h 988"/>
                <a:gd name="T82" fmla="*/ 123 w 1088"/>
                <a:gd name="T83" fmla="*/ 223 h 988"/>
                <a:gd name="T84" fmla="*/ 197 w 1088"/>
                <a:gd name="T85" fmla="*/ 257 h 988"/>
                <a:gd name="T86" fmla="*/ 242 w 1088"/>
                <a:gd name="T87" fmla="*/ 238 h 988"/>
                <a:gd name="T88" fmla="*/ 370 w 1088"/>
                <a:gd name="T89" fmla="*/ 245 h 988"/>
                <a:gd name="T90" fmla="*/ 350 w 1088"/>
                <a:gd name="T91" fmla="*/ 417 h 988"/>
                <a:gd name="T92" fmla="*/ 332 w 1088"/>
                <a:gd name="T93" fmla="*/ 471 h 988"/>
                <a:gd name="T94" fmla="*/ 325 w 1088"/>
                <a:gd name="T95" fmla="*/ 582 h 988"/>
                <a:gd name="T96" fmla="*/ 295 w 1088"/>
                <a:gd name="T97" fmla="*/ 558 h 988"/>
                <a:gd name="T98" fmla="*/ 229 w 1088"/>
                <a:gd name="T99" fmla="*/ 659 h 988"/>
                <a:gd name="T100" fmla="*/ 202 w 1088"/>
                <a:gd name="T101" fmla="*/ 708 h 988"/>
                <a:gd name="T102" fmla="*/ 295 w 1088"/>
                <a:gd name="T103" fmla="*/ 742 h 988"/>
                <a:gd name="T104" fmla="*/ 295 w 1088"/>
                <a:gd name="T105" fmla="*/ 762 h 988"/>
                <a:gd name="T106" fmla="*/ 262 w 1088"/>
                <a:gd name="T107" fmla="*/ 804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47" name="Freeform 5">
              <a:extLst>
                <a:ext uri="{FF2B5EF4-FFF2-40B4-BE49-F238E27FC236}">
                  <a16:creationId xmlns:a16="http://schemas.microsoft.com/office/drawing/2014/main" xmlns="" id="{BE1030C6-A464-4040-8266-01768ABC487E}"/>
                </a:ext>
              </a:extLst>
            </p:cNvPr>
            <p:cNvSpPr>
              <a:spLocks/>
            </p:cNvSpPr>
            <p:nvPr/>
          </p:nvSpPr>
          <p:spPr bwMode="auto">
            <a:xfrm>
              <a:off x="8416925" y="1358107"/>
              <a:ext cx="2314575" cy="2038350"/>
            </a:xfrm>
            <a:custGeom>
              <a:avLst/>
              <a:gdLst>
                <a:gd name="T0" fmla="*/ 690 w 2117"/>
                <a:gd name="T1" fmla="*/ 1843 h 1903"/>
                <a:gd name="T2" fmla="*/ 782 w 2117"/>
                <a:gd name="T3" fmla="*/ 1683 h 1903"/>
                <a:gd name="T4" fmla="*/ 849 w 2117"/>
                <a:gd name="T5" fmla="*/ 1833 h 1903"/>
                <a:gd name="T6" fmla="*/ 932 w 2117"/>
                <a:gd name="T7" fmla="*/ 1866 h 1903"/>
                <a:gd name="T8" fmla="*/ 1039 w 2117"/>
                <a:gd name="T9" fmla="*/ 1706 h 1903"/>
                <a:gd name="T10" fmla="*/ 1151 w 2117"/>
                <a:gd name="T11" fmla="*/ 1652 h 1903"/>
                <a:gd name="T12" fmla="*/ 1279 w 2117"/>
                <a:gd name="T13" fmla="*/ 1550 h 1903"/>
                <a:gd name="T14" fmla="*/ 1356 w 2117"/>
                <a:gd name="T15" fmla="*/ 1448 h 1903"/>
                <a:gd name="T16" fmla="*/ 1430 w 2117"/>
                <a:gd name="T17" fmla="*/ 1334 h 1903"/>
                <a:gd name="T18" fmla="*/ 1505 w 2117"/>
                <a:gd name="T19" fmla="*/ 1339 h 1903"/>
                <a:gd name="T20" fmla="*/ 1591 w 2117"/>
                <a:gd name="T21" fmla="*/ 1312 h 1903"/>
                <a:gd name="T22" fmla="*/ 1700 w 2117"/>
                <a:gd name="T23" fmla="*/ 1303 h 1903"/>
                <a:gd name="T24" fmla="*/ 1803 w 2117"/>
                <a:gd name="T25" fmla="*/ 1342 h 1903"/>
                <a:gd name="T26" fmla="*/ 1859 w 2117"/>
                <a:gd name="T27" fmla="*/ 1300 h 1903"/>
                <a:gd name="T28" fmla="*/ 1967 w 2117"/>
                <a:gd name="T29" fmla="*/ 1198 h 1903"/>
                <a:gd name="T30" fmla="*/ 2060 w 2117"/>
                <a:gd name="T31" fmla="*/ 1146 h 1903"/>
                <a:gd name="T32" fmla="*/ 2085 w 2117"/>
                <a:gd name="T33" fmla="*/ 1060 h 1903"/>
                <a:gd name="T34" fmla="*/ 1971 w 2117"/>
                <a:gd name="T35" fmla="*/ 996 h 1903"/>
                <a:gd name="T36" fmla="*/ 1944 w 2117"/>
                <a:gd name="T37" fmla="*/ 870 h 1903"/>
                <a:gd name="T38" fmla="*/ 1979 w 2117"/>
                <a:gd name="T39" fmla="*/ 828 h 1903"/>
                <a:gd name="T40" fmla="*/ 1992 w 2117"/>
                <a:gd name="T41" fmla="*/ 729 h 1903"/>
                <a:gd name="T42" fmla="*/ 1992 w 2117"/>
                <a:gd name="T43" fmla="*/ 704 h 1903"/>
                <a:gd name="T44" fmla="*/ 2017 w 2117"/>
                <a:gd name="T45" fmla="*/ 518 h 1903"/>
                <a:gd name="T46" fmla="*/ 2058 w 2117"/>
                <a:gd name="T47" fmla="*/ 538 h 1903"/>
                <a:gd name="T48" fmla="*/ 2073 w 2117"/>
                <a:gd name="T49" fmla="*/ 297 h 1903"/>
                <a:gd name="T50" fmla="*/ 1939 w 2117"/>
                <a:gd name="T51" fmla="*/ 194 h 1903"/>
                <a:gd name="T52" fmla="*/ 1836 w 2117"/>
                <a:gd name="T53" fmla="*/ 132 h 1903"/>
                <a:gd name="T54" fmla="*/ 1734 w 2117"/>
                <a:gd name="T55" fmla="*/ 98 h 1903"/>
                <a:gd name="T56" fmla="*/ 1715 w 2117"/>
                <a:gd name="T57" fmla="*/ 0 h 1903"/>
                <a:gd name="T58" fmla="*/ 1674 w 2117"/>
                <a:gd name="T59" fmla="*/ 98 h 1903"/>
                <a:gd name="T60" fmla="*/ 1622 w 2117"/>
                <a:gd name="T61" fmla="*/ 358 h 1903"/>
                <a:gd name="T62" fmla="*/ 1485 w 2117"/>
                <a:gd name="T63" fmla="*/ 463 h 1903"/>
                <a:gd name="T64" fmla="*/ 1393 w 2117"/>
                <a:gd name="T65" fmla="*/ 646 h 1903"/>
                <a:gd name="T66" fmla="*/ 1537 w 2117"/>
                <a:gd name="T67" fmla="*/ 679 h 1903"/>
                <a:gd name="T68" fmla="*/ 1739 w 2117"/>
                <a:gd name="T69" fmla="*/ 746 h 1903"/>
                <a:gd name="T70" fmla="*/ 1596 w 2117"/>
                <a:gd name="T71" fmla="*/ 807 h 1903"/>
                <a:gd name="T72" fmla="*/ 1479 w 2117"/>
                <a:gd name="T73" fmla="*/ 884 h 1903"/>
                <a:gd name="T74" fmla="*/ 1326 w 2117"/>
                <a:gd name="T75" fmla="*/ 1023 h 1903"/>
                <a:gd name="T76" fmla="*/ 1143 w 2117"/>
                <a:gd name="T77" fmla="*/ 1051 h 1903"/>
                <a:gd name="T78" fmla="*/ 1104 w 2117"/>
                <a:gd name="T79" fmla="*/ 1226 h 1903"/>
                <a:gd name="T80" fmla="*/ 825 w 2117"/>
                <a:gd name="T81" fmla="*/ 1345 h 1903"/>
                <a:gd name="T82" fmla="*/ 583 w 2117"/>
                <a:gd name="T83" fmla="*/ 1420 h 1903"/>
                <a:gd name="T84" fmla="*/ 212 w 2117"/>
                <a:gd name="T85" fmla="*/ 1332 h 1903"/>
                <a:gd name="T86" fmla="*/ 12 w 2117"/>
                <a:gd name="T87" fmla="*/ 1398 h 1903"/>
                <a:gd name="T88" fmla="*/ 127 w 2117"/>
                <a:gd name="T89" fmla="*/ 1527 h 1903"/>
                <a:gd name="T90" fmla="*/ 240 w 2117"/>
                <a:gd name="T91" fmla="*/ 1576 h 1903"/>
                <a:gd name="T92" fmla="*/ 274 w 2117"/>
                <a:gd name="T93" fmla="*/ 1678 h 1903"/>
                <a:gd name="T94" fmla="*/ 394 w 2117"/>
                <a:gd name="T95" fmla="*/ 1744 h 1903"/>
                <a:gd name="T96" fmla="*/ 566 w 2117"/>
                <a:gd name="T97" fmla="*/ 1729 h 1903"/>
                <a:gd name="T98" fmla="*/ 510 w 2117"/>
                <a:gd name="T99" fmla="*/ 1819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48" name="Freeform 6">
              <a:extLst>
                <a:ext uri="{FF2B5EF4-FFF2-40B4-BE49-F238E27FC236}">
                  <a16:creationId xmlns:a16="http://schemas.microsoft.com/office/drawing/2014/main" xmlns="" id="{521ADCC7-1E92-404D-B7DD-836851CDD1FD}"/>
                </a:ext>
              </a:extLst>
            </p:cNvPr>
            <p:cNvSpPr>
              <a:spLocks/>
            </p:cNvSpPr>
            <p:nvPr/>
          </p:nvSpPr>
          <p:spPr bwMode="auto">
            <a:xfrm>
              <a:off x="6240462" y="1923257"/>
              <a:ext cx="2101850" cy="1558925"/>
            </a:xfrm>
            <a:custGeom>
              <a:avLst/>
              <a:gdLst>
                <a:gd name="T0" fmla="*/ 1318 w 1922"/>
                <a:gd name="T1" fmla="*/ 50 h 1456"/>
                <a:gd name="T2" fmla="*/ 1377 w 1922"/>
                <a:gd name="T3" fmla="*/ 123 h 1456"/>
                <a:gd name="T4" fmla="*/ 1460 w 1922"/>
                <a:gd name="T5" fmla="*/ 177 h 1456"/>
                <a:gd name="T6" fmla="*/ 1532 w 1922"/>
                <a:gd name="T7" fmla="*/ 319 h 1456"/>
                <a:gd name="T8" fmla="*/ 1492 w 1922"/>
                <a:gd name="T9" fmla="*/ 427 h 1456"/>
                <a:gd name="T10" fmla="*/ 1701 w 1922"/>
                <a:gd name="T11" fmla="*/ 521 h 1456"/>
                <a:gd name="T12" fmla="*/ 1846 w 1922"/>
                <a:gd name="T13" fmla="*/ 627 h 1456"/>
                <a:gd name="T14" fmla="*/ 1921 w 1922"/>
                <a:gd name="T15" fmla="*/ 788 h 1456"/>
                <a:gd name="T16" fmla="*/ 1867 w 1922"/>
                <a:gd name="T17" fmla="*/ 858 h 1456"/>
                <a:gd name="T18" fmla="*/ 1673 w 1922"/>
                <a:gd name="T19" fmla="*/ 965 h 1456"/>
                <a:gd name="T20" fmla="*/ 1645 w 1922"/>
                <a:gd name="T21" fmla="*/ 1133 h 1456"/>
                <a:gd name="T22" fmla="*/ 1370 w 1922"/>
                <a:gd name="T23" fmla="*/ 1215 h 1456"/>
                <a:gd name="T24" fmla="*/ 1419 w 1922"/>
                <a:gd name="T25" fmla="*/ 1367 h 1456"/>
                <a:gd name="T26" fmla="*/ 1389 w 1922"/>
                <a:gd name="T27" fmla="*/ 1416 h 1456"/>
                <a:gd name="T28" fmla="*/ 1349 w 1922"/>
                <a:gd name="T29" fmla="*/ 1455 h 1456"/>
                <a:gd name="T30" fmla="*/ 1240 w 1922"/>
                <a:gd name="T31" fmla="*/ 1427 h 1456"/>
                <a:gd name="T32" fmla="*/ 1053 w 1922"/>
                <a:gd name="T33" fmla="*/ 1401 h 1456"/>
                <a:gd name="T34" fmla="*/ 865 w 1922"/>
                <a:gd name="T35" fmla="*/ 1434 h 1456"/>
                <a:gd name="T36" fmla="*/ 719 w 1922"/>
                <a:gd name="T37" fmla="*/ 1411 h 1456"/>
                <a:gd name="T38" fmla="*/ 553 w 1922"/>
                <a:gd name="T39" fmla="*/ 1425 h 1456"/>
                <a:gd name="T40" fmla="*/ 459 w 1922"/>
                <a:gd name="T41" fmla="*/ 1379 h 1456"/>
                <a:gd name="T42" fmla="*/ 359 w 1922"/>
                <a:gd name="T43" fmla="*/ 1311 h 1456"/>
                <a:gd name="T44" fmla="*/ 146 w 1922"/>
                <a:gd name="T45" fmla="*/ 1272 h 1456"/>
                <a:gd name="T46" fmla="*/ 118 w 1922"/>
                <a:gd name="T47" fmla="*/ 1189 h 1456"/>
                <a:gd name="T48" fmla="*/ 74 w 1922"/>
                <a:gd name="T49" fmla="*/ 1131 h 1456"/>
                <a:gd name="T50" fmla="*/ 41 w 1922"/>
                <a:gd name="T51" fmla="*/ 1074 h 1456"/>
                <a:gd name="T52" fmla="*/ 71 w 1922"/>
                <a:gd name="T53" fmla="*/ 1007 h 1456"/>
                <a:gd name="T54" fmla="*/ 9 w 1922"/>
                <a:gd name="T55" fmla="*/ 926 h 1456"/>
                <a:gd name="T56" fmla="*/ 7 w 1922"/>
                <a:gd name="T57" fmla="*/ 840 h 1456"/>
                <a:gd name="T58" fmla="*/ 44 w 1922"/>
                <a:gd name="T59" fmla="*/ 783 h 1456"/>
                <a:gd name="T60" fmla="*/ 151 w 1922"/>
                <a:gd name="T61" fmla="*/ 746 h 1456"/>
                <a:gd name="T62" fmla="*/ 203 w 1922"/>
                <a:gd name="T63" fmla="*/ 750 h 1456"/>
                <a:gd name="T64" fmla="*/ 267 w 1922"/>
                <a:gd name="T65" fmla="*/ 780 h 1456"/>
                <a:gd name="T66" fmla="*/ 459 w 1922"/>
                <a:gd name="T67" fmla="*/ 713 h 1456"/>
                <a:gd name="T68" fmla="*/ 625 w 1922"/>
                <a:gd name="T69" fmla="*/ 606 h 1456"/>
                <a:gd name="T70" fmla="*/ 676 w 1922"/>
                <a:gd name="T71" fmla="*/ 560 h 1456"/>
                <a:gd name="T72" fmla="*/ 647 w 1922"/>
                <a:gd name="T73" fmla="*/ 380 h 1456"/>
                <a:gd name="T74" fmla="*/ 794 w 1922"/>
                <a:gd name="T75" fmla="*/ 349 h 1456"/>
                <a:gd name="T76" fmla="*/ 857 w 1922"/>
                <a:gd name="T77" fmla="*/ 380 h 1456"/>
                <a:gd name="T78" fmla="*/ 932 w 1922"/>
                <a:gd name="T79" fmla="*/ 183 h 1456"/>
                <a:gd name="T80" fmla="*/ 1048 w 1922"/>
                <a:gd name="T81" fmla="*/ 207 h 1456"/>
                <a:gd name="T82" fmla="*/ 1147 w 1922"/>
                <a:gd name="T83" fmla="*/ 92 h 1456"/>
                <a:gd name="T84" fmla="*/ 1238 w 1922"/>
                <a:gd name="T85" fmla="*/ 41 h 1456"/>
                <a:gd name="T86" fmla="*/ 1310 w 1922"/>
                <a:gd name="T87" fmla="*/ 1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49" name="Freeform 7">
              <a:extLst>
                <a:ext uri="{FF2B5EF4-FFF2-40B4-BE49-F238E27FC236}">
                  <a16:creationId xmlns:a16="http://schemas.microsoft.com/office/drawing/2014/main" xmlns="" id="{F6EF41D9-186D-4A59-A0EA-D99DFA024CC9}"/>
                </a:ext>
              </a:extLst>
            </p:cNvPr>
            <p:cNvSpPr>
              <a:spLocks/>
            </p:cNvSpPr>
            <p:nvPr/>
          </p:nvSpPr>
          <p:spPr bwMode="auto">
            <a:xfrm>
              <a:off x="10356850" y="2493169"/>
              <a:ext cx="596900" cy="568325"/>
            </a:xfrm>
            <a:custGeom>
              <a:avLst/>
              <a:gdLst>
                <a:gd name="T0" fmla="*/ 453 w 548"/>
                <a:gd name="T1" fmla="*/ 368 h 530"/>
                <a:gd name="T2" fmla="*/ 508 w 548"/>
                <a:gd name="T3" fmla="*/ 281 h 530"/>
                <a:gd name="T4" fmla="*/ 547 w 548"/>
                <a:gd name="T5" fmla="*/ 239 h 530"/>
                <a:gd name="T6" fmla="*/ 542 w 548"/>
                <a:gd name="T7" fmla="*/ 197 h 530"/>
                <a:gd name="T8" fmla="*/ 503 w 548"/>
                <a:gd name="T9" fmla="*/ 153 h 530"/>
                <a:gd name="T10" fmla="*/ 497 w 548"/>
                <a:gd name="T11" fmla="*/ 117 h 530"/>
                <a:gd name="T12" fmla="*/ 429 w 548"/>
                <a:gd name="T13" fmla="*/ 22 h 530"/>
                <a:gd name="T14" fmla="*/ 423 w 548"/>
                <a:gd name="T15" fmla="*/ 32 h 530"/>
                <a:gd name="T16" fmla="*/ 411 w 548"/>
                <a:gd name="T17" fmla="*/ 45 h 530"/>
                <a:gd name="T18" fmla="*/ 382 w 548"/>
                <a:gd name="T19" fmla="*/ 13 h 530"/>
                <a:gd name="T20" fmla="*/ 337 w 548"/>
                <a:gd name="T21" fmla="*/ 0 h 530"/>
                <a:gd name="T22" fmla="*/ 337 w 548"/>
                <a:gd name="T23" fmla="*/ 13 h 530"/>
                <a:gd name="T24" fmla="*/ 337 w 548"/>
                <a:gd name="T25" fmla="*/ 32 h 530"/>
                <a:gd name="T26" fmla="*/ 320 w 548"/>
                <a:gd name="T27" fmla="*/ 47 h 530"/>
                <a:gd name="T28" fmla="*/ 283 w 548"/>
                <a:gd name="T29" fmla="*/ 82 h 530"/>
                <a:gd name="T30" fmla="*/ 246 w 548"/>
                <a:gd name="T31" fmla="*/ 82 h 530"/>
                <a:gd name="T32" fmla="*/ 232 w 548"/>
                <a:gd name="T33" fmla="*/ 107 h 530"/>
                <a:gd name="T34" fmla="*/ 218 w 548"/>
                <a:gd name="T35" fmla="*/ 107 h 530"/>
                <a:gd name="T36" fmla="*/ 191 w 548"/>
                <a:gd name="T37" fmla="*/ 134 h 530"/>
                <a:gd name="T38" fmla="*/ 175 w 548"/>
                <a:gd name="T39" fmla="*/ 134 h 530"/>
                <a:gd name="T40" fmla="*/ 144 w 548"/>
                <a:gd name="T41" fmla="*/ 166 h 530"/>
                <a:gd name="T42" fmla="*/ 125 w 548"/>
                <a:gd name="T43" fmla="*/ 171 h 530"/>
                <a:gd name="T44" fmla="*/ 82 w 548"/>
                <a:gd name="T45" fmla="*/ 235 h 530"/>
                <a:gd name="T46" fmla="*/ 55 w 548"/>
                <a:gd name="T47" fmla="*/ 196 h 530"/>
                <a:gd name="T48" fmla="*/ 26 w 548"/>
                <a:gd name="T49" fmla="*/ 176 h 530"/>
                <a:gd name="T50" fmla="*/ 12 w 548"/>
                <a:gd name="T51" fmla="*/ 190 h 530"/>
                <a:gd name="T52" fmla="*/ 28 w 548"/>
                <a:gd name="T53" fmla="*/ 277 h 530"/>
                <a:gd name="T54" fmla="*/ 14 w 548"/>
                <a:gd name="T55" fmla="*/ 307 h 530"/>
                <a:gd name="T56" fmla="*/ 0 w 548"/>
                <a:gd name="T57" fmla="*/ 350 h 530"/>
                <a:gd name="T58" fmla="*/ 42 w 548"/>
                <a:gd name="T59" fmla="*/ 377 h 530"/>
                <a:gd name="T60" fmla="*/ 62 w 548"/>
                <a:gd name="T61" fmla="*/ 380 h 530"/>
                <a:gd name="T62" fmla="*/ 92 w 548"/>
                <a:gd name="T63" fmla="*/ 421 h 530"/>
                <a:gd name="T64" fmla="*/ 115 w 548"/>
                <a:gd name="T65" fmla="*/ 409 h 530"/>
                <a:gd name="T66" fmla="*/ 149 w 548"/>
                <a:gd name="T67" fmla="*/ 368 h 530"/>
                <a:gd name="T68" fmla="*/ 182 w 548"/>
                <a:gd name="T69" fmla="*/ 308 h 530"/>
                <a:gd name="T70" fmla="*/ 240 w 548"/>
                <a:gd name="T71" fmla="*/ 296 h 530"/>
                <a:gd name="T72" fmla="*/ 276 w 548"/>
                <a:gd name="T73" fmla="*/ 332 h 530"/>
                <a:gd name="T74" fmla="*/ 251 w 548"/>
                <a:gd name="T75" fmla="*/ 392 h 530"/>
                <a:gd name="T76" fmla="*/ 218 w 548"/>
                <a:gd name="T77" fmla="*/ 445 h 530"/>
                <a:gd name="T78" fmla="*/ 246 w 548"/>
                <a:gd name="T79" fmla="*/ 467 h 530"/>
                <a:gd name="T80" fmla="*/ 246 w 548"/>
                <a:gd name="T81" fmla="*/ 494 h 530"/>
                <a:gd name="T82" fmla="*/ 223 w 548"/>
                <a:gd name="T83" fmla="*/ 518 h 530"/>
                <a:gd name="T84" fmla="*/ 228 w 548"/>
                <a:gd name="T85" fmla="*/ 529 h 530"/>
                <a:gd name="T86" fmla="*/ 269 w 548"/>
                <a:gd name="T87" fmla="*/ 507 h 530"/>
                <a:gd name="T88" fmla="*/ 330 w 548"/>
                <a:gd name="T89" fmla="*/ 425 h 530"/>
                <a:gd name="T90" fmla="*/ 423 w 548"/>
                <a:gd name="T91" fmla="*/ 374 h 530"/>
                <a:gd name="T92" fmla="*/ 453 w 548"/>
                <a:gd name="T93" fmla="*/ 36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0" name="Freeform 8">
              <a:extLst>
                <a:ext uri="{FF2B5EF4-FFF2-40B4-BE49-F238E27FC236}">
                  <a16:creationId xmlns:a16="http://schemas.microsoft.com/office/drawing/2014/main" xmlns="" id="{0A861DDE-EE8C-4F23-A534-2609C5395E34}"/>
                </a:ext>
              </a:extLst>
            </p:cNvPr>
            <p:cNvSpPr>
              <a:spLocks/>
            </p:cNvSpPr>
            <p:nvPr/>
          </p:nvSpPr>
          <p:spPr bwMode="auto">
            <a:xfrm>
              <a:off x="10501312" y="2172494"/>
              <a:ext cx="869950" cy="579438"/>
            </a:xfrm>
            <a:custGeom>
              <a:avLst/>
              <a:gdLst>
                <a:gd name="T0" fmla="*/ 768 w 793"/>
                <a:gd name="T1" fmla="*/ 148 h 540"/>
                <a:gd name="T2" fmla="*/ 705 w 793"/>
                <a:gd name="T3" fmla="*/ 136 h 540"/>
                <a:gd name="T4" fmla="*/ 681 w 793"/>
                <a:gd name="T5" fmla="*/ 133 h 540"/>
                <a:gd name="T6" fmla="*/ 625 w 793"/>
                <a:gd name="T7" fmla="*/ 163 h 540"/>
                <a:gd name="T8" fmla="*/ 600 w 793"/>
                <a:gd name="T9" fmla="*/ 178 h 540"/>
                <a:gd name="T10" fmla="*/ 554 w 793"/>
                <a:gd name="T11" fmla="*/ 144 h 540"/>
                <a:gd name="T12" fmla="*/ 511 w 793"/>
                <a:gd name="T13" fmla="*/ 108 h 540"/>
                <a:gd name="T14" fmla="*/ 504 w 793"/>
                <a:gd name="T15" fmla="*/ 156 h 540"/>
                <a:gd name="T16" fmla="*/ 460 w 793"/>
                <a:gd name="T17" fmla="*/ 108 h 540"/>
                <a:gd name="T18" fmla="*/ 423 w 793"/>
                <a:gd name="T19" fmla="*/ 70 h 540"/>
                <a:gd name="T20" fmla="*/ 342 w 793"/>
                <a:gd name="T21" fmla="*/ 70 h 540"/>
                <a:gd name="T22" fmla="*/ 301 w 793"/>
                <a:gd name="T23" fmla="*/ 39 h 540"/>
                <a:gd name="T24" fmla="*/ 241 w 793"/>
                <a:gd name="T25" fmla="*/ 61 h 540"/>
                <a:gd name="T26" fmla="*/ 180 w 793"/>
                <a:gd name="T27" fmla="*/ 45 h 540"/>
                <a:gd name="T28" fmla="*/ 98 w 793"/>
                <a:gd name="T29" fmla="*/ 9 h 540"/>
                <a:gd name="T30" fmla="*/ 73 w 793"/>
                <a:gd name="T31" fmla="*/ 66 h 540"/>
                <a:gd name="T32" fmla="*/ 0 w 793"/>
                <a:gd name="T33" fmla="*/ 70 h 540"/>
                <a:gd name="T34" fmla="*/ 39 w 793"/>
                <a:gd name="T35" fmla="*/ 108 h 540"/>
                <a:gd name="T36" fmla="*/ 44 w 793"/>
                <a:gd name="T37" fmla="*/ 176 h 540"/>
                <a:gd name="T38" fmla="*/ 66 w 793"/>
                <a:gd name="T39" fmla="*/ 231 h 540"/>
                <a:gd name="T40" fmla="*/ 130 w 793"/>
                <a:gd name="T41" fmla="*/ 195 h 540"/>
                <a:gd name="T42" fmla="*/ 180 w 793"/>
                <a:gd name="T43" fmla="*/ 296 h 540"/>
                <a:gd name="T44" fmla="*/ 208 w 793"/>
                <a:gd name="T45" fmla="*/ 298 h 540"/>
                <a:gd name="T46" fmla="*/ 283 w 793"/>
                <a:gd name="T47" fmla="*/ 344 h 540"/>
                <a:gd name="T48" fmla="*/ 301 w 793"/>
                <a:gd name="T49" fmla="*/ 320 h 540"/>
                <a:gd name="T50" fmla="*/ 375 w 793"/>
                <a:gd name="T51" fmla="*/ 452 h 540"/>
                <a:gd name="T52" fmla="*/ 418 w 793"/>
                <a:gd name="T53" fmla="*/ 539 h 540"/>
                <a:gd name="T54" fmla="*/ 483 w 793"/>
                <a:gd name="T55" fmla="*/ 426 h 540"/>
                <a:gd name="T56" fmla="*/ 534 w 793"/>
                <a:gd name="T57" fmla="*/ 440 h 540"/>
                <a:gd name="T58" fmla="*/ 609 w 793"/>
                <a:gd name="T59" fmla="*/ 415 h 540"/>
                <a:gd name="T60" fmla="*/ 591 w 793"/>
                <a:gd name="T61" fmla="*/ 364 h 540"/>
                <a:gd name="T62" fmla="*/ 664 w 793"/>
                <a:gd name="T63" fmla="*/ 307 h 540"/>
                <a:gd name="T64" fmla="*/ 694 w 793"/>
                <a:gd name="T65" fmla="*/ 252 h 540"/>
                <a:gd name="T66" fmla="*/ 716 w 793"/>
                <a:gd name="T67" fmla="*/ 220 h 540"/>
                <a:gd name="T68" fmla="*/ 745 w 793"/>
                <a:gd name="T69" fmla="*/ 246 h 540"/>
                <a:gd name="T70" fmla="*/ 792 w 793"/>
                <a:gd name="T71" fmla="*/ 16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1" name="Freeform 9">
              <a:extLst>
                <a:ext uri="{FF2B5EF4-FFF2-40B4-BE49-F238E27FC236}">
                  <a16:creationId xmlns:a16="http://schemas.microsoft.com/office/drawing/2014/main" xmlns="" id="{6061F9CA-CE23-41AC-86E8-D21944429959}"/>
                </a:ext>
              </a:extLst>
            </p:cNvPr>
            <p:cNvSpPr>
              <a:spLocks/>
            </p:cNvSpPr>
            <p:nvPr/>
          </p:nvSpPr>
          <p:spPr bwMode="auto">
            <a:xfrm>
              <a:off x="8342312" y="4345782"/>
              <a:ext cx="947738" cy="962025"/>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2" name="Freeform 10">
              <a:extLst>
                <a:ext uri="{FF2B5EF4-FFF2-40B4-BE49-F238E27FC236}">
                  <a16:creationId xmlns:a16="http://schemas.microsoft.com/office/drawing/2014/main" xmlns="" id="{0B583B81-A530-4050-B044-4EEF6290DDC9}"/>
                </a:ext>
              </a:extLst>
            </p:cNvPr>
            <p:cNvSpPr>
              <a:spLocks/>
            </p:cNvSpPr>
            <p:nvPr/>
          </p:nvSpPr>
          <p:spPr bwMode="auto">
            <a:xfrm>
              <a:off x="10074275" y="4145757"/>
              <a:ext cx="493712" cy="673100"/>
            </a:xfrm>
            <a:custGeom>
              <a:avLst/>
              <a:gdLst>
                <a:gd name="T0" fmla="*/ 9 w 449"/>
                <a:gd name="T1" fmla="*/ 138 h 630"/>
                <a:gd name="T2" fmla="*/ 38 w 449"/>
                <a:gd name="T3" fmla="*/ 194 h 630"/>
                <a:gd name="T4" fmla="*/ 40 w 449"/>
                <a:gd name="T5" fmla="*/ 223 h 630"/>
                <a:gd name="T6" fmla="*/ 27 w 449"/>
                <a:gd name="T7" fmla="*/ 253 h 630"/>
                <a:gd name="T8" fmla="*/ 4 w 449"/>
                <a:gd name="T9" fmla="*/ 270 h 630"/>
                <a:gd name="T10" fmla="*/ 0 w 449"/>
                <a:gd name="T11" fmla="*/ 322 h 630"/>
                <a:gd name="T12" fmla="*/ 7 w 449"/>
                <a:gd name="T13" fmla="*/ 331 h 630"/>
                <a:gd name="T14" fmla="*/ 19 w 449"/>
                <a:gd name="T15" fmla="*/ 326 h 630"/>
                <a:gd name="T16" fmla="*/ 27 w 449"/>
                <a:gd name="T17" fmla="*/ 331 h 630"/>
                <a:gd name="T18" fmla="*/ 27 w 449"/>
                <a:gd name="T19" fmla="*/ 366 h 630"/>
                <a:gd name="T20" fmla="*/ 40 w 449"/>
                <a:gd name="T21" fmla="*/ 405 h 630"/>
                <a:gd name="T22" fmla="*/ 58 w 449"/>
                <a:gd name="T23" fmla="*/ 412 h 630"/>
                <a:gd name="T24" fmla="*/ 61 w 449"/>
                <a:gd name="T25" fmla="*/ 471 h 630"/>
                <a:gd name="T26" fmla="*/ 50 w 449"/>
                <a:gd name="T27" fmla="*/ 510 h 630"/>
                <a:gd name="T28" fmla="*/ 61 w 449"/>
                <a:gd name="T29" fmla="*/ 528 h 630"/>
                <a:gd name="T30" fmla="*/ 81 w 449"/>
                <a:gd name="T31" fmla="*/ 547 h 630"/>
                <a:gd name="T32" fmla="*/ 126 w 449"/>
                <a:gd name="T33" fmla="*/ 535 h 630"/>
                <a:gd name="T34" fmla="*/ 136 w 449"/>
                <a:gd name="T35" fmla="*/ 553 h 630"/>
                <a:gd name="T36" fmla="*/ 120 w 449"/>
                <a:gd name="T37" fmla="*/ 572 h 630"/>
                <a:gd name="T38" fmla="*/ 97 w 449"/>
                <a:gd name="T39" fmla="*/ 608 h 630"/>
                <a:gd name="T40" fmla="*/ 97 w 449"/>
                <a:gd name="T41" fmla="*/ 618 h 630"/>
                <a:gd name="T42" fmla="*/ 112 w 449"/>
                <a:gd name="T43" fmla="*/ 629 h 630"/>
                <a:gd name="T44" fmla="*/ 209 w 449"/>
                <a:gd name="T45" fmla="*/ 588 h 630"/>
                <a:gd name="T46" fmla="*/ 244 w 449"/>
                <a:gd name="T47" fmla="*/ 608 h 630"/>
                <a:gd name="T48" fmla="*/ 253 w 449"/>
                <a:gd name="T49" fmla="*/ 598 h 630"/>
                <a:gd name="T50" fmla="*/ 244 w 449"/>
                <a:gd name="T51" fmla="*/ 576 h 630"/>
                <a:gd name="T52" fmla="*/ 246 w 449"/>
                <a:gd name="T53" fmla="*/ 562 h 630"/>
                <a:gd name="T54" fmla="*/ 261 w 449"/>
                <a:gd name="T55" fmla="*/ 472 h 630"/>
                <a:gd name="T56" fmla="*/ 275 w 449"/>
                <a:gd name="T57" fmla="*/ 452 h 630"/>
                <a:gd name="T58" fmla="*/ 282 w 449"/>
                <a:gd name="T59" fmla="*/ 427 h 630"/>
                <a:gd name="T60" fmla="*/ 299 w 449"/>
                <a:gd name="T61" fmla="*/ 390 h 630"/>
                <a:gd name="T62" fmla="*/ 289 w 449"/>
                <a:gd name="T63" fmla="*/ 375 h 630"/>
                <a:gd name="T64" fmla="*/ 292 w 449"/>
                <a:gd name="T65" fmla="*/ 344 h 630"/>
                <a:gd name="T66" fmla="*/ 334 w 449"/>
                <a:gd name="T67" fmla="*/ 296 h 630"/>
                <a:gd name="T68" fmla="*/ 333 w 449"/>
                <a:gd name="T69" fmla="*/ 264 h 630"/>
                <a:gd name="T70" fmla="*/ 358 w 449"/>
                <a:gd name="T71" fmla="*/ 218 h 630"/>
                <a:gd name="T72" fmla="*/ 385 w 449"/>
                <a:gd name="T73" fmla="*/ 226 h 630"/>
                <a:gd name="T74" fmla="*/ 438 w 449"/>
                <a:gd name="T75" fmla="*/ 186 h 630"/>
                <a:gd name="T76" fmla="*/ 448 w 449"/>
                <a:gd name="T77" fmla="*/ 166 h 630"/>
                <a:gd name="T78" fmla="*/ 414 w 449"/>
                <a:gd name="T79" fmla="*/ 103 h 630"/>
                <a:gd name="T80" fmla="*/ 392 w 449"/>
                <a:gd name="T81" fmla="*/ 70 h 630"/>
                <a:gd name="T82" fmla="*/ 408 w 449"/>
                <a:gd name="T83" fmla="*/ 56 h 630"/>
                <a:gd name="T84" fmla="*/ 388 w 449"/>
                <a:gd name="T85" fmla="*/ 37 h 630"/>
                <a:gd name="T86" fmla="*/ 336 w 449"/>
                <a:gd name="T87" fmla="*/ 37 h 630"/>
                <a:gd name="T88" fmla="*/ 315 w 449"/>
                <a:gd name="T89" fmla="*/ 12 h 630"/>
                <a:gd name="T90" fmla="*/ 273 w 449"/>
                <a:gd name="T91" fmla="*/ 54 h 630"/>
                <a:gd name="T92" fmla="*/ 258 w 449"/>
                <a:gd name="T93" fmla="*/ 46 h 630"/>
                <a:gd name="T94" fmla="*/ 275 w 449"/>
                <a:gd name="T95" fmla="*/ 14 h 630"/>
                <a:gd name="T96" fmla="*/ 273 w 449"/>
                <a:gd name="T97" fmla="*/ 4 h 630"/>
                <a:gd name="T98" fmla="*/ 258 w 449"/>
                <a:gd name="T99" fmla="*/ 0 h 630"/>
                <a:gd name="T100" fmla="*/ 209 w 449"/>
                <a:gd name="T101" fmla="*/ 27 h 630"/>
                <a:gd name="T102" fmla="*/ 171 w 449"/>
                <a:gd name="T103" fmla="*/ 39 h 630"/>
                <a:gd name="T104" fmla="*/ 138 w 449"/>
                <a:gd name="T105" fmla="*/ 37 h 630"/>
                <a:gd name="T106" fmla="*/ 70 w 449"/>
                <a:gd name="T107" fmla="*/ 100 h 630"/>
                <a:gd name="T108" fmla="*/ 34 w 449"/>
                <a:gd name="T109" fmla="*/ 112 h 630"/>
                <a:gd name="T110" fmla="*/ 9 w 449"/>
                <a:gd name="T111" fmla="*/ 13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3" name="Freeform 11">
              <a:extLst>
                <a:ext uri="{FF2B5EF4-FFF2-40B4-BE49-F238E27FC236}">
                  <a16:creationId xmlns:a16="http://schemas.microsoft.com/office/drawing/2014/main" xmlns="" id="{1F895ED1-9059-4EC5-95B5-2AF56BB4B840}"/>
                </a:ext>
              </a:extLst>
            </p:cNvPr>
            <p:cNvSpPr>
              <a:spLocks/>
            </p:cNvSpPr>
            <p:nvPr/>
          </p:nvSpPr>
          <p:spPr bwMode="auto">
            <a:xfrm>
              <a:off x="9002712" y="4342607"/>
              <a:ext cx="657225" cy="541337"/>
            </a:xfrm>
            <a:custGeom>
              <a:avLst/>
              <a:gdLst>
                <a:gd name="T0" fmla="*/ 163 w 600"/>
                <a:gd name="T1" fmla="*/ 169 h 506"/>
                <a:gd name="T2" fmla="*/ 152 w 600"/>
                <a:gd name="T3" fmla="*/ 210 h 506"/>
                <a:gd name="T4" fmla="*/ 126 w 600"/>
                <a:gd name="T5" fmla="*/ 217 h 506"/>
                <a:gd name="T6" fmla="*/ 70 w 600"/>
                <a:gd name="T7" fmla="*/ 210 h 506"/>
                <a:gd name="T8" fmla="*/ 57 w 600"/>
                <a:gd name="T9" fmla="*/ 222 h 506"/>
                <a:gd name="T10" fmla="*/ 28 w 600"/>
                <a:gd name="T11" fmla="*/ 212 h 506"/>
                <a:gd name="T12" fmla="*/ 0 w 600"/>
                <a:gd name="T13" fmla="*/ 249 h 506"/>
                <a:gd name="T14" fmla="*/ 13 w 600"/>
                <a:gd name="T15" fmla="*/ 261 h 506"/>
                <a:gd name="T16" fmla="*/ 13 w 600"/>
                <a:gd name="T17" fmla="*/ 286 h 506"/>
                <a:gd name="T18" fmla="*/ 26 w 600"/>
                <a:gd name="T19" fmla="*/ 308 h 506"/>
                <a:gd name="T20" fmla="*/ 80 w 600"/>
                <a:gd name="T21" fmla="*/ 291 h 506"/>
                <a:gd name="T22" fmla="*/ 95 w 600"/>
                <a:gd name="T23" fmla="*/ 304 h 506"/>
                <a:gd name="T24" fmla="*/ 70 w 600"/>
                <a:gd name="T25" fmla="*/ 407 h 506"/>
                <a:gd name="T26" fmla="*/ 106 w 600"/>
                <a:gd name="T27" fmla="*/ 439 h 506"/>
                <a:gd name="T28" fmla="*/ 94 w 600"/>
                <a:gd name="T29" fmla="*/ 496 h 506"/>
                <a:gd name="T30" fmla="*/ 130 w 600"/>
                <a:gd name="T31" fmla="*/ 500 h 506"/>
                <a:gd name="T32" fmla="*/ 163 w 600"/>
                <a:gd name="T33" fmla="*/ 467 h 506"/>
                <a:gd name="T34" fmla="*/ 177 w 600"/>
                <a:gd name="T35" fmla="*/ 476 h 506"/>
                <a:gd name="T36" fmla="*/ 246 w 600"/>
                <a:gd name="T37" fmla="*/ 505 h 506"/>
                <a:gd name="T38" fmla="*/ 257 w 600"/>
                <a:gd name="T39" fmla="*/ 496 h 506"/>
                <a:gd name="T40" fmla="*/ 260 w 600"/>
                <a:gd name="T41" fmla="*/ 476 h 506"/>
                <a:gd name="T42" fmla="*/ 274 w 600"/>
                <a:gd name="T43" fmla="*/ 463 h 506"/>
                <a:gd name="T44" fmla="*/ 372 w 600"/>
                <a:gd name="T45" fmla="*/ 402 h 506"/>
                <a:gd name="T46" fmla="*/ 386 w 600"/>
                <a:gd name="T47" fmla="*/ 422 h 506"/>
                <a:gd name="T48" fmla="*/ 448 w 600"/>
                <a:gd name="T49" fmla="*/ 439 h 506"/>
                <a:gd name="T50" fmla="*/ 478 w 600"/>
                <a:gd name="T51" fmla="*/ 397 h 506"/>
                <a:gd name="T52" fmla="*/ 493 w 600"/>
                <a:gd name="T53" fmla="*/ 407 h 506"/>
                <a:gd name="T54" fmla="*/ 517 w 600"/>
                <a:gd name="T55" fmla="*/ 407 h 506"/>
                <a:gd name="T56" fmla="*/ 517 w 600"/>
                <a:gd name="T57" fmla="*/ 395 h 506"/>
                <a:gd name="T58" fmla="*/ 548 w 600"/>
                <a:gd name="T59" fmla="*/ 385 h 506"/>
                <a:gd name="T60" fmla="*/ 548 w 600"/>
                <a:gd name="T61" fmla="*/ 377 h 506"/>
                <a:gd name="T62" fmla="*/ 559 w 600"/>
                <a:gd name="T63" fmla="*/ 364 h 506"/>
                <a:gd name="T64" fmla="*/ 566 w 600"/>
                <a:gd name="T65" fmla="*/ 366 h 506"/>
                <a:gd name="T66" fmla="*/ 599 w 600"/>
                <a:gd name="T67" fmla="*/ 337 h 506"/>
                <a:gd name="T68" fmla="*/ 571 w 600"/>
                <a:gd name="T69" fmla="*/ 293 h 506"/>
                <a:gd name="T70" fmla="*/ 585 w 600"/>
                <a:gd name="T71" fmla="*/ 232 h 506"/>
                <a:gd name="T72" fmla="*/ 570 w 600"/>
                <a:gd name="T73" fmla="*/ 212 h 506"/>
                <a:gd name="T74" fmla="*/ 524 w 600"/>
                <a:gd name="T75" fmla="*/ 224 h 506"/>
                <a:gd name="T76" fmla="*/ 519 w 600"/>
                <a:gd name="T77" fmla="*/ 217 h 506"/>
                <a:gd name="T78" fmla="*/ 570 w 600"/>
                <a:gd name="T79" fmla="*/ 164 h 506"/>
                <a:gd name="T80" fmla="*/ 548 w 600"/>
                <a:gd name="T81" fmla="*/ 78 h 506"/>
                <a:gd name="T82" fmla="*/ 514 w 600"/>
                <a:gd name="T83" fmla="*/ 103 h 506"/>
                <a:gd name="T84" fmla="*/ 483 w 600"/>
                <a:gd name="T85" fmla="*/ 74 h 506"/>
                <a:gd name="T86" fmla="*/ 456 w 600"/>
                <a:gd name="T87" fmla="*/ 38 h 506"/>
                <a:gd name="T88" fmla="*/ 452 w 600"/>
                <a:gd name="T89" fmla="*/ 15 h 506"/>
                <a:gd name="T90" fmla="*/ 436 w 600"/>
                <a:gd name="T91" fmla="*/ 10 h 506"/>
                <a:gd name="T92" fmla="*/ 410 w 600"/>
                <a:gd name="T93" fmla="*/ 17 h 506"/>
                <a:gd name="T94" fmla="*/ 372 w 600"/>
                <a:gd name="T95" fmla="*/ 0 h 506"/>
                <a:gd name="T96" fmla="*/ 354 w 600"/>
                <a:gd name="T97" fmla="*/ 41 h 506"/>
                <a:gd name="T98" fmla="*/ 322 w 600"/>
                <a:gd name="T99" fmla="*/ 44 h 506"/>
                <a:gd name="T100" fmla="*/ 298 w 600"/>
                <a:gd name="T101" fmla="*/ 78 h 506"/>
                <a:gd name="T102" fmla="*/ 283 w 600"/>
                <a:gd name="T103" fmla="*/ 71 h 506"/>
                <a:gd name="T104" fmla="*/ 260 w 600"/>
                <a:gd name="T105" fmla="*/ 78 h 506"/>
                <a:gd name="T106" fmla="*/ 225 w 600"/>
                <a:gd name="T107" fmla="*/ 58 h 506"/>
                <a:gd name="T108" fmla="*/ 197 w 600"/>
                <a:gd name="T109" fmla="*/ 90 h 506"/>
                <a:gd name="T110" fmla="*/ 197 w 600"/>
                <a:gd name="T111" fmla="*/ 106 h 506"/>
                <a:gd name="T112" fmla="*/ 252 w 600"/>
                <a:gd name="T113" fmla="*/ 133 h 506"/>
                <a:gd name="T114" fmla="*/ 265 w 600"/>
                <a:gd name="T115" fmla="*/ 156 h 506"/>
                <a:gd name="T116" fmla="*/ 225 w 600"/>
                <a:gd name="T117" fmla="*/ 170 h 506"/>
                <a:gd name="T118" fmla="*/ 163 w 600"/>
                <a:gd name="T119" fmla="*/ 16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4" name="Freeform 12">
              <a:extLst>
                <a:ext uri="{FF2B5EF4-FFF2-40B4-BE49-F238E27FC236}">
                  <a16:creationId xmlns:a16="http://schemas.microsoft.com/office/drawing/2014/main" xmlns="" id="{4285033E-8360-4A9E-8552-E941E4489DAF}"/>
                </a:ext>
              </a:extLst>
            </p:cNvPr>
            <p:cNvSpPr>
              <a:spLocks/>
            </p:cNvSpPr>
            <p:nvPr/>
          </p:nvSpPr>
          <p:spPr bwMode="auto">
            <a:xfrm>
              <a:off x="8372475" y="3771107"/>
              <a:ext cx="1290637" cy="954087"/>
            </a:xfrm>
            <a:custGeom>
              <a:avLst/>
              <a:gdLst>
                <a:gd name="T0" fmla="*/ 462 w 1181"/>
                <a:gd name="T1" fmla="*/ 75 h 893"/>
                <a:gd name="T2" fmla="*/ 441 w 1181"/>
                <a:gd name="T3" fmla="*/ 27 h 893"/>
                <a:gd name="T4" fmla="*/ 517 w 1181"/>
                <a:gd name="T5" fmla="*/ 0 h 893"/>
                <a:gd name="T6" fmla="*/ 530 w 1181"/>
                <a:gd name="T7" fmla="*/ 52 h 893"/>
                <a:gd name="T8" fmla="*/ 600 w 1181"/>
                <a:gd name="T9" fmla="*/ 111 h 893"/>
                <a:gd name="T10" fmla="*/ 636 w 1181"/>
                <a:gd name="T11" fmla="*/ 111 h 893"/>
                <a:gd name="T12" fmla="*/ 667 w 1181"/>
                <a:gd name="T13" fmla="*/ 166 h 893"/>
                <a:gd name="T14" fmla="*/ 739 w 1181"/>
                <a:gd name="T15" fmla="*/ 160 h 893"/>
                <a:gd name="T16" fmla="*/ 771 w 1181"/>
                <a:gd name="T17" fmla="*/ 135 h 893"/>
                <a:gd name="T18" fmla="*/ 794 w 1181"/>
                <a:gd name="T19" fmla="*/ 160 h 893"/>
                <a:gd name="T20" fmla="*/ 876 w 1181"/>
                <a:gd name="T21" fmla="*/ 150 h 893"/>
                <a:gd name="T22" fmla="*/ 893 w 1181"/>
                <a:gd name="T23" fmla="*/ 171 h 893"/>
                <a:gd name="T24" fmla="*/ 974 w 1181"/>
                <a:gd name="T25" fmla="*/ 207 h 893"/>
                <a:gd name="T26" fmla="*/ 1076 w 1181"/>
                <a:gd name="T27" fmla="*/ 219 h 893"/>
                <a:gd name="T28" fmla="*/ 1124 w 1181"/>
                <a:gd name="T29" fmla="*/ 230 h 893"/>
                <a:gd name="T30" fmla="*/ 1169 w 1181"/>
                <a:gd name="T31" fmla="*/ 262 h 893"/>
                <a:gd name="T32" fmla="*/ 1172 w 1181"/>
                <a:gd name="T33" fmla="*/ 339 h 893"/>
                <a:gd name="T34" fmla="*/ 1115 w 1181"/>
                <a:gd name="T35" fmla="*/ 367 h 893"/>
                <a:gd name="T36" fmla="*/ 1025 w 1181"/>
                <a:gd name="T37" fmla="*/ 398 h 893"/>
                <a:gd name="T38" fmla="*/ 1041 w 1181"/>
                <a:gd name="T39" fmla="*/ 461 h 893"/>
                <a:gd name="T40" fmla="*/ 1110 w 1181"/>
                <a:gd name="T41" fmla="*/ 527 h 893"/>
                <a:gd name="T42" fmla="*/ 1081 w 1181"/>
                <a:gd name="T43" fmla="*/ 633 h 893"/>
                <a:gd name="T44" fmla="*/ 1025 w 1181"/>
                <a:gd name="T45" fmla="*/ 566 h 893"/>
                <a:gd name="T46" fmla="*/ 1004 w 1181"/>
                <a:gd name="T47" fmla="*/ 539 h 893"/>
                <a:gd name="T48" fmla="*/ 942 w 1181"/>
                <a:gd name="T49" fmla="*/ 528 h 893"/>
                <a:gd name="T50" fmla="*/ 893 w 1181"/>
                <a:gd name="T51" fmla="*/ 573 h 893"/>
                <a:gd name="T52" fmla="*/ 857 w 1181"/>
                <a:gd name="T53" fmla="*/ 601 h 893"/>
                <a:gd name="T54" fmla="*/ 799 w 1181"/>
                <a:gd name="T55" fmla="*/ 588 h 893"/>
                <a:gd name="T56" fmla="*/ 771 w 1181"/>
                <a:gd name="T57" fmla="*/ 636 h 893"/>
                <a:gd name="T58" fmla="*/ 839 w 1181"/>
                <a:gd name="T59" fmla="*/ 686 h 893"/>
                <a:gd name="T60" fmla="*/ 739 w 1181"/>
                <a:gd name="T61" fmla="*/ 699 h 893"/>
                <a:gd name="T62" fmla="*/ 710 w 1181"/>
                <a:gd name="T63" fmla="*/ 668 h 893"/>
                <a:gd name="T64" fmla="*/ 649 w 1181"/>
                <a:gd name="T65" fmla="*/ 677 h 893"/>
                <a:gd name="T66" fmla="*/ 636 w 1181"/>
                <a:gd name="T67" fmla="*/ 631 h 893"/>
                <a:gd name="T68" fmla="*/ 600 w 1181"/>
                <a:gd name="T69" fmla="*/ 606 h 893"/>
                <a:gd name="T70" fmla="*/ 597 w 1181"/>
                <a:gd name="T71" fmla="*/ 641 h 893"/>
                <a:gd name="T72" fmla="*/ 561 w 1181"/>
                <a:gd name="T73" fmla="*/ 668 h 893"/>
                <a:gd name="T74" fmla="*/ 505 w 1181"/>
                <a:gd name="T75" fmla="*/ 764 h 893"/>
                <a:gd name="T76" fmla="*/ 488 w 1181"/>
                <a:gd name="T77" fmla="*/ 871 h 893"/>
                <a:gd name="T78" fmla="*/ 414 w 1181"/>
                <a:gd name="T79" fmla="*/ 892 h 893"/>
                <a:gd name="T80" fmla="*/ 304 w 1181"/>
                <a:gd name="T81" fmla="*/ 714 h 893"/>
                <a:gd name="T82" fmla="*/ 244 w 1181"/>
                <a:gd name="T83" fmla="*/ 681 h 893"/>
                <a:gd name="T84" fmla="*/ 247 w 1181"/>
                <a:gd name="T85" fmla="*/ 636 h 893"/>
                <a:gd name="T86" fmla="*/ 192 w 1181"/>
                <a:gd name="T87" fmla="*/ 641 h 893"/>
                <a:gd name="T88" fmla="*/ 142 w 1181"/>
                <a:gd name="T89" fmla="*/ 557 h 893"/>
                <a:gd name="T90" fmla="*/ 132 w 1181"/>
                <a:gd name="T91" fmla="*/ 391 h 893"/>
                <a:gd name="T92" fmla="*/ 124 w 1181"/>
                <a:gd name="T93" fmla="*/ 306 h 893"/>
                <a:gd name="T94" fmla="*/ 0 w 1181"/>
                <a:gd name="T95" fmla="*/ 147 h 893"/>
                <a:gd name="T96" fmla="*/ 16 w 1181"/>
                <a:gd name="T97" fmla="*/ 106 h 893"/>
                <a:gd name="T98" fmla="*/ 184 w 1181"/>
                <a:gd name="T99" fmla="*/ 111 h 893"/>
                <a:gd name="T100" fmla="*/ 240 w 1181"/>
                <a:gd name="T101" fmla="*/ 122 h 893"/>
                <a:gd name="T102" fmla="*/ 327 w 1181"/>
                <a:gd name="T103" fmla="*/ 165 h 893"/>
                <a:gd name="T104" fmla="*/ 337 w 1181"/>
                <a:gd name="T105" fmla="*/ 116 h 893"/>
                <a:gd name="T106" fmla="*/ 392 w 1181"/>
                <a:gd name="T107" fmla="*/ 126 h 893"/>
                <a:gd name="T108" fmla="*/ 446 w 1181"/>
                <a:gd name="T109" fmla="*/ 11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C9062C"/>
            </a:solid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Arial"/>
                <a:ea typeface="微软雅黑"/>
              </a:endParaRPr>
            </a:p>
          </p:txBody>
        </p:sp>
        <p:sp>
          <p:nvSpPr>
            <p:cNvPr id="55" name="Freeform 13">
              <a:extLst>
                <a:ext uri="{FF2B5EF4-FFF2-40B4-BE49-F238E27FC236}">
                  <a16:creationId xmlns:a16="http://schemas.microsoft.com/office/drawing/2014/main" xmlns="" id="{B399C22A-B4F6-446E-9087-B2712332336C}"/>
                </a:ext>
              </a:extLst>
            </p:cNvPr>
            <p:cNvSpPr>
              <a:spLocks/>
            </p:cNvSpPr>
            <p:nvPr/>
          </p:nvSpPr>
          <p:spPr bwMode="auto">
            <a:xfrm>
              <a:off x="6488112" y="3407569"/>
              <a:ext cx="2035175" cy="1076325"/>
            </a:xfrm>
            <a:custGeom>
              <a:avLst/>
              <a:gdLst>
                <a:gd name="T0" fmla="*/ 1132 w 1863"/>
                <a:gd name="T1" fmla="*/ 958 h 1005"/>
                <a:gd name="T2" fmla="*/ 1161 w 1863"/>
                <a:gd name="T3" fmla="*/ 990 h 1005"/>
                <a:gd name="T4" fmla="*/ 1256 w 1863"/>
                <a:gd name="T5" fmla="*/ 958 h 1005"/>
                <a:gd name="T6" fmla="*/ 1316 w 1863"/>
                <a:gd name="T7" fmla="*/ 915 h 1005"/>
                <a:gd name="T8" fmla="*/ 1386 w 1863"/>
                <a:gd name="T9" fmla="*/ 887 h 1005"/>
                <a:gd name="T10" fmla="*/ 1461 w 1863"/>
                <a:gd name="T11" fmla="*/ 863 h 1005"/>
                <a:gd name="T12" fmla="*/ 1582 w 1863"/>
                <a:gd name="T13" fmla="*/ 843 h 1005"/>
                <a:gd name="T14" fmla="*/ 1584 w 1863"/>
                <a:gd name="T15" fmla="*/ 887 h 1005"/>
                <a:gd name="T16" fmla="*/ 1622 w 1863"/>
                <a:gd name="T17" fmla="*/ 895 h 1005"/>
                <a:gd name="T18" fmla="*/ 1599 w 1863"/>
                <a:gd name="T19" fmla="*/ 951 h 1005"/>
                <a:gd name="T20" fmla="*/ 1622 w 1863"/>
                <a:gd name="T21" fmla="*/ 958 h 1005"/>
                <a:gd name="T22" fmla="*/ 1725 w 1863"/>
                <a:gd name="T23" fmla="*/ 951 h 1005"/>
                <a:gd name="T24" fmla="*/ 1787 w 1863"/>
                <a:gd name="T25" fmla="*/ 971 h 1005"/>
                <a:gd name="T26" fmla="*/ 1815 w 1863"/>
                <a:gd name="T27" fmla="*/ 983 h 1005"/>
                <a:gd name="T28" fmla="*/ 1820 w 1863"/>
                <a:gd name="T29" fmla="*/ 915 h 1005"/>
                <a:gd name="T30" fmla="*/ 1862 w 1863"/>
                <a:gd name="T31" fmla="*/ 870 h 1005"/>
                <a:gd name="T32" fmla="*/ 1829 w 1863"/>
                <a:gd name="T33" fmla="*/ 655 h 1005"/>
                <a:gd name="T34" fmla="*/ 1792 w 1863"/>
                <a:gd name="T35" fmla="*/ 538 h 1005"/>
                <a:gd name="T36" fmla="*/ 1703 w 1863"/>
                <a:gd name="T37" fmla="*/ 495 h 1005"/>
                <a:gd name="T38" fmla="*/ 1647 w 1863"/>
                <a:gd name="T39" fmla="*/ 602 h 1005"/>
                <a:gd name="T40" fmla="*/ 1540 w 1863"/>
                <a:gd name="T41" fmla="*/ 547 h 1005"/>
                <a:gd name="T42" fmla="*/ 1342 w 1863"/>
                <a:gd name="T43" fmla="*/ 475 h 1005"/>
                <a:gd name="T44" fmla="*/ 1260 w 1863"/>
                <a:gd name="T45" fmla="*/ 463 h 1005"/>
                <a:gd name="T46" fmla="*/ 1102 w 1863"/>
                <a:gd name="T47" fmla="*/ 397 h 1005"/>
                <a:gd name="T48" fmla="*/ 1026 w 1863"/>
                <a:gd name="T49" fmla="*/ 214 h 1005"/>
                <a:gd name="T50" fmla="*/ 1055 w 1863"/>
                <a:gd name="T51" fmla="*/ 157 h 1005"/>
                <a:gd name="T52" fmla="*/ 1054 w 1863"/>
                <a:gd name="T53" fmla="*/ 78 h 1005"/>
                <a:gd name="T54" fmla="*/ 1066 w 1863"/>
                <a:gd name="T55" fmla="*/ 39 h 1005"/>
                <a:gd name="T56" fmla="*/ 927 w 1863"/>
                <a:gd name="T57" fmla="*/ 0 h 1005"/>
                <a:gd name="T58" fmla="*/ 827 w 1863"/>
                <a:gd name="T59" fmla="*/ 13 h 1005"/>
                <a:gd name="T60" fmla="*/ 703 w 1863"/>
                <a:gd name="T61" fmla="*/ 54 h 1005"/>
                <a:gd name="T62" fmla="*/ 578 w 1863"/>
                <a:gd name="T63" fmla="*/ 67 h 1005"/>
                <a:gd name="T64" fmla="*/ 494 w 1863"/>
                <a:gd name="T65" fmla="*/ 24 h 1005"/>
                <a:gd name="T66" fmla="*/ 358 w 1863"/>
                <a:gd name="T67" fmla="*/ 49 h 1005"/>
                <a:gd name="T68" fmla="*/ 304 w 1863"/>
                <a:gd name="T69" fmla="*/ 18 h 1005"/>
                <a:gd name="T70" fmla="*/ 202 w 1863"/>
                <a:gd name="T71" fmla="*/ 28 h 1005"/>
                <a:gd name="T72" fmla="*/ 153 w 1863"/>
                <a:gd name="T73" fmla="*/ 94 h 1005"/>
                <a:gd name="T74" fmla="*/ 124 w 1863"/>
                <a:gd name="T75" fmla="*/ 127 h 1005"/>
                <a:gd name="T76" fmla="*/ 89 w 1863"/>
                <a:gd name="T77" fmla="*/ 147 h 1005"/>
                <a:gd name="T78" fmla="*/ 74 w 1863"/>
                <a:gd name="T79" fmla="*/ 172 h 1005"/>
                <a:gd name="T80" fmla="*/ 101 w 1863"/>
                <a:gd name="T81" fmla="*/ 231 h 1005"/>
                <a:gd name="T82" fmla="*/ 94 w 1863"/>
                <a:gd name="T83" fmla="*/ 288 h 1005"/>
                <a:gd name="T84" fmla="*/ 27 w 1863"/>
                <a:gd name="T85" fmla="*/ 267 h 1005"/>
                <a:gd name="T86" fmla="*/ 0 w 1863"/>
                <a:gd name="T87" fmla="*/ 293 h 1005"/>
                <a:gd name="T88" fmla="*/ 17 w 1863"/>
                <a:gd name="T89" fmla="*/ 347 h 1005"/>
                <a:gd name="T90" fmla="*/ 9 w 1863"/>
                <a:gd name="T91" fmla="*/ 397 h 1005"/>
                <a:gd name="T92" fmla="*/ 43 w 1863"/>
                <a:gd name="T93" fmla="*/ 415 h 1005"/>
                <a:gd name="T94" fmla="*/ 124 w 1863"/>
                <a:gd name="T95" fmla="*/ 495 h 1005"/>
                <a:gd name="T96" fmla="*/ 172 w 1863"/>
                <a:gd name="T97" fmla="*/ 565 h 1005"/>
                <a:gd name="T98" fmla="*/ 205 w 1863"/>
                <a:gd name="T99" fmla="*/ 588 h 1005"/>
                <a:gd name="T100" fmla="*/ 261 w 1863"/>
                <a:gd name="T101" fmla="*/ 584 h 1005"/>
                <a:gd name="T102" fmla="*/ 395 w 1863"/>
                <a:gd name="T103" fmla="*/ 730 h 1005"/>
                <a:gd name="T104" fmla="*/ 435 w 1863"/>
                <a:gd name="T105" fmla="*/ 715 h 1005"/>
                <a:gd name="T106" fmla="*/ 447 w 1863"/>
                <a:gd name="T107" fmla="*/ 771 h 1005"/>
                <a:gd name="T108" fmla="*/ 529 w 1863"/>
                <a:gd name="T109" fmla="*/ 805 h 1005"/>
                <a:gd name="T110" fmla="*/ 596 w 1863"/>
                <a:gd name="T111" fmla="*/ 875 h 1005"/>
                <a:gd name="T112" fmla="*/ 608 w 1863"/>
                <a:gd name="T113" fmla="*/ 905 h 1005"/>
                <a:gd name="T114" fmla="*/ 682 w 1863"/>
                <a:gd name="T115" fmla="*/ 903 h 1005"/>
                <a:gd name="T116" fmla="*/ 813 w 1863"/>
                <a:gd name="T117" fmla="*/ 928 h 1005"/>
                <a:gd name="T118" fmla="*/ 872 w 1863"/>
                <a:gd name="T119" fmla="*/ 946 h 1005"/>
                <a:gd name="T120" fmla="*/ 872 w 1863"/>
                <a:gd name="T121" fmla="*/ 1004 h 1005"/>
                <a:gd name="T122" fmla="*/ 984 w 1863"/>
                <a:gd name="T123" fmla="*/ 918 h 1005"/>
                <a:gd name="T124" fmla="*/ 1073 w 1863"/>
                <a:gd name="T125" fmla="*/ 951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6" name="Freeform 14">
              <a:extLst>
                <a:ext uri="{FF2B5EF4-FFF2-40B4-BE49-F238E27FC236}">
                  <a16:creationId xmlns:a16="http://schemas.microsoft.com/office/drawing/2014/main" xmlns="" id="{E1FEC97A-3B74-485B-BD80-24FA2F2CDA3A}"/>
                </a:ext>
              </a:extLst>
            </p:cNvPr>
            <p:cNvSpPr>
              <a:spLocks/>
            </p:cNvSpPr>
            <p:nvPr/>
          </p:nvSpPr>
          <p:spPr bwMode="auto">
            <a:xfrm>
              <a:off x="9650412" y="3463132"/>
              <a:ext cx="633413" cy="542925"/>
            </a:xfrm>
            <a:custGeom>
              <a:avLst/>
              <a:gdLst>
                <a:gd name="T0" fmla="*/ 67 w 580"/>
                <a:gd name="T1" fmla="*/ 352 h 507"/>
                <a:gd name="T2" fmla="*/ 151 w 580"/>
                <a:gd name="T3" fmla="*/ 423 h 507"/>
                <a:gd name="T4" fmla="*/ 220 w 580"/>
                <a:gd name="T5" fmla="*/ 437 h 507"/>
                <a:gd name="T6" fmla="*/ 282 w 580"/>
                <a:gd name="T7" fmla="*/ 430 h 507"/>
                <a:gd name="T8" fmla="*/ 303 w 580"/>
                <a:gd name="T9" fmla="*/ 437 h 507"/>
                <a:gd name="T10" fmla="*/ 326 w 580"/>
                <a:gd name="T11" fmla="*/ 425 h 507"/>
                <a:gd name="T12" fmla="*/ 340 w 580"/>
                <a:gd name="T13" fmla="*/ 443 h 507"/>
                <a:gd name="T14" fmla="*/ 347 w 580"/>
                <a:gd name="T15" fmla="*/ 465 h 507"/>
                <a:gd name="T16" fmla="*/ 378 w 580"/>
                <a:gd name="T17" fmla="*/ 480 h 507"/>
                <a:gd name="T18" fmla="*/ 418 w 580"/>
                <a:gd name="T19" fmla="*/ 480 h 507"/>
                <a:gd name="T20" fmla="*/ 448 w 580"/>
                <a:gd name="T21" fmla="*/ 506 h 507"/>
                <a:gd name="T22" fmla="*/ 475 w 580"/>
                <a:gd name="T23" fmla="*/ 494 h 507"/>
                <a:gd name="T24" fmla="*/ 496 w 580"/>
                <a:gd name="T25" fmla="*/ 506 h 507"/>
                <a:gd name="T26" fmla="*/ 513 w 580"/>
                <a:gd name="T27" fmla="*/ 471 h 507"/>
                <a:gd name="T28" fmla="*/ 538 w 580"/>
                <a:gd name="T29" fmla="*/ 460 h 507"/>
                <a:gd name="T30" fmla="*/ 543 w 580"/>
                <a:gd name="T31" fmla="*/ 432 h 507"/>
                <a:gd name="T32" fmla="*/ 533 w 580"/>
                <a:gd name="T33" fmla="*/ 382 h 507"/>
                <a:gd name="T34" fmla="*/ 529 w 580"/>
                <a:gd name="T35" fmla="*/ 378 h 507"/>
                <a:gd name="T36" fmla="*/ 503 w 580"/>
                <a:gd name="T37" fmla="*/ 405 h 507"/>
                <a:gd name="T38" fmla="*/ 465 w 580"/>
                <a:gd name="T39" fmla="*/ 374 h 507"/>
                <a:gd name="T40" fmla="*/ 437 w 580"/>
                <a:gd name="T41" fmla="*/ 340 h 507"/>
                <a:gd name="T42" fmla="*/ 465 w 580"/>
                <a:gd name="T43" fmla="*/ 320 h 507"/>
                <a:gd name="T44" fmla="*/ 474 w 580"/>
                <a:gd name="T45" fmla="*/ 286 h 507"/>
                <a:gd name="T46" fmla="*/ 490 w 580"/>
                <a:gd name="T47" fmla="*/ 274 h 507"/>
                <a:gd name="T48" fmla="*/ 489 w 580"/>
                <a:gd name="T49" fmla="*/ 227 h 507"/>
                <a:gd name="T50" fmla="*/ 501 w 580"/>
                <a:gd name="T51" fmla="*/ 217 h 507"/>
                <a:gd name="T52" fmla="*/ 524 w 580"/>
                <a:gd name="T53" fmla="*/ 235 h 507"/>
                <a:gd name="T54" fmla="*/ 538 w 580"/>
                <a:gd name="T55" fmla="*/ 254 h 507"/>
                <a:gd name="T56" fmla="*/ 569 w 580"/>
                <a:gd name="T57" fmla="*/ 235 h 507"/>
                <a:gd name="T58" fmla="*/ 579 w 580"/>
                <a:gd name="T59" fmla="*/ 223 h 507"/>
                <a:gd name="T60" fmla="*/ 574 w 580"/>
                <a:gd name="T61" fmla="*/ 199 h 507"/>
                <a:gd name="T62" fmla="*/ 538 w 580"/>
                <a:gd name="T63" fmla="*/ 181 h 507"/>
                <a:gd name="T64" fmla="*/ 530 w 580"/>
                <a:gd name="T65" fmla="*/ 155 h 507"/>
                <a:gd name="T66" fmla="*/ 469 w 580"/>
                <a:gd name="T67" fmla="*/ 164 h 507"/>
                <a:gd name="T68" fmla="*/ 428 w 580"/>
                <a:gd name="T69" fmla="*/ 131 h 507"/>
                <a:gd name="T70" fmla="*/ 410 w 580"/>
                <a:gd name="T71" fmla="*/ 127 h 507"/>
                <a:gd name="T72" fmla="*/ 410 w 580"/>
                <a:gd name="T73" fmla="*/ 103 h 507"/>
                <a:gd name="T74" fmla="*/ 498 w 580"/>
                <a:gd name="T75" fmla="*/ 9 h 507"/>
                <a:gd name="T76" fmla="*/ 465 w 580"/>
                <a:gd name="T77" fmla="*/ 17 h 507"/>
                <a:gd name="T78" fmla="*/ 445 w 580"/>
                <a:gd name="T79" fmla="*/ 28 h 507"/>
                <a:gd name="T80" fmla="*/ 437 w 580"/>
                <a:gd name="T81" fmla="*/ 17 h 507"/>
                <a:gd name="T82" fmla="*/ 437 w 580"/>
                <a:gd name="T83" fmla="*/ 4 h 507"/>
                <a:gd name="T84" fmla="*/ 423 w 580"/>
                <a:gd name="T85" fmla="*/ 0 h 507"/>
                <a:gd name="T86" fmla="*/ 383 w 580"/>
                <a:gd name="T87" fmla="*/ 14 h 507"/>
                <a:gd name="T88" fmla="*/ 282 w 580"/>
                <a:gd name="T89" fmla="*/ 2 h 507"/>
                <a:gd name="T90" fmla="*/ 277 w 580"/>
                <a:gd name="T91" fmla="*/ 82 h 507"/>
                <a:gd name="T92" fmla="*/ 230 w 580"/>
                <a:gd name="T93" fmla="*/ 121 h 507"/>
                <a:gd name="T94" fmla="*/ 163 w 580"/>
                <a:gd name="T95" fmla="*/ 131 h 507"/>
                <a:gd name="T96" fmla="*/ 72 w 580"/>
                <a:gd name="T97" fmla="*/ 190 h 507"/>
                <a:gd name="T98" fmla="*/ 0 w 580"/>
                <a:gd name="T99" fmla="*/ 211 h 507"/>
                <a:gd name="T100" fmla="*/ 0 w 580"/>
                <a:gd name="T101" fmla="*/ 223 h 507"/>
                <a:gd name="T102" fmla="*/ 67 w 580"/>
                <a:gd name="T103" fmla="*/ 322 h 507"/>
                <a:gd name="T104" fmla="*/ 67 w 580"/>
                <a:gd name="T105" fmla="*/ 35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7" name="Freeform 15">
              <a:extLst>
                <a:ext uri="{FF2B5EF4-FFF2-40B4-BE49-F238E27FC236}">
                  <a16:creationId xmlns:a16="http://schemas.microsoft.com/office/drawing/2014/main" xmlns="" id="{998D2B85-7985-4AF0-B80E-C42DB4209C2D}"/>
                </a:ext>
              </a:extLst>
            </p:cNvPr>
            <p:cNvSpPr>
              <a:spLocks/>
            </p:cNvSpPr>
            <p:nvPr/>
          </p:nvSpPr>
          <p:spPr bwMode="auto">
            <a:xfrm>
              <a:off x="7613650" y="3136107"/>
              <a:ext cx="1317625" cy="915987"/>
            </a:xfrm>
            <a:custGeom>
              <a:avLst/>
              <a:gdLst>
                <a:gd name="T0" fmla="*/ 98 w 1202"/>
                <a:gd name="T1" fmla="*/ 320 h 856"/>
                <a:gd name="T2" fmla="*/ 154 w 1202"/>
                <a:gd name="T3" fmla="*/ 281 h 856"/>
                <a:gd name="T4" fmla="*/ 129 w 1202"/>
                <a:gd name="T5" fmla="*/ 266 h 856"/>
                <a:gd name="T6" fmla="*/ 166 w 1202"/>
                <a:gd name="T7" fmla="*/ 232 h 856"/>
                <a:gd name="T8" fmla="*/ 122 w 1202"/>
                <a:gd name="T9" fmla="*/ 140 h 856"/>
                <a:gd name="T10" fmla="*/ 149 w 1202"/>
                <a:gd name="T11" fmla="*/ 56 h 856"/>
                <a:gd name="T12" fmla="*/ 392 w 1202"/>
                <a:gd name="T13" fmla="*/ 0 h 856"/>
                <a:gd name="T14" fmla="*/ 539 w 1202"/>
                <a:gd name="T15" fmla="*/ 31 h 856"/>
                <a:gd name="T16" fmla="*/ 623 w 1202"/>
                <a:gd name="T17" fmla="*/ 80 h 856"/>
                <a:gd name="T18" fmla="*/ 705 w 1202"/>
                <a:gd name="T19" fmla="*/ 49 h 856"/>
                <a:gd name="T20" fmla="*/ 811 w 1202"/>
                <a:gd name="T21" fmla="*/ 37 h 856"/>
                <a:gd name="T22" fmla="*/ 944 w 1202"/>
                <a:gd name="T23" fmla="*/ 73 h 856"/>
                <a:gd name="T24" fmla="*/ 1028 w 1202"/>
                <a:gd name="T25" fmla="*/ 169 h 856"/>
                <a:gd name="T26" fmla="*/ 1103 w 1202"/>
                <a:gd name="T27" fmla="*/ 197 h 856"/>
                <a:gd name="T28" fmla="*/ 1175 w 1202"/>
                <a:gd name="T29" fmla="*/ 329 h 856"/>
                <a:gd name="T30" fmla="*/ 1193 w 1202"/>
                <a:gd name="T31" fmla="*/ 423 h 856"/>
                <a:gd name="T32" fmla="*/ 1154 w 1202"/>
                <a:gd name="T33" fmla="*/ 484 h 856"/>
                <a:gd name="T34" fmla="*/ 1108 w 1202"/>
                <a:gd name="T35" fmla="*/ 526 h 856"/>
                <a:gd name="T36" fmla="*/ 1088 w 1202"/>
                <a:gd name="T37" fmla="*/ 587 h 856"/>
                <a:gd name="T38" fmla="*/ 1037 w 1202"/>
                <a:gd name="T39" fmla="*/ 557 h 856"/>
                <a:gd name="T40" fmla="*/ 1040 w 1202"/>
                <a:gd name="T41" fmla="*/ 601 h 856"/>
                <a:gd name="T42" fmla="*/ 1117 w 1202"/>
                <a:gd name="T43" fmla="*/ 643 h 856"/>
                <a:gd name="T44" fmla="*/ 1156 w 1202"/>
                <a:gd name="T45" fmla="*/ 663 h 856"/>
                <a:gd name="T46" fmla="*/ 1141 w 1202"/>
                <a:gd name="T47" fmla="*/ 700 h 856"/>
                <a:gd name="T48" fmla="*/ 1088 w 1202"/>
                <a:gd name="T49" fmla="*/ 713 h 856"/>
                <a:gd name="T50" fmla="*/ 1033 w 1202"/>
                <a:gd name="T51" fmla="*/ 703 h 856"/>
                <a:gd name="T52" fmla="*/ 1023 w 1202"/>
                <a:gd name="T53" fmla="*/ 753 h 856"/>
                <a:gd name="T54" fmla="*/ 934 w 1202"/>
                <a:gd name="T55" fmla="*/ 709 h 856"/>
                <a:gd name="T56" fmla="*/ 880 w 1202"/>
                <a:gd name="T57" fmla="*/ 699 h 856"/>
                <a:gd name="T58" fmla="*/ 711 w 1202"/>
                <a:gd name="T59" fmla="*/ 694 h 856"/>
                <a:gd name="T60" fmla="*/ 695 w 1202"/>
                <a:gd name="T61" fmla="*/ 735 h 856"/>
                <a:gd name="T62" fmla="*/ 677 w 1202"/>
                <a:gd name="T63" fmla="*/ 780 h 856"/>
                <a:gd name="T64" fmla="*/ 519 w 1202"/>
                <a:gd name="T65" fmla="*/ 835 h 856"/>
                <a:gd name="T66" fmla="*/ 451 w 1202"/>
                <a:gd name="T67" fmla="*/ 749 h 856"/>
                <a:gd name="T68" fmla="*/ 256 w 1202"/>
                <a:gd name="T69" fmla="*/ 718 h 856"/>
                <a:gd name="T70" fmla="*/ 182 w 1202"/>
                <a:gd name="T71" fmla="*/ 672 h 856"/>
                <a:gd name="T72" fmla="*/ 1 w 1202"/>
                <a:gd name="T73" fmla="*/ 506 h 856"/>
                <a:gd name="T74" fmla="*/ 28 w 1202"/>
                <a:gd name="T75" fmla="*/ 454 h 856"/>
                <a:gd name="T76" fmla="*/ 51 w 1202"/>
                <a:gd name="T77" fmla="*/ 356 h 856"/>
                <a:gd name="T78" fmla="*/ 58 w 1202"/>
                <a:gd name="T79" fmla="*/ 30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8" name="Freeform 16">
              <a:extLst>
                <a:ext uri="{FF2B5EF4-FFF2-40B4-BE49-F238E27FC236}">
                  <a16:creationId xmlns:a16="http://schemas.microsoft.com/office/drawing/2014/main" xmlns="" id="{F1FBDA9A-6538-4F2E-9E6C-74088628E374}"/>
                </a:ext>
              </a:extLst>
            </p:cNvPr>
            <p:cNvSpPr>
              <a:spLocks/>
            </p:cNvSpPr>
            <p:nvPr/>
          </p:nvSpPr>
          <p:spPr bwMode="auto">
            <a:xfrm>
              <a:off x="9078912" y="3159919"/>
              <a:ext cx="271463" cy="474663"/>
            </a:xfrm>
            <a:custGeom>
              <a:avLst/>
              <a:gdLst>
                <a:gd name="T0" fmla="*/ 232 w 252"/>
                <a:gd name="T1" fmla="*/ 247 h 443"/>
                <a:gd name="T2" fmla="*/ 236 w 252"/>
                <a:gd name="T3" fmla="*/ 200 h 443"/>
                <a:gd name="T4" fmla="*/ 251 w 252"/>
                <a:gd name="T5" fmla="*/ 178 h 443"/>
                <a:gd name="T6" fmla="*/ 246 w 252"/>
                <a:gd name="T7" fmla="*/ 156 h 443"/>
                <a:gd name="T8" fmla="*/ 165 w 252"/>
                <a:gd name="T9" fmla="*/ 127 h 443"/>
                <a:gd name="T10" fmla="*/ 174 w 252"/>
                <a:gd name="T11" fmla="*/ 96 h 443"/>
                <a:gd name="T12" fmla="*/ 196 w 252"/>
                <a:gd name="T13" fmla="*/ 61 h 443"/>
                <a:gd name="T14" fmla="*/ 181 w 252"/>
                <a:gd name="T15" fmla="*/ 7 h 443"/>
                <a:gd name="T16" fmla="*/ 174 w 252"/>
                <a:gd name="T17" fmla="*/ 0 h 443"/>
                <a:gd name="T18" fmla="*/ 124 w 252"/>
                <a:gd name="T19" fmla="*/ 34 h 443"/>
                <a:gd name="T20" fmla="*/ 102 w 252"/>
                <a:gd name="T21" fmla="*/ 111 h 443"/>
                <a:gd name="T22" fmla="*/ 91 w 252"/>
                <a:gd name="T23" fmla="*/ 165 h 443"/>
                <a:gd name="T24" fmla="*/ 52 w 252"/>
                <a:gd name="T25" fmla="*/ 200 h 443"/>
                <a:gd name="T26" fmla="*/ 28 w 252"/>
                <a:gd name="T27" fmla="*/ 210 h 443"/>
                <a:gd name="T28" fmla="*/ 0 w 252"/>
                <a:gd name="T29" fmla="*/ 214 h 443"/>
                <a:gd name="T30" fmla="*/ 63 w 252"/>
                <a:gd name="T31" fmla="*/ 299 h 443"/>
                <a:gd name="T32" fmla="*/ 80 w 252"/>
                <a:gd name="T33" fmla="*/ 356 h 443"/>
                <a:gd name="T34" fmla="*/ 72 w 252"/>
                <a:gd name="T35" fmla="*/ 389 h 443"/>
                <a:gd name="T36" fmla="*/ 115 w 252"/>
                <a:gd name="T37" fmla="*/ 413 h 443"/>
                <a:gd name="T38" fmla="*/ 115 w 252"/>
                <a:gd name="T39" fmla="*/ 429 h 443"/>
                <a:gd name="T40" fmla="*/ 156 w 252"/>
                <a:gd name="T41" fmla="*/ 442 h 443"/>
                <a:gd name="T42" fmla="*/ 169 w 252"/>
                <a:gd name="T43" fmla="*/ 442 h 443"/>
                <a:gd name="T44" fmla="*/ 169 w 252"/>
                <a:gd name="T45" fmla="*/ 408 h 443"/>
                <a:gd name="T46" fmla="*/ 200 w 252"/>
                <a:gd name="T47" fmla="*/ 402 h 443"/>
                <a:gd name="T48" fmla="*/ 210 w 252"/>
                <a:gd name="T49" fmla="*/ 361 h 443"/>
                <a:gd name="T50" fmla="*/ 186 w 252"/>
                <a:gd name="T51" fmla="*/ 344 h 443"/>
                <a:gd name="T52" fmla="*/ 169 w 252"/>
                <a:gd name="T53" fmla="*/ 327 h 443"/>
                <a:gd name="T54" fmla="*/ 176 w 252"/>
                <a:gd name="T55" fmla="*/ 251 h 443"/>
                <a:gd name="T56" fmla="*/ 192 w 252"/>
                <a:gd name="T57" fmla="*/ 239 h 443"/>
                <a:gd name="T58" fmla="*/ 223 w 252"/>
                <a:gd name="T59" fmla="*/ 252 h 443"/>
                <a:gd name="T60" fmla="*/ 232 w 252"/>
                <a:gd name="T61" fmla="*/ 24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59" name="Freeform 17">
              <a:extLst>
                <a:ext uri="{FF2B5EF4-FFF2-40B4-BE49-F238E27FC236}">
                  <a16:creationId xmlns:a16="http://schemas.microsoft.com/office/drawing/2014/main" xmlns="" id="{5FC03D44-0A9D-4CE3-91E5-13CA294C2BC8}"/>
                </a:ext>
              </a:extLst>
            </p:cNvPr>
            <p:cNvSpPr>
              <a:spLocks/>
            </p:cNvSpPr>
            <p:nvPr/>
          </p:nvSpPr>
          <p:spPr bwMode="auto">
            <a:xfrm>
              <a:off x="9904412" y="2690019"/>
              <a:ext cx="557213" cy="785813"/>
            </a:xfrm>
            <a:custGeom>
              <a:avLst/>
              <a:gdLst>
                <a:gd name="T0" fmla="*/ 201 w 507"/>
                <a:gd name="T1" fmla="*/ 710 h 733"/>
                <a:gd name="T2" fmla="*/ 243 w 507"/>
                <a:gd name="T3" fmla="*/ 572 h 733"/>
                <a:gd name="T4" fmla="*/ 336 w 507"/>
                <a:gd name="T5" fmla="*/ 514 h 733"/>
                <a:gd name="T6" fmla="*/ 359 w 507"/>
                <a:gd name="T7" fmla="*/ 457 h 733"/>
                <a:gd name="T8" fmla="*/ 317 w 507"/>
                <a:gd name="T9" fmla="*/ 434 h 733"/>
                <a:gd name="T10" fmla="*/ 268 w 507"/>
                <a:gd name="T11" fmla="*/ 411 h 733"/>
                <a:gd name="T12" fmla="*/ 242 w 507"/>
                <a:gd name="T13" fmla="*/ 340 h 733"/>
                <a:gd name="T14" fmla="*/ 195 w 507"/>
                <a:gd name="T15" fmla="*/ 346 h 733"/>
                <a:gd name="T16" fmla="*/ 146 w 507"/>
                <a:gd name="T17" fmla="*/ 334 h 733"/>
                <a:gd name="T18" fmla="*/ 183 w 507"/>
                <a:gd name="T19" fmla="*/ 261 h 733"/>
                <a:gd name="T20" fmla="*/ 221 w 507"/>
                <a:gd name="T21" fmla="*/ 186 h 733"/>
                <a:gd name="T22" fmla="*/ 293 w 507"/>
                <a:gd name="T23" fmla="*/ 216 h 733"/>
                <a:gd name="T24" fmla="*/ 318 w 507"/>
                <a:gd name="T25" fmla="*/ 266 h 733"/>
                <a:gd name="T26" fmla="*/ 324 w 507"/>
                <a:gd name="T27" fmla="*/ 309 h 733"/>
                <a:gd name="T28" fmla="*/ 364 w 507"/>
                <a:gd name="T29" fmla="*/ 354 h 733"/>
                <a:gd name="T30" fmla="*/ 464 w 507"/>
                <a:gd name="T31" fmla="*/ 326 h 733"/>
                <a:gd name="T32" fmla="*/ 506 w 507"/>
                <a:gd name="T33" fmla="*/ 243 h 733"/>
                <a:gd name="T34" fmla="*/ 455 w 507"/>
                <a:gd name="T35" fmla="*/ 199 h 733"/>
                <a:gd name="T36" fmla="*/ 428 w 507"/>
                <a:gd name="T37" fmla="*/ 128 h 733"/>
                <a:gd name="T38" fmla="*/ 336 w 507"/>
                <a:gd name="T39" fmla="*/ 80 h 733"/>
                <a:gd name="T40" fmla="*/ 286 w 507"/>
                <a:gd name="T41" fmla="*/ 0 h 733"/>
                <a:gd name="T42" fmla="*/ 221 w 507"/>
                <a:gd name="T43" fmla="*/ 46 h 733"/>
                <a:gd name="T44" fmla="*/ 224 w 507"/>
                <a:gd name="T45" fmla="*/ 82 h 733"/>
                <a:gd name="T46" fmla="*/ 163 w 507"/>
                <a:gd name="T47" fmla="*/ 103 h 733"/>
                <a:gd name="T48" fmla="*/ 129 w 507"/>
                <a:gd name="T49" fmla="*/ 112 h 733"/>
                <a:gd name="T50" fmla="*/ 73 w 507"/>
                <a:gd name="T51" fmla="*/ 130 h 733"/>
                <a:gd name="T52" fmla="*/ 58 w 507"/>
                <a:gd name="T53" fmla="*/ 82 h 733"/>
                <a:gd name="T54" fmla="*/ 9 w 507"/>
                <a:gd name="T55" fmla="*/ 150 h 733"/>
                <a:gd name="T56" fmla="*/ 32 w 507"/>
                <a:gd name="T57" fmla="*/ 258 h 733"/>
                <a:gd name="T58" fmla="*/ 58 w 507"/>
                <a:gd name="T59" fmla="*/ 326 h 733"/>
                <a:gd name="T60" fmla="*/ 68 w 507"/>
                <a:gd name="T61" fmla="*/ 406 h 733"/>
                <a:gd name="T62" fmla="*/ 7 w 507"/>
                <a:gd name="T63" fmla="*/ 496 h 733"/>
                <a:gd name="T64" fmla="*/ 65 w 507"/>
                <a:gd name="T65" fmla="*/ 584 h 733"/>
                <a:gd name="T66" fmla="*/ 45 w 507"/>
                <a:gd name="T67" fmla="*/ 644 h 733"/>
                <a:gd name="T68" fmla="*/ 23 w 507"/>
                <a:gd name="T69" fmla="*/ 691 h 733"/>
                <a:gd name="T70" fmla="*/ 143 w 507"/>
                <a:gd name="T71" fmla="*/ 732 h 733"/>
                <a:gd name="T72" fmla="*/ 197 w 507"/>
                <a:gd name="T73" fmla="*/ 72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0" name="Freeform 18">
              <a:extLst>
                <a:ext uri="{FF2B5EF4-FFF2-40B4-BE49-F238E27FC236}">
                  <a16:creationId xmlns:a16="http://schemas.microsoft.com/office/drawing/2014/main" xmlns="" id="{7628B11E-6265-4B56-8308-961DF6487DE5}"/>
                </a:ext>
              </a:extLst>
            </p:cNvPr>
            <p:cNvSpPr>
              <a:spLocks/>
            </p:cNvSpPr>
            <p:nvPr/>
          </p:nvSpPr>
          <p:spPr bwMode="auto">
            <a:xfrm>
              <a:off x="10196512" y="2966244"/>
              <a:ext cx="114300" cy="184150"/>
            </a:xfrm>
            <a:custGeom>
              <a:avLst/>
              <a:gdLst>
                <a:gd name="T0" fmla="*/ 86 w 105"/>
                <a:gd name="T1" fmla="*/ 159 h 173"/>
                <a:gd name="T2" fmla="*/ 60 w 105"/>
                <a:gd name="T3" fmla="*/ 172 h 173"/>
                <a:gd name="T4" fmla="*/ 14 w 105"/>
                <a:gd name="T5" fmla="*/ 162 h 173"/>
                <a:gd name="T6" fmla="*/ 3 w 105"/>
                <a:gd name="T7" fmla="*/ 150 h 173"/>
                <a:gd name="T8" fmla="*/ 0 w 105"/>
                <a:gd name="T9" fmla="*/ 74 h 173"/>
                <a:gd name="T10" fmla="*/ 41 w 105"/>
                <a:gd name="T11" fmla="*/ 57 h 173"/>
                <a:gd name="T12" fmla="*/ 37 w 105"/>
                <a:gd name="T13" fmla="*/ 43 h 173"/>
                <a:gd name="T14" fmla="*/ 44 w 105"/>
                <a:gd name="T15" fmla="*/ 14 h 173"/>
                <a:gd name="T16" fmla="*/ 47 w 105"/>
                <a:gd name="T17" fmla="*/ 0 h 173"/>
                <a:gd name="T18" fmla="*/ 62 w 105"/>
                <a:gd name="T19" fmla="*/ 8 h 173"/>
                <a:gd name="T20" fmla="*/ 69 w 105"/>
                <a:gd name="T21" fmla="*/ 33 h 173"/>
                <a:gd name="T22" fmla="*/ 66 w 105"/>
                <a:gd name="T23" fmla="*/ 50 h 173"/>
                <a:gd name="T24" fmla="*/ 99 w 105"/>
                <a:gd name="T25" fmla="*/ 74 h 173"/>
                <a:gd name="T26" fmla="*/ 104 w 105"/>
                <a:gd name="T27" fmla="*/ 93 h 173"/>
                <a:gd name="T28" fmla="*/ 86 w 105"/>
                <a:gd name="T29" fmla="*/ 107 h 173"/>
                <a:gd name="T30" fmla="*/ 78 w 105"/>
                <a:gd name="T31" fmla="*/ 139 h 173"/>
                <a:gd name="T32" fmla="*/ 86 w 105"/>
                <a:gd name="T33" fmla="*/ 15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1" name="Freeform 19">
              <a:extLst>
                <a:ext uri="{FF2B5EF4-FFF2-40B4-BE49-F238E27FC236}">
                  <a16:creationId xmlns:a16="http://schemas.microsoft.com/office/drawing/2014/main" xmlns="" id="{0330BC26-5803-4DB7-B941-D5190CB4E477}"/>
                </a:ext>
              </a:extLst>
            </p:cNvPr>
            <p:cNvSpPr>
              <a:spLocks/>
            </p:cNvSpPr>
            <p:nvPr/>
          </p:nvSpPr>
          <p:spPr bwMode="auto">
            <a:xfrm>
              <a:off x="10061575" y="2886869"/>
              <a:ext cx="180975" cy="182563"/>
            </a:xfrm>
            <a:custGeom>
              <a:avLst/>
              <a:gdLst>
                <a:gd name="T0" fmla="*/ 125 w 164"/>
                <a:gd name="T1" fmla="*/ 141 h 169"/>
                <a:gd name="T2" fmla="*/ 124 w 164"/>
                <a:gd name="T3" fmla="*/ 118 h 169"/>
                <a:gd name="T4" fmla="*/ 117 w 164"/>
                <a:gd name="T5" fmla="*/ 100 h 169"/>
                <a:gd name="T6" fmla="*/ 159 w 164"/>
                <a:gd name="T7" fmla="*/ 84 h 169"/>
                <a:gd name="T8" fmla="*/ 163 w 164"/>
                <a:gd name="T9" fmla="*/ 69 h 169"/>
                <a:gd name="T10" fmla="*/ 152 w 164"/>
                <a:gd name="T11" fmla="*/ 30 h 169"/>
                <a:gd name="T12" fmla="*/ 139 w 164"/>
                <a:gd name="T13" fmla="*/ 30 h 169"/>
                <a:gd name="T14" fmla="*/ 74 w 164"/>
                <a:gd name="T15" fmla="*/ 0 h 169"/>
                <a:gd name="T16" fmla="*/ 47 w 164"/>
                <a:gd name="T17" fmla="*/ 30 h 169"/>
                <a:gd name="T18" fmla="*/ 35 w 164"/>
                <a:gd name="T19" fmla="*/ 66 h 169"/>
                <a:gd name="T20" fmla="*/ 5 w 164"/>
                <a:gd name="T21" fmla="*/ 109 h 169"/>
                <a:gd name="T22" fmla="*/ 0 w 164"/>
                <a:gd name="T23" fmla="*/ 139 h 169"/>
                <a:gd name="T24" fmla="*/ 11 w 164"/>
                <a:gd name="T25" fmla="*/ 159 h 169"/>
                <a:gd name="T26" fmla="*/ 57 w 164"/>
                <a:gd name="T27" fmla="*/ 156 h 169"/>
                <a:gd name="T28" fmla="*/ 81 w 164"/>
                <a:gd name="T29" fmla="*/ 168 h 169"/>
                <a:gd name="T30" fmla="*/ 103 w 164"/>
                <a:gd name="T31" fmla="*/ 151 h 169"/>
                <a:gd name="T32" fmla="*/ 125 w 164"/>
                <a:gd name="T33" fmla="*/ 1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2" name="Freeform 20">
              <a:extLst>
                <a:ext uri="{FF2B5EF4-FFF2-40B4-BE49-F238E27FC236}">
                  <a16:creationId xmlns:a16="http://schemas.microsoft.com/office/drawing/2014/main" xmlns="" id="{4557FDB1-F268-4CC0-B342-68C62241C19D}"/>
                </a:ext>
              </a:extLst>
            </p:cNvPr>
            <p:cNvSpPr>
              <a:spLocks/>
            </p:cNvSpPr>
            <p:nvPr/>
          </p:nvSpPr>
          <p:spPr bwMode="auto">
            <a:xfrm>
              <a:off x="9632950" y="2961482"/>
              <a:ext cx="352425" cy="717550"/>
            </a:xfrm>
            <a:custGeom>
              <a:avLst/>
              <a:gdLst>
                <a:gd name="T0" fmla="*/ 21 w 323"/>
                <a:gd name="T1" fmla="*/ 671 h 672"/>
                <a:gd name="T2" fmla="*/ 90 w 323"/>
                <a:gd name="T3" fmla="*/ 650 h 672"/>
                <a:gd name="T4" fmla="*/ 179 w 323"/>
                <a:gd name="T5" fmla="*/ 592 h 672"/>
                <a:gd name="T6" fmla="*/ 241 w 323"/>
                <a:gd name="T7" fmla="*/ 580 h 672"/>
                <a:gd name="T8" fmla="*/ 288 w 323"/>
                <a:gd name="T9" fmla="*/ 542 h 672"/>
                <a:gd name="T10" fmla="*/ 293 w 323"/>
                <a:gd name="T11" fmla="*/ 462 h 672"/>
                <a:gd name="T12" fmla="*/ 270 w 323"/>
                <a:gd name="T13" fmla="*/ 433 h 672"/>
                <a:gd name="T14" fmla="*/ 278 w 323"/>
                <a:gd name="T15" fmla="*/ 406 h 672"/>
                <a:gd name="T16" fmla="*/ 293 w 323"/>
                <a:gd name="T17" fmla="*/ 386 h 672"/>
                <a:gd name="T18" fmla="*/ 296 w 323"/>
                <a:gd name="T19" fmla="*/ 351 h 672"/>
                <a:gd name="T20" fmla="*/ 312 w 323"/>
                <a:gd name="T21" fmla="*/ 326 h 672"/>
                <a:gd name="T22" fmla="*/ 288 w 323"/>
                <a:gd name="T23" fmla="*/ 278 h 672"/>
                <a:gd name="T24" fmla="*/ 253 w 323"/>
                <a:gd name="T25" fmla="*/ 238 h 672"/>
                <a:gd name="T26" fmla="*/ 274 w 323"/>
                <a:gd name="T27" fmla="*/ 174 h 672"/>
                <a:gd name="T28" fmla="*/ 314 w 323"/>
                <a:gd name="T29" fmla="*/ 148 h 672"/>
                <a:gd name="T30" fmla="*/ 322 w 323"/>
                <a:gd name="T31" fmla="*/ 105 h 672"/>
                <a:gd name="T32" fmla="*/ 305 w 323"/>
                <a:gd name="T33" fmla="*/ 68 h 672"/>
                <a:gd name="T34" fmla="*/ 305 w 323"/>
                <a:gd name="T35" fmla="*/ 25 h 672"/>
                <a:gd name="T36" fmla="*/ 278 w 323"/>
                <a:gd name="T37" fmla="*/ 0 h 672"/>
                <a:gd name="T38" fmla="*/ 215 w 323"/>
                <a:gd name="T39" fmla="*/ 32 h 672"/>
                <a:gd name="T40" fmla="*/ 205 w 323"/>
                <a:gd name="T41" fmla="*/ 22 h 672"/>
                <a:gd name="T42" fmla="*/ 172 w 323"/>
                <a:gd name="T43" fmla="*/ 48 h 672"/>
                <a:gd name="T44" fmla="*/ 144 w 323"/>
                <a:gd name="T45" fmla="*/ 45 h 672"/>
                <a:gd name="T46" fmla="*/ 90 w 323"/>
                <a:gd name="T47" fmla="*/ 123 h 672"/>
                <a:gd name="T48" fmla="*/ 75 w 323"/>
                <a:gd name="T49" fmla="*/ 123 h 672"/>
                <a:gd name="T50" fmla="*/ 45 w 323"/>
                <a:gd name="T51" fmla="*/ 148 h 672"/>
                <a:gd name="T52" fmla="*/ 47 w 323"/>
                <a:gd name="T53" fmla="*/ 181 h 672"/>
                <a:gd name="T54" fmla="*/ 33 w 323"/>
                <a:gd name="T55" fmla="*/ 211 h 672"/>
                <a:gd name="T56" fmla="*/ 28 w 323"/>
                <a:gd name="T57" fmla="*/ 252 h 672"/>
                <a:gd name="T58" fmla="*/ 2 w 323"/>
                <a:gd name="T59" fmla="*/ 292 h 672"/>
                <a:gd name="T60" fmla="*/ 31 w 323"/>
                <a:gd name="T61" fmla="*/ 351 h 672"/>
                <a:gd name="T62" fmla="*/ 21 w 323"/>
                <a:gd name="T63" fmla="*/ 386 h 672"/>
                <a:gd name="T64" fmla="*/ 0 w 323"/>
                <a:gd name="T65" fmla="*/ 423 h 672"/>
                <a:gd name="T66" fmla="*/ 31 w 323"/>
                <a:gd name="T67" fmla="*/ 567 h 672"/>
                <a:gd name="T68" fmla="*/ 10 w 323"/>
                <a:gd name="T69" fmla="*/ 640 h 672"/>
                <a:gd name="T70" fmla="*/ 21 w 323"/>
                <a:gd name="T71" fmla="*/ 67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3" name="Freeform 21">
              <a:extLst>
                <a:ext uri="{FF2B5EF4-FFF2-40B4-BE49-F238E27FC236}">
                  <a16:creationId xmlns:a16="http://schemas.microsoft.com/office/drawing/2014/main" xmlns="" id="{CD06E25F-0EA7-4CC2-BE02-5127FD1CC686}"/>
                </a:ext>
              </a:extLst>
            </p:cNvPr>
            <p:cNvSpPr>
              <a:spLocks/>
            </p:cNvSpPr>
            <p:nvPr/>
          </p:nvSpPr>
          <p:spPr bwMode="auto">
            <a:xfrm>
              <a:off x="10198100" y="2978944"/>
              <a:ext cx="41275" cy="58738"/>
            </a:xfrm>
            <a:custGeom>
              <a:avLst/>
              <a:gdLst>
                <a:gd name="T0" fmla="*/ 37 w 38"/>
                <a:gd name="T1" fmla="*/ 0 h 53"/>
                <a:gd name="T2" fmla="*/ 31 w 38"/>
                <a:gd name="T3" fmla="*/ 27 h 53"/>
                <a:gd name="T4" fmla="*/ 34 w 38"/>
                <a:gd name="T5" fmla="*/ 39 h 53"/>
                <a:gd name="T6" fmla="*/ 8 w 38"/>
                <a:gd name="T7" fmla="*/ 52 h 53"/>
                <a:gd name="T8" fmla="*/ 5 w 38"/>
                <a:gd name="T9" fmla="*/ 30 h 53"/>
                <a:gd name="T10" fmla="*/ 0 w 38"/>
                <a:gd name="T11" fmla="*/ 15 h 53"/>
                <a:gd name="T12" fmla="*/ 37 w 38"/>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37" y="0"/>
                  </a:moveTo>
                  <a:lnTo>
                    <a:pt x="31" y="27"/>
                  </a:lnTo>
                  <a:lnTo>
                    <a:pt x="34" y="39"/>
                  </a:lnTo>
                  <a:lnTo>
                    <a:pt x="8" y="52"/>
                  </a:lnTo>
                  <a:lnTo>
                    <a:pt x="5" y="30"/>
                  </a:lnTo>
                  <a:lnTo>
                    <a:pt x="0" y="15"/>
                  </a:lnTo>
                  <a:lnTo>
                    <a:pt x="37" y="0"/>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4" name="Freeform 22">
              <a:extLst>
                <a:ext uri="{FF2B5EF4-FFF2-40B4-BE49-F238E27FC236}">
                  <a16:creationId xmlns:a16="http://schemas.microsoft.com/office/drawing/2014/main" xmlns="" id="{6B615571-304C-4233-83B3-3FD003A2D315}"/>
                </a:ext>
              </a:extLst>
            </p:cNvPr>
            <p:cNvSpPr>
              <a:spLocks/>
            </p:cNvSpPr>
            <p:nvPr/>
          </p:nvSpPr>
          <p:spPr bwMode="auto">
            <a:xfrm>
              <a:off x="10169525" y="5060157"/>
              <a:ext cx="79375" cy="55562"/>
            </a:xfrm>
            <a:custGeom>
              <a:avLst/>
              <a:gdLst>
                <a:gd name="T0" fmla="*/ 4 w 72"/>
                <a:gd name="T1" fmla="*/ 13 h 49"/>
                <a:gd name="T2" fmla="*/ 30 w 72"/>
                <a:gd name="T3" fmla="*/ 18 h 49"/>
                <a:gd name="T4" fmla="*/ 57 w 72"/>
                <a:gd name="T5" fmla="*/ 0 h 49"/>
                <a:gd name="T6" fmla="*/ 71 w 72"/>
                <a:gd name="T7" fmla="*/ 36 h 49"/>
                <a:gd name="T8" fmla="*/ 42 w 72"/>
                <a:gd name="T9" fmla="*/ 48 h 49"/>
                <a:gd name="T10" fmla="*/ 6 w 72"/>
                <a:gd name="T11" fmla="*/ 45 h 49"/>
                <a:gd name="T12" fmla="*/ 0 w 72"/>
                <a:gd name="T13" fmla="*/ 18 h 49"/>
                <a:gd name="T14" fmla="*/ 4 w 72"/>
                <a:gd name="T15" fmla="*/ 13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5" name="Freeform 23">
              <a:extLst>
                <a:ext uri="{FF2B5EF4-FFF2-40B4-BE49-F238E27FC236}">
                  <a16:creationId xmlns:a16="http://schemas.microsoft.com/office/drawing/2014/main" xmlns="" id="{0EB3158B-9D83-4868-81C4-296998FE9AB9}"/>
                </a:ext>
              </a:extLst>
            </p:cNvPr>
            <p:cNvSpPr>
              <a:spLocks/>
            </p:cNvSpPr>
            <p:nvPr/>
          </p:nvSpPr>
          <p:spPr bwMode="auto">
            <a:xfrm>
              <a:off x="9709150" y="4709319"/>
              <a:ext cx="798512" cy="646113"/>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6" name="Freeform 24">
              <a:extLst>
                <a:ext uri="{FF2B5EF4-FFF2-40B4-BE49-F238E27FC236}">
                  <a16:creationId xmlns:a16="http://schemas.microsoft.com/office/drawing/2014/main" xmlns="" id="{5C43F6CB-10E1-47F8-92F3-AA35D8FB5A87}"/>
                </a:ext>
              </a:extLst>
            </p:cNvPr>
            <p:cNvSpPr>
              <a:spLocks/>
            </p:cNvSpPr>
            <p:nvPr/>
          </p:nvSpPr>
          <p:spPr bwMode="auto">
            <a:xfrm>
              <a:off x="9112250" y="4641057"/>
              <a:ext cx="822325" cy="581025"/>
            </a:xfrm>
            <a:custGeom>
              <a:avLst/>
              <a:gdLst>
                <a:gd name="T0" fmla="*/ 34 w 753"/>
                <a:gd name="T1" fmla="*/ 211 h 542"/>
                <a:gd name="T2" fmla="*/ 80 w 753"/>
                <a:gd name="T3" fmla="*/ 187 h 542"/>
                <a:gd name="T4" fmla="*/ 159 w 753"/>
                <a:gd name="T5" fmla="*/ 207 h 542"/>
                <a:gd name="T6" fmla="*/ 175 w 753"/>
                <a:gd name="T7" fmla="*/ 173 h 542"/>
                <a:gd name="T8" fmla="*/ 284 w 753"/>
                <a:gd name="T9" fmla="*/ 133 h 542"/>
                <a:gd name="T10" fmla="*/ 373 w 753"/>
                <a:gd name="T11" fmla="*/ 107 h 542"/>
                <a:gd name="T12" fmla="*/ 410 w 753"/>
                <a:gd name="T13" fmla="*/ 117 h 542"/>
                <a:gd name="T14" fmla="*/ 438 w 753"/>
                <a:gd name="T15" fmla="*/ 95 h 542"/>
                <a:gd name="T16" fmla="*/ 450 w 753"/>
                <a:gd name="T17" fmla="*/ 73 h 542"/>
                <a:gd name="T18" fmla="*/ 489 w 753"/>
                <a:gd name="T19" fmla="*/ 46 h 542"/>
                <a:gd name="T20" fmla="*/ 537 w 753"/>
                <a:gd name="T21" fmla="*/ 19 h 542"/>
                <a:gd name="T22" fmla="*/ 557 w 753"/>
                <a:gd name="T23" fmla="*/ 44 h 542"/>
                <a:gd name="T24" fmla="*/ 606 w 753"/>
                <a:gd name="T25" fmla="*/ 9 h 542"/>
                <a:gd name="T26" fmla="*/ 656 w 753"/>
                <a:gd name="T27" fmla="*/ 9 h 542"/>
                <a:gd name="T28" fmla="*/ 681 w 753"/>
                <a:gd name="T29" fmla="*/ 47 h 542"/>
                <a:gd name="T30" fmla="*/ 651 w 753"/>
                <a:gd name="T31" fmla="*/ 119 h 542"/>
                <a:gd name="T32" fmla="*/ 651 w 753"/>
                <a:gd name="T33" fmla="*/ 151 h 542"/>
                <a:gd name="T34" fmla="*/ 700 w 753"/>
                <a:gd name="T35" fmla="*/ 176 h 542"/>
                <a:gd name="T36" fmla="*/ 736 w 753"/>
                <a:gd name="T37" fmla="*/ 164 h 542"/>
                <a:gd name="T38" fmla="*/ 736 w 753"/>
                <a:gd name="T39" fmla="*/ 231 h 542"/>
                <a:gd name="T40" fmla="*/ 694 w 753"/>
                <a:gd name="T41" fmla="*/ 308 h 542"/>
                <a:gd name="T42" fmla="*/ 640 w 753"/>
                <a:gd name="T43" fmla="*/ 413 h 542"/>
                <a:gd name="T44" fmla="*/ 603 w 753"/>
                <a:gd name="T45" fmla="*/ 465 h 542"/>
                <a:gd name="T46" fmla="*/ 574 w 753"/>
                <a:gd name="T47" fmla="*/ 493 h 542"/>
                <a:gd name="T48" fmla="*/ 485 w 753"/>
                <a:gd name="T49" fmla="*/ 541 h 542"/>
                <a:gd name="T50" fmla="*/ 417 w 753"/>
                <a:gd name="T51" fmla="*/ 503 h 542"/>
                <a:gd name="T52" fmla="*/ 347 w 753"/>
                <a:gd name="T53" fmla="*/ 541 h 542"/>
                <a:gd name="T54" fmla="*/ 232 w 753"/>
                <a:gd name="T55" fmla="*/ 499 h 542"/>
                <a:gd name="T56" fmla="*/ 237 w 753"/>
                <a:gd name="T57" fmla="*/ 418 h 542"/>
                <a:gd name="T58" fmla="*/ 185 w 753"/>
                <a:gd name="T59" fmla="*/ 404 h 542"/>
                <a:gd name="T60" fmla="*/ 147 w 753"/>
                <a:gd name="T61" fmla="*/ 404 h 542"/>
                <a:gd name="T62" fmla="*/ 127 w 753"/>
                <a:gd name="T63" fmla="*/ 346 h 542"/>
                <a:gd name="T64" fmla="*/ 161 w 753"/>
                <a:gd name="T65" fmla="*/ 337 h 542"/>
                <a:gd name="T66" fmla="*/ 159 w 753"/>
                <a:gd name="T67" fmla="*/ 289 h 542"/>
                <a:gd name="T68" fmla="*/ 62 w 753"/>
                <a:gd name="T69" fmla="*/ 249 h 542"/>
                <a:gd name="T70" fmla="*/ 14 w 753"/>
                <a:gd name="T71" fmla="*/ 249 h 542"/>
                <a:gd name="T72" fmla="*/ 0 w 753"/>
                <a:gd name="T73" fmla="*/ 20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7" name="Freeform 25">
              <a:extLst>
                <a:ext uri="{FF2B5EF4-FFF2-40B4-BE49-F238E27FC236}">
                  <a16:creationId xmlns:a16="http://schemas.microsoft.com/office/drawing/2014/main" xmlns="" id="{CF7C7AF4-707C-412A-9429-5FB9F57DA77E}"/>
                </a:ext>
              </a:extLst>
            </p:cNvPr>
            <p:cNvSpPr>
              <a:spLocks/>
            </p:cNvSpPr>
            <p:nvPr/>
          </p:nvSpPr>
          <p:spPr bwMode="auto">
            <a:xfrm>
              <a:off x="9566275" y="4210844"/>
              <a:ext cx="569912" cy="622300"/>
            </a:xfrm>
            <a:custGeom>
              <a:avLst/>
              <a:gdLst>
                <a:gd name="T0" fmla="*/ 446 w 521"/>
                <a:gd name="T1" fmla="*/ 70 h 582"/>
                <a:gd name="T2" fmla="*/ 435 w 521"/>
                <a:gd name="T3" fmla="*/ 21 h 582"/>
                <a:gd name="T4" fmla="*/ 399 w 521"/>
                <a:gd name="T5" fmla="*/ 28 h 582"/>
                <a:gd name="T6" fmla="*/ 371 w 521"/>
                <a:gd name="T7" fmla="*/ 46 h 582"/>
                <a:gd name="T8" fmla="*/ 343 w 521"/>
                <a:gd name="T9" fmla="*/ 26 h 582"/>
                <a:gd name="T10" fmla="*/ 295 w 521"/>
                <a:gd name="T11" fmla="*/ 33 h 582"/>
                <a:gd name="T12" fmla="*/ 141 w 521"/>
                <a:gd name="T13" fmla="*/ 0 h 582"/>
                <a:gd name="T14" fmla="*/ 151 w 521"/>
                <a:gd name="T15" fmla="*/ 39 h 582"/>
                <a:gd name="T16" fmla="*/ 82 w 521"/>
                <a:gd name="T17" fmla="*/ 39 h 582"/>
                <a:gd name="T18" fmla="*/ 25 w 521"/>
                <a:gd name="T19" fmla="*/ 110 h 582"/>
                <a:gd name="T20" fmla="*/ 49 w 521"/>
                <a:gd name="T21" fmla="*/ 277 h 582"/>
                <a:gd name="T22" fmla="*/ 4 w 521"/>
                <a:gd name="T23" fmla="*/ 338 h 582"/>
                <a:gd name="T24" fmla="*/ 63 w 521"/>
                <a:gd name="T25" fmla="*/ 345 h 582"/>
                <a:gd name="T26" fmla="*/ 76 w 521"/>
                <a:gd name="T27" fmla="*/ 451 h 582"/>
                <a:gd name="T28" fmla="*/ 124 w 521"/>
                <a:gd name="T29" fmla="*/ 423 h 582"/>
                <a:gd name="T30" fmla="*/ 144 w 521"/>
                <a:gd name="T31" fmla="*/ 447 h 582"/>
                <a:gd name="T32" fmla="*/ 194 w 521"/>
                <a:gd name="T33" fmla="*/ 414 h 582"/>
                <a:gd name="T34" fmla="*/ 242 w 521"/>
                <a:gd name="T35" fmla="*/ 414 h 582"/>
                <a:gd name="T36" fmla="*/ 267 w 521"/>
                <a:gd name="T37" fmla="*/ 452 h 582"/>
                <a:gd name="T38" fmla="*/ 237 w 521"/>
                <a:gd name="T39" fmla="*/ 524 h 582"/>
                <a:gd name="T40" fmla="*/ 237 w 521"/>
                <a:gd name="T41" fmla="*/ 555 h 582"/>
                <a:gd name="T42" fmla="*/ 288 w 521"/>
                <a:gd name="T43" fmla="*/ 581 h 582"/>
                <a:gd name="T44" fmla="*/ 323 w 521"/>
                <a:gd name="T45" fmla="*/ 568 h 582"/>
                <a:gd name="T46" fmla="*/ 343 w 521"/>
                <a:gd name="T47" fmla="*/ 524 h 582"/>
                <a:gd name="T48" fmla="*/ 378 w 521"/>
                <a:gd name="T49" fmla="*/ 517 h 582"/>
                <a:gd name="T50" fmla="*/ 426 w 521"/>
                <a:gd name="T51" fmla="*/ 522 h 582"/>
                <a:gd name="T52" fmla="*/ 419 w 521"/>
                <a:gd name="T53" fmla="*/ 493 h 582"/>
                <a:gd name="T54" fmla="*/ 492 w 521"/>
                <a:gd name="T55" fmla="*/ 482 h 582"/>
                <a:gd name="T56" fmla="*/ 509 w 521"/>
                <a:gd name="T57" fmla="*/ 447 h 582"/>
                <a:gd name="T58" fmla="*/ 517 w 521"/>
                <a:gd name="T59" fmla="*/ 350 h 582"/>
                <a:gd name="T60" fmla="*/ 485 w 521"/>
                <a:gd name="T61" fmla="*/ 303 h 582"/>
                <a:gd name="T62" fmla="*/ 476 w 521"/>
                <a:gd name="T63" fmla="*/ 264 h 582"/>
                <a:gd name="T64" fmla="*/ 458 w 521"/>
                <a:gd name="T65" fmla="*/ 260 h 582"/>
                <a:gd name="T66" fmla="*/ 485 w 521"/>
                <a:gd name="T67" fmla="*/ 190 h 582"/>
                <a:gd name="T68" fmla="*/ 497 w 521"/>
                <a:gd name="T69" fmla="*/ 13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8" name="Freeform 26">
              <a:extLst>
                <a:ext uri="{FF2B5EF4-FFF2-40B4-BE49-F238E27FC236}">
                  <a16:creationId xmlns:a16="http://schemas.microsoft.com/office/drawing/2014/main" xmlns="" id="{0B11C604-55FB-46D4-9489-135BF2752C0A}"/>
                </a:ext>
              </a:extLst>
            </p:cNvPr>
            <p:cNvSpPr>
              <a:spLocks/>
            </p:cNvSpPr>
            <p:nvPr/>
          </p:nvSpPr>
          <p:spPr bwMode="auto">
            <a:xfrm>
              <a:off x="9499600" y="3842544"/>
              <a:ext cx="801687" cy="490538"/>
            </a:xfrm>
            <a:custGeom>
              <a:avLst/>
              <a:gdLst>
                <a:gd name="T0" fmla="*/ 99 w 733"/>
                <a:gd name="T1" fmla="*/ 420 h 456"/>
                <a:gd name="T2" fmla="*/ 184 w 733"/>
                <a:gd name="T3" fmla="*/ 400 h 456"/>
                <a:gd name="T4" fmla="*/ 189 w 733"/>
                <a:gd name="T5" fmla="*/ 356 h 456"/>
                <a:gd name="T6" fmla="*/ 315 w 733"/>
                <a:gd name="T7" fmla="*/ 351 h 456"/>
                <a:gd name="T8" fmla="*/ 375 w 733"/>
                <a:gd name="T9" fmla="*/ 391 h 456"/>
                <a:gd name="T10" fmla="*/ 427 w 733"/>
                <a:gd name="T11" fmla="*/ 363 h 456"/>
                <a:gd name="T12" fmla="*/ 448 w 733"/>
                <a:gd name="T13" fmla="*/ 391 h 456"/>
                <a:gd name="T14" fmla="*/ 486 w 733"/>
                <a:gd name="T15" fmla="*/ 349 h 456"/>
                <a:gd name="T16" fmla="*/ 498 w 733"/>
                <a:gd name="T17" fmla="*/ 400 h 456"/>
                <a:gd name="T18" fmla="*/ 530 w 733"/>
                <a:gd name="T19" fmla="*/ 420 h 456"/>
                <a:gd name="T20" fmla="*/ 591 w 733"/>
                <a:gd name="T21" fmla="*/ 384 h 456"/>
                <a:gd name="T22" fmla="*/ 692 w 733"/>
                <a:gd name="T23" fmla="*/ 322 h 456"/>
                <a:gd name="T24" fmla="*/ 684 w 733"/>
                <a:gd name="T25" fmla="*/ 222 h 456"/>
                <a:gd name="T26" fmla="*/ 693 w 733"/>
                <a:gd name="T27" fmla="*/ 187 h 456"/>
                <a:gd name="T28" fmla="*/ 628 w 733"/>
                <a:gd name="T29" fmla="*/ 153 h 456"/>
                <a:gd name="T30" fmla="*/ 582 w 733"/>
                <a:gd name="T31" fmla="*/ 153 h 456"/>
                <a:gd name="T32" fmla="*/ 513 w 733"/>
                <a:gd name="T33" fmla="*/ 128 h 456"/>
                <a:gd name="T34" fmla="*/ 476 w 733"/>
                <a:gd name="T35" fmla="*/ 91 h 456"/>
                <a:gd name="T36" fmla="*/ 439 w 733"/>
                <a:gd name="T37" fmla="*/ 85 h 456"/>
                <a:gd name="T38" fmla="*/ 358 w 733"/>
                <a:gd name="T39" fmla="*/ 85 h 456"/>
                <a:gd name="T40" fmla="*/ 210 w 733"/>
                <a:gd name="T41" fmla="*/ 0 h 456"/>
                <a:gd name="T42" fmla="*/ 180 w 733"/>
                <a:gd name="T43" fmla="*/ 10 h 456"/>
                <a:gd name="T44" fmla="*/ 87 w 733"/>
                <a:gd name="T45" fmla="*/ 10 h 456"/>
                <a:gd name="T46" fmla="*/ 99 w 733"/>
                <a:gd name="T47" fmla="*/ 42 h 456"/>
                <a:gd name="T48" fmla="*/ 142 w 733"/>
                <a:gd name="T49" fmla="*/ 52 h 456"/>
                <a:gd name="T50" fmla="*/ 94 w 733"/>
                <a:gd name="T51" fmla="*/ 85 h 456"/>
                <a:gd name="T52" fmla="*/ 94 w 733"/>
                <a:gd name="T53" fmla="*/ 123 h 456"/>
                <a:gd name="T54" fmla="*/ 122 w 733"/>
                <a:gd name="T55" fmla="*/ 164 h 456"/>
                <a:gd name="T56" fmla="*/ 154 w 733"/>
                <a:gd name="T57" fmla="*/ 249 h 456"/>
                <a:gd name="T58" fmla="*/ 133 w 733"/>
                <a:gd name="T59" fmla="*/ 264 h 456"/>
                <a:gd name="T60" fmla="*/ 19 w 733"/>
                <a:gd name="T61" fmla="*/ 308 h 456"/>
                <a:gd name="T62" fmla="*/ 14 w 733"/>
                <a:gd name="T63" fmla="*/ 346 h 456"/>
                <a:gd name="T64" fmla="*/ 36 w 733"/>
                <a:gd name="T65" fmla="*/ 39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69" name="Freeform 27">
              <a:extLst>
                <a:ext uri="{FF2B5EF4-FFF2-40B4-BE49-F238E27FC236}">
                  <a16:creationId xmlns:a16="http://schemas.microsoft.com/office/drawing/2014/main" xmlns="" id="{DEF6570E-7368-44AD-B4F7-EB7BE1543E73}"/>
                </a:ext>
              </a:extLst>
            </p:cNvPr>
            <p:cNvSpPr>
              <a:spLocks/>
            </p:cNvSpPr>
            <p:nvPr/>
          </p:nvSpPr>
          <p:spPr bwMode="auto">
            <a:xfrm>
              <a:off x="9607550" y="5393532"/>
              <a:ext cx="258762" cy="231775"/>
            </a:xfrm>
            <a:custGeom>
              <a:avLst/>
              <a:gdLst>
                <a:gd name="T0" fmla="*/ 237 w 238"/>
                <a:gd name="T1" fmla="*/ 36 h 215"/>
                <a:gd name="T2" fmla="*/ 192 w 238"/>
                <a:gd name="T3" fmla="*/ 110 h 215"/>
                <a:gd name="T4" fmla="*/ 192 w 238"/>
                <a:gd name="T5" fmla="*/ 144 h 215"/>
                <a:gd name="T6" fmla="*/ 105 w 238"/>
                <a:gd name="T7" fmla="*/ 214 h 215"/>
                <a:gd name="T8" fmla="*/ 18 w 238"/>
                <a:gd name="T9" fmla="*/ 182 h 215"/>
                <a:gd name="T10" fmla="*/ 0 w 238"/>
                <a:gd name="T11" fmla="*/ 120 h 215"/>
                <a:gd name="T12" fmla="*/ 4 w 238"/>
                <a:gd name="T13" fmla="*/ 90 h 215"/>
                <a:gd name="T14" fmla="*/ 54 w 238"/>
                <a:gd name="T15" fmla="*/ 43 h 215"/>
                <a:gd name="T16" fmla="*/ 69 w 238"/>
                <a:gd name="T17" fmla="*/ 28 h 215"/>
                <a:gd name="T18" fmla="*/ 150 w 238"/>
                <a:gd name="T19" fmla="*/ 16 h 215"/>
                <a:gd name="T20" fmla="*/ 186 w 238"/>
                <a:gd name="T21" fmla="*/ 12 h 215"/>
                <a:gd name="T22" fmla="*/ 198 w 238"/>
                <a:gd name="T23" fmla="*/ 0 h 215"/>
                <a:gd name="T24" fmla="*/ 224 w 238"/>
                <a:gd name="T25" fmla="*/ 4 h 215"/>
                <a:gd name="T26" fmla="*/ 237 w 238"/>
                <a:gd name="T27" fmla="*/ 3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0" name="Oval 28">
              <a:extLst>
                <a:ext uri="{FF2B5EF4-FFF2-40B4-BE49-F238E27FC236}">
                  <a16:creationId xmlns:a16="http://schemas.microsoft.com/office/drawing/2014/main" xmlns="" id="{B1ABC793-2DFF-44EF-A592-E184085ECA80}"/>
                </a:ext>
              </a:extLst>
            </p:cNvPr>
            <p:cNvSpPr>
              <a:spLocks noChangeArrowheads="1"/>
            </p:cNvSpPr>
            <p:nvPr/>
          </p:nvSpPr>
          <p:spPr bwMode="auto">
            <a:xfrm>
              <a:off x="10526712" y="3910807"/>
              <a:ext cx="66675" cy="65087"/>
            </a:xfrm>
            <a:prstGeom prst="ellipse">
              <a:avLst/>
            </a:prstGeom>
            <a:grpFill/>
            <a:ln>
              <a:noFill/>
            </a:ln>
            <a:effectLst>
              <a:outerShdw blurRad="50800" dist="38100" dir="13500000" algn="br" rotWithShape="0">
                <a:prstClr val="black">
                  <a:alpha val="40000"/>
                </a:prstClr>
              </a:outerShdw>
            </a:effectLst>
            <a:extLst/>
          </p:spPr>
          <p:txBody>
            <a:bodyPr lIns="52121" tIns="26060" rIns="52121" bIns="2606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Arial"/>
                <a:ea typeface="微软雅黑"/>
              </a:endParaRPr>
            </a:p>
          </p:txBody>
        </p:sp>
        <p:sp>
          <p:nvSpPr>
            <p:cNvPr id="71" name="Freeform 29">
              <a:extLst>
                <a:ext uri="{FF2B5EF4-FFF2-40B4-BE49-F238E27FC236}">
                  <a16:creationId xmlns:a16="http://schemas.microsoft.com/office/drawing/2014/main" xmlns="" id="{2320E5AA-D2BD-47C5-AB20-7210B7904A6F}"/>
                </a:ext>
              </a:extLst>
            </p:cNvPr>
            <p:cNvSpPr>
              <a:spLocks/>
            </p:cNvSpPr>
            <p:nvPr/>
          </p:nvSpPr>
          <p:spPr bwMode="auto">
            <a:xfrm>
              <a:off x="8059737" y="2767807"/>
              <a:ext cx="1417638" cy="1185862"/>
            </a:xfrm>
            <a:custGeom>
              <a:avLst/>
              <a:gdLst>
                <a:gd name="T0" fmla="*/ 0 w 1299"/>
                <a:gd name="T1" fmla="*/ 207 h 1107"/>
                <a:gd name="T2" fmla="*/ 49 w 1299"/>
                <a:gd name="T3" fmla="*/ 157 h 1107"/>
                <a:gd name="T4" fmla="*/ 200 w 1299"/>
                <a:gd name="T5" fmla="*/ 71 h 1107"/>
                <a:gd name="T6" fmla="*/ 237 w 1299"/>
                <a:gd name="T7" fmla="*/ 19 h 1107"/>
                <a:gd name="T8" fmla="*/ 269 w 1299"/>
                <a:gd name="T9" fmla="*/ 2 h 1107"/>
                <a:gd name="T10" fmla="*/ 327 w 1299"/>
                <a:gd name="T11" fmla="*/ 39 h 1107"/>
                <a:gd name="T12" fmla="*/ 332 w 1299"/>
                <a:gd name="T13" fmla="*/ 149 h 1107"/>
                <a:gd name="T14" fmla="*/ 412 w 1299"/>
                <a:gd name="T15" fmla="*/ 244 h 1107"/>
                <a:gd name="T16" fmla="*/ 542 w 1299"/>
                <a:gd name="T17" fmla="*/ 212 h 1107"/>
                <a:gd name="T18" fmla="*/ 577 w 1299"/>
                <a:gd name="T19" fmla="*/ 239 h 1107"/>
                <a:gd name="T20" fmla="*/ 519 w 1299"/>
                <a:gd name="T21" fmla="*/ 299 h 1107"/>
                <a:gd name="T22" fmla="*/ 580 w 1299"/>
                <a:gd name="T23" fmla="*/ 362 h 1107"/>
                <a:gd name="T24" fmla="*/ 609 w 1299"/>
                <a:gd name="T25" fmla="*/ 371 h 1107"/>
                <a:gd name="T26" fmla="*/ 639 w 1299"/>
                <a:gd name="T27" fmla="*/ 417 h 1107"/>
                <a:gd name="T28" fmla="*/ 756 w 1299"/>
                <a:gd name="T29" fmla="*/ 419 h 1107"/>
                <a:gd name="T30" fmla="*/ 868 w 1299"/>
                <a:gd name="T31" fmla="*/ 374 h 1107"/>
                <a:gd name="T32" fmla="*/ 879 w 1299"/>
                <a:gd name="T33" fmla="*/ 446 h 1107"/>
                <a:gd name="T34" fmla="*/ 849 w 1299"/>
                <a:gd name="T35" fmla="*/ 485 h 1107"/>
                <a:gd name="T36" fmla="*/ 840 w 1299"/>
                <a:gd name="T37" fmla="*/ 543 h 1107"/>
                <a:gd name="T38" fmla="*/ 923 w 1299"/>
                <a:gd name="T39" fmla="*/ 576 h 1107"/>
                <a:gd name="T40" fmla="*/ 1005 w 1299"/>
                <a:gd name="T41" fmla="*/ 719 h 1107"/>
                <a:gd name="T42" fmla="*/ 1041 w 1299"/>
                <a:gd name="T43" fmla="*/ 777 h 1107"/>
                <a:gd name="T44" fmla="*/ 1083 w 1299"/>
                <a:gd name="T45" fmla="*/ 806 h 1107"/>
                <a:gd name="T46" fmla="*/ 1096 w 1299"/>
                <a:gd name="T47" fmla="*/ 772 h 1107"/>
                <a:gd name="T48" fmla="*/ 1138 w 1299"/>
                <a:gd name="T49" fmla="*/ 724 h 1107"/>
                <a:gd name="T50" fmla="*/ 1096 w 1299"/>
                <a:gd name="T51" fmla="*/ 689 h 1107"/>
                <a:gd name="T52" fmla="*/ 1120 w 1299"/>
                <a:gd name="T53" fmla="*/ 600 h 1107"/>
                <a:gd name="T54" fmla="*/ 1162 w 1299"/>
                <a:gd name="T55" fmla="*/ 609 h 1107"/>
                <a:gd name="T56" fmla="*/ 1247 w 1299"/>
                <a:gd name="T57" fmla="*/ 662 h 1107"/>
                <a:gd name="T58" fmla="*/ 1298 w 1299"/>
                <a:gd name="T59" fmla="*/ 714 h 1107"/>
                <a:gd name="T60" fmla="*/ 1288 w 1299"/>
                <a:gd name="T61" fmla="*/ 784 h 1107"/>
                <a:gd name="T62" fmla="*/ 1223 w 1299"/>
                <a:gd name="T63" fmla="*/ 806 h 1107"/>
                <a:gd name="T64" fmla="*/ 1214 w 1299"/>
                <a:gd name="T65" fmla="*/ 824 h 1107"/>
                <a:gd name="T66" fmla="*/ 1167 w 1299"/>
                <a:gd name="T67" fmla="*/ 843 h 1107"/>
                <a:gd name="T68" fmla="*/ 1113 w 1299"/>
                <a:gd name="T69" fmla="*/ 830 h 1107"/>
                <a:gd name="T70" fmla="*/ 1113 w 1299"/>
                <a:gd name="T71" fmla="*/ 855 h 1107"/>
                <a:gd name="T72" fmla="*/ 1091 w 1299"/>
                <a:gd name="T73" fmla="*/ 892 h 1107"/>
                <a:gd name="T74" fmla="*/ 1101 w 1299"/>
                <a:gd name="T75" fmla="*/ 962 h 1107"/>
                <a:gd name="T76" fmla="*/ 1106 w 1299"/>
                <a:gd name="T77" fmla="*/ 996 h 1107"/>
                <a:gd name="T78" fmla="*/ 1046 w 1299"/>
                <a:gd name="T79" fmla="*/ 1008 h 1107"/>
                <a:gd name="T80" fmla="*/ 1053 w 1299"/>
                <a:gd name="T81" fmla="*/ 1070 h 1107"/>
                <a:gd name="T82" fmla="*/ 1020 w 1299"/>
                <a:gd name="T83" fmla="*/ 1095 h 1107"/>
                <a:gd name="T84" fmla="*/ 948 w 1299"/>
                <a:gd name="T85" fmla="*/ 1101 h 1107"/>
                <a:gd name="T86" fmla="*/ 917 w 1299"/>
                <a:gd name="T87" fmla="*/ 1046 h 1107"/>
                <a:gd name="T88" fmla="*/ 881 w 1299"/>
                <a:gd name="T89" fmla="*/ 1046 h 1107"/>
                <a:gd name="T90" fmla="*/ 812 w 1299"/>
                <a:gd name="T91" fmla="*/ 987 h 1107"/>
                <a:gd name="T92" fmla="*/ 798 w 1299"/>
                <a:gd name="T93" fmla="*/ 934 h 1107"/>
                <a:gd name="T94" fmla="*/ 723 w 1299"/>
                <a:gd name="T95" fmla="*/ 962 h 1107"/>
                <a:gd name="T96" fmla="*/ 704 w 1299"/>
                <a:gd name="T97" fmla="*/ 992 h 1107"/>
                <a:gd name="T98" fmla="*/ 626 w 1299"/>
                <a:gd name="T99" fmla="*/ 948 h 1107"/>
                <a:gd name="T100" fmla="*/ 623 w 1299"/>
                <a:gd name="T101" fmla="*/ 904 h 1107"/>
                <a:gd name="T102" fmla="*/ 674 w 1299"/>
                <a:gd name="T103" fmla="*/ 934 h 1107"/>
                <a:gd name="T104" fmla="*/ 695 w 1299"/>
                <a:gd name="T105" fmla="*/ 873 h 1107"/>
                <a:gd name="T106" fmla="*/ 741 w 1299"/>
                <a:gd name="T107" fmla="*/ 830 h 1107"/>
                <a:gd name="T108" fmla="*/ 779 w 1299"/>
                <a:gd name="T109" fmla="*/ 770 h 1107"/>
                <a:gd name="T110" fmla="*/ 761 w 1299"/>
                <a:gd name="T111" fmla="*/ 675 h 1107"/>
                <a:gd name="T112" fmla="*/ 690 w 1299"/>
                <a:gd name="T113" fmla="*/ 543 h 1107"/>
                <a:gd name="T114" fmla="*/ 614 w 1299"/>
                <a:gd name="T115" fmla="*/ 514 h 1107"/>
                <a:gd name="T116" fmla="*/ 531 w 1299"/>
                <a:gd name="T117" fmla="*/ 419 h 1107"/>
                <a:gd name="T118" fmla="*/ 397 w 1299"/>
                <a:gd name="T119" fmla="*/ 382 h 1107"/>
                <a:gd name="T120" fmla="*/ 292 w 1299"/>
                <a:gd name="T121" fmla="*/ 394 h 1107"/>
                <a:gd name="T122" fmla="*/ 209 w 1299"/>
                <a:gd name="T123" fmla="*/ 427 h 1107"/>
                <a:gd name="T124" fmla="*/ 125 w 1299"/>
                <a:gd name="T125" fmla="*/ 376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2" name="Freeform 30">
              <a:extLst>
                <a:ext uri="{FF2B5EF4-FFF2-40B4-BE49-F238E27FC236}">
                  <a16:creationId xmlns:a16="http://schemas.microsoft.com/office/drawing/2014/main" xmlns="" id="{081AE4CE-EFAB-4F02-8AB9-7D6D6FB2F073}"/>
                </a:ext>
              </a:extLst>
            </p:cNvPr>
            <p:cNvSpPr>
              <a:spLocks/>
            </p:cNvSpPr>
            <p:nvPr/>
          </p:nvSpPr>
          <p:spPr bwMode="auto">
            <a:xfrm>
              <a:off x="9201150" y="3112294"/>
              <a:ext cx="530225" cy="90805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3" name="Freeform 31">
              <a:extLst>
                <a:ext uri="{FF2B5EF4-FFF2-40B4-BE49-F238E27FC236}">
                  <a16:creationId xmlns:a16="http://schemas.microsoft.com/office/drawing/2014/main" xmlns="" id="{B4A1898B-0CA2-408C-959A-AD9590AFE20E}"/>
                </a:ext>
              </a:extLst>
            </p:cNvPr>
            <p:cNvSpPr>
              <a:spLocks/>
            </p:cNvSpPr>
            <p:nvPr/>
          </p:nvSpPr>
          <p:spPr bwMode="auto">
            <a:xfrm>
              <a:off x="10131425" y="3625057"/>
              <a:ext cx="493712" cy="582612"/>
            </a:xfrm>
            <a:custGeom>
              <a:avLst/>
              <a:gdLst>
                <a:gd name="T0" fmla="*/ 108 w 451"/>
                <a:gd name="T1" fmla="*/ 0 h 543"/>
                <a:gd name="T2" fmla="*/ 186 w 451"/>
                <a:gd name="T3" fmla="*/ 46 h 543"/>
                <a:gd name="T4" fmla="*/ 247 w 451"/>
                <a:gd name="T5" fmla="*/ 73 h 543"/>
                <a:gd name="T6" fmla="*/ 276 w 451"/>
                <a:gd name="T7" fmla="*/ 77 h 543"/>
                <a:gd name="T8" fmla="*/ 292 w 451"/>
                <a:gd name="T9" fmla="*/ 143 h 543"/>
                <a:gd name="T10" fmla="*/ 339 w 451"/>
                <a:gd name="T11" fmla="*/ 171 h 543"/>
                <a:gd name="T12" fmla="*/ 376 w 451"/>
                <a:gd name="T13" fmla="*/ 148 h 543"/>
                <a:gd name="T14" fmla="*/ 388 w 451"/>
                <a:gd name="T15" fmla="*/ 187 h 543"/>
                <a:gd name="T16" fmla="*/ 344 w 451"/>
                <a:gd name="T17" fmla="*/ 212 h 543"/>
                <a:gd name="T18" fmla="*/ 328 w 451"/>
                <a:gd name="T19" fmla="*/ 244 h 543"/>
                <a:gd name="T20" fmla="*/ 376 w 451"/>
                <a:gd name="T21" fmla="*/ 292 h 543"/>
                <a:gd name="T22" fmla="*/ 450 w 451"/>
                <a:gd name="T23" fmla="*/ 328 h 543"/>
                <a:gd name="T24" fmla="*/ 438 w 451"/>
                <a:gd name="T25" fmla="*/ 388 h 543"/>
                <a:gd name="T26" fmla="*/ 438 w 451"/>
                <a:gd name="T27" fmla="*/ 418 h 543"/>
                <a:gd name="T28" fmla="*/ 398 w 451"/>
                <a:gd name="T29" fmla="*/ 441 h 543"/>
                <a:gd name="T30" fmla="*/ 364 w 451"/>
                <a:gd name="T31" fmla="*/ 534 h 543"/>
                <a:gd name="T32" fmla="*/ 337 w 451"/>
                <a:gd name="T33" fmla="*/ 521 h 543"/>
                <a:gd name="T34" fmla="*/ 264 w 451"/>
                <a:gd name="T35" fmla="*/ 496 h 543"/>
                <a:gd name="T36" fmla="*/ 207 w 451"/>
                <a:gd name="T37" fmla="*/ 531 h 543"/>
                <a:gd name="T38" fmla="*/ 223 w 451"/>
                <a:gd name="T39" fmla="*/ 490 h 543"/>
                <a:gd name="T40" fmla="*/ 159 w 451"/>
                <a:gd name="T41" fmla="*/ 512 h 543"/>
                <a:gd name="T42" fmla="*/ 127 w 451"/>
                <a:gd name="T43" fmla="*/ 398 h 543"/>
                <a:gd name="T44" fmla="*/ 98 w 451"/>
                <a:gd name="T45" fmla="*/ 380 h 543"/>
                <a:gd name="T46" fmla="*/ 73 w 451"/>
                <a:gd name="T47" fmla="*/ 320 h 543"/>
                <a:gd name="T48" fmla="*/ 103 w 451"/>
                <a:gd name="T49" fmla="*/ 281 h 543"/>
                <a:gd name="T50" fmla="*/ 88 w 451"/>
                <a:gd name="T51" fmla="*/ 226 h 543"/>
                <a:gd name="T52" fmla="*/ 27 w 451"/>
                <a:gd name="T53" fmla="*/ 223 h 543"/>
                <a:gd name="T54" fmla="*/ 27 w 451"/>
                <a:gd name="T55" fmla="*/ 169 h 543"/>
                <a:gd name="T56" fmla="*/ 50 w 451"/>
                <a:gd name="T57" fmla="*/ 123 h 543"/>
                <a:gd name="T58" fmla="*/ 61 w 451"/>
                <a:gd name="T59" fmla="*/ 65 h 543"/>
                <a:gd name="T60" fmla="*/ 98 w 451"/>
                <a:gd name="T61" fmla="*/ 103 h 543"/>
                <a:gd name="T62" fmla="*/ 136 w 451"/>
                <a:gd name="T63" fmla="*/ 71 h 543"/>
                <a:gd name="T64" fmla="*/ 98 w 451"/>
                <a:gd name="T65" fmla="*/ 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4" name="Freeform 32">
              <a:extLst>
                <a:ext uri="{FF2B5EF4-FFF2-40B4-BE49-F238E27FC236}">
                  <a16:creationId xmlns:a16="http://schemas.microsoft.com/office/drawing/2014/main" xmlns="" id="{864CA626-F18E-4FFD-B47E-C7320AAB4D80}"/>
                </a:ext>
              </a:extLst>
            </p:cNvPr>
            <p:cNvSpPr>
              <a:spLocks/>
            </p:cNvSpPr>
            <p:nvPr/>
          </p:nvSpPr>
          <p:spPr bwMode="auto">
            <a:xfrm>
              <a:off x="10250487" y="3539332"/>
              <a:ext cx="584200" cy="454025"/>
            </a:xfrm>
            <a:custGeom>
              <a:avLst/>
              <a:gdLst>
                <a:gd name="T0" fmla="*/ 494 w 533"/>
                <a:gd name="T1" fmla="*/ 338 h 427"/>
                <a:gd name="T2" fmla="*/ 483 w 533"/>
                <a:gd name="T3" fmla="*/ 374 h 427"/>
                <a:gd name="T4" fmla="*/ 468 w 533"/>
                <a:gd name="T5" fmla="*/ 394 h 427"/>
                <a:gd name="T6" fmla="*/ 441 w 533"/>
                <a:gd name="T7" fmla="*/ 426 h 427"/>
                <a:gd name="T8" fmla="*/ 398 w 533"/>
                <a:gd name="T9" fmla="*/ 418 h 427"/>
                <a:gd name="T10" fmla="*/ 365 w 533"/>
                <a:gd name="T11" fmla="*/ 399 h 427"/>
                <a:gd name="T12" fmla="*/ 343 w 533"/>
                <a:gd name="T13" fmla="*/ 409 h 427"/>
                <a:gd name="T14" fmla="*/ 272 w 533"/>
                <a:gd name="T15" fmla="*/ 400 h 427"/>
                <a:gd name="T16" fmla="*/ 270 w 533"/>
                <a:gd name="T17" fmla="*/ 373 h 427"/>
                <a:gd name="T18" fmla="*/ 232 w 533"/>
                <a:gd name="T19" fmla="*/ 347 h 427"/>
                <a:gd name="T20" fmla="*/ 222 w 533"/>
                <a:gd name="T21" fmla="*/ 324 h 427"/>
                <a:gd name="T22" fmla="*/ 237 w 533"/>
                <a:gd name="T23" fmla="*/ 306 h 427"/>
                <a:gd name="T24" fmla="*/ 237 w 533"/>
                <a:gd name="T25" fmla="*/ 292 h 427"/>
                <a:gd name="T26" fmla="*/ 237 w 533"/>
                <a:gd name="T27" fmla="*/ 274 h 427"/>
                <a:gd name="T28" fmla="*/ 282 w 533"/>
                <a:gd name="T29" fmla="*/ 267 h 427"/>
                <a:gd name="T30" fmla="*/ 284 w 533"/>
                <a:gd name="T31" fmla="*/ 249 h 427"/>
                <a:gd name="T32" fmla="*/ 270 w 533"/>
                <a:gd name="T33" fmla="*/ 229 h 427"/>
                <a:gd name="T34" fmla="*/ 244 w 533"/>
                <a:gd name="T35" fmla="*/ 227 h 427"/>
                <a:gd name="T36" fmla="*/ 232 w 533"/>
                <a:gd name="T37" fmla="*/ 251 h 427"/>
                <a:gd name="T38" fmla="*/ 196 w 533"/>
                <a:gd name="T39" fmla="*/ 245 h 427"/>
                <a:gd name="T40" fmla="*/ 186 w 533"/>
                <a:gd name="T41" fmla="*/ 225 h 427"/>
                <a:gd name="T42" fmla="*/ 162 w 533"/>
                <a:gd name="T43" fmla="*/ 213 h 427"/>
                <a:gd name="T44" fmla="*/ 169 w 533"/>
                <a:gd name="T45" fmla="*/ 158 h 427"/>
                <a:gd name="T46" fmla="*/ 164 w 533"/>
                <a:gd name="T47" fmla="*/ 152 h 427"/>
                <a:gd name="T48" fmla="*/ 139 w 533"/>
                <a:gd name="T49" fmla="*/ 154 h 427"/>
                <a:gd name="T50" fmla="*/ 123 w 533"/>
                <a:gd name="T51" fmla="*/ 139 h 427"/>
                <a:gd name="T52" fmla="*/ 78 w 533"/>
                <a:gd name="T53" fmla="*/ 127 h 427"/>
                <a:gd name="T54" fmla="*/ 54 w 533"/>
                <a:gd name="T55" fmla="*/ 103 h 427"/>
                <a:gd name="T56" fmla="*/ 0 w 533"/>
                <a:gd name="T57" fmla="*/ 80 h 427"/>
                <a:gd name="T58" fmla="*/ 4 w 533"/>
                <a:gd name="T59" fmla="*/ 56 h 427"/>
                <a:gd name="T60" fmla="*/ 27 w 533"/>
                <a:gd name="T61" fmla="*/ 49 h 427"/>
                <a:gd name="T62" fmla="*/ 66 w 533"/>
                <a:gd name="T63" fmla="*/ 80 h 427"/>
                <a:gd name="T64" fmla="*/ 78 w 533"/>
                <a:gd name="T65" fmla="*/ 80 h 427"/>
                <a:gd name="T66" fmla="*/ 116 w 533"/>
                <a:gd name="T67" fmla="*/ 78 h 427"/>
                <a:gd name="T68" fmla="*/ 136 w 533"/>
                <a:gd name="T69" fmla="*/ 61 h 427"/>
                <a:gd name="T70" fmla="*/ 166 w 533"/>
                <a:gd name="T71" fmla="*/ 85 h 427"/>
                <a:gd name="T72" fmla="*/ 180 w 533"/>
                <a:gd name="T73" fmla="*/ 63 h 427"/>
                <a:gd name="T74" fmla="*/ 181 w 533"/>
                <a:gd name="T75" fmla="*/ 51 h 427"/>
                <a:gd name="T76" fmla="*/ 206 w 533"/>
                <a:gd name="T77" fmla="*/ 36 h 427"/>
                <a:gd name="T78" fmla="*/ 214 w 533"/>
                <a:gd name="T79" fmla="*/ 4 h 427"/>
                <a:gd name="T80" fmla="*/ 237 w 533"/>
                <a:gd name="T81" fmla="*/ 0 h 427"/>
                <a:gd name="T82" fmla="*/ 300 w 533"/>
                <a:gd name="T83" fmla="*/ 44 h 427"/>
                <a:gd name="T84" fmla="*/ 343 w 533"/>
                <a:gd name="T85" fmla="*/ 61 h 427"/>
                <a:gd name="T86" fmla="*/ 427 w 533"/>
                <a:gd name="T87" fmla="*/ 200 h 427"/>
                <a:gd name="T88" fmla="*/ 422 w 533"/>
                <a:gd name="T89" fmla="*/ 213 h 427"/>
                <a:gd name="T90" fmla="*/ 479 w 533"/>
                <a:gd name="T91" fmla="*/ 240 h 427"/>
                <a:gd name="T92" fmla="*/ 494 w 533"/>
                <a:gd name="T93" fmla="*/ 264 h 427"/>
                <a:gd name="T94" fmla="*/ 519 w 533"/>
                <a:gd name="T95" fmla="*/ 276 h 427"/>
                <a:gd name="T96" fmla="*/ 532 w 533"/>
                <a:gd name="T97" fmla="*/ 302 h 427"/>
                <a:gd name="T98" fmla="*/ 515 w 533"/>
                <a:gd name="T99" fmla="*/ 308 h 427"/>
                <a:gd name="T100" fmla="*/ 487 w 533"/>
                <a:gd name="T101" fmla="*/ 298 h 427"/>
                <a:gd name="T102" fmla="*/ 446 w 533"/>
                <a:gd name="T103" fmla="*/ 298 h 427"/>
                <a:gd name="T104" fmla="*/ 409 w 533"/>
                <a:gd name="T105" fmla="*/ 286 h 427"/>
                <a:gd name="T106" fmla="*/ 398 w 533"/>
                <a:gd name="T107" fmla="*/ 298 h 427"/>
                <a:gd name="T108" fmla="*/ 429 w 533"/>
                <a:gd name="T109" fmla="*/ 308 h 427"/>
                <a:gd name="T110" fmla="*/ 463 w 533"/>
                <a:gd name="T111" fmla="*/ 323 h 427"/>
                <a:gd name="T112" fmla="*/ 494 w 533"/>
                <a:gd name="T113" fmla="*/ 33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5" name="Freeform 33">
              <a:extLst>
                <a:ext uri="{FF2B5EF4-FFF2-40B4-BE49-F238E27FC236}">
                  <a16:creationId xmlns:a16="http://schemas.microsoft.com/office/drawing/2014/main" xmlns="" id="{6413F974-3F6F-4D81-B052-399D4EFFCF5E}"/>
                </a:ext>
              </a:extLst>
            </p:cNvPr>
            <p:cNvSpPr>
              <a:spLocks/>
            </p:cNvSpPr>
            <p:nvPr/>
          </p:nvSpPr>
          <p:spPr bwMode="auto">
            <a:xfrm>
              <a:off x="10769600" y="3906044"/>
              <a:ext cx="82550" cy="85725"/>
            </a:xfrm>
            <a:custGeom>
              <a:avLst/>
              <a:gdLst>
                <a:gd name="T0" fmla="*/ 32 w 76"/>
                <a:gd name="T1" fmla="*/ 79 h 80"/>
                <a:gd name="T2" fmla="*/ 0 w 76"/>
                <a:gd name="T3" fmla="*/ 52 h 80"/>
                <a:gd name="T4" fmla="*/ 14 w 76"/>
                <a:gd name="T5" fmla="*/ 33 h 80"/>
                <a:gd name="T6" fmla="*/ 25 w 76"/>
                <a:gd name="T7" fmla="*/ 0 h 80"/>
                <a:gd name="T8" fmla="*/ 58 w 76"/>
                <a:gd name="T9" fmla="*/ 13 h 80"/>
                <a:gd name="T10" fmla="*/ 75 w 76"/>
                <a:gd name="T11" fmla="*/ 35 h 80"/>
                <a:gd name="T12" fmla="*/ 64 w 76"/>
                <a:gd name="T13" fmla="*/ 52 h 80"/>
                <a:gd name="T14" fmla="*/ 32 w 76"/>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6" name="Freeform 34">
              <a:extLst>
                <a:ext uri="{FF2B5EF4-FFF2-40B4-BE49-F238E27FC236}">
                  <a16:creationId xmlns:a16="http://schemas.microsoft.com/office/drawing/2014/main" xmlns="" id="{CF2C7BEA-CB58-46DB-A94F-8EB77839750C}"/>
                </a:ext>
              </a:extLst>
            </p:cNvPr>
            <p:cNvSpPr>
              <a:spLocks/>
            </p:cNvSpPr>
            <p:nvPr/>
          </p:nvSpPr>
          <p:spPr bwMode="auto">
            <a:xfrm>
              <a:off x="10348912" y="4326732"/>
              <a:ext cx="450850" cy="550862"/>
            </a:xfrm>
            <a:custGeom>
              <a:avLst/>
              <a:gdLst>
                <a:gd name="T0" fmla="*/ 0 w 410"/>
                <a:gd name="T1" fmla="*/ 393 h 515"/>
                <a:gd name="T2" fmla="*/ 15 w 410"/>
                <a:gd name="T3" fmla="*/ 305 h 515"/>
                <a:gd name="T4" fmla="*/ 30 w 410"/>
                <a:gd name="T5" fmla="*/ 284 h 515"/>
                <a:gd name="T6" fmla="*/ 36 w 410"/>
                <a:gd name="T7" fmla="*/ 259 h 515"/>
                <a:gd name="T8" fmla="*/ 52 w 410"/>
                <a:gd name="T9" fmla="*/ 222 h 515"/>
                <a:gd name="T10" fmla="*/ 43 w 410"/>
                <a:gd name="T11" fmla="*/ 208 h 515"/>
                <a:gd name="T12" fmla="*/ 45 w 410"/>
                <a:gd name="T13" fmla="*/ 176 h 515"/>
                <a:gd name="T14" fmla="*/ 87 w 410"/>
                <a:gd name="T15" fmla="*/ 128 h 515"/>
                <a:gd name="T16" fmla="*/ 86 w 410"/>
                <a:gd name="T17" fmla="*/ 97 h 515"/>
                <a:gd name="T18" fmla="*/ 111 w 410"/>
                <a:gd name="T19" fmla="*/ 50 h 515"/>
                <a:gd name="T20" fmla="*/ 139 w 410"/>
                <a:gd name="T21" fmla="*/ 58 h 515"/>
                <a:gd name="T22" fmla="*/ 192 w 410"/>
                <a:gd name="T23" fmla="*/ 19 h 515"/>
                <a:gd name="T24" fmla="*/ 202 w 410"/>
                <a:gd name="T25" fmla="*/ 0 h 515"/>
                <a:gd name="T26" fmla="*/ 235 w 410"/>
                <a:gd name="T27" fmla="*/ 4 h 515"/>
                <a:gd name="T28" fmla="*/ 251 w 410"/>
                <a:gd name="T29" fmla="*/ 48 h 515"/>
                <a:gd name="T30" fmla="*/ 265 w 410"/>
                <a:gd name="T31" fmla="*/ 78 h 515"/>
                <a:gd name="T32" fmla="*/ 300 w 410"/>
                <a:gd name="T33" fmla="*/ 78 h 515"/>
                <a:gd name="T34" fmla="*/ 319 w 410"/>
                <a:gd name="T35" fmla="*/ 50 h 515"/>
                <a:gd name="T36" fmla="*/ 352 w 410"/>
                <a:gd name="T37" fmla="*/ 82 h 515"/>
                <a:gd name="T38" fmla="*/ 409 w 410"/>
                <a:gd name="T39" fmla="*/ 63 h 515"/>
                <a:gd name="T40" fmla="*/ 374 w 410"/>
                <a:gd name="T41" fmla="*/ 145 h 515"/>
                <a:gd name="T42" fmla="*/ 352 w 410"/>
                <a:gd name="T43" fmla="*/ 135 h 515"/>
                <a:gd name="T44" fmla="*/ 340 w 410"/>
                <a:gd name="T45" fmla="*/ 144 h 515"/>
                <a:gd name="T46" fmla="*/ 338 w 410"/>
                <a:gd name="T47" fmla="*/ 150 h 515"/>
                <a:gd name="T48" fmla="*/ 357 w 410"/>
                <a:gd name="T49" fmla="*/ 172 h 515"/>
                <a:gd name="T50" fmla="*/ 352 w 410"/>
                <a:gd name="T51" fmla="*/ 249 h 515"/>
                <a:gd name="T52" fmla="*/ 357 w 410"/>
                <a:gd name="T53" fmla="*/ 273 h 515"/>
                <a:gd name="T54" fmla="*/ 352 w 410"/>
                <a:gd name="T55" fmla="*/ 281 h 515"/>
                <a:gd name="T56" fmla="*/ 327 w 410"/>
                <a:gd name="T57" fmla="*/ 276 h 515"/>
                <a:gd name="T58" fmla="*/ 315 w 410"/>
                <a:gd name="T59" fmla="*/ 290 h 515"/>
                <a:gd name="T60" fmla="*/ 324 w 410"/>
                <a:gd name="T61" fmla="*/ 311 h 515"/>
                <a:gd name="T62" fmla="*/ 295 w 410"/>
                <a:gd name="T63" fmla="*/ 337 h 515"/>
                <a:gd name="T64" fmla="*/ 303 w 410"/>
                <a:gd name="T65" fmla="*/ 347 h 515"/>
                <a:gd name="T66" fmla="*/ 275 w 410"/>
                <a:gd name="T67" fmla="*/ 362 h 515"/>
                <a:gd name="T68" fmla="*/ 279 w 410"/>
                <a:gd name="T69" fmla="*/ 381 h 515"/>
                <a:gd name="T70" fmla="*/ 270 w 410"/>
                <a:gd name="T71" fmla="*/ 391 h 515"/>
                <a:gd name="T72" fmla="*/ 235 w 410"/>
                <a:gd name="T73" fmla="*/ 391 h 515"/>
                <a:gd name="T74" fmla="*/ 215 w 410"/>
                <a:gd name="T75" fmla="*/ 408 h 515"/>
                <a:gd name="T76" fmla="*/ 212 w 410"/>
                <a:gd name="T77" fmla="*/ 415 h 515"/>
                <a:gd name="T78" fmla="*/ 229 w 410"/>
                <a:gd name="T79" fmla="*/ 427 h 515"/>
                <a:gd name="T80" fmla="*/ 210 w 410"/>
                <a:gd name="T81" fmla="*/ 457 h 515"/>
                <a:gd name="T82" fmla="*/ 185 w 410"/>
                <a:gd name="T83" fmla="*/ 489 h 515"/>
                <a:gd name="T84" fmla="*/ 173 w 410"/>
                <a:gd name="T85" fmla="*/ 485 h 515"/>
                <a:gd name="T86" fmla="*/ 149 w 410"/>
                <a:gd name="T87" fmla="*/ 514 h 515"/>
                <a:gd name="T88" fmla="*/ 119 w 410"/>
                <a:gd name="T89" fmla="*/ 450 h 515"/>
                <a:gd name="T90" fmla="*/ 92 w 410"/>
                <a:gd name="T91" fmla="*/ 415 h 515"/>
                <a:gd name="T92" fmla="*/ 75 w 410"/>
                <a:gd name="T93" fmla="*/ 417 h 515"/>
                <a:gd name="T94" fmla="*/ 63 w 410"/>
                <a:gd name="T95" fmla="*/ 408 h 515"/>
                <a:gd name="T96" fmla="*/ 0 w 410"/>
                <a:gd name="T97" fmla="*/ 39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7" name="Freeform 35">
              <a:extLst>
                <a:ext uri="{FF2B5EF4-FFF2-40B4-BE49-F238E27FC236}">
                  <a16:creationId xmlns:a16="http://schemas.microsoft.com/office/drawing/2014/main" xmlns="" id="{CE1BE325-3E60-4984-98A5-1CB41BFCE4E1}"/>
                </a:ext>
              </a:extLst>
            </p:cNvPr>
            <p:cNvSpPr>
              <a:spLocks/>
            </p:cNvSpPr>
            <p:nvPr/>
          </p:nvSpPr>
          <p:spPr bwMode="auto">
            <a:xfrm>
              <a:off x="10490200" y="3945732"/>
              <a:ext cx="395287" cy="452437"/>
            </a:xfrm>
            <a:custGeom>
              <a:avLst/>
              <a:gdLst>
                <a:gd name="T0" fmla="*/ 261 w 361"/>
                <a:gd name="T1" fmla="*/ 399 h 420"/>
                <a:gd name="T2" fmla="*/ 205 w 361"/>
                <a:gd name="T3" fmla="*/ 419 h 420"/>
                <a:gd name="T4" fmla="*/ 172 w 361"/>
                <a:gd name="T5" fmla="*/ 386 h 420"/>
                <a:gd name="T6" fmla="*/ 152 w 361"/>
                <a:gd name="T7" fmla="*/ 414 h 420"/>
                <a:gd name="T8" fmla="*/ 118 w 361"/>
                <a:gd name="T9" fmla="*/ 414 h 420"/>
                <a:gd name="T10" fmla="*/ 104 w 361"/>
                <a:gd name="T11" fmla="*/ 384 h 420"/>
                <a:gd name="T12" fmla="*/ 88 w 361"/>
                <a:gd name="T13" fmla="*/ 340 h 420"/>
                <a:gd name="T14" fmla="*/ 55 w 361"/>
                <a:gd name="T15" fmla="*/ 336 h 420"/>
                <a:gd name="T16" fmla="*/ 22 w 361"/>
                <a:gd name="T17" fmla="*/ 272 h 420"/>
                <a:gd name="T18" fmla="*/ 0 w 361"/>
                <a:gd name="T19" fmla="*/ 241 h 420"/>
                <a:gd name="T20" fmla="*/ 15 w 361"/>
                <a:gd name="T21" fmla="*/ 226 h 420"/>
                <a:gd name="T22" fmla="*/ 22 w 361"/>
                <a:gd name="T23" fmla="*/ 219 h 420"/>
                <a:gd name="T24" fmla="*/ 57 w 361"/>
                <a:gd name="T25" fmla="*/ 168 h 420"/>
                <a:gd name="T26" fmla="*/ 55 w 361"/>
                <a:gd name="T27" fmla="*/ 126 h 420"/>
                <a:gd name="T28" fmla="*/ 68 w 361"/>
                <a:gd name="T29" fmla="*/ 108 h 420"/>
                <a:gd name="T30" fmla="*/ 94 w 361"/>
                <a:gd name="T31" fmla="*/ 104 h 420"/>
                <a:gd name="T32" fmla="*/ 104 w 361"/>
                <a:gd name="T33" fmla="*/ 92 h 420"/>
                <a:gd name="T34" fmla="*/ 94 w 361"/>
                <a:gd name="T35" fmla="*/ 73 h 420"/>
                <a:gd name="T36" fmla="*/ 106 w 361"/>
                <a:gd name="T37" fmla="*/ 51 h 420"/>
                <a:gd name="T38" fmla="*/ 106 w 361"/>
                <a:gd name="T39" fmla="*/ 14 h 420"/>
                <a:gd name="T40" fmla="*/ 128 w 361"/>
                <a:gd name="T41" fmla="*/ 4 h 420"/>
                <a:gd name="T42" fmla="*/ 160 w 361"/>
                <a:gd name="T43" fmla="*/ 24 h 420"/>
                <a:gd name="T44" fmla="*/ 205 w 361"/>
                <a:gd name="T45" fmla="*/ 31 h 420"/>
                <a:gd name="T46" fmla="*/ 230 w 361"/>
                <a:gd name="T47" fmla="*/ 0 h 420"/>
                <a:gd name="T48" fmla="*/ 266 w 361"/>
                <a:gd name="T49" fmla="*/ 28 h 420"/>
                <a:gd name="T50" fmla="*/ 250 w 361"/>
                <a:gd name="T51" fmla="*/ 37 h 420"/>
                <a:gd name="T52" fmla="*/ 232 w 361"/>
                <a:gd name="T53" fmla="*/ 64 h 420"/>
                <a:gd name="T54" fmla="*/ 205 w 361"/>
                <a:gd name="T55" fmla="*/ 73 h 420"/>
                <a:gd name="T56" fmla="*/ 198 w 361"/>
                <a:gd name="T57" fmla="*/ 79 h 420"/>
                <a:gd name="T58" fmla="*/ 220 w 361"/>
                <a:gd name="T59" fmla="*/ 94 h 420"/>
                <a:gd name="T60" fmla="*/ 270 w 361"/>
                <a:gd name="T61" fmla="*/ 73 h 420"/>
                <a:gd name="T62" fmla="*/ 350 w 361"/>
                <a:gd name="T63" fmla="*/ 105 h 420"/>
                <a:gd name="T64" fmla="*/ 360 w 361"/>
                <a:gd name="T65" fmla="*/ 174 h 420"/>
                <a:gd name="T66" fmla="*/ 326 w 361"/>
                <a:gd name="T67" fmla="*/ 174 h 420"/>
                <a:gd name="T68" fmla="*/ 324 w 361"/>
                <a:gd name="T69" fmla="*/ 194 h 420"/>
                <a:gd name="T70" fmla="*/ 340 w 361"/>
                <a:gd name="T71" fmla="*/ 224 h 420"/>
                <a:gd name="T72" fmla="*/ 326 w 361"/>
                <a:gd name="T73" fmla="*/ 241 h 420"/>
                <a:gd name="T74" fmla="*/ 343 w 361"/>
                <a:gd name="T75" fmla="*/ 266 h 420"/>
                <a:gd name="T76" fmla="*/ 316 w 361"/>
                <a:gd name="T77" fmla="*/ 300 h 420"/>
                <a:gd name="T78" fmla="*/ 306 w 361"/>
                <a:gd name="T79" fmla="*/ 284 h 420"/>
                <a:gd name="T80" fmla="*/ 266 w 361"/>
                <a:gd name="T81" fmla="*/ 384 h 420"/>
                <a:gd name="T82" fmla="*/ 261 w 361"/>
                <a:gd name="T83"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8" name="Freeform 36">
              <a:extLst>
                <a:ext uri="{FF2B5EF4-FFF2-40B4-BE49-F238E27FC236}">
                  <a16:creationId xmlns:a16="http://schemas.microsoft.com/office/drawing/2014/main" xmlns="" id="{0E0A74F3-C5C5-4FD5-AC6E-E1F94BFCEBE8}"/>
                </a:ext>
              </a:extLst>
            </p:cNvPr>
            <p:cNvSpPr>
              <a:spLocks/>
            </p:cNvSpPr>
            <p:nvPr/>
          </p:nvSpPr>
          <p:spPr bwMode="auto">
            <a:xfrm>
              <a:off x="10845800" y="4674394"/>
              <a:ext cx="168275" cy="333375"/>
            </a:xfrm>
            <a:custGeom>
              <a:avLst/>
              <a:gdLst>
                <a:gd name="T0" fmla="*/ 0 w 152"/>
                <a:gd name="T1" fmla="*/ 151 h 313"/>
                <a:gd name="T2" fmla="*/ 0 w 152"/>
                <a:gd name="T3" fmla="*/ 200 h 313"/>
                <a:gd name="T4" fmla="*/ 10 w 152"/>
                <a:gd name="T5" fmla="*/ 252 h 313"/>
                <a:gd name="T6" fmla="*/ 40 w 152"/>
                <a:gd name="T7" fmla="*/ 271 h 313"/>
                <a:gd name="T8" fmla="*/ 59 w 152"/>
                <a:gd name="T9" fmla="*/ 312 h 313"/>
                <a:gd name="T10" fmla="*/ 70 w 152"/>
                <a:gd name="T11" fmla="*/ 252 h 313"/>
                <a:gd name="T12" fmla="*/ 99 w 152"/>
                <a:gd name="T13" fmla="*/ 217 h 313"/>
                <a:gd name="T14" fmla="*/ 151 w 152"/>
                <a:gd name="T15" fmla="*/ 65 h 313"/>
                <a:gd name="T16" fmla="*/ 151 w 152"/>
                <a:gd name="T17" fmla="*/ 16 h 313"/>
                <a:gd name="T18" fmla="*/ 124 w 152"/>
                <a:gd name="T19" fmla="*/ 0 h 313"/>
                <a:gd name="T20" fmla="*/ 75 w 152"/>
                <a:gd name="T21" fmla="*/ 21 h 313"/>
                <a:gd name="T22" fmla="*/ 0 w 152"/>
                <a:gd name="T23" fmla="*/ 15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79" name="Freeform 37">
              <a:extLst>
                <a:ext uri="{FF2B5EF4-FFF2-40B4-BE49-F238E27FC236}">
                  <a16:creationId xmlns:a16="http://schemas.microsoft.com/office/drawing/2014/main" xmlns="" id="{108C6170-4603-4895-A6F1-7AFD9E91561F}"/>
                </a:ext>
              </a:extLst>
            </p:cNvPr>
            <p:cNvSpPr>
              <a:spLocks/>
            </p:cNvSpPr>
            <p:nvPr/>
          </p:nvSpPr>
          <p:spPr bwMode="auto">
            <a:xfrm>
              <a:off x="10088562" y="3190082"/>
              <a:ext cx="692150" cy="447675"/>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sp>
          <p:nvSpPr>
            <p:cNvPr id="80" name="Freeform 38">
              <a:extLst>
                <a:ext uri="{FF2B5EF4-FFF2-40B4-BE49-F238E27FC236}">
                  <a16:creationId xmlns:a16="http://schemas.microsoft.com/office/drawing/2014/main" xmlns="" id="{92A961E1-EA58-49A2-9400-419B76E55CFA}"/>
                </a:ext>
              </a:extLst>
            </p:cNvPr>
            <p:cNvSpPr>
              <a:spLocks noChangeAspect="1"/>
            </p:cNvSpPr>
            <p:nvPr/>
          </p:nvSpPr>
          <p:spPr bwMode="auto">
            <a:xfrm>
              <a:off x="9120187" y="3964782"/>
              <a:ext cx="544513" cy="488950"/>
            </a:xfrm>
            <a:custGeom>
              <a:avLst/>
              <a:gdLst>
                <a:gd name="T0" fmla="*/ 87 w 353"/>
                <a:gd name="T1" fmla="*/ 307 h 330"/>
                <a:gd name="T2" fmla="*/ 117 w 353"/>
                <a:gd name="T3" fmla="*/ 285 h 330"/>
                <a:gd name="T4" fmla="*/ 156 w 353"/>
                <a:gd name="T5" fmla="*/ 253 h 330"/>
                <a:gd name="T6" fmla="*/ 215 w 353"/>
                <a:gd name="T7" fmla="*/ 261 h 330"/>
                <a:gd name="T8" fmla="*/ 219 w 353"/>
                <a:gd name="T9" fmla="*/ 285 h 330"/>
                <a:gd name="T10" fmla="*/ 296 w 353"/>
                <a:gd name="T11" fmla="*/ 316 h 330"/>
                <a:gd name="T12" fmla="*/ 255 w 353"/>
                <a:gd name="T13" fmla="*/ 208 h 330"/>
                <a:gd name="T14" fmla="*/ 236 w 353"/>
                <a:gd name="T15" fmla="*/ 169 h 330"/>
                <a:gd name="T16" fmla="*/ 239 w 353"/>
                <a:gd name="T17" fmla="*/ 136 h 330"/>
                <a:gd name="T18" fmla="*/ 294 w 353"/>
                <a:gd name="T19" fmla="*/ 129 h 330"/>
                <a:gd name="T20" fmla="*/ 336 w 353"/>
                <a:gd name="T21" fmla="*/ 102 h 330"/>
                <a:gd name="T22" fmla="*/ 353 w 353"/>
                <a:gd name="T23" fmla="*/ 91 h 330"/>
                <a:gd name="T24" fmla="*/ 344 w 353"/>
                <a:gd name="T25" fmla="*/ 52 h 330"/>
                <a:gd name="T26" fmla="*/ 302 w 353"/>
                <a:gd name="T27" fmla="*/ 24 h 330"/>
                <a:gd name="T28" fmla="*/ 260 w 353"/>
                <a:gd name="T29" fmla="*/ 15 h 330"/>
                <a:gd name="T30" fmla="*/ 215 w 353"/>
                <a:gd name="T31" fmla="*/ 0 h 330"/>
                <a:gd name="T32" fmla="*/ 221 w 353"/>
                <a:gd name="T33" fmla="*/ 31 h 330"/>
                <a:gd name="T34" fmla="*/ 222 w 353"/>
                <a:gd name="T35" fmla="*/ 48 h 330"/>
                <a:gd name="T36" fmla="*/ 204 w 353"/>
                <a:gd name="T37" fmla="*/ 66 h 330"/>
                <a:gd name="T38" fmla="*/ 195 w 353"/>
                <a:gd name="T39" fmla="*/ 94 h 330"/>
                <a:gd name="T40" fmla="*/ 183 w 353"/>
                <a:gd name="T41" fmla="*/ 115 h 330"/>
                <a:gd name="T42" fmla="*/ 153 w 353"/>
                <a:gd name="T43" fmla="*/ 117 h 330"/>
                <a:gd name="T44" fmla="*/ 150 w 353"/>
                <a:gd name="T45" fmla="*/ 138 h 330"/>
                <a:gd name="T46" fmla="*/ 132 w 353"/>
                <a:gd name="T47" fmla="*/ 172 h 330"/>
                <a:gd name="T48" fmla="*/ 107 w 353"/>
                <a:gd name="T49" fmla="*/ 178 h 330"/>
                <a:gd name="T50" fmla="*/ 101 w 353"/>
                <a:gd name="T51" fmla="*/ 153 h 330"/>
                <a:gd name="T52" fmla="*/ 69 w 353"/>
                <a:gd name="T53" fmla="*/ 168 h 330"/>
                <a:gd name="T54" fmla="*/ 44 w 353"/>
                <a:gd name="T55" fmla="*/ 147 h 330"/>
                <a:gd name="T56" fmla="*/ 26 w 353"/>
                <a:gd name="T57" fmla="*/ 163 h 330"/>
                <a:gd name="T58" fmla="*/ 24 w 353"/>
                <a:gd name="T59" fmla="*/ 193 h 330"/>
                <a:gd name="T60" fmla="*/ 6 w 353"/>
                <a:gd name="T61" fmla="*/ 208 h 330"/>
                <a:gd name="T62" fmla="*/ 11 w 353"/>
                <a:gd name="T63" fmla="*/ 229 h 330"/>
                <a:gd name="T64" fmla="*/ 30 w 353"/>
                <a:gd name="T65" fmla="*/ 243 h 330"/>
                <a:gd name="T66" fmla="*/ 39 w 353"/>
                <a:gd name="T67" fmla="*/ 268 h 330"/>
                <a:gd name="T68" fmla="*/ 63 w 353"/>
                <a:gd name="T69" fmla="*/ 273 h 330"/>
                <a:gd name="T70" fmla="*/ 77 w 353"/>
                <a:gd name="T71" fmla="*/ 298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a:noFill/>
            </a:ln>
            <a:effectLst>
              <a:outerShdw blurRad="50800" dist="38100" dir="13500000" algn="br" rotWithShape="0">
                <a:prstClr val="black">
                  <a:alpha val="40000"/>
                </a:prstClr>
              </a:outerShdw>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endParaRPr>
            </a:p>
          </p:txBody>
        </p:sp>
      </p:grpSp>
      <p:sp>
        <p:nvSpPr>
          <p:cNvPr id="81" name="文本框 80">
            <a:extLst>
              <a:ext uri="{FF2B5EF4-FFF2-40B4-BE49-F238E27FC236}">
                <a16:creationId xmlns:a16="http://schemas.microsoft.com/office/drawing/2014/main" xmlns="" id="{F9648DB3-F877-4C91-AA0C-922CA2FFECD0}"/>
              </a:ext>
            </a:extLst>
          </p:cNvPr>
          <p:cNvSpPr txBox="1"/>
          <p:nvPr/>
        </p:nvSpPr>
        <p:spPr>
          <a:xfrm>
            <a:off x="1072457" y="2935513"/>
            <a:ext cx="1723549" cy="461665"/>
          </a:xfrm>
          <a:prstGeom prst="rect">
            <a:avLst/>
          </a:prstGeom>
          <a:noFill/>
        </p:spPr>
        <p:txBody>
          <a:bodyPr wrap="none" rtlCol="0">
            <a:spAutoFit/>
          </a:bodyPr>
          <a:lstStyle/>
          <a:p>
            <a:r>
              <a:rPr lang="zh-CN" altLang="en-US" sz="2400" dirty="0">
                <a:solidFill>
                  <a:srgbClr val="C9062C"/>
                </a:solidFill>
                <a:latin typeface="微软雅黑" panose="020B0503020204020204" pitchFamily="34" charset="-122"/>
                <a:ea typeface="微软雅黑" panose="020B0503020204020204" pitchFamily="34" charset="-122"/>
                <a:cs typeface="Arial" panose="020B0604020202020204" pitchFamily="34" charset="0"/>
              </a:rPr>
              <a:t>请添加标题</a:t>
            </a:r>
          </a:p>
        </p:txBody>
      </p:sp>
      <p:sp>
        <p:nvSpPr>
          <p:cNvPr id="82" name="文本框 81">
            <a:extLst>
              <a:ext uri="{FF2B5EF4-FFF2-40B4-BE49-F238E27FC236}">
                <a16:creationId xmlns:a16="http://schemas.microsoft.com/office/drawing/2014/main" xmlns="" id="{E3BC7AF6-A987-4983-AF34-13A1A8661D72}"/>
              </a:ext>
            </a:extLst>
          </p:cNvPr>
          <p:cNvSpPr txBox="1"/>
          <p:nvPr/>
        </p:nvSpPr>
        <p:spPr>
          <a:xfrm>
            <a:off x="1072457" y="3477811"/>
            <a:ext cx="3547125" cy="1692771"/>
          </a:xfrm>
          <a:prstGeom prst="rect">
            <a:avLst/>
          </a:prstGeom>
          <a:noFill/>
        </p:spPr>
        <p:txBody>
          <a:bodyPr wrap="square" rtlCol="0">
            <a:spAutoFit/>
          </a:bodyPr>
          <a:lstStyle/>
          <a:p>
            <a:pPr>
              <a:lnSpc>
                <a:spcPct val="130000"/>
              </a:lnSpc>
            </a:pPr>
            <a:r>
              <a:rPr lang="zh-CN" altLang="en-US" sz="16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请添加标题请添加标题请添加标题请添加标题请添加标题请添加标题请添加标题请添加标题请添加标题请添加标题请添加标题请添加标题请添加标题请添加标题</a:t>
            </a:r>
          </a:p>
        </p:txBody>
      </p:sp>
      <p:grpSp>
        <p:nvGrpSpPr>
          <p:cNvPr id="83" name="组合 82">
            <a:extLst>
              <a:ext uri="{FF2B5EF4-FFF2-40B4-BE49-F238E27FC236}">
                <a16:creationId xmlns:a16="http://schemas.microsoft.com/office/drawing/2014/main" xmlns="" id="{EFAD5A04-DDE1-448D-A875-E88C61B22800}"/>
              </a:ext>
            </a:extLst>
          </p:cNvPr>
          <p:cNvGrpSpPr/>
          <p:nvPr/>
        </p:nvGrpSpPr>
        <p:grpSpPr>
          <a:xfrm>
            <a:off x="8005408" y="2081438"/>
            <a:ext cx="1209676" cy="2744330"/>
            <a:chOff x="8005408" y="2081438"/>
            <a:chExt cx="1209676" cy="2744330"/>
          </a:xfrm>
        </p:grpSpPr>
        <p:sp>
          <p:nvSpPr>
            <p:cNvPr id="84" name="等腰三角形 83">
              <a:extLst>
                <a:ext uri="{FF2B5EF4-FFF2-40B4-BE49-F238E27FC236}">
                  <a16:creationId xmlns:a16="http://schemas.microsoft.com/office/drawing/2014/main" xmlns="" id="{8F4AAC89-CC22-4082-A512-B236DBADDA9F}"/>
                </a:ext>
              </a:extLst>
            </p:cNvPr>
            <p:cNvSpPr/>
            <p:nvPr/>
          </p:nvSpPr>
          <p:spPr>
            <a:xfrm flipV="1">
              <a:off x="8016635" y="2817580"/>
              <a:ext cx="1187222" cy="2008188"/>
            </a:xfrm>
            <a:prstGeom prst="triangle">
              <a:avLst/>
            </a:prstGeom>
            <a:gradFill flip="none" rotWithShape="1">
              <a:gsLst>
                <a:gs pos="100000">
                  <a:srgbClr val="6B6B6B">
                    <a:lumMod val="40000"/>
                    <a:lumOff val="60000"/>
                    <a:alpha val="49000"/>
                  </a:srgbClr>
                </a:gs>
                <a:gs pos="0">
                  <a:srgbClr val="6B6B6B">
                    <a:lumMod val="60000"/>
                  </a:srgbClr>
                </a:gs>
              </a:gsLst>
              <a:path path="circle">
                <a:fillToRect l="50000" t="130000" r="50000" b="-3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85" name="组合 84">
              <a:extLst>
                <a:ext uri="{FF2B5EF4-FFF2-40B4-BE49-F238E27FC236}">
                  <a16:creationId xmlns:a16="http://schemas.microsoft.com/office/drawing/2014/main" xmlns="" id="{D32DF8BA-A154-46D7-854C-20BA93A74E38}"/>
                </a:ext>
              </a:extLst>
            </p:cNvPr>
            <p:cNvGrpSpPr/>
            <p:nvPr/>
          </p:nvGrpSpPr>
          <p:grpSpPr>
            <a:xfrm>
              <a:off x="8005408" y="2081438"/>
              <a:ext cx="1209676" cy="1209676"/>
              <a:chOff x="8005408" y="2081438"/>
              <a:chExt cx="1209676" cy="1209676"/>
            </a:xfrm>
          </p:grpSpPr>
          <p:sp>
            <p:nvSpPr>
              <p:cNvPr id="86" name="椭圆 85">
                <a:extLst>
                  <a:ext uri="{FF2B5EF4-FFF2-40B4-BE49-F238E27FC236}">
                    <a16:creationId xmlns:a16="http://schemas.microsoft.com/office/drawing/2014/main" xmlns="" id="{B0BF5261-EC9C-4318-A5CC-D847267150D7}"/>
                  </a:ext>
                </a:extLst>
              </p:cNvPr>
              <p:cNvSpPr/>
              <p:nvPr/>
            </p:nvSpPr>
            <p:spPr>
              <a:xfrm>
                <a:off x="8005408" y="2081438"/>
                <a:ext cx="1209676" cy="1209676"/>
              </a:xfrm>
              <a:prstGeom prst="ellipse">
                <a:avLst/>
              </a:prstGeom>
              <a:solidFill>
                <a:srgbClr val="FFFFFF"/>
              </a:solidFill>
              <a:ln w="38100" cap="flat" cmpd="sng" algn="ctr">
                <a:gradFill flip="none" rotWithShape="1">
                  <a:gsLst>
                    <a:gs pos="13000">
                      <a:srgbClr val="E7E7E7"/>
                    </a:gs>
                    <a:gs pos="100000">
                      <a:srgbClr val="FFFFFF">
                        <a:lumMod val="65000"/>
                      </a:srgbClr>
                    </a:gs>
                    <a:gs pos="0">
                      <a:srgbClr val="FFFFFF"/>
                    </a:gs>
                  </a:gsLst>
                  <a:lin ang="162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87" name="文本框 86">
                <a:extLst>
                  <a:ext uri="{FF2B5EF4-FFF2-40B4-BE49-F238E27FC236}">
                    <a16:creationId xmlns:a16="http://schemas.microsoft.com/office/drawing/2014/main" xmlns="" id="{F2D82194-3627-496A-9B55-D25B78ED4932}"/>
                  </a:ext>
                </a:extLst>
              </p:cNvPr>
              <p:cNvSpPr txBox="1"/>
              <p:nvPr/>
            </p:nvSpPr>
            <p:spPr>
              <a:xfrm>
                <a:off x="8047872" y="2330222"/>
                <a:ext cx="1124748"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Arial" panose="020B0604020202020204" pitchFamily="34" charset="0"/>
                  </a:rPr>
                  <a:t>请添加内容请添加内容请添加内容请添加内容</a:t>
                </a:r>
              </a:p>
            </p:txBody>
          </p:sp>
        </p:grpSp>
      </p:grpSp>
      <p:sp>
        <p:nvSpPr>
          <p:cNvPr id="88" name="文本框 87">
            <a:extLst>
              <a:ext uri="{FF2B5EF4-FFF2-40B4-BE49-F238E27FC236}">
                <a16:creationId xmlns:a16="http://schemas.microsoft.com/office/drawing/2014/main" xmlns="" id="{C73F58E8-A7B9-44ED-8F77-AD156C33F496}"/>
              </a:ext>
            </a:extLst>
          </p:cNvPr>
          <p:cNvSpPr txBox="1"/>
          <p:nvPr/>
        </p:nvSpPr>
        <p:spPr>
          <a:xfrm>
            <a:off x="434974" y="241474"/>
            <a:ext cx="3921125" cy="461665"/>
          </a:xfrm>
          <a:prstGeom prst="rect">
            <a:avLst/>
          </a:prstGeom>
          <a:noFill/>
        </p:spPr>
        <p:txBody>
          <a:bodyPr wrap="square" rtlCol="0">
            <a:spAutoFit/>
          </a:bodyPr>
          <a:lstStyle/>
          <a:p>
            <a:pPr algn="l"/>
            <a:r>
              <a:rPr lang="zh-CN" altLang="en-US" sz="2400" b="1" dirty="0">
                <a:solidFill>
                  <a:srgbClr val="565656"/>
                </a:solidFill>
                <a:latin typeface="微软雅黑" panose="020B0503020204020204" pitchFamily="34" charset="-122"/>
                <a:ea typeface="微软雅黑" panose="020B0503020204020204" pitchFamily="34" charset="-122"/>
              </a:rPr>
              <a:t>单击此处输入标题文本</a:t>
            </a:r>
          </a:p>
        </p:txBody>
      </p:sp>
    </p:spTree>
    <p:extLst>
      <p:ext uri="{BB962C8B-B14F-4D97-AF65-F5344CB8AC3E}">
        <p14:creationId xmlns:p14="http://schemas.microsoft.com/office/powerpoint/2010/main" val="73030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26" presetClass="emph" presetSubtype="0" fill="hold" nodeType="withEffect">
                                  <p:stCondLst>
                                    <p:cond delay="0"/>
                                  </p:stCondLst>
                                  <p:childTnLst>
                                    <p:animEffect transition="out" filter="fade">
                                      <p:cBhvr>
                                        <p:cTn id="9" dur="500" tmFilter="0, 0; .2, .5; .8, .5; 1, 0"/>
                                        <p:tgtEl>
                                          <p:spTgt spid="45"/>
                                        </p:tgtEl>
                                      </p:cBhvr>
                                    </p:animEffect>
                                    <p:animScale>
                                      <p:cBhvr>
                                        <p:cTn id="10" dur="250" autoRev="1" fill="hold"/>
                                        <p:tgtEl>
                                          <p:spTgt spid="45"/>
                                        </p:tgtEl>
                                      </p:cBhvr>
                                      <p:by x="105000" y="105000"/>
                                    </p:animScale>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wipe(down)">
                                      <p:cBhvr>
                                        <p:cTn id="14" dur="500"/>
                                        <p:tgtEl>
                                          <p:spTgt spid="83"/>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81"/>
                                        </p:tgtEl>
                                        <p:attrNameLst>
                                          <p:attrName>style.visibility</p:attrName>
                                        </p:attrNameLst>
                                      </p:cBhvr>
                                      <p:to>
                                        <p:strVal val="visible"/>
                                      </p:to>
                                    </p:set>
                                    <p:anim calcmode="lin" valueType="num">
                                      <p:cBhvr>
                                        <p:cTn id="18" dur="500" fill="hold"/>
                                        <p:tgtEl>
                                          <p:spTgt spid="81"/>
                                        </p:tgtEl>
                                        <p:attrNameLst>
                                          <p:attrName>ppt_w</p:attrName>
                                        </p:attrNameLst>
                                      </p:cBhvr>
                                      <p:tavLst>
                                        <p:tav tm="0">
                                          <p:val>
                                            <p:fltVal val="0"/>
                                          </p:val>
                                        </p:tav>
                                        <p:tav tm="100000">
                                          <p:val>
                                            <p:strVal val="#ppt_w"/>
                                          </p:val>
                                        </p:tav>
                                      </p:tavLst>
                                    </p:anim>
                                    <p:anim calcmode="lin" valueType="num">
                                      <p:cBhvr>
                                        <p:cTn id="19" dur="500" fill="hold"/>
                                        <p:tgtEl>
                                          <p:spTgt spid="81"/>
                                        </p:tgtEl>
                                        <p:attrNameLst>
                                          <p:attrName>ppt_h</p:attrName>
                                        </p:attrNameLst>
                                      </p:cBhvr>
                                      <p:tavLst>
                                        <p:tav tm="0">
                                          <p:val>
                                            <p:fltVal val="0"/>
                                          </p:val>
                                        </p:tav>
                                        <p:tav tm="100000">
                                          <p:val>
                                            <p:strVal val="#ppt_h"/>
                                          </p:val>
                                        </p:tav>
                                      </p:tavLst>
                                    </p:anim>
                                    <p:animEffect transition="in" filter="fade">
                                      <p:cBhvr>
                                        <p:cTn id="20" dur="500"/>
                                        <p:tgtEl>
                                          <p:spTgt spid="81"/>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4243918" y="2083859"/>
            <a:ext cx="3704167" cy="3704167"/>
          </a:xfrm>
          <a:custGeom>
            <a:avLst/>
            <a:gdLst>
              <a:gd name="T0" fmla="*/ 566 w 741"/>
              <a:gd name="T1" fmla="*/ 225 h 741"/>
              <a:gd name="T2" fmla="*/ 413 w 741"/>
              <a:gd name="T3" fmla="*/ 348 h 741"/>
              <a:gd name="T4" fmla="*/ 495 w 741"/>
              <a:gd name="T5" fmla="*/ 225 h 741"/>
              <a:gd name="T6" fmla="*/ 495 w 741"/>
              <a:gd name="T7" fmla="*/ 125 h 741"/>
              <a:gd name="T8" fmla="*/ 245 w 741"/>
              <a:gd name="T9" fmla="*/ 125 h 741"/>
              <a:gd name="T10" fmla="*/ 245 w 741"/>
              <a:gd name="T11" fmla="*/ 225 h 741"/>
              <a:gd name="T12" fmla="*/ 327 w 741"/>
              <a:gd name="T13" fmla="*/ 348 h 741"/>
              <a:gd name="T14" fmla="*/ 175 w 741"/>
              <a:gd name="T15" fmla="*/ 225 h 741"/>
              <a:gd name="T16" fmla="*/ 0 w 741"/>
              <a:gd name="T17" fmla="*/ 371 h 741"/>
              <a:gd name="T18" fmla="*/ 175 w 741"/>
              <a:gd name="T19" fmla="*/ 516 h 741"/>
              <a:gd name="T20" fmla="*/ 327 w 741"/>
              <a:gd name="T21" fmla="*/ 393 h 741"/>
              <a:gd name="T22" fmla="*/ 245 w 741"/>
              <a:gd name="T23" fmla="*/ 516 h 741"/>
              <a:gd name="T24" fmla="*/ 245 w 741"/>
              <a:gd name="T25" fmla="*/ 616 h 741"/>
              <a:gd name="T26" fmla="*/ 495 w 741"/>
              <a:gd name="T27" fmla="*/ 616 h 741"/>
              <a:gd name="T28" fmla="*/ 495 w 741"/>
              <a:gd name="T29" fmla="*/ 516 h 741"/>
              <a:gd name="T30" fmla="*/ 413 w 741"/>
              <a:gd name="T31" fmla="*/ 393 h 741"/>
              <a:gd name="T32" fmla="*/ 566 w 741"/>
              <a:gd name="T33" fmla="*/ 516 h 741"/>
              <a:gd name="T34" fmla="*/ 741 w 741"/>
              <a:gd name="T35" fmla="*/ 371 h 741"/>
              <a:gd name="T36" fmla="*/ 268 w 741"/>
              <a:gd name="T37" fmla="*/ 203 h 741"/>
              <a:gd name="T38" fmla="*/ 268 w 741"/>
              <a:gd name="T39" fmla="*/ 148 h 741"/>
              <a:gd name="T40" fmla="*/ 473 w 741"/>
              <a:gd name="T41" fmla="*/ 148 h 741"/>
              <a:gd name="T42" fmla="*/ 473 w 741"/>
              <a:gd name="T43" fmla="*/ 203 h 741"/>
              <a:gd name="T44" fmla="*/ 268 w 741"/>
              <a:gd name="T45" fmla="*/ 203 h 741"/>
              <a:gd name="T46" fmla="*/ 175 w 741"/>
              <a:gd name="T47" fmla="*/ 484 h 741"/>
              <a:gd name="T48" fmla="*/ 45 w 741"/>
              <a:gd name="T49" fmla="*/ 371 h 741"/>
              <a:gd name="T50" fmla="*/ 175 w 741"/>
              <a:gd name="T51" fmla="*/ 257 h 741"/>
              <a:gd name="T52" fmla="*/ 305 w 741"/>
              <a:gd name="T53" fmla="*/ 371 h 741"/>
              <a:gd name="T54" fmla="*/ 473 w 741"/>
              <a:gd name="T55" fmla="*/ 539 h 741"/>
              <a:gd name="T56" fmla="*/ 473 w 741"/>
              <a:gd name="T57" fmla="*/ 594 h 741"/>
              <a:gd name="T58" fmla="*/ 268 w 741"/>
              <a:gd name="T59" fmla="*/ 594 h 741"/>
              <a:gd name="T60" fmla="*/ 268 w 741"/>
              <a:gd name="T61" fmla="*/ 539 h 741"/>
              <a:gd name="T62" fmla="*/ 473 w 741"/>
              <a:gd name="T63" fmla="*/ 539 h 741"/>
              <a:gd name="T64" fmla="*/ 350 w 741"/>
              <a:gd name="T65" fmla="*/ 371 h 741"/>
              <a:gd name="T66" fmla="*/ 391 w 741"/>
              <a:gd name="T67" fmla="*/ 371 h 741"/>
              <a:gd name="T68" fmla="*/ 593 w 741"/>
              <a:gd name="T69" fmla="*/ 473 h 741"/>
              <a:gd name="T70" fmla="*/ 538 w 741"/>
              <a:gd name="T71" fmla="*/ 473 h 741"/>
              <a:gd name="T72" fmla="*/ 538 w 741"/>
              <a:gd name="T73" fmla="*/ 268 h 741"/>
              <a:gd name="T74" fmla="*/ 593 w 741"/>
              <a:gd name="T75" fmla="*/ 268 h 741"/>
              <a:gd name="T76" fmla="*/ 593 w 741"/>
              <a:gd name="T77" fmla="*/ 473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1" h="741">
                <a:moveTo>
                  <a:pt x="616" y="246"/>
                </a:moveTo>
                <a:cubicBezTo>
                  <a:pt x="602" y="232"/>
                  <a:pt x="585" y="225"/>
                  <a:pt x="566" y="225"/>
                </a:cubicBezTo>
                <a:cubicBezTo>
                  <a:pt x="547" y="225"/>
                  <a:pt x="529" y="232"/>
                  <a:pt x="516" y="246"/>
                </a:cubicBezTo>
                <a:cubicBezTo>
                  <a:pt x="413" y="348"/>
                  <a:pt x="413" y="348"/>
                  <a:pt x="413" y="348"/>
                </a:cubicBezTo>
                <a:cubicBezTo>
                  <a:pt x="393" y="328"/>
                  <a:pt x="393" y="328"/>
                  <a:pt x="393" y="328"/>
                </a:cubicBezTo>
                <a:cubicBezTo>
                  <a:pt x="495" y="225"/>
                  <a:pt x="495" y="225"/>
                  <a:pt x="495" y="225"/>
                </a:cubicBezTo>
                <a:cubicBezTo>
                  <a:pt x="509" y="212"/>
                  <a:pt x="516" y="194"/>
                  <a:pt x="516" y="175"/>
                </a:cubicBezTo>
                <a:cubicBezTo>
                  <a:pt x="516" y="156"/>
                  <a:pt x="509" y="138"/>
                  <a:pt x="495" y="125"/>
                </a:cubicBezTo>
                <a:cubicBezTo>
                  <a:pt x="370" y="0"/>
                  <a:pt x="370" y="0"/>
                  <a:pt x="370" y="0"/>
                </a:cubicBezTo>
                <a:cubicBezTo>
                  <a:pt x="245" y="125"/>
                  <a:pt x="245" y="125"/>
                  <a:pt x="245" y="125"/>
                </a:cubicBezTo>
                <a:cubicBezTo>
                  <a:pt x="232" y="138"/>
                  <a:pt x="225" y="156"/>
                  <a:pt x="225" y="175"/>
                </a:cubicBezTo>
                <a:cubicBezTo>
                  <a:pt x="225" y="194"/>
                  <a:pt x="232" y="212"/>
                  <a:pt x="245" y="225"/>
                </a:cubicBezTo>
                <a:cubicBezTo>
                  <a:pt x="348" y="328"/>
                  <a:pt x="348" y="328"/>
                  <a:pt x="348" y="328"/>
                </a:cubicBezTo>
                <a:cubicBezTo>
                  <a:pt x="327" y="348"/>
                  <a:pt x="327" y="348"/>
                  <a:pt x="327" y="348"/>
                </a:cubicBezTo>
                <a:cubicBezTo>
                  <a:pt x="225" y="246"/>
                  <a:pt x="225" y="246"/>
                  <a:pt x="225" y="246"/>
                </a:cubicBezTo>
                <a:cubicBezTo>
                  <a:pt x="211" y="232"/>
                  <a:pt x="194" y="225"/>
                  <a:pt x="175" y="225"/>
                </a:cubicBezTo>
                <a:cubicBezTo>
                  <a:pt x="156" y="225"/>
                  <a:pt x="138" y="232"/>
                  <a:pt x="125" y="246"/>
                </a:cubicBezTo>
                <a:cubicBezTo>
                  <a:pt x="0" y="371"/>
                  <a:pt x="0" y="371"/>
                  <a:pt x="0" y="371"/>
                </a:cubicBezTo>
                <a:cubicBezTo>
                  <a:pt x="125" y="496"/>
                  <a:pt x="125" y="496"/>
                  <a:pt x="125" y="496"/>
                </a:cubicBezTo>
                <a:cubicBezTo>
                  <a:pt x="138" y="509"/>
                  <a:pt x="156" y="516"/>
                  <a:pt x="175" y="516"/>
                </a:cubicBezTo>
                <a:cubicBezTo>
                  <a:pt x="194" y="516"/>
                  <a:pt x="211" y="509"/>
                  <a:pt x="225" y="496"/>
                </a:cubicBezTo>
                <a:cubicBezTo>
                  <a:pt x="327" y="393"/>
                  <a:pt x="327" y="393"/>
                  <a:pt x="327" y="393"/>
                </a:cubicBezTo>
                <a:cubicBezTo>
                  <a:pt x="348" y="414"/>
                  <a:pt x="348" y="414"/>
                  <a:pt x="348" y="414"/>
                </a:cubicBezTo>
                <a:cubicBezTo>
                  <a:pt x="245" y="516"/>
                  <a:pt x="245" y="516"/>
                  <a:pt x="245" y="516"/>
                </a:cubicBezTo>
                <a:cubicBezTo>
                  <a:pt x="232" y="529"/>
                  <a:pt x="225" y="547"/>
                  <a:pt x="225" y="566"/>
                </a:cubicBezTo>
                <a:cubicBezTo>
                  <a:pt x="225" y="585"/>
                  <a:pt x="232" y="603"/>
                  <a:pt x="245" y="616"/>
                </a:cubicBezTo>
                <a:cubicBezTo>
                  <a:pt x="370" y="741"/>
                  <a:pt x="370" y="741"/>
                  <a:pt x="370" y="741"/>
                </a:cubicBezTo>
                <a:cubicBezTo>
                  <a:pt x="495" y="616"/>
                  <a:pt x="495" y="616"/>
                  <a:pt x="495" y="616"/>
                </a:cubicBezTo>
                <a:cubicBezTo>
                  <a:pt x="509" y="603"/>
                  <a:pt x="516" y="585"/>
                  <a:pt x="516" y="566"/>
                </a:cubicBezTo>
                <a:cubicBezTo>
                  <a:pt x="516" y="547"/>
                  <a:pt x="509" y="529"/>
                  <a:pt x="495" y="516"/>
                </a:cubicBezTo>
                <a:cubicBezTo>
                  <a:pt x="393" y="414"/>
                  <a:pt x="393" y="414"/>
                  <a:pt x="393" y="414"/>
                </a:cubicBezTo>
                <a:cubicBezTo>
                  <a:pt x="413" y="393"/>
                  <a:pt x="413" y="393"/>
                  <a:pt x="413" y="393"/>
                </a:cubicBezTo>
                <a:cubicBezTo>
                  <a:pt x="516" y="496"/>
                  <a:pt x="516" y="496"/>
                  <a:pt x="516" y="496"/>
                </a:cubicBezTo>
                <a:cubicBezTo>
                  <a:pt x="529" y="509"/>
                  <a:pt x="547" y="516"/>
                  <a:pt x="566" y="516"/>
                </a:cubicBezTo>
                <a:cubicBezTo>
                  <a:pt x="585" y="516"/>
                  <a:pt x="602" y="509"/>
                  <a:pt x="616" y="496"/>
                </a:cubicBezTo>
                <a:cubicBezTo>
                  <a:pt x="741" y="371"/>
                  <a:pt x="741" y="371"/>
                  <a:pt x="741" y="371"/>
                </a:cubicBezTo>
                <a:lnTo>
                  <a:pt x="616" y="246"/>
                </a:lnTo>
                <a:close/>
                <a:moveTo>
                  <a:pt x="268" y="203"/>
                </a:moveTo>
                <a:cubicBezTo>
                  <a:pt x="261" y="195"/>
                  <a:pt x="257" y="185"/>
                  <a:pt x="257" y="175"/>
                </a:cubicBezTo>
                <a:cubicBezTo>
                  <a:pt x="257" y="165"/>
                  <a:pt x="260" y="155"/>
                  <a:pt x="268" y="148"/>
                </a:cubicBezTo>
                <a:cubicBezTo>
                  <a:pt x="370" y="45"/>
                  <a:pt x="370" y="45"/>
                  <a:pt x="370" y="45"/>
                </a:cubicBezTo>
                <a:cubicBezTo>
                  <a:pt x="473" y="148"/>
                  <a:pt x="473" y="148"/>
                  <a:pt x="473" y="148"/>
                </a:cubicBezTo>
                <a:cubicBezTo>
                  <a:pt x="480" y="155"/>
                  <a:pt x="484" y="165"/>
                  <a:pt x="484" y="175"/>
                </a:cubicBezTo>
                <a:cubicBezTo>
                  <a:pt x="484" y="185"/>
                  <a:pt x="480" y="195"/>
                  <a:pt x="473" y="203"/>
                </a:cubicBezTo>
                <a:cubicBezTo>
                  <a:pt x="370" y="305"/>
                  <a:pt x="370" y="305"/>
                  <a:pt x="370" y="305"/>
                </a:cubicBezTo>
                <a:lnTo>
                  <a:pt x="268" y="203"/>
                </a:lnTo>
                <a:close/>
                <a:moveTo>
                  <a:pt x="202" y="473"/>
                </a:moveTo>
                <a:cubicBezTo>
                  <a:pt x="195" y="480"/>
                  <a:pt x="185" y="484"/>
                  <a:pt x="175" y="484"/>
                </a:cubicBezTo>
                <a:cubicBezTo>
                  <a:pt x="164" y="484"/>
                  <a:pt x="155" y="480"/>
                  <a:pt x="147" y="473"/>
                </a:cubicBezTo>
                <a:cubicBezTo>
                  <a:pt x="45" y="371"/>
                  <a:pt x="45" y="371"/>
                  <a:pt x="45" y="371"/>
                </a:cubicBezTo>
                <a:cubicBezTo>
                  <a:pt x="147" y="268"/>
                  <a:pt x="147" y="268"/>
                  <a:pt x="147" y="268"/>
                </a:cubicBezTo>
                <a:cubicBezTo>
                  <a:pt x="155" y="261"/>
                  <a:pt x="164" y="257"/>
                  <a:pt x="175" y="257"/>
                </a:cubicBezTo>
                <a:cubicBezTo>
                  <a:pt x="185" y="257"/>
                  <a:pt x="195" y="261"/>
                  <a:pt x="202" y="268"/>
                </a:cubicBezTo>
                <a:cubicBezTo>
                  <a:pt x="305" y="371"/>
                  <a:pt x="305" y="371"/>
                  <a:pt x="305" y="371"/>
                </a:cubicBezTo>
                <a:lnTo>
                  <a:pt x="202" y="473"/>
                </a:lnTo>
                <a:close/>
                <a:moveTo>
                  <a:pt x="473" y="539"/>
                </a:moveTo>
                <a:cubicBezTo>
                  <a:pt x="480" y="546"/>
                  <a:pt x="484" y="556"/>
                  <a:pt x="484" y="566"/>
                </a:cubicBezTo>
                <a:cubicBezTo>
                  <a:pt x="484" y="576"/>
                  <a:pt x="480" y="586"/>
                  <a:pt x="473" y="594"/>
                </a:cubicBezTo>
                <a:cubicBezTo>
                  <a:pt x="370" y="696"/>
                  <a:pt x="370" y="696"/>
                  <a:pt x="370" y="696"/>
                </a:cubicBezTo>
                <a:cubicBezTo>
                  <a:pt x="268" y="594"/>
                  <a:pt x="268" y="594"/>
                  <a:pt x="268" y="594"/>
                </a:cubicBezTo>
                <a:cubicBezTo>
                  <a:pt x="261" y="586"/>
                  <a:pt x="257" y="576"/>
                  <a:pt x="257" y="566"/>
                </a:cubicBezTo>
                <a:cubicBezTo>
                  <a:pt x="257" y="556"/>
                  <a:pt x="260" y="546"/>
                  <a:pt x="268" y="539"/>
                </a:cubicBezTo>
                <a:cubicBezTo>
                  <a:pt x="370" y="436"/>
                  <a:pt x="370" y="436"/>
                  <a:pt x="370" y="436"/>
                </a:cubicBezTo>
                <a:lnTo>
                  <a:pt x="473" y="539"/>
                </a:lnTo>
                <a:close/>
                <a:moveTo>
                  <a:pt x="370" y="391"/>
                </a:moveTo>
                <a:cubicBezTo>
                  <a:pt x="350" y="371"/>
                  <a:pt x="350" y="371"/>
                  <a:pt x="350" y="371"/>
                </a:cubicBezTo>
                <a:cubicBezTo>
                  <a:pt x="370" y="350"/>
                  <a:pt x="370" y="350"/>
                  <a:pt x="370" y="350"/>
                </a:cubicBezTo>
                <a:cubicBezTo>
                  <a:pt x="391" y="371"/>
                  <a:pt x="391" y="371"/>
                  <a:pt x="391" y="371"/>
                </a:cubicBezTo>
                <a:lnTo>
                  <a:pt x="370" y="391"/>
                </a:lnTo>
                <a:close/>
                <a:moveTo>
                  <a:pt x="593" y="473"/>
                </a:moveTo>
                <a:cubicBezTo>
                  <a:pt x="586" y="480"/>
                  <a:pt x="576" y="484"/>
                  <a:pt x="566" y="484"/>
                </a:cubicBezTo>
                <a:cubicBezTo>
                  <a:pt x="555" y="484"/>
                  <a:pt x="546" y="480"/>
                  <a:pt x="538" y="473"/>
                </a:cubicBezTo>
                <a:cubicBezTo>
                  <a:pt x="436" y="371"/>
                  <a:pt x="436" y="371"/>
                  <a:pt x="436" y="371"/>
                </a:cubicBezTo>
                <a:cubicBezTo>
                  <a:pt x="538" y="268"/>
                  <a:pt x="538" y="268"/>
                  <a:pt x="538" y="268"/>
                </a:cubicBezTo>
                <a:cubicBezTo>
                  <a:pt x="546" y="261"/>
                  <a:pt x="555" y="257"/>
                  <a:pt x="566" y="257"/>
                </a:cubicBezTo>
                <a:cubicBezTo>
                  <a:pt x="576" y="257"/>
                  <a:pt x="586" y="261"/>
                  <a:pt x="593" y="268"/>
                </a:cubicBezTo>
                <a:cubicBezTo>
                  <a:pt x="696" y="371"/>
                  <a:pt x="696" y="371"/>
                  <a:pt x="696" y="371"/>
                </a:cubicBezTo>
                <a:lnTo>
                  <a:pt x="593" y="473"/>
                </a:lnTo>
                <a:close/>
              </a:path>
            </a:pathLst>
          </a:custGeom>
          <a:solidFill>
            <a:schemeClr val="accent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3" name="Line 14"/>
          <p:cNvSpPr>
            <a:spLocks noChangeShapeType="1"/>
          </p:cNvSpPr>
          <p:nvPr/>
        </p:nvSpPr>
        <p:spPr bwMode="auto">
          <a:xfrm flipH="1">
            <a:off x="4116917" y="2496609"/>
            <a:ext cx="1344083" cy="0"/>
          </a:xfrm>
          <a:prstGeom prst="line">
            <a:avLst/>
          </a:prstGeom>
          <a:noFill/>
          <a:ln w="6350">
            <a:solidFill>
              <a:schemeClr val="tx1">
                <a:lumMod val="75000"/>
                <a:lumOff val="25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4" name="文本框 3"/>
          <p:cNvSpPr txBox="1"/>
          <p:nvPr/>
        </p:nvSpPr>
        <p:spPr>
          <a:xfrm>
            <a:off x="1311733" y="2564705"/>
            <a:ext cx="3306308" cy="1052596"/>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5" name="文本框 4"/>
          <p:cNvSpPr txBox="1"/>
          <p:nvPr/>
        </p:nvSpPr>
        <p:spPr>
          <a:xfrm>
            <a:off x="4116917" y="2062452"/>
            <a:ext cx="1219200"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添加标题</a:t>
            </a:r>
          </a:p>
        </p:txBody>
      </p:sp>
      <p:sp>
        <p:nvSpPr>
          <p:cNvPr id="6" name="Line 16"/>
          <p:cNvSpPr>
            <a:spLocks noChangeShapeType="1"/>
          </p:cNvSpPr>
          <p:nvPr/>
        </p:nvSpPr>
        <p:spPr bwMode="auto">
          <a:xfrm flipH="1">
            <a:off x="3217334" y="4467225"/>
            <a:ext cx="1344084" cy="0"/>
          </a:xfrm>
          <a:prstGeom prst="line">
            <a:avLst/>
          </a:prstGeom>
          <a:noFill/>
          <a:ln w="6350">
            <a:solidFill>
              <a:schemeClr val="tx1">
                <a:lumMod val="75000"/>
                <a:lumOff val="25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文本框 6"/>
          <p:cNvSpPr txBox="1"/>
          <p:nvPr/>
        </p:nvSpPr>
        <p:spPr>
          <a:xfrm>
            <a:off x="1124672" y="4568903"/>
            <a:ext cx="3306308" cy="1052596"/>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8" name="文本框 7"/>
          <p:cNvSpPr txBox="1"/>
          <p:nvPr/>
        </p:nvSpPr>
        <p:spPr>
          <a:xfrm>
            <a:off x="3040556" y="3965438"/>
            <a:ext cx="1219200"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添加标题</a:t>
            </a:r>
          </a:p>
        </p:txBody>
      </p:sp>
      <p:sp>
        <p:nvSpPr>
          <p:cNvPr id="9" name="Line 18"/>
          <p:cNvSpPr>
            <a:spLocks noChangeShapeType="1"/>
          </p:cNvSpPr>
          <p:nvPr/>
        </p:nvSpPr>
        <p:spPr bwMode="auto">
          <a:xfrm>
            <a:off x="7632701" y="3341159"/>
            <a:ext cx="1367367" cy="0"/>
          </a:xfrm>
          <a:prstGeom prst="line">
            <a:avLst/>
          </a:prstGeom>
          <a:noFill/>
          <a:ln w="6350">
            <a:solidFill>
              <a:schemeClr val="tx1">
                <a:lumMod val="75000"/>
                <a:lumOff val="25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 name="文本框 9"/>
          <p:cNvSpPr txBox="1"/>
          <p:nvPr/>
        </p:nvSpPr>
        <p:spPr>
          <a:xfrm>
            <a:off x="7948085" y="3409644"/>
            <a:ext cx="3306308" cy="105259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文本框 10"/>
          <p:cNvSpPr txBox="1"/>
          <p:nvPr/>
        </p:nvSpPr>
        <p:spPr>
          <a:xfrm>
            <a:off x="7755469" y="2890948"/>
            <a:ext cx="1219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添加标题</a:t>
            </a:r>
          </a:p>
        </p:txBody>
      </p:sp>
      <p:sp>
        <p:nvSpPr>
          <p:cNvPr id="12" name="Line 20"/>
          <p:cNvSpPr>
            <a:spLocks noChangeShapeType="1"/>
          </p:cNvSpPr>
          <p:nvPr/>
        </p:nvSpPr>
        <p:spPr bwMode="auto">
          <a:xfrm>
            <a:off x="6824134" y="5273676"/>
            <a:ext cx="1367367" cy="0"/>
          </a:xfrm>
          <a:prstGeom prst="line">
            <a:avLst/>
          </a:prstGeom>
          <a:noFill/>
          <a:ln w="6350">
            <a:solidFill>
              <a:schemeClr val="tx1">
                <a:lumMod val="75000"/>
                <a:lumOff val="25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 name="文本框 12"/>
          <p:cNvSpPr txBox="1"/>
          <p:nvPr/>
        </p:nvSpPr>
        <p:spPr>
          <a:xfrm>
            <a:off x="7142542" y="5330212"/>
            <a:ext cx="3306308" cy="105259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4" name="文本框 13"/>
          <p:cNvSpPr txBox="1"/>
          <p:nvPr/>
        </p:nvSpPr>
        <p:spPr>
          <a:xfrm>
            <a:off x="6949926" y="4811516"/>
            <a:ext cx="1219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添加标题</a:t>
            </a:r>
          </a:p>
        </p:txBody>
      </p:sp>
    </p:spTree>
    <p:extLst>
      <p:ext uri="{BB962C8B-B14F-4D97-AF65-F5344CB8AC3E}">
        <p14:creationId xmlns:p14="http://schemas.microsoft.com/office/powerpoint/2010/main" val="294259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9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635"/>
                            </p:stCondLst>
                            <p:childTnLst>
                              <p:par>
                                <p:cTn id="25" presetID="2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135"/>
                            </p:stCondLst>
                            <p:childTnLst>
                              <p:par>
                                <p:cTn id="29" presetID="53" presetClass="entr" presetSubtype="16" fill="hold" grpId="0" nodeType="afterEffect">
                                  <p:stCondLst>
                                    <p:cond delay="0"/>
                                  </p:stCondLst>
                                  <p:iterate type="lt">
                                    <p:tmPct val="9000"/>
                                  </p:iterate>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277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270"/>
                            </p:stCondLst>
                            <p:childTnLst>
                              <p:par>
                                <p:cTn id="42" presetID="53" presetClass="entr" presetSubtype="16" fill="hold" grpId="0" nodeType="afterEffect">
                                  <p:stCondLst>
                                    <p:cond delay="0"/>
                                  </p:stCondLst>
                                  <p:iterate type="lt">
                                    <p:tmPct val="9000"/>
                                  </p:iterate>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up)">
                                      <p:cBhvr>
                                        <p:cTn id="49" dur="500"/>
                                        <p:tgtEl>
                                          <p:spTgt spid="10"/>
                                        </p:tgtEl>
                                      </p:cBhvr>
                                    </p:animEffect>
                                  </p:childTnLst>
                                </p:cTn>
                              </p:par>
                            </p:childTnLst>
                          </p:cTn>
                        </p:par>
                        <p:par>
                          <p:cTn id="50" fill="hold">
                            <p:stCondLst>
                              <p:cond delay="3905"/>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par>
                          <p:cTn id="54" fill="hold">
                            <p:stCondLst>
                              <p:cond delay="4405"/>
                            </p:stCondLst>
                            <p:childTnLst>
                              <p:par>
                                <p:cTn id="55" presetID="53" presetClass="entr" presetSubtype="16" fill="hold" grpId="0" nodeType="afterEffect">
                                  <p:stCondLst>
                                    <p:cond delay="0"/>
                                  </p:stCondLst>
                                  <p:iterate type="lt">
                                    <p:tmPct val="9000"/>
                                  </p:iterate>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up)">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p:bldP spid="8" grpId="0"/>
      <p:bldP spid="9" grpId="0" animBg="1"/>
      <p:bldP spid="10" grpId="0"/>
      <p:bldP spid="11" grpId="0"/>
      <p:bldP spid="12"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2"/>
          <p:cNvSpPr>
            <a:spLocks/>
          </p:cNvSpPr>
          <p:nvPr/>
        </p:nvSpPr>
        <p:spPr bwMode="auto">
          <a:xfrm>
            <a:off x="2431169" y="1914123"/>
            <a:ext cx="2938300"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 name="Freeform 42"/>
          <p:cNvSpPr>
            <a:spLocks/>
          </p:cNvSpPr>
          <p:nvPr/>
        </p:nvSpPr>
        <p:spPr bwMode="auto">
          <a:xfrm flipH="1">
            <a:off x="6763158" y="1914123"/>
            <a:ext cx="2938300"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 name="Freeform 42"/>
          <p:cNvSpPr>
            <a:spLocks/>
          </p:cNvSpPr>
          <p:nvPr/>
        </p:nvSpPr>
        <p:spPr bwMode="auto">
          <a:xfrm flipV="1">
            <a:off x="2431169" y="4933967"/>
            <a:ext cx="2938300"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5" name="Freeform 42"/>
          <p:cNvSpPr>
            <a:spLocks/>
          </p:cNvSpPr>
          <p:nvPr/>
        </p:nvSpPr>
        <p:spPr bwMode="auto">
          <a:xfrm flipH="1" flipV="1">
            <a:off x="6763158" y="4933967"/>
            <a:ext cx="2938300"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矩形 32"/>
          <p:cNvSpPr>
            <a:spLocks noChangeArrowheads="1"/>
          </p:cNvSpPr>
          <p:nvPr/>
        </p:nvSpPr>
        <p:spPr bwMode="auto">
          <a:xfrm>
            <a:off x="0" y="3302475"/>
            <a:ext cx="12192000" cy="1043060"/>
          </a:xfrm>
          <a:prstGeom prst="rect">
            <a:avLst/>
          </a:prstGeom>
          <a:solidFill>
            <a:schemeClr val="tx1">
              <a:lumMod val="65000"/>
              <a:lumOff val="35000"/>
            </a:schemeClr>
          </a:solidFill>
          <a:ln>
            <a:noFill/>
          </a:ln>
        </p:spPr>
        <p:txBody>
          <a:bodyPr lIns="82779" tIns="41389" rIns="82779" bIns="41389"/>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itchFamily="34" charset="-122"/>
              <a:cs typeface="+mn-cs"/>
            </a:endParaRPr>
          </a:p>
        </p:txBody>
      </p:sp>
      <p:sp>
        <p:nvSpPr>
          <p:cNvPr id="7" name="TextBox 33"/>
          <p:cNvSpPr txBox="1">
            <a:spLocks noChangeArrowheads="1"/>
          </p:cNvSpPr>
          <p:nvPr/>
        </p:nvSpPr>
        <p:spPr bwMode="auto">
          <a:xfrm>
            <a:off x="4271798" y="3598847"/>
            <a:ext cx="3581571" cy="494020"/>
          </a:xfrm>
          <a:prstGeom prst="rect">
            <a:avLst/>
          </a:prstGeom>
          <a:noFill/>
          <a:ln>
            <a:noFill/>
          </a:ln>
        </p:spPr>
        <p:txBody>
          <a:bodyPr wrap="none"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6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点击添加表述内容标题</a:t>
            </a:r>
          </a:p>
        </p:txBody>
      </p:sp>
      <p:grpSp>
        <p:nvGrpSpPr>
          <p:cNvPr id="8" name="组合 34"/>
          <p:cNvGrpSpPr>
            <a:grpSpLocks/>
          </p:cNvGrpSpPr>
          <p:nvPr/>
        </p:nvGrpSpPr>
        <p:grpSpPr bwMode="auto">
          <a:xfrm>
            <a:off x="1923970" y="2519820"/>
            <a:ext cx="1044569" cy="1047377"/>
            <a:chOff x="0" y="0"/>
            <a:chExt cx="1154113" cy="1155699"/>
          </a:xfrm>
          <a:solidFill>
            <a:schemeClr val="bg1">
              <a:lumMod val="65000"/>
            </a:schemeClr>
          </a:solidFill>
        </p:grpSpPr>
        <p:sp>
          <p:nvSpPr>
            <p:cNvPr id="9"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itchFamily="34" charset="-122"/>
                <a:cs typeface="+mn-cs"/>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37"/>
          <p:cNvGrpSpPr>
            <a:grpSpLocks/>
          </p:cNvGrpSpPr>
          <p:nvPr/>
        </p:nvGrpSpPr>
        <p:grpSpPr bwMode="auto">
          <a:xfrm>
            <a:off x="1946960" y="3947016"/>
            <a:ext cx="1044569" cy="1047377"/>
            <a:chOff x="0" y="0"/>
            <a:chExt cx="1154113" cy="1155698"/>
          </a:xfrm>
          <a:solidFill>
            <a:schemeClr val="bg1">
              <a:lumMod val="65000"/>
            </a:schemeClr>
          </a:solidFill>
        </p:grpSpPr>
        <p:sp>
          <p:nvSpPr>
            <p:cNvPr id="12" name="Oval 31"/>
            <p:cNvSpPr>
              <a:spLocks noChangeArrowheads="1"/>
            </p:cNvSpPr>
            <p:nvPr/>
          </p:nvSpPr>
          <p:spPr bwMode="auto">
            <a:xfrm>
              <a:off x="0" y="0"/>
              <a:ext cx="1154113" cy="1155699"/>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itchFamily="34" charset="-122"/>
                <a:cs typeface="+mn-cs"/>
              </a:endParaRPr>
            </a:p>
          </p:txBody>
        </p:sp>
        <p:sp>
          <p:nvSpPr>
            <p:cNvPr id="13"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40"/>
          <p:cNvGrpSpPr>
            <a:grpSpLocks/>
          </p:cNvGrpSpPr>
          <p:nvPr/>
        </p:nvGrpSpPr>
        <p:grpSpPr bwMode="auto">
          <a:xfrm>
            <a:off x="9136785" y="2548593"/>
            <a:ext cx="1046007" cy="1047377"/>
            <a:chOff x="0" y="0"/>
            <a:chExt cx="1155700" cy="1155698"/>
          </a:xfrm>
          <a:solidFill>
            <a:schemeClr val="bg1">
              <a:lumMod val="65000"/>
            </a:schemeClr>
          </a:solidFill>
        </p:grpSpPr>
        <p:sp>
          <p:nvSpPr>
            <p:cNvPr id="15" name="Oval 33"/>
            <p:cNvSpPr>
              <a:spLocks noChangeArrowheads="1"/>
            </p:cNvSpPr>
            <p:nvPr/>
          </p:nvSpPr>
          <p:spPr bwMode="auto">
            <a:xfrm>
              <a:off x="0" y="0"/>
              <a:ext cx="1155700" cy="1155698"/>
            </a:xfrm>
            <a:prstGeom prst="ellipse">
              <a:avLst/>
            </a:prstGeom>
            <a:solidFill>
              <a:srgbClr val="C9062C"/>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itchFamily="34" charset="-122"/>
                <a:cs typeface="+mn-cs"/>
              </a:endParaRPr>
            </a:p>
          </p:txBody>
        </p:sp>
        <p:sp>
          <p:nvSpPr>
            <p:cNvPr id="16"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43"/>
          <p:cNvGrpSpPr>
            <a:grpSpLocks/>
          </p:cNvGrpSpPr>
          <p:nvPr/>
        </p:nvGrpSpPr>
        <p:grpSpPr bwMode="auto">
          <a:xfrm>
            <a:off x="9179890" y="3974352"/>
            <a:ext cx="1044569" cy="1047377"/>
            <a:chOff x="0" y="0"/>
            <a:chExt cx="1154113" cy="1155698"/>
          </a:xfrm>
          <a:solidFill>
            <a:schemeClr val="bg1">
              <a:lumMod val="65000"/>
            </a:schemeClr>
          </a:solidFill>
        </p:grpSpPr>
        <p:sp>
          <p:nvSpPr>
            <p:cNvPr id="18" name="Oval 32"/>
            <p:cNvSpPr>
              <a:spLocks noChangeArrowheads="1"/>
            </p:cNvSpPr>
            <p:nvPr/>
          </p:nvSpPr>
          <p:spPr bwMode="auto">
            <a:xfrm>
              <a:off x="0" y="0"/>
              <a:ext cx="1154113"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itchFamily="34" charset="-122"/>
                <a:cs typeface="+mn-cs"/>
              </a:endParaRPr>
            </a:p>
          </p:txBody>
        </p:sp>
        <p:sp>
          <p:nvSpPr>
            <p:cNvPr id="19"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46"/>
          <p:cNvSpPr txBox="1">
            <a:spLocks noChangeArrowheads="1"/>
          </p:cNvSpPr>
          <p:nvPr/>
        </p:nvSpPr>
        <p:spPr bwMode="auto">
          <a:xfrm>
            <a:off x="3054747" y="1504091"/>
            <a:ext cx="1591999"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67" b="1" i="0" u="none" strike="noStrike" kern="1200" cap="none" spc="0" normalizeH="0" baseline="0" noProof="0" dirty="0">
                <a:ln>
                  <a:noFill/>
                </a:ln>
                <a:solidFill>
                  <a:srgbClr val="525252"/>
                </a:solidFill>
                <a:effectLst/>
                <a:uLnTx/>
                <a:uFillTx/>
                <a:latin typeface="微软雅黑" pitchFamily="34" charset="-122"/>
                <a:ea typeface="微软雅黑" pitchFamily="34" charset="-122"/>
                <a:cs typeface="+mn-cs"/>
              </a:rPr>
              <a:t>添加标题内容</a:t>
            </a:r>
            <a:endParaRPr kumimoji="0" lang="en-US" altLang="zh-CN" sz="1867" b="1" i="0" u="none" strike="noStrike" kern="1200" cap="none" spc="0" normalizeH="0" baseline="0" noProof="0" dirty="0">
              <a:ln>
                <a:noFill/>
              </a:ln>
              <a:solidFill>
                <a:srgbClr val="525252"/>
              </a:solidFill>
              <a:effectLst/>
              <a:uLnTx/>
              <a:uFillTx/>
              <a:latin typeface="微软雅黑" pitchFamily="34" charset="-122"/>
              <a:ea typeface="微软雅黑" pitchFamily="34" charset="-122"/>
              <a:cs typeface="+mn-cs"/>
            </a:endParaRPr>
          </a:p>
        </p:txBody>
      </p:sp>
      <p:sp>
        <p:nvSpPr>
          <p:cNvPr id="21" name="TextBox 47"/>
          <p:cNvSpPr txBox="1">
            <a:spLocks noChangeArrowheads="1"/>
          </p:cNvSpPr>
          <p:nvPr/>
        </p:nvSpPr>
        <p:spPr bwMode="auto">
          <a:xfrm>
            <a:off x="2985782" y="2026161"/>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22" name="TextBox 48"/>
          <p:cNvSpPr txBox="1">
            <a:spLocks noChangeArrowheads="1"/>
          </p:cNvSpPr>
          <p:nvPr/>
        </p:nvSpPr>
        <p:spPr bwMode="auto">
          <a:xfrm>
            <a:off x="7435589" y="1504091"/>
            <a:ext cx="1593435"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867" b="1" i="0" u="none" strike="noStrike" kern="1200" cap="none" spc="0" normalizeH="0" baseline="0" noProof="0" dirty="0">
                <a:ln>
                  <a:noFill/>
                </a:ln>
                <a:solidFill>
                  <a:srgbClr val="A1A1A1"/>
                </a:solidFill>
                <a:effectLst/>
                <a:uLnTx/>
                <a:uFillTx/>
                <a:latin typeface="微软雅黑" pitchFamily="34" charset="-122"/>
                <a:ea typeface="微软雅黑" pitchFamily="34" charset="-122"/>
                <a:cs typeface="+mn-cs"/>
              </a:rPr>
              <a:t>添加标题内容</a:t>
            </a:r>
            <a:endParaRPr kumimoji="0" lang="en-US" altLang="zh-CN" sz="1867" b="1" i="0" u="none" strike="noStrike" kern="1200" cap="none" spc="0" normalizeH="0" baseline="0" noProof="0" dirty="0">
              <a:ln>
                <a:noFill/>
              </a:ln>
              <a:solidFill>
                <a:srgbClr val="A1A1A1"/>
              </a:solidFill>
              <a:effectLst/>
              <a:uLnTx/>
              <a:uFillTx/>
              <a:latin typeface="微软雅黑" pitchFamily="34" charset="-122"/>
              <a:ea typeface="微软雅黑" pitchFamily="34" charset="-122"/>
              <a:cs typeface="+mn-cs"/>
            </a:endParaRPr>
          </a:p>
        </p:txBody>
      </p:sp>
      <p:sp>
        <p:nvSpPr>
          <p:cNvPr id="23" name="TextBox 49"/>
          <p:cNvSpPr txBox="1">
            <a:spLocks noChangeArrowheads="1"/>
          </p:cNvSpPr>
          <p:nvPr/>
        </p:nvSpPr>
        <p:spPr bwMode="auto">
          <a:xfrm>
            <a:off x="6768905" y="2026161"/>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467" b="0" i="0" u="none" strike="noStrike" kern="1200" cap="none" spc="0" normalizeH="0" baseline="0" noProof="0">
                <a:ln>
                  <a:noFill/>
                </a:ln>
                <a:solidFill>
                  <a:srgbClr val="000000"/>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24" name="TextBox 50"/>
          <p:cNvSpPr txBox="1">
            <a:spLocks noChangeArrowheads="1"/>
          </p:cNvSpPr>
          <p:nvPr/>
        </p:nvSpPr>
        <p:spPr bwMode="auto">
          <a:xfrm>
            <a:off x="3054747" y="5650443"/>
            <a:ext cx="1591999"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67" b="1" i="0" u="none" strike="noStrike" kern="1200" cap="none" spc="0" normalizeH="0" baseline="0" noProof="0" dirty="0">
                <a:ln>
                  <a:noFill/>
                </a:ln>
                <a:solidFill>
                  <a:srgbClr val="525252"/>
                </a:solidFill>
                <a:effectLst/>
                <a:uLnTx/>
                <a:uFillTx/>
                <a:latin typeface="微软雅黑" pitchFamily="34" charset="-122"/>
                <a:ea typeface="微软雅黑" pitchFamily="34" charset="-122"/>
                <a:cs typeface="+mn-cs"/>
              </a:rPr>
              <a:t>添加标题内容</a:t>
            </a:r>
            <a:endParaRPr kumimoji="0" lang="en-US" altLang="zh-CN" sz="1867" b="1" i="0" u="none" strike="noStrike" kern="1200" cap="none" spc="0" normalizeH="0" baseline="0" noProof="0" dirty="0">
              <a:ln>
                <a:noFill/>
              </a:ln>
              <a:solidFill>
                <a:srgbClr val="525252"/>
              </a:solidFill>
              <a:effectLst/>
              <a:uLnTx/>
              <a:uFillTx/>
              <a:latin typeface="微软雅黑" pitchFamily="34" charset="-122"/>
              <a:ea typeface="微软雅黑" pitchFamily="34" charset="-122"/>
              <a:cs typeface="+mn-cs"/>
            </a:endParaRPr>
          </a:p>
        </p:txBody>
      </p:sp>
      <p:sp>
        <p:nvSpPr>
          <p:cNvPr id="25" name="TextBox 51"/>
          <p:cNvSpPr txBox="1">
            <a:spLocks noChangeArrowheads="1"/>
          </p:cNvSpPr>
          <p:nvPr/>
        </p:nvSpPr>
        <p:spPr bwMode="auto">
          <a:xfrm>
            <a:off x="2985782" y="4552530"/>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67" b="0" i="0" u="none" strike="noStrike" kern="1200" cap="none" spc="0" normalizeH="0" baseline="0" noProof="0">
                <a:ln>
                  <a:noFill/>
                </a:ln>
                <a:solidFill>
                  <a:srgbClr val="000000"/>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26" name="TextBox 52"/>
          <p:cNvSpPr txBox="1">
            <a:spLocks noChangeArrowheads="1"/>
          </p:cNvSpPr>
          <p:nvPr/>
        </p:nvSpPr>
        <p:spPr bwMode="auto">
          <a:xfrm>
            <a:off x="7435589" y="5650443"/>
            <a:ext cx="1593435"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867" b="1" i="0" u="none" strike="noStrike" kern="1200" cap="none" spc="0" normalizeH="0" baseline="0" noProof="0" dirty="0">
                <a:ln>
                  <a:noFill/>
                </a:ln>
                <a:solidFill>
                  <a:srgbClr val="6B6B6B"/>
                </a:solidFill>
                <a:effectLst/>
                <a:uLnTx/>
                <a:uFillTx/>
                <a:latin typeface="微软雅黑" pitchFamily="34" charset="-122"/>
                <a:ea typeface="微软雅黑" pitchFamily="34" charset="-122"/>
                <a:cs typeface="+mn-cs"/>
              </a:rPr>
              <a:t>添加标题内容</a:t>
            </a:r>
            <a:endParaRPr kumimoji="0" lang="en-US" altLang="zh-CN" sz="1867" b="1" i="0" u="none" strike="noStrike" kern="1200" cap="none" spc="0" normalizeH="0" baseline="0" noProof="0" dirty="0">
              <a:ln>
                <a:noFill/>
              </a:ln>
              <a:solidFill>
                <a:srgbClr val="6B6B6B"/>
              </a:solidFill>
              <a:effectLst/>
              <a:uLnTx/>
              <a:uFillTx/>
              <a:latin typeface="微软雅黑" pitchFamily="34" charset="-122"/>
              <a:ea typeface="微软雅黑" pitchFamily="34" charset="-122"/>
              <a:cs typeface="+mn-cs"/>
            </a:endParaRPr>
          </a:p>
        </p:txBody>
      </p:sp>
      <p:sp>
        <p:nvSpPr>
          <p:cNvPr id="27" name="TextBox 53"/>
          <p:cNvSpPr txBox="1">
            <a:spLocks noChangeArrowheads="1"/>
          </p:cNvSpPr>
          <p:nvPr/>
        </p:nvSpPr>
        <p:spPr bwMode="auto">
          <a:xfrm>
            <a:off x="6768905" y="4552530"/>
            <a:ext cx="2346329" cy="98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467" b="0" i="0" u="none" strike="noStrike" kern="1200" cap="none" spc="0" normalizeH="0" baseline="0" noProof="0">
                <a:ln>
                  <a:noFill/>
                </a:ln>
                <a:solidFill>
                  <a:srgbClr val="000000"/>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Tree>
    <p:extLst>
      <p:ext uri="{BB962C8B-B14F-4D97-AF65-F5344CB8AC3E}">
        <p14:creationId xmlns:p14="http://schemas.microsoft.com/office/powerpoint/2010/main" val="79701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7"/>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8"/>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1"/>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4"/>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right)">
                                      <p:cBhvr>
                                        <p:cTn id="39" dur="500"/>
                                        <p:tgtEl>
                                          <p:spTgt spid="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righ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up)">
                                      <p:cBhvr>
                                        <p:cTn id="70" dur="500"/>
                                        <p:tgtEl>
                                          <p:spTgt spid="2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up)">
                                      <p:cBhvr>
                                        <p:cTn id="73" dur="500"/>
                                        <p:tgtEl>
                                          <p:spTgt spid="23"/>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down)">
                                      <p:cBhvr>
                                        <p:cTn id="76" dur="500"/>
                                        <p:tgtEl>
                                          <p:spTgt spid="2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down)">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autoUpdateAnimBg="0"/>
      <p:bldP spid="7" grpId="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5638" y="2168300"/>
            <a:ext cx="1782762" cy="1373187"/>
            <a:chOff x="4465638" y="1979613"/>
            <a:chExt cx="1782762" cy="1373187"/>
          </a:xfrm>
        </p:grpSpPr>
        <p:sp>
          <p:nvSpPr>
            <p:cNvPr id="3" name="Freeform 8"/>
            <p:cNvSpPr>
              <a:spLocks/>
            </p:cNvSpPr>
            <p:nvPr/>
          </p:nvSpPr>
          <p:spPr bwMode="auto">
            <a:xfrm>
              <a:off x="4465638" y="19796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chemeClr val="accent1"/>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Freeform 9"/>
            <p:cNvSpPr>
              <a:spLocks/>
            </p:cNvSpPr>
            <p:nvPr/>
          </p:nvSpPr>
          <p:spPr bwMode="auto">
            <a:xfrm>
              <a:off x="5060950" y="19796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chemeClr val="accent1"/>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Freeform 21"/>
            <p:cNvSpPr>
              <a:spLocks/>
            </p:cNvSpPr>
            <p:nvPr/>
          </p:nvSpPr>
          <p:spPr bwMode="auto">
            <a:xfrm>
              <a:off x="5160963"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 name="Freeform 22"/>
            <p:cNvSpPr>
              <a:spLocks/>
            </p:cNvSpPr>
            <p:nvPr/>
          </p:nvSpPr>
          <p:spPr bwMode="auto">
            <a:xfrm>
              <a:off x="5278438"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7" name="组合 6"/>
          <p:cNvGrpSpPr/>
          <p:nvPr/>
        </p:nvGrpSpPr>
        <p:grpSpPr>
          <a:xfrm>
            <a:off x="5653317" y="3378789"/>
            <a:ext cx="752606" cy="776237"/>
            <a:chOff x="3862388" y="1625601"/>
            <a:chExt cx="608013" cy="628649"/>
          </a:xfrm>
          <a:solidFill>
            <a:schemeClr val="accent1">
              <a:lumMod val="50000"/>
            </a:schemeClr>
          </a:solidFill>
        </p:grpSpPr>
        <p:sp>
          <p:nvSpPr>
            <p:cNvPr id="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Oval 40"/>
            <p:cNvSpPr>
              <a:spLocks noChangeArrowheads="1"/>
            </p:cNvSpPr>
            <p:nvPr/>
          </p:nvSpPr>
          <p:spPr bwMode="auto">
            <a:xfrm>
              <a:off x="4121150" y="1895475"/>
              <a:ext cx="88900" cy="87312"/>
            </a:xfrm>
            <a:prstGeom prst="ellipse">
              <a:avLst/>
            </a:prstGeom>
            <a:grp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2" name="组合 11"/>
          <p:cNvGrpSpPr/>
          <p:nvPr/>
        </p:nvGrpSpPr>
        <p:grpSpPr>
          <a:xfrm>
            <a:off x="4410075" y="3789137"/>
            <a:ext cx="1244600" cy="1617663"/>
            <a:chOff x="4410075" y="3600450"/>
            <a:chExt cx="1244600" cy="1617663"/>
          </a:xfrm>
        </p:grpSpPr>
        <p:sp>
          <p:nvSpPr>
            <p:cNvPr id="13" name="Freeform 14"/>
            <p:cNvSpPr>
              <a:spLocks/>
            </p:cNvSpPr>
            <p:nvPr/>
          </p:nvSpPr>
          <p:spPr bwMode="auto">
            <a:xfrm rot="10800000">
              <a:off x="4410075" y="36004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4"/>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4" name="Freeform 15"/>
            <p:cNvSpPr>
              <a:spLocks/>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accent4"/>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Oval 42"/>
            <p:cNvSpPr>
              <a:spLocks noChangeArrowheads="1"/>
            </p:cNvSpPr>
            <p:nvPr/>
          </p:nvSpPr>
          <p:spPr bwMode="auto">
            <a:xfrm>
              <a:off x="4943475" y="43846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6" name="Oval 43"/>
            <p:cNvSpPr>
              <a:spLocks noChangeArrowheads="1"/>
            </p:cNvSpPr>
            <p:nvPr/>
          </p:nvSpPr>
          <p:spPr bwMode="auto">
            <a:xfrm>
              <a:off x="5030788" y="43656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7" name="Oval 44"/>
            <p:cNvSpPr>
              <a:spLocks noChangeArrowheads="1"/>
            </p:cNvSpPr>
            <p:nvPr/>
          </p:nvSpPr>
          <p:spPr bwMode="auto">
            <a:xfrm>
              <a:off x="4943475" y="44688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8" name="Oval 45"/>
            <p:cNvSpPr>
              <a:spLocks noChangeArrowheads="1"/>
            </p:cNvSpPr>
            <p:nvPr/>
          </p:nvSpPr>
          <p:spPr bwMode="auto">
            <a:xfrm>
              <a:off x="5030788" y="44688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grpSp>
        <p:nvGrpSpPr>
          <p:cNvPr id="19" name="组合 18"/>
          <p:cNvGrpSpPr/>
          <p:nvPr/>
        </p:nvGrpSpPr>
        <p:grpSpPr>
          <a:xfrm>
            <a:off x="5899150" y="4032025"/>
            <a:ext cx="1719263" cy="1417637"/>
            <a:chOff x="5899150" y="3843338"/>
            <a:chExt cx="1719263" cy="1417637"/>
          </a:xfrm>
        </p:grpSpPr>
        <p:sp>
          <p:nvSpPr>
            <p:cNvPr id="20" name="Freeform 14"/>
            <p:cNvSpPr>
              <a:spLocks/>
            </p:cNvSpPr>
            <p:nvPr/>
          </p:nvSpPr>
          <p:spPr bwMode="auto">
            <a:xfrm rot="5400000">
              <a:off x="5763419" y="39790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3"/>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Freeform 15"/>
            <p:cNvSpPr>
              <a:spLocks/>
            </p:cNvSpPr>
            <p:nvPr/>
          </p:nvSpPr>
          <p:spPr bwMode="auto">
            <a:xfrm rot="5400000">
              <a:off x="6336507" y="39790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accent3"/>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2" name="Freeform 36"/>
            <p:cNvSpPr>
              <a:spLocks/>
            </p:cNvSpPr>
            <p:nvPr/>
          </p:nvSpPr>
          <p:spPr bwMode="auto">
            <a:xfrm>
              <a:off x="6656388" y="44307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23" name="组合 22"/>
          <p:cNvGrpSpPr/>
          <p:nvPr/>
        </p:nvGrpSpPr>
        <p:grpSpPr>
          <a:xfrm>
            <a:off x="6321425" y="2149250"/>
            <a:ext cx="1416050" cy="1719262"/>
            <a:chOff x="6321425" y="1960563"/>
            <a:chExt cx="1416050" cy="1719262"/>
          </a:xfrm>
        </p:grpSpPr>
        <p:sp>
          <p:nvSpPr>
            <p:cNvPr id="24" name="Freeform 14"/>
            <p:cNvSpPr>
              <a:spLocks/>
            </p:cNvSpPr>
            <p:nvPr/>
          </p:nvSpPr>
          <p:spPr bwMode="auto">
            <a:xfrm>
              <a:off x="6321425" y="25336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C9062C"/>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Freeform 15"/>
            <p:cNvSpPr>
              <a:spLocks/>
            </p:cNvSpPr>
            <p:nvPr/>
          </p:nvSpPr>
          <p:spPr bwMode="auto">
            <a:xfrm>
              <a:off x="6321425" y="19605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C9062C"/>
            </a:solidFill>
            <a:ln>
              <a:noFill/>
            </a:ln>
            <a:effectLst>
              <a:outerShdw blurRad="317500" dist="1905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Rectangle 27"/>
            <p:cNvSpPr>
              <a:spLocks noChangeArrowheads="1"/>
            </p:cNvSpPr>
            <p:nvPr/>
          </p:nvSpPr>
          <p:spPr bwMode="auto">
            <a:xfrm>
              <a:off x="6973888" y="27193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7" name="Rectangle 28"/>
            <p:cNvSpPr>
              <a:spLocks noChangeArrowheads="1"/>
            </p:cNvSpPr>
            <p:nvPr/>
          </p:nvSpPr>
          <p:spPr bwMode="auto">
            <a:xfrm>
              <a:off x="7015163" y="26955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8" name="Rectangle 29"/>
            <p:cNvSpPr>
              <a:spLocks noChangeArrowheads="1"/>
            </p:cNvSpPr>
            <p:nvPr/>
          </p:nvSpPr>
          <p:spPr bwMode="auto">
            <a:xfrm>
              <a:off x="7051675" y="26797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9" name="Rectangle 30"/>
            <p:cNvSpPr>
              <a:spLocks noChangeArrowheads="1"/>
            </p:cNvSpPr>
            <p:nvPr/>
          </p:nvSpPr>
          <p:spPr bwMode="auto">
            <a:xfrm>
              <a:off x="7089775" y="27781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30" name="文本框 29"/>
          <p:cNvSpPr txBox="1"/>
          <p:nvPr/>
        </p:nvSpPr>
        <p:spPr>
          <a:xfrm>
            <a:off x="1060672" y="2349305"/>
            <a:ext cx="2941751" cy="1274195"/>
          </a:xfrm>
          <a:prstGeom prst="rect">
            <a:avLst/>
          </a:prstGeom>
          <a:noFill/>
        </p:spPr>
        <p:txBody>
          <a:bodyPr wrap="square" lIns="0" rIns="0" rtlCol="0">
            <a:spAutoFit/>
          </a:bodyPr>
          <a:lstStyle/>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添加标题此处添加标题此处添加标题此处添加标题此处添加标题此处添加标题此处添加标题此处添加标题此处添加标题此处添加。</a:t>
            </a:r>
          </a:p>
        </p:txBody>
      </p:sp>
      <p:sp>
        <p:nvSpPr>
          <p:cNvPr id="31" name="文本框 30"/>
          <p:cNvSpPr txBox="1"/>
          <p:nvPr/>
        </p:nvSpPr>
        <p:spPr>
          <a:xfrm>
            <a:off x="1633488" y="1949195"/>
            <a:ext cx="2322752" cy="400110"/>
          </a:xfrm>
          <a:prstGeom prst="rect">
            <a:avLst/>
          </a:prstGeom>
          <a:noFill/>
        </p:spPr>
        <p:txBody>
          <a:bodyPr wrap="non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添加幻灯片正文标题</a:t>
            </a:r>
          </a:p>
        </p:txBody>
      </p:sp>
      <p:sp>
        <p:nvSpPr>
          <p:cNvPr id="32" name="文本框 31"/>
          <p:cNvSpPr txBox="1"/>
          <p:nvPr/>
        </p:nvSpPr>
        <p:spPr>
          <a:xfrm>
            <a:off x="8198292" y="2393983"/>
            <a:ext cx="2941751" cy="1274195"/>
          </a:xfrm>
          <a:prstGeom prst="rect">
            <a:avLst/>
          </a:prstGeom>
          <a:noFill/>
        </p:spPr>
        <p:txBody>
          <a:bodyPr wrap="square" lIns="0" rIns="0" rtlCol="0">
            <a:spAutoFit/>
          </a:bodyPr>
          <a:lstStyle/>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添加标题此处添加标题此处添加标题此处添加标题此处添加标题此处添加标题此处添加标题此处添加标题此处添加标题此处添加。</a:t>
            </a:r>
          </a:p>
        </p:txBody>
      </p:sp>
      <p:sp>
        <p:nvSpPr>
          <p:cNvPr id="33" name="文本框 32"/>
          <p:cNvSpPr txBox="1"/>
          <p:nvPr/>
        </p:nvSpPr>
        <p:spPr>
          <a:xfrm>
            <a:off x="8198292" y="1993873"/>
            <a:ext cx="2322752" cy="400110"/>
          </a:xfrm>
          <a:prstGeom prst="rect">
            <a:avLst/>
          </a:prstGeom>
          <a:noFill/>
        </p:spPr>
        <p:txBody>
          <a:bodyPr wrap="non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A1A1A1"/>
                </a:solidFill>
                <a:effectLst/>
                <a:uLnTx/>
                <a:uFillTx/>
                <a:latin typeface="微软雅黑" panose="020B0503020204020204" pitchFamily="34" charset="-122"/>
                <a:ea typeface="微软雅黑" panose="020B0503020204020204" pitchFamily="34" charset="-122"/>
                <a:cs typeface="+mn-cs"/>
              </a:rPr>
              <a:t>添加幻灯片正文标题</a:t>
            </a:r>
          </a:p>
        </p:txBody>
      </p:sp>
      <p:sp>
        <p:nvSpPr>
          <p:cNvPr id="34" name="文本框 33"/>
          <p:cNvSpPr txBox="1"/>
          <p:nvPr/>
        </p:nvSpPr>
        <p:spPr>
          <a:xfrm>
            <a:off x="1112932" y="4786602"/>
            <a:ext cx="2941751" cy="1274195"/>
          </a:xfrm>
          <a:prstGeom prst="rect">
            <a:avLst/>
          </a:prstGeom>
          <a:noFill/>
        </p:spPr>
        <p:txBody>
          <a:bodyPr wrap="square" lIns="0" rIns="0" rtlCol="0">
            <a:spAutoFit/>
          </a:bodyPr>
          <a:lstStyle/>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添加标题此处添加标题此处添加标题此处添加标题此处添加标题此处添加标题此处添加标题此处添加标题此处添加标题此处添加。</a:t>
            </a:r>
          </a:p>
        </p:txBody>
      </p:sp>
      <p:sp>
        <p:nvSpPr>
          <p:cNvPr id="35" name="文本框 34"/>
          <p:cNvSpPr txBox="1"/>
          <p:nvPr/>
        </p:nvSpPr>
        <p:spPr>
          <a:xfrm>
            <a:off x="1685748" y="4386492"/>
            <a:ext cx="2322752" cy="400110"/>
          </a:xfrm>
          <a:prstGeom prst="rect">
            <a:avLst/>
          </a:prstGeom>
          <a:noFill/>
        </p:spPr>
        <p:txBody>
          <a:bodyPr wrap="non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525252"/>
                </a:solidFill>
                <a:effectLst/>
                <a:uLnTx/>
                <a:uFillTx/>
                <a:latin typeface="微软雅黑" panose="020B0503020204020204" pitchFamily="34" charset="-122"/>
                <a:ea typeface="微软雅黑" panose="020B0503020204020204" pitchFamily="34" charset="-122"/>
                <a:cs typeface="+mn-cs"/>
              </a:rPr>
              <a:t>添加幻灯片正文标题</a:t>
            </a:r>
          </a:p>
        </p:txBody>
      </p:sp>
      <p:sp>
        <p:nvSpPr>
          <p:cNvPr id="36" name="文本框 35"/>
          <p:cNvSpPr txBox="1"/>
          <p:nvPr/>
        </p:nvSpPr>
        <p:spPr>
          <a:xfrm>
            <a:off x="8198292" y="4787737"/>
            <a:ext cx="2941751" cy="1274195"/>
          </a:xfrm>
          <a:prstGeom prst="rect">
            <a:avLst/>
          </a:prstGeom>
          <a:noFill/>
        </p:spPr>
        <p:txBody>
          <a:bodyPr wrap="square" lIns="0" rIns="0" rtlCol="0">
            <a:spAutoFit/>
          </a:bodyPr>
          <a:lstStyle/>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添加标题此处添加标题此处添加标题此处添加标题此处添加标题此处添加标题此处添加标题此处添加标题此处添加标题此处添加。</a:t>
            </a:r>
          </a:p>
        </p:txBody>
      </p:sp>
      <p:sp>
        <p:nvSpPr>
          <p:cNvPr id="37" name="文本框 36"/>
          <p:cNvSpPr txBox="1"/>
          <p:nvPr/>
        </p:nvSpPr>
        <p:spPr>
          <a:xfrm>
            <a:off x="8198292" y="4387627"/>
            <a:ext cx="2322752" cy="400110"/>
          </a:xfrm>
          <a:prstGeom prst="rect">
            <a:avLst/>
          </a:prstGeom>
          <a:noFill/>
        </p:spPr>
        <p:txBody>
          <a:bodyPr wrap="none" l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6B6B6B"/>
                </a:solidFill>
                <a:effectLst/>
                <a:uLnTx/>
                <a:uFillTx/>
                <a:latin typeface="微软雅黑" panose="020B0503020204020204" pitchFamily="34" charset="-122"/>
                <a:ea typeface="微软雅黑" panose="020B0503020204020204" pitchFamily="34" charset="-122"/>
                <a:cs typeface="+mn-cs"/>
              </a:rPr>
              <a:t>添加幻灯片正文标题</a:t>
            </a:r>
          </a:p>
        </p:txBody>
      </p:sp>
    </p:spTree>
    <p:extLst>
      <p:ext uri="{BB962C8B-B14F-4D97-AF65-F5344CB8AC3E}">
        <p14:creationId xmlns:p14="http://schemas.microsoft.com/office/powerpoint/2010/main" val="379136032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1"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ppt_y</p:attrName>
                                            </p:attrNameLst>
                                          </p:cBhvr>
                                          <p:tavLst>
                                            <p:tav tm="0">
                                              <p:val>
                                                <p:strVal val="#ppt_y-#ppt_h*1.125000"/>
                                              </p:val>
                                            </p:tav>
                                            <p:tav tm="100000">
                                              <p:val>
                                                <p:strVal val="#ppt_y"/>
                                              </p:val>
                                            </p:tav>
                                          </p:tavLst>
                                        </p:anim>
                                        <p:animEffect transition="in" filter="wipe(down)">
                                          <p:cBhvr>
                                            <p:cTn id="12" dur="500"/>
                                            <p:tgtEl>
                                              <p:spTgt spid="23"/>
                                            </p:tgtEl>
                                          </p:cBhvr>
                                        </p:animEffect>
                                      </p:childTnLst>
                                    </p:cTn>
                                  </p:par>
                                  <p:par>
                                    <p:cTn id="13" presetID="1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left)">
                                          <p:cBhvr>
                                            <p:cTn id="16" dur="500"/>
                                            <p:tgtEl>
                                              <p:spTgt spid="19"/>
                                            </p:tgtEl>
                                          </p:cBhvr>
                                        </p:animEffect>
                                      </p:childTnLst>
                                    </p:cTn>
                                  </p:par>
                                  <p:par>
                                    <p:cTn id="17" presetID="1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000"/>
                                </p:stCondLst>
                                <p:childTnLst>
                                  <p:par>
                                    <p:cTn id="26" presetID="2" presetClass="entr" presetSubtype="8" accel="26667" fill="hold" grpId="0" nodeType="afterEffect" p14:presetBounceEnd="26667">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14:bounceEnd="26667">
                                          <p:cBhvr additive="base">
                                            <p:cTn id="28" dur="400" fill="hold"/>
                                            <p:tgtEl>
                                              <p:spTgt spid="31"/>
                                            </p:tgtEl>
                                            <p:attrNameLst>
                                              <p:attrName>ppt_x</p:attrName>
                                            </p:attrNameLst>
                                          </p:cBhvr>
                                          <p:tavLst>
                                            <p:tav tm="0">
                                              <p:val>
                                                <p:strVal val="0-#ppt_w/2"/>
                                              </p:val>
                                            </p:tav>
                                            <p:tav tm="100000">
                                              <p:val>
                                                <p:strVal val="#ppt_x"/>
                                              </p:val>
                                            </p:tav>
                                          </p:tavLst>
                                        </p:anim>
                                        <p:anim calcmode="lin" valueType="num" p14:bounceEnd="26667">
                                          <p:cBhvr additive="base">
                                            <p:cTn id="29" dur="4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8" accel="26667" fill="hold" grpId="0" nodeType="withEffect" p14:presetBounceEnd="26667">
                                      <p:stCondLst>
                                        <p:cond delay="100"/>
                                      </p:stCondLst>
                                      <p:childTnLst>
                                        <p:set>
                                          <p:cBhvr>
                                            <p:cTn id="31" dur="1" fill="hold">
                                              <p:stCondLst>
                                                <p:cond delay="0"/>
                                              </p:stCondLst>
                                            </p:cTn>
                                            <p:tgtEl>
                                              <p:spTgt spid="30"/>
                                            </p:tgtEl>
                                            <p:attrNameLst>
                                              <p:attrName>style.visibility</p:attrName>
                                            </p:attrNameLst>
                                          </p:cBhvr>
                                          <p:to>
                                            <p:strVal val="visible"/>
                                          </p:to>
                                        </p:set>
                                        <p:anim calcmode="lin" valueType="num" p14:bounceEnd="26667">
                                          <p:cBhvr additive="base">
                                            <p:cTn id="32" dur="400" fill="hold"/>
                                            <p:tgtEl>
                                              <p:spTgt spid="30"/>
                                            </p:tgtEl>
                                            <p:attrNameLst>
                                              <p:attrName>ppt_x</p:attrName>
                                            </p:attrNameLst>
                                          </p:cBhvr>
                                          <p:tavLst>
                                            <p:tav tm="0">
                                              <p:val>
                                                <p:strVal val="0-#ppt_w/2"/>
                                              </p:val>
                                            </p:tav>
                                            <p:tav tm="100000">
                                              <p:val>
                                                <p:strVal val="#ppt_x"/>
                                              </p:val>
                                            </p:tav>
                                          </p:tavLst>
                                        </p:anim>
                                        <p:anim calcmode="lin" valueType="num" p14:bounceEnd="26667">
                                          <p:cBhvr additive="base">
                                            <p:cTn id="33" dur="4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accel="26667" fill="hold" grpId="0" nodeType="afterEffect" p14:presetBounceEnd="26667">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14:bounceEnd="26667">
                                          <p:cBhvr additive="base">
                                            <p:cTn id="37" dur="400" fill="hold"/>
                                            <p:tgtEl>
                                              <p:spTgt spid="33"/>
                                            </p:tgtEl>
                                            <p:attrNameLst>
                                              <p:attrName>ppt_x</p:attrName>
                                            </p:attrNameLst>
                                          </p:cBhvr>
                                          <p:tavLst>
                                            <p:tav tm="0">
                                              <p:val>
                                                <p:strVal val="1+#ppt_w/2"/>
                                              </p:val>
                                            </p:tav>
                                            <p:tav tm="100000">
                                              <p:val>
                                                <p:strVal val="#ppt_x"/>
                                              </p:val>
                                            </p:tav>
                                          </p:tavLst>
                                        </p:anim>
                                        <p:anim calcmode="lin" valueType="num" p14:bounceEnd="26667">
                                          <p:cBhvr additive="base">
                                            <p:cTn id="38" dur="400" fill="hold"/>
                                            <p:tgtEl>
                                              <p:spTgt spid="33"/>
                                            </p:tgtEl>
                                            <p:attrNameLst>
                                              <p:attrName>ppt_y</p:attrName>
                                            </p:attrNameLst>
                                          </p:cBhvr>
                                          <p:tavLst>
                                            <p:tav tm="0">
                                              <p:val>
                                                <p:strVal val="#ppt_y"/>
                                              </p:val>
                                            </p:tav>
                                            <p:tav tm="100000">
                                              <p:val>
                                                <p:strVal val="#ppt_y"/>
                                              </p:val>
                                            </p:tav>
                                          </p:tavLst>
                                        </p:anim>
                                      </p:childTnLst>
                                    </p:cTn>
                                  </p:par>
                                  <p:par>
                                    <p:cTn id="39" presetID="2" presetClass="entr" presetSubtype="2" accel="26667" fill="hold" grpId="0" nodeType="withEffect" p14:presetBounceEnd="26667">
                                      <p:stCondLst>
                                        <p:cond delay="100"/>
                                      </p:stCondLst>
                                      <p:childTnLst>
                                        <p:set>
                                          <p:cBhvr>
                                            <p:cTn id="40" dur="1" fill="hold">
                                              <p:stCondLst>
                                                <p:cond delay="0"/>
                                              </p:stCondLst>
                                            </p:cTn>
                                            <p:tgtEl>
                                              <p:spTgt spid="32"/>
                                            </p:tgtEl>
                                            <p:attrNameLst>
                                              <p:attrName>style.visibility</p:attrName>
                                            </p:attrNameLst>
                                          </p:cBhvr>
                                          <p:to>
                                            <p:strVal val="visible"/>
                                          </p:to>
                                        </p:set>
                                        <p:anim calcmode="lin" valueType="num" p14:bounceEnd="26667">
                                          <p:cBhvr additive="base">
                                            <p:cTn id="41" dur="400" fill="hold"/>
                                            <p:tgtEl>
                                              <p:spTgt spid="32"/>
                                            </p:tgtEl>
                                            <p:attrNameLst>
                                              <p:attrName>ppt_x</p:attrName>
                                            </p:attrNameLst>
                                          </p:cBhvr>
                                          <p:tavLst>
                                            <p:tav tm="0">
                                              <p:val>
                                                <p:strVal val="1+#ppt_w/2"/>
                                              </p:val>
                                            </p:tav>
                                            <p:tav tm="100000">
                                              <p:val>
                                                <p:strVal val="#ppt_x"/>
                                              </p:val>
                                            </p:tav>
                                          </p:tavLst>
                                        </p:anim>
                                        <p:anim calcmode="lin" valueType="num" p14:bounceEnd="26667">
                                          <p:cBhvr additive="base">
                                            <p:cTn id="42" dur="4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 presetClass="entr" presetSubtype="8" accel="26667" fill="hold" grpId="0" nodeType="afterEffect" p14:presetBounceEnd="26667">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14:bounceEnd="26667">
                                          <p:cBhvr additive="base">
                                            <p:cTn id="46" dur="400" fill="hold"/>
                                            <p:tgtEl>
                                              <p:spTgt spid="35"/>
                                            </p:tgtEl>
                                            <p:attrNameLst>
                                              <p:attrName>ppt_x</p:attrName>
                                            </p:attrNameLst>
                                          </p:cBhvr>
                                          <p:tavLst>
                                            <p:tav tm="0">
                                              <p:val>
                                                <p:strVal val="0-#ppt_w/2"/>
                                              </p:val>
                                            </p:tav>
                                            <p:tav tm="100000">
                                              <p:val>
                                                <p:strVal val="#ppt_x"/>
                                              </p:val>
                                            </p:tav>
                                          </p:tavLst>
                                        </p:anim>
                                        <p:anim calcmode="lin" valueType="num" p14:bounceEnd="26667">
                                          <p:cBhvr additive="base">
                                            <p:cTn id="47" dur="4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8" accel="26667" fill="hold" grpId="0" nodeType="withEffect" p14:presetBounceEnd="26667">
                                      <p:stCondLst>
                                        <p:cond delay="100"/>
                                      </p:stCondLst>
                                      <p:childTnLst>
                                        <p:set>
                                          <p:cBhvr>
                                            <p:cTn id="49" dur="1" fill="hold">
                                              <p:stCondLst>
                                                <p:cond delay="0"/>
                                              </p:stCondLst>
                                            </p:cTn>
                                            <p:tgtEl>
                                              <p:spTgt spid="34"/>
                                            </p:tgtEl>
                                            <p:attrNameLst>
                                              <p:attrName>style.visibility</p:attrName>
                                            </p:attrNameLst>
                                          </p:cBhvr>
                                          <p:to>
                                            <p:strVal val="visible"/>
                                          </p:to>
                                        </p:set>
                                        <p:anim calcmode="lin" valueType="num" p14:bounceEnd="26667">
                                          <p:cBhvr additive="base">
                                            <p:cTn id="50" dur="400" fill="hold"/>
                                            <p:tgtEl>
                                              <p:spTgt spid="34"/>
                                            </p:tgtEl>
                                            <p:attrNameLst>
                                              <p:attrName>ppt_x</p:attrName>
                                            </p:attrNameLst>
                                          </p:cBhvr>
                                          <p:tavLst>
                                            <p:tav tm="0">
                                              <p:val>
                                                <p:strVal val="0-#ppt_w/2"/>
                                              </p:val>
                                            </p:tav>
                                            <p:tav tm="100000">
                                              <p:val>
                                                <p:strVal val="#ppt_x"/>
                                              </p:val>
                                            </p:tav>
                                          </p:tavLst>
                                        </p:anim>
                                        <p:anim calcmode="lin" valueType="num" p14:bounceEnd="26667">
                                          <p:cBhvr additive="base">
                                            <p:cTn id="51" dur="400" fill="hold"/>
                                            <p:tgtEl>
                                              <p:spTgt spid="34"/>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2" accel="26667" fill="hold" grpId="0" nodeType="afterEffect" p14:presetBounceEnd="26667">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14:bounceEnd="26667">
                                          <p:cBhvr additive="base">
                                            <p:cTn id="55" dur="400" fill="hold"/>
                                            <p:tgtEl>
                                              <p:spTgt spid="37"/>
                                            </p:tgtEl>
                                            <p:attrNameLst>
                                              <p:attrName>ppt_x</p:attrName>
                                            </p:attrNameLst>
                                          </p:cBhvr>
                                          <p:tavLst>
                                            <p:tav tm="0">
                                              <p:val>
                                                <p:strVal val="1+#ppt_w/2"/>
                                              </p:val>
                                            </p:tav>
                                            <p:tav tm="100000">
                                              <p:val>
                                                <p:strVal val="#ppt_x"/>
                                              </p:val>
                                            </p:tav>
                                          </p:tavLst>
                                        </p:anim>
                                        <p:anim calcmode="lin" valueType="num" p14:bounceEnd="26667">
                                          <p:cBhvr additive="base">
                                            <p:cTn id="56" dur="4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26667" fill="hold" grpId="0" nodeType="withEffect" p14:presetBounceEnd="26667">
                                      <p:stCondLst>
                                        <p:cond delay="100"/>
                                      </p:stCondLst>
                                      <p:childTnLst>
                                        <p:set>
                                          <p:cBhvr>
                                            <p:cTn id="58" dur="1" fill="hold">
                                              <p:stCondLst>
                                                <p:cond delay="0"/>
                                              </p:stCondLst>
                                            </p:cTn>
                                            <p:tgtEl>
                                              <p:spTgt spid="36"/>
                                            </p:tgtEl>
                                            <p:attrNameLst>
                                              <p:attrName>style.visibility</p:attrName>
                                            </p:attrNameLst>
                                          </p:cBhvr>
                                          <p:to>
                                            <p:strVal val="visible"/>
                                          </p:to>
                                        </p:set>
                                        <p:anim calcmode="lin" valueType="num" p14:bounceEnd="26667">
                                          <p:cBhvr additive="base">
                                            <p:cTn id="59" dur="400" fill="hold"/>
                                            <p:tgtEl>
                                              <p:spTgt spid="36"/>
                                            </p:tgtEl>
                                            <p:attrNameLst>
                                              <p:attrName>ppt_x</p:attrName>
                                            </p:attrNameLst>
                                          </p:cBhvr>
                                          <p:tavLst>
                                            <p:tav tm="0">
                                              <p:val>
                                                <p:strVal val="1+#ppt_w/2"/>
                                              </p:val>
                                            </p:tav>
                                            <p:tav tm="100000">
                                              <p:val>
                                                <p:strVal val="#ppt_x"/>
                                              </p:val>
                                            </p:tav>
                                          </p:tavLst>
                                        </p:anim>
                                        <p:anim calcmode="lin" valueType="num" p14:bounceEnd="26667">
                                          <p:cBhvr additive="base">
                                            <p:cTn id="60" dur="4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1"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ppt_y</p:attrName>
                                            </p:attrNameLst>
                                          </p:cBhvr>
                                          <p:tavLst>
                                            <p:tav tm="0">
                                              <p:val>
                                                <p:strVal val="#ppt_y-#ppt_h*1.125000"/>
                                              </p:val>
                                            </p:tav>
                                            <p:tav tm="100000">
                                              <p:val>
                                                <p:strVal val="#ppt_y"/>
                                              </p:val>
                                            </p:tav>
                                          </p:tavLst>
                                        </p:anim>
                                        <p:animEffect transition="in" filter="wipe(down)">
                                          <p:cBhvr>
                                            <p:cTn id="12" dur="500"/>
                                            <p:tgtEl>
                                              <p:spTgt spid="23"/>
                                            </p:tgtEl>
                                          </p:cBhvr>
                                        </p:animEffect>
                                      </p:childTnLst>
                                    </p:cTn>
                                  </p:par>
                                  <p:par>
                                    <p:cTn id="13" presetID="1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left)">
                                          <p:cBhvr>
                                            <p:cTn id="16" dur="500"/>
                                            <p:tgtEl>
                                              <p:spTgt spid="19"/>
                                            </p:tgtEl>
                                          </p:cBhvr>
                                        </p:animEffect>
                                      </p:childTnLst>
                                    </p:cTn>
                                  </p:par>
                                  <p:par>
                                    <p:cTn id="17" presetID="1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000"/>
                                </p:stCondLst>
                                <p:childTnLst>
                                  <p:par>
                                    <p:cTn id="26" presetID="2" presetClass="entr" presetSubtype="8" accel="26667"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400" fill="hold"/>
                                            <p:tgtEl>
                                              <p:spTgt spid="31"/>
                                            </p:tgtEl>
                                            <p:attrNameLst>
                                              <p:attrName>ppt_x</p:attrName>
                                            </p:attrNameLst>
                                          </p:cBhvr>
                                          <p:tavLst>
                                            <p:tav tm="0">
                                              <p:val>
                                                <p:strVal val="0-#ppt_w/2"/>
                                              </p:val>
                                            </p:tav>
                                            <p:tav tm="100000">
                                              <p:val>
                                                <p:strVal val="#ppt_x"/>
                                              </p:val>
                                            </p:tav>
                                          </p:tavLst>
                                        </p:anim>
                                        <p:anim calcmode="lin" valueType="num">
                                          <p:cBhvr additive="base">
                                            <p:cTn id="29" dur="4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8" accel="26667" fill="hold" grpId="0" nodeType="withEffect">
                                      <p:stCondLst>
                                        <p:cond delay="1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400" fill="hold"/>
                                            <p:tgtEl>
                                              <p:spTgt spid="30"/>
                                            </p:tgtEl>
                                            <p:attrNameLst>
                                              <p:attrName>ppt_x</p:attrName>
                                            </p:attrNameLst>
                                          </p:cBhvr>
                                          <p:tavLst>
                                            <p:tav tm="0">
                                              <p:val>
                                                <p:strVal val="0-#ppt_w/2"/>
                                              </p:val>
                                            </p:tav>
                                            <p:tav tm="100000">
                                              <p:val>
                                                <p:strVal val="#ppt_x"/>
                                              </p:val>
                                            </p:tav>
                                          </p:tavLst>
                                        </p:anim>
                                        <p:anim calcmode="lin" valueType="num">
                                          <p:cBhvr additive="base">
                                            <p:cTn id="33" dur="4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accel="26667"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400" fill="hold"/>
                                            <p:tgtEl>
                                              <p:spTgt spid="33"/>
                                            </p:tgtEl>
                                            <p:attrNameLst>
                                              <p:attrName>ppt_x</p:attrName>
                                            </p:attrNameLst>
                                          </p:cBhvr>
                                          <p:tavLst>
                                            <p:tav tm="0">
                                              <p:val>
                                                <p:strVal val="1+#ppt_w/2"/>
                                              </p:val>
                                            </p:tav>
                                            <p:tav tm="100000">
                                              <p:val>
                                                <p:strVal val="#ppt_x"/>
                                              </p:val>
                                            </p:tav>
                                          </p:tavLst>
                                        </p:anim>
                                        <p:anim calcmode="lin" valueType="num">
                                          <p:cBhvr additive="base">
                                            <p:cTn id="38" dur="400" fill="hold"/>
                                            <p:tgtEl>
                                              <p:spTgt spid="33"/>
                                            </p:tgtEl>
                                            <p:attrNameLst>
                                              <p:attrName>ppt_y</p:attrName>
                                            </p:attrNameLst>
                                          </p:cBhvr>
                                          <p:tavLst>
                                            <p:tav tm="0">
                                              <p:val>
                                                <p:strVal val="#ppt_y"/>
                                              </p:val>
                                            </p:tav>
                                            <p:tav tm="100000">
                                              <p:val>
                                                <p:strVal val="#ppt_y"/>
                                              </p:val>
                                            </p:tav>
                                          </p:tavLst>
                                        </p:anim>
                                      </p:childTnLst>
                                    </p:cTn>
                                  </p:par>
                                  <p:par>
                                    <p:cTn id="39" presetID="2" presetClass="entr" presetSubtype="2" accel="26667" fill="hold" grpId="0" nodeType="withEffect">
                                      <p:stCondLst>
                                        <p:cond delay="1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400" fill="hold"/>
                                            <p:tgtEl>
                                              <p:spTgt spid="32"/>
                                            </p:tgtEl>
                                            <p:attrNameLst>
                                              <p:attrName>ppt_x</p:attrName>
                                            </p:attrNameLst>
                                          </p:cBhvr>
                                          <p:tavLst>
                                            <p:tav tm="0">
                                              <p:val>
                                                <p:strVal val="1+#ppt_w/2"/>
                                              </p:val>
                                            </p:tav>
                                            <p:tav tm="100000">
                                              <p:val>
                                                <p:strVal val="#ppt_x"/>
                                              </p:val>
                                            </p:tav>
                                          </p:tavLst>
                                        </p:anim>
                                        <p:anim calcmode="lin" valueType="num">
                                          <p:cBhvr additive="base">
                                            <p:cTn id="42" dur="4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 presetClass="entr" presetSubtype="8" accel="26667"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400" fill="hold"/>
                                            <p:tgtEl>
                                              <p:spTgt spid="35"/>
                                            </p:tgtEl>
                                            <p:attrNameLst>
                                              <p:attrName>ppt_x</p:attrName>
                                            </p:attrNameLst>
                                          </p:cBhvr>
                                          <p:tavLst>
                                            <p:tav tm="0">
                                              <p:val>
                                                <p:strVal val="0-#ppt_w/2"/>
                                              </p:val>
                                            </p:tav>
                                            <p:tav tm="100000">
                                              <p:val>
                                                <p:strVal val="#ppt_x"/>
                                              </p:val>
                                            </p:tav>
                                          </p:tavLst>
                                        </p:anim>
                                        <p:anim calcmode="lin" valueType="num">
                                          <p:cBhvr additive="base">
                                            <p:cTn id="47" dur="4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8" accel="26667" fill="hold" grpId="0" nodeType="withEffect">
                                      <p:stCondLst>
                                        <p:cond delay="1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400" fill="hold"/>
                                            <p:tgtEl>
                                              <p:spTgt spid="34"/>
                                            </p:tgtEl>
                                            <p:attrNameLst>
                                              <p:attrName>ppt_x</p:attrName>
                                            </p:attrNameLst>
                                          </p:cBhvr>
                                          <p:tavLst>
                                            <p:tav tm="0">
                                              <p:val>
                                                <p:strVal val="0-#ppt_w/2"/>
                                              </p:val>
                                            </p:tav>
                                            <p:tav tm="100000">
                                              <p:val>
                                                <p:strVal val="#ppt_x"/>
                                              </p:val>
                                            </p:tav>
                                          </p:tavLst>
                                        </p:anim>
                                        <p:anim calcmode="lin" valueType="num">
                                          <p:cBhvr additive="base">
                                            <p:cTn id="51" dur="400" fill="hold"/>
                                            <p:tgtEl>
                                              <p:spTgt spid="34"/>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2" accel="26667"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400" fill="hold"/>
                                            <p:tgtEl>
                                              <p:spTgt spid="37"/>
                                            </p:tgtEl>
                                            <p:attrNameLst>
                                              <p:attrName>ppt_x</p:attrName>
                                            </p:attrNameLst>
                                          </p:cBhvr>
                                          <p:tavLst>
                                            <p:tav tm="0">
                                              <p:val>
                                                <p:strVal val="1+#ppt_w/2"/>
                                              </p:val>
                                            </p:tav>
                                            <p:tav tm="100000">
                                              <p:val>
                                                <p:strVal val="#ppt_x"/>
                                              </p:val>
                                            </p:tav>
                                          </p:tavLst>
                                        </p:anim>
                                        <p:anim calcmode="lin" valueType="num">
                                          <p:cBhvr additive="base">
                                            <p:cTn id="56" dur="4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26667" fill="hold" grpId="0" nodeType="withEffect">
                                      <p:stCondLst>
                                        <p:cond delay="1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400" fill="hold"/>
                                            <p:tgtEl>
                                              <p:spTgt spid="36"/>
                                            </p:tgtEl>
                                            <p:attrNameLst>
                                              <p:attrName>ppt_x</p:attrName>
                                            </p:attrNameLst>
                                          </p:cBhvr>
                                          <p:tavLst>
                                            <p:tav tm="0">
                                              <p:val>
                                                <p:strVal val="1+#ppt_w/2"/>
                                              </p:val>
                                            </p:tav>
                                            <p:tav tm="100000">
                                              <p:val>
                                                <p:strVal val="#ppt_x"/>
                                              </p:val>
                                            </p:tav>
                                          </p:tavLst>
                                        </p:anim>
                                        <p:anim calcmode="lin" valueType="num">
                                          <p:cBhvr additive="base">
                                            <p:cTn id="60" dur="4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 y="2616451"/>
            <a:ext cx="4552080" cy="1739610"/>
          </a:xfrm>
          <a:prstGeom prst="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52A05523-F24A-4D4E-B7D8-6FB4F26ACFE0}"/>
              </a:ext>
            </a:extLst>
          </p:cNvPr>
          <p:cNvSpPr/>
          <p:nvPr/>
        </p:nvSpPr>
        <p:spPr>
          <a:xfrm>
            <a:off x="-3" y="2895530"/>
            <a:ext cx="4552080" cy="1742015"/>
          </a:xfrm>
          <a:prstGeom prst="rect">
            <a:avLst/>
          </a:prstGeom>
        </p:spPr>
        <p:txBody>
          <a:bodyPr wrap="none" anchor="ctr">
            <a:spAutoFit/>
          </a:bodyPr>
          <a:lstStyle/>
          <a:p>
            <a:pPr algn="ctr">
              <a:lnSpc>
                <a:spcPct val="80000"/>
              </a:lnSpc>
            </a:pPr>
            <a:r>
              <a:rPr kumimoji="1" lang="en-US" altLang="zh-CN" sz="13400" b="1" dirty="0">
                <a:solidFill>
                  <a:schemeClr val="bg1"/>
                </a:solidFill>
                <a:latin typeface="微软雅黑" panose="020B0503020204020204" pitchFamily="34" charset="-122"/>
                <a:ea typeface="微软雅黑" panose="020B0503020204020204" pitchFamily="34" charset="-122"/>
              </a:rPr>
              <a:t>TWO</a:t>
            </a:r>
            <a:endParaRPr kumimoji="1" lang="zh-CN" altLang="en-US" sz="13400" b="1"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D968012E-95DF-4493-BDCF-B502FE3D23AD}"/>
              </a:ext>
            </a:extLst>
          </p:cNvPr>
          <p:cNvSpPr/>
          <p:nvPr/>
        </p:nvSpPr>
        <p:spPr>
          <a:xfrm rot="5400000">
            <a:off x="6034452" y="-1678393"/>
            <a:ext cx="123093" cy="12192002"/>
          </a:xfrm>
          <a:prstGeom prst="rect">
            <a:avLst/>
          </a:prstGeom>
          <a:solidFill>
            <a:srgbClr val="C906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xmlns="" id="{0B835697-341A-4EE2-9EED-C09AF3B66098}"/>
              </a:ext>
            </a:extLst>
          </p:cNvPr>
          <p:cNvPicPr>
            <a:picLocks noChangeAspect="1"/>
          </p:cNvPicPr>
          <p:nvPr/>
        </p:nvPicPr>
        <p:blipFill>
          <a:blip r:embed="rId2"/>
          <a:stretch>
            <a:fillRect/>
          </a:stretch>
        </p:blipFill>
        <p:spPr>
          <a:xfrm>
            <a:off x="10763444" y="6197600"/>
            <a:ext cx="1046213" cy="571500"/>
          </a:xfrm>
          <a:prstGeom prst="rect">
            <a:avLst/>
          </a:prstGeom>
        </p:spPr>
      </p:pic>
      <p:sp>
        <p:nvSpPr>
          <p:cNvPr id="12" name="文本框 11">
            <a:extLst>
              <a:ext uri="{FF2B5EF4-FFF2-40B4-BE49-F238E27FC236}">
                <a16:creationId xmlns:a16="http://schemas.microsoft.com/office/drawing/2014/main" xmlns="" id="{962B493D-5925-41EC-8FBB-9CC61AFFEC47}"/>
              </a:ext>
            </a:extLst>
          </p:cNvPr>
          <p:cNvSpPr txBox="1"/>
          <p:nvPr/>
        </p:nvSpPr>
        <p:spPr>
          <a:xfrm>
            <a:off x="4914898" y="3321866"/>
            <a:ext cx="3262432" cy="1034194"/>
          </a:xfrm>
          <a:prstGeom prst="rect">
            <a:avLst/>
          </a:prstGeom>
          <a:noFill/>
        </p:spPr>
        <p:txBody>
          <a:bodyPr wrap="none" rtlCol="0">
            <a:spAutoFit/>
          </a:bodyPr>
          <a:lstStyle/>
          <a:p>
            <a:pPr defTabSz="457200">
              <a:lnSpc>
                <a:spcPct val="110000"/>
              </a:lnSpc>
            </a:pPr>
            <a:r>
              <a:rPr kumimoji="1" lang="zh-CN" altLang="en-US" sz="6000" b="1" dirty="0">
                <a:solidFill>
                  <a:srgbClr val="1E2327"/>
                </a:solidFill>
                <a:latin typeface="Century Gothic"/>
                <a:ea typeface="微软雅黑" panose="020B0503020204020204" pitchFamily="34" charset="-122"/>
              </a:rPr>
              <a:t>输入标题</a:t>
            </a:r>
          </a:p>
        </p:txBody>
      </p:sp>
    </p:spTree>
    <p:extLst>
      <p:ext uri="{BB962C8B-B14F-4D97-AF65-F5344CB8AC3E}">
        <p14:creationId xmlns:p14="http://schemas.microsoft.com/office/powerpoint/2010/main" val="3294135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6229715" y="2204987"/>
            <a:ext cx="1388067" cy="36000"/>
            <a:chOff x="2531312" y="2421168"/>
            <a:chExt cx="1388066" cy="36000"/>
          </a:xfrm>
          <a:solidFill>
            <a:schemeClr val="accent2"/>
          </a:solidFill>
        </p:grpSpPr>
        <p:cxnSp>
          <p:nvCxnSpPr>
            <p:cNvPr id="3" name="直接连接符 2"/>
            <p:cNvCxnSpPr/>
            <p:nvPr/>
          </p:nvCxnSpPr>
          <p:spPr>
            <a:xfrm>
              <a:off x="2539779" y="2439168"/>
              <a:ext cx="1379599" cy="0"/>
            </a:xfrm>
            <a:prstGeom prst="line">
              <a:avLst/>
            </a:prstGeom>
            <a:grp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31312" y="2421168"/>
              <a:ext cx="36000" cy="3600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flipH="1">
            <a:off x="7617781" y="4147659"/>
            <a:ext cx="1388067" cy="36000"/>
            <a:chOff x="2531312" y="2421168"/>
            <a:chExt cx="1388066" cy="36000"/>
          </a:xfrm>
          <a:solidFill>
            <a:schemeClr val="accent4"/>
          </a:solidFill>
        </p:grpSpPr>
        <p:cxnSp>
          <p:nvCxnSpPr>
            <p:cNvPr id="6" name="直接连接符 5"/>
            <p:cNvCxnSpPr/>
            <p:nvPr/>
          </p:nvCxnSpPr>
          <p:spPr>
            <a:xfrm>
              <a:off x="2539779" y="2439168"/>
              <a:ext cx="1379599"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531312" y="2421168"/>
              <a:ext cx="36000" cy="36000"/>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2691409" y="2204987"/>
            <a:ext cx="1388067" cy="36000"/>
            <a:chOff x="2531312" y="2421168"/>
            <a:chExt cx="1388066" cy="36000"/>
          </a:xfrm>
          <a:solidFill>
            <a:schemeClr val="accent1"/>
          </a:solidFill>
        </p:grpSpPr>
        <p:cxnSp>
          <p:nvCxnSpPr>
            <p:cNvPr id="9" name="直接连接符 8"/>
            <p:cNvCxnSpPr/>
            <p:nvPr/>
          </p:nvCxnSpPr>
          <p:spPr>
            <a:xfrm>
              <a:off x="2539779" y="2439168"/>
              <a:ext cx="1379599"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31312" y="2421168"/>
              <a:ext cx="36000" cy="36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3864487" y="4147659"/>
            <a:ext cx="1388067" cy="36000"/>
            <a:chOff x="2531312" y="2421168"/>
            <a:chExt cx="1388066" cy="36000"/>
          </a:xfrm>
          <a:solidFill>
            <a:schemeClr val="accent3"/>
          </a:solidFill>
        </p:grpSpPr>
        <p:cxnSp>
          <p:nvCxnSpPr>
            <p:cNvPr id="12" name="直接连接符 11"/>
            <p:cNvCxnSpPr/>
            <p:nvPr/>
          </p:nvCxnSpPr>
          <p:spPr>
            <a:xfrm>
              <a:off x="2539779" y="2439168"/>
              <a:ext cx="1379599" cy="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1312" y="2421168"/>
              <a:ext cx="36000" cy="36000"/>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8"/>
          <p:cNvGrpSpPr>
            <a:grpSpLocks/>
          </p:cNvGrpSpPr>
          <p:nvPr/>
        </p:nvGrpSpPr>
        <p:grpSpPr bwMode="auto">
          <a:xfrm>
            <a:off x="3538017" y="1984035"/>
            <a:ext cx="2658715" cy="1799373"/>
            <a:chOff x="0" y="0"/>
            <a:chExt cx="2093189" cy="1416774"/>
          </a:xfrm>
          <a:solidFill>
            <a:srgbClr val="007FDE"/>
          </a:solidFill>
        </p:grpSpPr>
        <p:sp>
          <p:nvSpPr>
            <p:cNvPr id="15" name="等腰三角形 19"/>
            <p:cNvSpPr>
              <a:spLocks noChangeArrowheads="1"/>
            </p:cNvSpPr>
            <p:nvPr/>
          </p:nvSpPr>
          <p:spPr bwMode="auto">
            <a:xfrm flipH="1" flipV="1">
              <a:off x="0" y="0"/>
              <a:ext cx="2093189" cy="1416774"/>
            </a:xfrm>
            <a:prstGeom prst="triangle">
              <a:avLst>
                <a:gd name="adj" fmla="val 50000"/>
              </a:avLst>
            </a:prstGeom>
            <a:solidFill>
              <a:schemeClr val="accent1"/>
            </a:solidFill>
            <a:ln w="12700" cap="flat" cmpd="sng">
              <a:noFill/>
              <a:bevel/>
              <a:headEnd/>
              <a:tailEnd/>
            </a:ln>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zh-CN" sz="142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16" name="文本框 20"/>
            <p:cNvSpPr>
              <a:spLocks noChangeArrowheads="1"/>
            </p:cNvSpPr>
            <p:nvPr/>
          </p:nvSpPr>
          <p:spPr bwMode="auto">
            <a:xfrm>
              <a:off x="734167" y="122472"/>
              <a:ext cx="619911" cy="5573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01</a:t>
              </a:r>
              <a:endParaRPr kumimoji="0" lang="zh-CN" alt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17" name="组合 21"/>
          <p:cNvGrpSpPr>
            <a:grpSpLocks/>
          </p:cNvGrpSpPr>
          <p:nvPr/>
        </p:nvGrpSpPr>
        <p:grpSpPr bwMode="auto">
          <a:xfrm>
            <a:off x="4921839" y="1984035"/>
            <a:ext cx="2660732" cy="1799373"/>
            <a:chOff x="0" y="0"/>
            <a:chExt cx="2093189" cy="1416774"/>
          </a:xfrm>
          <a:solidFill>
            <a:srgbClr val="C9062C"/>
          </a:solidFill>
        </p:grpSpPr>
        <p:sp>
          <p:nvSpPr>
            <p:cNvPr id="18" name="等腰三角形 22"/>
            <p:cNvSpPr>
              <a:spLocks noChangeArrowheads="1"/>
            </p:cNvSpPr>
            <p:nvPr/>
          </p:nvSpPr>
          <p:spPr bwMode="auto">
            <a:xfrm>
              <a:off x="0" y="0"/>
              <a:ext cx="2093189" cy="1416774"/>
            </a:xfrm>
            <a:prstGeom prst="triangle">
              <a:avLst>
                <a:gd name="adj" fmla="val 50000"/>
              </a:avLst>
            </a:prstGeom>
            <a:grpFill/>
            <a:ln w="12700" cap="flat" cmpd="sng">
              <a:noFill/>
              <a:bevel/>
              <a:headEnd/>
              <a:tailEnd/>
            </a:ln>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zh-CN" sz="142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19" name="文本框 23"/>
            <p:cNvSpPr>
              <a:spLocks noChangeArrowheads="1"/>
            </p:cNvSpPr>
            <p:nvPr/>
          </p:nvSpPr>
          <p:spPr bwMode="auto">
            <a:xfrm>
              <a:off x="736874" y="579708"/>
              <a:ext cx="619441" cy="557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02</a:t>
              </a:r>
              <a:endParaRPr kumimoji="0" lang="zh-CN" alt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0" name="组合 24"/>
          <p:cNvGrpSpPr>
            <a:grpSpLocks/>
          </p:cNvGrpSpPr>
          <p:nvPr/>
        </p:nvGrpSpPr>
        <p:grpSpPr bwMode="auto">
          <a:xfrm>
            <a:off x="4921839" y="3837872"/>
            <a:ext cx="2660732" cy="1799373"/>
            <a:chOff x="0" y="0"/>
            <a:chExt cx="2093189" cy="1416774"/>
          </a:xfrm>
          <a:solidFill>
            <a:srgbClr val="007FDE"/>
          </a:solidFill>
        </p:grpSpPr>
        <p:sp>
          <p:nvSpPr>
            <p:cNvPr id="21" name="等腰三角形 25"/>
            <p:cNvSpPr>
              <a:spLocks noChangeArrowheads="1"/>
            </p:cNvSpPr>
            <p:nvPr/>
          </p:nvSpPr>
          <p:spPr bwMode="auto">
            <a:xfrm flipH="1" flipV="1">
              <a:off x="0" y="0"/>
              <a:ext cx="2093189" cy="1416774"/>
            </a:xfrm>
            <a:prstGeom prst="triangle">
              <a:avLst>
                <a:gd name="adj" fmla="val 50000"/>
              </a:avLst>
            </a:prstGeom>
            <a:solidFill>
              <a:schemeClr val="accent3"/>
            </a:solidFill>
            <a:ln w="12700" cap="flat" cmpd="sng">
              <a:noFill/>
              <a:bevel/>
              <a:headEnd/>
              <a:tailEnd/>
            </a:ln>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zh-CN" sz="142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22" name="文本框 26"/>
            <p:cNvSpPr>
              <a:spLocks noChangeArrowheads="1"/>
            </p:cNvSpPr>
            <p:nvPr/>
          </p:nvSpPr>
          <p:spPr bwMode="auto">
            <a:xfrm>
              <a:off x="736874" y="180213"/>
              <a:ext cx="619441" cy="5573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03</a:t>
              </a:r>
              <a:endParaRPr kumimoji="0" lang="zh-CN" alt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3" name="组合 27"/>
          <p:cNvGrpSpPr>
            <a:grpSpLocks/>
          </p:cNvGrpSpPr>
          <p:nvPr/>
        </p:nvGrpSpPr>
        <p:grpSpPr bwMode="auto">
          <a:xfrm>
            <a:off x="6307680" y="3837872"/>
            <a:ext cx="2658715" cy="1799373"/>
            <a:chOff x="0" y="0"/>
            <a:chExt cx="2093189" cy="1416774"/>
          </a:xfrm>
          <a:solidFill>
            <a:srgbClr val="00CC66"/>
          </a:solidFill>
        </p:grpSpPr>
        <p:sp>
          <p:nvSpPr>
            <p:cNvPr id="24" name="等腰三角形 28"/>
            <p:cNvSpPr>
              <a:spLocks noChangeArrowheads="1"/>
            </p:cNvSpPr>
            <p:nvPr/>
          </p:nvSpPr>
          <p:spPr bwMode="auto">
            <a:xfrm>
              <a:off x="0" y="0"/>
              <a:ext cx="2093189" cy="1416774"/>
            </a:xfrm>
            <a:prstGeom prst="triangle">
              <a:avLst>
                <a:gd name="adj" fmla="val 50000"/>
              </a:avLst>
            </a:prstGeom>
            <a:solidFill>
              <a:schemeClr val="accent4"/>
            </a:solidFill>
            <a:ln w="12700" cap="flat" cmpd="sng">
              <a:noFill/>
              <a:bevel/>
              <a:headEnd/>
              <a:tailEnd/>
            </a:ln>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zh-CN" sz="142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25" name="文本框 29"/>
            <p:cNvSpPr>
              <a:spLocks noChangeArrowheads="1"/>
            </p:cNvSpPr>
            <p:nvPr/>
          </p:nvSpPr>
          <p:spPr bwMode="auto">
            <a:xfrm>
              <a:off x="736637" y="520297"/>
              <a:ext cx="619911" cy="557369"/>
            </a:xfrm>
            <a:prstGeom prst="rect">
              <a:avLst/>
            </a:prstGeom>
            <a:noFill/>
            <a:ln w="9525">
              <a:noFill/>
              <a:miter lim="800000"/>
              <a:headEnd/>
              <a:tailEnd/>
            </a:ln>
            <a:extLst/>
          </p:spPr>
          <p:txBody>
            <a:bodyPr wrap="none">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04</a:t>
              </a:r>
              <a:endParaRPr kumimoji="0" lang="zh-CN" altLang="en-US" sz="4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26" name="TextBox 223"/>
          <p:cNvSpPr txBox="1"/>
          <p:nvPr/>
        </p:nvSpPr>
        <p:spPr>
          <a:xfrm>
            <a:off x="1299369" y="2574645"/>
            <a:ext cx="2657475" cy="572454"/>
          </a:xfrm>
          <a:prstGeom prst="rect">
            <a:avLst/>
          </a:prstGeom>
          <a:noFill/>
        </p:spPr>
        <p:txBody>
          <a:bodyPr lIns="91431" tIns="45715" rIns="91431" bIns="45715">
            <a:spAutoFit/>
          </a:bodyPr>
          <a:lstStyle/>
          <a:p>
            <a:pPr marL="0" marR="0" lvl="0" indent="0" algn="l"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您的内容打在这里，或者通过复制您的文本</a:t>
            </a:r>
            <a:r>
              <a:rPr kumimoji="0" lang="en-US" altLang="zh-CN"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a:t>
            </a:r>
          </a:p>
        </p:txBody>
      </p:sp>
      <p:sp>
        <p:nvSpPr>
          <p:cNvPr id="27" name="TextBox 232"/>
          <p:cNvSpPr txBox="1"/>
          <p:nvPr/>
        </p:nvSpPr>
        <p:spPr>
          <a:xfrm>
            <a:off x="7682708" y="2588933"/>
            <a:ext cx="2657475" cy="572454"/>
          </a:xfrm>
          <a:prstGeom prst="rect">
            <a:avLst/>
          </a:prstGeom>
          <a:noFill/>
        </p:spPr>
        <p:txBody>
          <a:bodyPr lIns="91431" tIns="45715" rIns="91431" bIns="45715">
            <a:spAutoFit/>
          </a:bodyPr>
          <a:lstStyle/>
          <a:p>
            <a:pPr marL="0" marR="0" lvl="0" indent="0" algn="l"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您的内容打在这里，或者通过复制您的文本</a:t>
            </a:r>
            <a:r>
              <a:rPr kumimoji="0" lang="en-US" altLang="zh-CN"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a:t>
            </a:r>
          </a:p>
        </p:txBody>
      </p:sp>
      <p:sp>
        <p:nvSpPr>
          <p:cNvPr id="28" name="TextBox 235"/>
          <p:cNvSpPr txBox="1"/>
          <p:nvPr/>
        </p:nvSpPr>
        <p:spPr>
          <a:xfrm>
            <a:off x="2478882" y="4449484"/>
            <a:ext cx="2659063" cy="572454"/>
          </a:xfrm>
          <a:prstGeom prst="rect">
            <a:avLst/>
          </a:prstGeom>
          <a:noFill/>
        </p:spPr>
        <p:txBody>
          <a:bodyPr lIns="91431" tIns="45715" rIns="91431" bIns="45715">
            <a:spAutoFit/>
          </a:bodyPr>
          <a:lstStyle/>
          <a:p>
            <a:pPr marL="0" marR="0" lvl="0" indent="0" algn="l"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您的内容打在这里，或者通过复制您的文本</a:t>
            </a:r>
            <a:r>
              <a:rPr kumimoji="0" lang="en-US" altLang="zh-CN"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a:t>
            </a:r>
          </a:p>
        </p:txBody>
      </p:sp>
      <p:sp>
        <p:nvSpPr>
          <p:cNvPr id="29" name="TextBox 238"/>
          <p:cNvSpPr txBox="1"/>
          <p:nvPr/>
        </p:nvSpPr>
        <p:spPr>
          <a:xfrm>
            <a:off x="8982869" y="4417733"/>
            <a:ext cx="2657475" cy="572454"/>
          </a:xfrm>
          <a:prstGeom prst="rect">
            <a:avLst/>
          </a:prstGeom>
          <a:noFill/>
        </p:spPr>
        <p:txBody>
          <a:bodyPr lIns="91431" tIns="45715" rIns="91431" bIns="45715">
            <a:spAutoFit/>
          </a:bodyPr>
          <a:lstStyle/>
          <a:p>
            <a:pPr marL="0" marR="0" lvl="0" indent="0" algn="l" defTabSz="914286"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您的内容打在这里，或者通过复制您的文本</a:t>
            </a:r>
            <a:r>
              <a:rPr kumimoji="0" lang="en-US" altLang="zh-CN"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您的内容打在这里，</a:t>
            </a:r>
          </a:p>
        </p:txBody>
      </p:sp>
      <p:grpSp>
        <p:nvGrpSpPr>
          <p:cNvPr id="30" name="组合 29"/>
          <p:cNvGrpSpPr>
            <a:grpSpLocks/>
          </p:cNvGrpSpPr>
          <p:nvPr/>
        </p:nvGrpSpPr>
        <p:grpSpPr bwMode="auto">
          <a:xfrm>
            <a:off x="1443833" y="1945986"/>
            <a:ext cx="1100137" cy="554043"/>
            <a:chOff x="1354515" y="2162093"/>
            <a:chExt cx="1101079" cy="554795"/>
          </a:xfrm>
        </p:grpSpPr>
        <p:sp>
          <p:nvSpPr>
            <p:cNvPr id="31" name="圆角矩形 36"/>
            <p:cNvSpPr/>
            <p:nvPr/>
          </p:nvSpPr>
          <p:spPr>
            <a:xfrm>
              <a:off x="1354515" y="2193891"/>
              <a:ext cx="1101079" cy="52299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24"/>
            <p:cNvSpPr txBox="1">
              <a:spLocks noChangeArrowheads="1"/>
            </p:cNvSpPr>
            <p:nvPr/>
          </p:nvSpPr>
          <p:spPr bwMode="auto">
            <a:xfrm>
              <a:off x="1354515" y="2162093"/>
              <a:ext cx="1093527" cy="5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sp>
        <p:nvSpPr>
          <p:cNvPr id="34" name="圆角矩形 39"/>
          <p:cNvSpPr/>
          <p:nvPr/>
        </p:nvSpPr>
        <p:spPr bwMode="auto">
          <a:xfrm>
            <a:off x="7814462" y="1977741"/>
            <a:ext cx="1100137" cy="522288"/>
          </a:xfrm>
          <a:prstGeom prst="roundRect">
            <a:avLst/>
          </a:prstGeom>
          <a:solidFill>
            <a:srgbClr val="C906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87"/>
          <p:cNvSpPr txBox="1">
            <a:spLocks noChangeArrowheads="1"/>
          </p:cNvSpPr>
          <p:nvPr/>
        </p:nvSpPr>
        <p:spPr bwMode="auto">
          <a:xfrm>
            <a:off x="7814844" y="1954912"/>
            <a:ext cx="109975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nvGrpSpPr>
          <p:cNvPr id="36" name="组合 35"/>
          <p:cNvGrpSpPr>
            <a:grpSpLocks/>
          </p:cNvGrpSpPr>
          <p:nvPr/>
        </p:nvGrpSpPr>
        <p:grpSpPr bwMode="auto">
          <a:xfrm>
            <a:off x="9119393" y="3870669"/>
            <a:ext cx="1100139" cy="553999"/>
            <a:chOff x="9031522" y="4087096"/>
            <a:chExt cx="1099848" cy="553169"/>
          </a:xfrm>
        </p:grpSpPr>
        <p:sp>
          <p:nvSpPr>
            <p:cNvPr id="37" name="圆角矩形 42"/>
            <p:cNvSpPr/>
            <p:nvPr/>
          </p:nvSpPr>
          <p:spPr>
            <a:xfrm>
              <a:off x="9031522" y="4102330"/>
              <a:ext cx="1099847" cy="523091"/>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89"/>
            <p:cNvSpPr txBox="1">
              <a:spLocks noChangeArrowheads="1"/>
            </p:cNvSpPr>
            <p:nvPr/>
          </p:nvSpPr>
          <p:spPr bwMode="auto">
            <a:xfrm>
              <a:off x="9031522" y="4087096"/>
              <a:ext cx="1099848" cy="553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grpSp>
        <p:nvGrpSpPr>
          <p:cNvPr id="39" name="组合 38"/>
          <p:cNvGrpSpPr>
            <a:grpSpLocks/>
          </p:cNvGrpSpPr>
          <p:nvPr/>
        </p:nvGrpSpPr>
        <p:grpSpPr bwMode="auto">
          <a:xfrm>
            <a:off x="2555133" y="3914437"/>
            <a:ext cx="1101676" cy="553999"/>
            <a:chOff x="2516654" y="4130839"/>
            <a:chExt cx="1102226" cy="553469"/>
          </a:xfrm>
        </p:grpSpPr>
        <p:sp>
          <p:nvSpPr>
            <p:cNvPr id="40" name="圆角矩形 45"/>
            <p:cNvSpPr/>
            <p:nvPr/>
          </p:nvSpPr>
          <p:spPr>
            <a:xfrm>
              <a:off x="2518192" y="4154689"/>
              <a:ext cx="1100688" cy="52337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91"/>
            <p:cNvSpPr txBox="1">
              <a:spLocks noChangeArrowheads="1"/>
            </p:cNvSpPr>
            <p:nvPr/>
          </p:nvSpPr>
          <p:spPr bwMode="auto">
            <a:xfrm>
              <a:off x="2516654" y="4130839"/>
              <a:ext cx="1102226" cy="553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0" rIns="91431"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charset="-122"/>
                </a:rPr>
                <a:t>标题</a:t>
              </a:r>
            </a:p>
          </p:txBody>
        </p:sp>
      </p:grpSp>
    </p:spTree>
    <p:extLst>
      <p:ext uri="{BB962C8B-B14F-4D97-AF65-F5344CB8AC3E}">
        <p14:creationId xmlns:p14="http://schemas.microsoft.com/office/powerpoint/2010/main" val="311124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par>
                                <p:cTn id="35" presetID="22" presetClass="entr" presetSubtype="2"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par>
                                <p:cTn id="38" presetID="2" presetClass="entr" presetSubtype="8"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randombar(horizontal)">
                                      <p:cBhvr>
                                        <p:cTn id="56" dur="500"/>
                                        <p:tgtEl>
                                          <p:spTgt spid="27"/>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randombar(horizontal)">
                                      <p:cBhvr>
                                        <p:cTn id="59" dur="500"/>
                                        <p:tgtEl>
                                          <p:spTgt spid="28"/>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MH" val="20170406094709"/>
  <p:tag name="MH_LIBRARY" val="GRAPHIC"/>
  <p:tag name="MH_ORDER" val="Freeform 9"/>
</p:tagLst>
</file>

<file path=ppt/tags/tag5.xml><?xml version="1.0" encoding="utf-8"?>
<p:tagLst xmlns:a="http://schemas.openxmlformats.org/drawingml/2006/main" xmlns:r="http://schemas.openxmlformats.org/officeDocument/2006/relationships" xmlns:p="http://schemas.openxmlformats.org/presentationml/2006/main">
  <p:tag name="MH" val="20170406094709"/>
  <p:tag name="MH_LIBRARY" val="GRAPHIC"/>
  <p:tag name="MH_ORDER" val="Freeform 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1C3750"/>
    </a:accent1>
    <a:accent2>
      <a:srgbClr val="E43434"/>
    </a:accent2>
    <a:accent3>
      <a:srgbClr val="00B0D3"/>
    </a:accent3>
    <a:accent4>
      <a:srgbClr val="3ABFC4"/>
    </a:accent4>
    <a:accent5>
      <a:srgbClr val="21C0D7"/>
    </a:accent5>
    <a:accent6>
      <a:srgbClr val="55D4FA"/>
    </a:accent6>
    <a:hlink>
      <a:srgbClr val="1C3750"/>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144</TotalTime>
  <Words>2354</Words>
  <Application>Microsoft Office PowerPoint</Application>
  <PresentationFormat>宽屏</PresentationFormat>
  <Paragraphs>170</Paragraphs>
  <Slides>22</Slides>
  <Notes>13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맑은 고딕</vt:lpstr>
      <vt:lpstr>等线</vt:lpstr>
      <vt:lpstr>等线 Light</vt:lpstr>
      <vt:lpstr>方正大黑简体</vt:lpstr>
      <vt:lpstr>华文黑体</vt:lpstr>
      <vt:lpstr>时尚中黑简体</vt:lpstr>
      <vt:lpstr>宋体</vt:lpstr>
      <vt:lpstr>Microsoft YaHei</vt:lpstr>
      <vt:lpstr>Microsoft YaHei</vt:lpstr>
      <vt:lpstr>造字工房悦黑体验版常规体</vt:lpstr>
      <vt:lpstr>Arial</vt:lpstr>
      <vt:lpstr>Calibri</vt:lpstr>
      <vt:lpstr>Century Gothic</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PPT菜鸟逆袭记</dc:creator>
  <cp:keywords>www.51pptmoban.com</cp:keywords>
  <cp:lastModifiedBy>YANGS</cp:lastModifiedBy>
  <cp:revision>51</cp:revision>
  <dcterms:created xsi:type="dcterms:W3CDTF">2017-11-13T10:03:39Z</dcterms:created>
  <dcterms:modified xsi:type="dcterms:W3CDTF">2018-05-02T15:22:09Z</dcterms:modified>
</cp:coreProperties>
</file>