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8" r:id="rId2"/>
    <p:sldId id="256" r:id="rId3"/>
    <p:sldId id="258" r:id="rId4"/>
    <p:sldId id="267" r:id="rId5"/>
    <p:sldId id="268" r:id="rId6"/>
    <p:sldId id="259" r:id="rId7"/>
    <p:sldId id="263" r:id="rId8"/>
    <p:sldId id="264" r:id="rId9"/>
    <p:sldId id="265" r:id="rId10"/>
    <p:sldId id="262" r:id="rId11"/>
    <p:sldId id="269" r:id="rId12"/>
    <p:sldId id="270" r:id="rId13"/>
    <p:sldId id="271" r:id="rId14"/>
    <p:sldId id="272" r:id="rId15"/>
    <p:sldId id="261" r:id="rId16"/>
    <p:sldId id="273" r:id="rId17"/>
    <p:sldId id="274" r:id="rId18"/>
    <p:sldId id="276" r:id="rId19"/>
  </p:sldIdLst>
  <p:sldSz cx="12192000" cy="6858000"/>
  <p:notesSz cx="6858000" cy="9144000"/>
  <p:embeddedFontLst>
    <p:embeddedFont>
      <p:font typeface="等线" panose="02010600030101010101" pitchFamily="2" charset="-122"/>
      <p:regular r:id="rId21"/>
      <p:bold r:id="rId22"/>
    </p:embeddedFont>
    <p:embeddedFont>
      <p:font typeface="方正姚体" panose="02010601030101010101" pitchFamily="2" charset="-122"/>
      <p:regular r:id="rId23"/>
    </p:embeddedFont>
    <p:embeddedFont>
      <p:font typeface="经典粗宋简" panose="02010609000101010101" pitchFamily="49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等线 Light" panose="02010600030101010101" pitchFamily="2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27">
          <p15:clr>
            <a:srgbClr val="A4A3A4"/>
          </p15:clr>
        </p15:guide>
        <p15:guide id="3" pos="1436">
          <p15:clr>
            <a:srgbClr val="A4A3A4"/>
          </p15:clr>
        </p15:guide>
        <p15:guide id="4" pos="66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9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66" y="66"/>
      </p:cViewPr>
      <p:guideLst>
        <p:guide orient="horz" pos="2158"/>
        <p:guide pos="3827"/>
        <p:guide pos="1436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C1A35-8372-40EC-BE2C-CA4620352BC4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ADF94-D6A2-48F4-A260-BDED0D1D28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2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46F01-7C83-49E8-ABB2-8F92EFA56C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049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305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4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3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30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24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907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180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9813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542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26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8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97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973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72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862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0067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ADF94-D6A2-48F4-A260-BDED0D1D28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94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BE06D63-67E3-4637-AD49-14F1524AE12C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GIF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-40639" y="-635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chemeClr val="bg1"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6985" y="1170989"/>
            <a:ext cx="4557932" cy="13223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64069" y="1363399"/>
            <a:ext cx="4185766" cy="92202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RESUME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04790" y="4538980"/>
            <a:ext cx="1785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HBR : </a:t>
            </a:r>
            <a:r>
              <a:rPr lang="en-US" altLang="zh-CN" b="1" dirty="0" smtClean="0">
                <a:latin typeface="微软雅黑" panose="020B0503020204020204" charset="-122"/>
                <a:ea typeface="微软雅黑" panose="020B0503020204020204" charset="-122"/>
              </a:rPr>
              <a:t>ABC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44170" y="364490"/>
            <a:ext cx="10471150" cy="6127115"/>
            <a:chOff x="524" y="576"/>
            <a:chExt cx="16490" cy="9649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24" y="576"/>
              <a:ext cx="1019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524" y="576"/>
              <a:ext cx="12" cy="9649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24" y="10225"/>
              <a:ext cx="16491" cy="1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393190" y="365125"/>
            <a:ext cx="10471785" cy="6127750"/>
            <a:chOff x="2194" y="575"/>
            <a:chExt cx="16491" cy="965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7666" y="10225"/>
              <a:ext cx="1019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194" y="576"/>
              <a:ext cx="16491" cy="1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8673" y="575"/>
              <a:ext cx="12" cy="9649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79400" y="5709920"/>
            <a:ext cx="2044700" cy="777875"/>
            <a:chOff x="440" y="8992"/>
            <a:chExt cx="3220" cy="1225"/>
          </a:xfrm>
        </p:grpSpPr>
        <p:cxnSp>
          <p:nvCxnSpPr>
            <p:cNvPr id="23" name="直接连接符 22"/>
            <p:cNvCxnSpPr/>
            <p:nvPr/>
          </p:nvCxnSpPr>
          <p:spPr>
            <a:xfrm flipV="1">
              <a:off x="542" y="8992"/>
              <a:ext cx="3" cy="1225"/>
            </a:xfrm>
            <a:prstGeom prst="line">
              <a:avLst/>
            </a:prstGeom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440" y="10217"/>
              <a:ext cx="3221" cy="1"/>
            </a:xfrm>
            <a:prstGeom prst="line">
              <a:avLst/>
            </a:prstGeom>
            <a:ln w="1270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9865360" y="309245"/>
            <a:ext cx="2044700" cy="777240"/>
            <a:chOff x="15536" y="487"/>
            <a:chExt cx="3220" cy="1224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5536" y="574"/>
              <a:ext cx="3221" cy="1"/>
            </a:xfrm>
            <a:prstGeom prst="line">
              <a:avLst/>
            </a:prstGeom>
            <a:ln w="1270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8685" y="487"/>
              <a:ext cx="3" cy="1225"/>
            </a:xfrm>
            <a:prstGeom prst="line">
              <a:avLst/>
            </a:prstGeom>
            <a:ln w="1270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87020" y="316865"/>
            <a:ext cx="342900" cy="703580"/>
            <a:chOff x="452" y="499"/>
            <a:chExt cx="540" cy="1108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545" y="499"/>
              <a:ext cx="6" cy="1108"/>
            </a:xfrm>
            <a:prstGeom prst="line">
              <a:avLst/>
            </a:prstGeom>
            <a:ln w="127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52" y="577"/>
              <a:ext cx="540" cy="6"/>
            </a:xfrm>
            <a:prstGeom prst="line">
              <a:avLst/>
            </a:prstGeom>
            <a:ln w="1270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1522075" y="5405755"/>
            <a:ext cx="342900" cy="1153160"/>
            <a:chOff x="18145" y="8513"/>
            <a:chExt cx="540" cy="1816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18145" y="10218"/>
              <a:ext cx="540" cy="6"/>
            </a:xfrm>
            <a:prstGeom prst="line">
              <a:avLst/>
            </a:prstGeom>
            <a:ln w="1270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8676" y="8513"/>
              <a:ext cx="9" cy="1816"/>
            </a:xfrm>
            <a:prstGeom prst="line">
              <a:avLst/>
            </a:prstGeom>
            <a:ln w="1270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286510" y="2875915"/>
            <a:ext cx="98221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 </a:t>
            </a: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晓波折纸体简" panose="00020600040101010101" charset="-122"/>
                <a:ea typeface="汉仪晓波折纸体简" panose="00020600040101010101" charset="-122"/>
                <a:sym typeface="+mn-ea"/>
              </a:rPr>
              <a:t>[ </a:t>
            </a:r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自 我 介 绍 开 场 快闪 </a:t>
            </a:r>
            <a:r>
              <a:rPr 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晓波折纸体简" panose="00020600040101010101" charset="-122"/>
                <a:ea typeface="汉仪晓波折纸体简" panose="00020600040101010101" charset="-122"/>
                <a:sym typeface="+mn-ea"/>
              </a:rPr>
              <a:t>]</a:t>
            </a:r>
            <a:endParaRPr lang="en-US" altLang="en-US" sz="6600" dirty="0">
              <a:solidFill>
                <a:schemeClr val="tx1">
                  <a:lumMod val="65000"/>
                  <a:lumOff val="35000"/>
                </a:schemeClr>
              </a:solidFill>
              <a:latin typeface="汉仪晓波折纸体简" panose="00020600040101010101" charset="-122"/>
              <a:ea typeface="汉仪晓波折纸体简" panose="0002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1614" y="622557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我</a:t>
            </a:r>
          </a:p>
        </p:txBody>
      </p:sp>
      <p:sp>
        <p:nvSpPr>
          <p:cNvPr id="4" name="矩形 3"/>
          <p:cNvSpPr/>
          <p:nvPr/>
        </p:nvSpPr>
        <p:spPr>
          <a:xfrm>
            <a:off x="5465901" y="622559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决</a:t>
            </a:r>
          </a:p>
        </p:txBody>
      </p:sp>
      <p:sp>
        <p:nvSpPr>
          <p:cNvPr id="5" name="矩形 4"/>
          <p:cNvSpPr/>
          <p:nvPr/>
        </p:nvSpPr>
        <p:spPr>
          <a:xfrm>
            <a:off x="9212997" y="622558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定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7" name="组合 6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600"/>
    </mc:Choice>
    <mc:Fallback xmlns="">
      <p:transition advClick="0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081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放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4" name="组合 3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2827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飞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4" name="组合 3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1938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自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4" name="组合 3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8114" y="1397000"/>
            <a:ext cx="141577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4" name="组合 3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68504" y="2438400"/>
            <a:ext cx="444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>
                <a:latin typeface="经典粗宋简" panose="02010609000101010101" charset="-122"/>
                <a:ea typeface="经典粗宋简" panose="02010609000101010101" charset="-122"/>
                <a:cs typeface="经典粗宋简" panose="02010609000101010101" charset="-122"/>
              </a:defRPr>
            </a:lvl1pPr>
          </a:lstStyle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来段儿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270500" y="2438400"/>
            <a:ext cx="5673725" cy="1701800"/>
            <a:chOff x="4851400" y="2425700"/>
            <a:chExt cx="5673725" cy="1701800"/>
          </a:xfrm>
        </p:grpSpPr>
        <p:sp>
          <p:nvSpPr>
            <p:cNvPr id="7" name="矩形 6"/>
            <p:cNvSpPr/>
            <p:nvPr/>
          </p:nvSpPr>
          <p:spPr>
            <a:xfrm>
              <a:off x="4851400" y="2425700"/>
              <a:ext cx="5673725" cy="1701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33716" y="2425700"/>
              <a:ext cx="51090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经典粗宋简" panose="02010609000101010101" charset="-122"/>
                </a:rPr>
                <a:t>自我介绍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10" name="组合 9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3262" y="1231900"/>
            <a:ext cx="8245475" cy="42799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2799" y="1172150"/>
            <a:ext cx="80264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latin typeface="经典粗宋简" panose="02010609000101010101" charset="-122"/>
                <a:ea typeface="经典粗宋简" panose="02010609000101010101" charset="-122"/>
                <a:cs typeface="经典粗宋简" panose="02010609000101010101" charset="-122"/>
              </a:defRPr>
            </a:lvl1pPr>
          </a:lstStyle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自我</a:t>
            </a:r>
            <a:endParaRPr lang="en-US" altLang="zh-CN" sz="13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3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介绍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5" name="组合 4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650" y="1866900"/>
            <a:ext cx="8245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9859" y="668020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走</a:t>
            </a:r>
          </a:p>
        </p:txBody>
      </p:sp>
      <p:sp>
        <p:nvSpPr>
          <p:cNvPr id="4" name="矩形 3"/>
          <p:cNvSpPr/>
          <p:nvPr/>
        </p:nvSpPr>
        <p:spPr>
          <a:xfrm>
            <a:off x="5507395" y="668020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起</a:t>
            </a:r>
          </a:p>
        </p:txBody>
      </p:sp>
      <p:sp>
        <p:nvSpPr>
          <p:cNvPr id="5" name="矩形 4"/>
          <p:cNvSpPr/>
          <p:nvPr/>
        </p:nvSpPr>
        <p:spPr>
          <a:xfrm>
            <a:off x="9388914" y="629706"/>
            <a:ext cx="14157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啦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28" name="组合 27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545" y="574"/>
              <a:ext cx="16490" cy="9649"/>
              <a:chOff x="524" y="576"/>
              <a:chExt cx="16490" cy="9649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455" y="498"/>
              <a:ext cx="540" cy="1108"/>
              <a:chOff x="452" y="499"/>
              <a:chExt cx="540" cy="1108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34" name="直接连接符 33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600"/>
    </mc:Choice>
    <mc:Fallback xmlns="">
      <p:transition advClick="0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4400" y="1208315"/>
            <a:ext cx="96632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哦耶</a:t>
            </a:r>
            <a:r>
              <a:rPr lang="en-US" altLang="zh-CN" sz="239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~</a:t>
            </a:r>
            <a:endParaRPr lang="zh-CN" altLang="en-US" sz="23900" dirty="0">
              <a:latin typeface="微软雅黑" panose="020B0503020204020204" charset="-122"/>
              <a:ea typeface="微软雅黑" panose="020B0503020204020204" charset="-122"/>
              <a:cs typeface="经典粗宋简" panose="02010609000101010101" charset="-122"/>
            </a:endParaRPr>
          </a:p>
        </p:txBody>
      </p:sp>
      <p:pic>
        <p:nvPicPr>
          <p:cNvPr id="3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000" end="191349.7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5" name="组合 4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257549.781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10" name="组合 9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4518025" y="1242695"/>
            <a:ext cx="3114675" cy="3026410"/>
            <a:chOff x="3845560" y="1178560"/>
            <a:chExt cx="4500880" cy="4500880"/>
          </a:xfrm>
          <a:blipFill dpi="0" rotWithShape="1">
            <a:blip r:embed="rId6"/>
            <a:srcRect/>
            <a:stretch>
              <a:fillRect/>
            </a:stretch>
          </a:blipFill>
        </p:grpSpPr>
        <p:sp>
          <p:nvSpPr>
            <p:cNvPr id="33" name="椭圆 32"/>
            <p:cNvSpPr/>
            <p:nvPr/>
          </p:nvSpPr>
          <p:spPr>
            <a:xfrm>
              <a:off x="3845560" y="1178560"/>
              <a:ext cx="4500880" cy="45008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165600" y="1498600"/>
              <a:ext cx="3860800" cy="3860800"/>
            </a:xfrm>
            <a:prstGeom prst="ellipse">
              <a:avLst/>
            </a:prstGeom>
            <a:grpFill/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378325" y="4286885"/>
            <a:ext cx="33934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文鼎中行書" panose="020B0609010101010101" charset="-120"/>
                <a:ea typeface="文鼎中行書" panose="020B0609010101010101" charset="-120"/>
              </a:rPr>
              <a:t>你的照片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700"/>
    </mc:Choice>
    <mc:Fallback xmlns="">
      <p:transition advClick="0" advTm="1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8938" y="2558561"/>
            <a:ext cx="3974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HELLO</a:t>
            </a:r>
            <a:r>
              <a:rPr lang="zh-CN" altLang="en-US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63915" y="2558561"/>
            <a:ext cx="6942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EVERYBODY</a:t>
            </a:r>
            <a:endParaRPr lang="zh-CN" altLang="en-US" sz="6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45" y="574"/>
              <a:ext cx="16490" cy="9649"/>
              <a:chOff x="524" y="576"/>
              <a:chExt cx="16490" cy="9649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5" y="498"/>
              <a:ext cx="540" cy="1108"/>
              <a:chOff x="452" y="499"/>
              <a:chExt cx="540" cy="110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3300" decel="46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22956 4.81481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39438" y="1732058"/>
            <a:ext cx="5355400" cy="1323439"/>
            <a:chOff x="3490238" y="1732058"/>
            <a:chExt cx="5355400" cy="1323439"/>
          </a:xfrm>
        </p:grpSpPr>
        <p:sp>
          <p:nvSpPr>
            <p:cNvPr id="4" name="矩形 3"/>
            <p:cNvSpPr/>
            <p:nvPr/>
          </p:nvSpPr>
          <p:spPr>
            <a:xfrm>
              <a:off x="4871842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微软雅黑" panose="020B0503020204020204" charset="-122"/>
                  <a:ea typeface="微软雅黑" panose="020B0503020204020204" charset="-122"/>
                  <a:cs typeface="经典粗宋简" panose="02010609000101010101" charset="-122"/>
                </a:rPr>
                <a:t>了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490238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微软雅黑" panose="020B0503020204020204" charset="-122"/>
                  <a:ea typeface="微软雅黑" panose="020B0503020204020204" charset="-122"/>
                  <a:cs typeface="经典粗宋简" panose="02010609000101010101" charset="-122"/>
                </a:rPr>
                <a:t>为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7635050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微软雅黑" panose="020B0503020204020204" charset="-122"/>
                  <a:ea typeface="微软雅黑" panose="020B0503020204020204" charset="-122"/>
                  <a:cs typeface="经典粗宋简" panose="02010609000101010101" charset="-122"/>
                </a:rPr>
                <a:t>家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253446" y="173205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dirty="0">
                  <a:latin typeface="微软雅黑" panose="020B0503020204020204" charset="-122"/>
                  <a:ea typeface="微软雅黑" panose="020B0503020204020204" charset="-122"/>
                  <a:cs typeface="经典粗宋简" panose="02010609000101010101" charset="-122"/>
                </a:rPr>
                <a:t>大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39438" y="3657572"/>
            <a:ext cx="5355400" cy="1356376"/>
            <a:chOff x="3490238" y="3657572"/>
            <a:chExt cx="5355400" cy="1356376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0238" y="3657573"/>
              <a:ext cx="2592192" cy="1356375"/>
              <a:chOff x="3490238" y="3657573"/>
              <a:chExt cx="2592192" cy="135637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871842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微软雅黑" panose="020B0503020204020204" charset="-122"/>
                    <a:ea typeface="微软雅黑" panose="020B0503020204020204" charset="-122"/>
                    <a:cs typeface="经典粗宋简" panose="02010609000101010101" charset="-122"/>
                  </a:rPr>
                  <a:t>多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490238" y="3690509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微软雅黑" panose="020B0503020204020204" charset="-122"/>
                    <a:ea typeface="微软雅黑" panose="020B0503020204020204" charset="-122"/>
                    <a:cs typeface="经典粗宋简" panose="02010609000101010101" charset="-122"/>
                  </a:rPr>
                  <a:t>更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253446" y="3657572"/>
              <a:ext cx="2592192" cy="1323440"/>
              <a:chOff x="6253446" y="3657572"/>
              <a:chExt cx="2592192" cy="132344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7635050" y="3657572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微软雅黑" panose="020B0503020204020204" charset="-122"/>
                    <a:ea typeface="微软雅黑" panose="020B0503020204020204" charset="-122"/>
                    <a:cs typeface="经典粗宋简" panose="02010609000101010101" charset="-122"/>
                  </a:rPr>
                  <a:t>解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253446" y="3657573"/>
                <a:ext cx="1210588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000" dirty="0">
                    <a:latin typeface="微软雅黑" panose="020B0503020204020204" charset="-122"/>
                    <a:ea typeface="微软雅黑" panose="020B0503020204020204" charset="-122"/>
                    <a:cs typeface="经典粗宋简" panose="02010609000101010101" charset="-122"/>
                  </a:rPr>
                  <a:t>了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19" name="组合 18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25" name="直接连接符 24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ac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1285" y="668020"/>
            <a:ext cx="1415772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P</a:t>
            </a:r>
          </a:p>
        </p:txBody>
      </p:sp>
      <p:sp>
        <p:nvSpPr>
          <p:cNvPr id="3" name="矩形 2"/>
          <p:cNvSpPr/>
          <p:nvPr/>
        </p:nvSpPr>
        <p:spPr>
          <a:xfrm>
            <a:off x="5396686" y="730885"/>
            <a:ext cx="1415772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P</a:t>
            </a:r>
          </a:p>
        </p:txBody>
      </p:sp>
      <p:sp>
        <p:nvSpPr>
          <p:cNvPr id="4" name="矩形 3"/>
          <p:cNvSpPr/>
          <p:nvPr/>
        </p:nvSpPr>
        <p:spPr>
          <a:xfrm>
            <a:off x="9212997" y="697547"/>
            <a:ext cx="1415772" cy="4507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T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6" name="组合 5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/>
    </mc:Choice>
    <mc:Fallback xmlns="">
      <p:transition advClick="0" advTm="2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75848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作为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54694" y="2061865"/>
            <a:ext cx="3933092" cy="2180492"/>
            <a:chOff x="3854694" y="2061865"/>
            <a:chExt cx="3933092" cy="2180492"/>
          </a:xfrm>
        </p:grpSpPr>
        <p:sp>
          <p:nvSpPr>
            <p:cNvPr id="7" name="椭圆 6"/>
            <p:cNvSpPr/>
            <p:nvPr/>
          </p:nvSpPr>
          <p:spPr>
            <a:xfrm>
              <a:off x="4730994" y="2061865"/>
              <a:ext cx="2180492" cy="218049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54694" y="2367281"/>
              <a:ext cx="39330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3800">
                  <a:latin typeface="经典粗宋简" panose="02010609000101010101" charset="-122"/>
                  <a:ea typeface="经典粗宋简" panose="02010609000101010101" charset="-122"/>
                  <a:cs typeface="经典粗宋简" panose="02010609000101010101" charset="-122"/>
                </a:defRPr>
              </a:lvl1pPr>
            </a:lstStyle>
            <a:p>
              <a:r>
                <a:rPr lang="zh-CN" altLang="en-US" sz="9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帅气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76027" y="2367281"/>
            <a:ext cx="5835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小鲜肉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9" name="组合 8"/>
            <p:cNvGrpSpPr/>
            <p:nvPr/>
          </p:nvGrpSpPr>
          <p:grpSpPr>
            <a:xfrm>
              <a:off x="542" y="574"/>
              <a:ext cx="16490" cy="9649"/>
              <a:chOff x="524" y="576"/>
              <a:chExt cx="16490" cy="964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452" y="498"/>
              <a:ext cx="540" cy="1108"/>
              <a:chOff x="452" y="499"/>
              <a:chExt cx="540" cy="110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16667E-7 -7.40741E-7 L -0.08542 -7.40741E-7 " pathEditMode="relative" rAng="0" ptsTypes="AA">
                                      <p:cBhvr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0.09218 -7.40741E-7 " pathEditMode="relative" rAng="0" ptsTypes="AA">
                                      <p:cBhvr>
                                        <p:cTn id="1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42239" y="66802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我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45" y="574"/>
              <a:ext cx="16490" cy="9649"/>
              <a:chOff x="524" y="576"/>
              <a:chExt cx="16490" cy="9649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5" y="498"/>
              <a:ext cx="540" cy="1108"/>
              <a:chOff x="452" y="499"/>
              <a:chExt cx="540" cy="110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65901" y="169022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决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5" name="组合 4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45" y="574"/>
              <a:ext cx="16490" cy="9649"/>
              <a:chOff x="524" y="576"/>
              <a:chExt cx="16490" cy="9649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5" y="498"/>
              <a:ext cx="540" cy="1108"/>
              <a:chOff x="452" y="499"/>
              <a:chExt cx="540" cy="110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877439" y="316230"/>
            <a:ext cx="14157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经典粗宋简" panose="02010609000101010101" charset="-122"/>
              </a:rPr>
              <a:t>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9400" y="308610"/>
            <a:ext cx="11630660" cy="6249670"/>
            <a:chOff x="440" y="486"/>
            <a:chExt cx="18316" cy="9842"/>
          </a:xfrm>
        </p:grpSpPr>
        <p:grpSp>
          <p:nvGrpSpPr>
            <p:cNvPr id="4" name="组合 3"/>
            <p:cNvGrpSpPr/>
            <p:nvPr/>
          </p:nvGrpSpPr>
          <p:grpSpPr>
            <a:xfrm>
              <a:off x="2194" y="574"/>
              <a:ext cx="16491" cy="9650"/>
              <a:chOff x="2194" y="575"/>
              <a:chExt cx="16491" cy="965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7666" y="10225"/>
                <a:ext cx="1019" cy="0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194" y="576"/>
                <a:ext cx="16491" cy="1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18673" y="575"/>
                <a:ext cx="12" cy="9649"/>
              </a:xfrm>
              <a:prstGeom prst="line">
                <a:avLst/>
              </a:prstGeom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15536" y="486"/>
              <a:ext cx="3220" cy="1224"/>
              <a:chOff x="15536" y="487"/>
              <a:chExt cx="3220" cy="1224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15536" y="574"/>
                <a:ext cx="3221" cy="1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18685" y="487"/>
                <a:ext cx="3" cy="1225"/>
              </a:xfrm>
              <a:prstGeom prst="line">
                <a:avLst/>
              </a:prstGeom>
              <a:ln w="1270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8145" y="8512"/>
              <a:ext cx="540" cy="1816"/>
              <a:chOff x="18145" y="8513"/>
              <a:chExt cx="540" cy="1816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18145" y="10218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 flipV="1">
                <a:off x="18676" y="8513"/>
                <a:ext cx="9" cy="181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45" y="574"/>
              <a:ext cx="16490" cy="9649"/>
              <a:chOff x="524" y="576"/>
              <a:chExt cx="16490" cy="9649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24" y="576"/>
                <a:ext cx="1019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524" y="576"/>
                <a:ext cx="12" cy="9649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24" y="10225"/>
                <a:ext cx="16491" cy="1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55" y="498"/>
              <a:ext cx="540" cy="1108"/>
              <a:chOff x="452" y="499"/>
              <a:chExt cx="540" cy="1108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545" y="499"/>
                <a:ext cx="6" cy="1108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52" y="577"/>
                <a:ext cx="540" cy="6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440" y="8991"/>
              <a:ext cx="3220" cy="1225"/>
              <a:chOff x="440" y="8992"/>
              <a:chExt cx="3220" cy="1225"/>
            </a:xfrm>
          </p:grpSpPr>
          <p:cxnSp>
            <p:nvCxnSpPr>
              <p:cNvPr id="11" name="直接连接符 10"/>
              <p:cNvCxnSpPr/>
              <p:nvPr/>
            </p:nvCxnSpPr>
            <p:spPr>
              <a:xfrm flipV="1">
                <a:off x="542" y="8992"/>
                <a:ext cx="3" cy="1225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440" y="10217"/>
                <a:ext cx="3221" cy="1"/>
              </a:xfrm>
              <a:prstGeom prst="line">
                <a:avLst/>
              </a:prstGeom>
              <a:ln w="1270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00"/>
    </mc:Choice>
    <mc:Fallback xmlns="">
      <p:transition advClick="0" advTm="4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951562B-5799-49DD-9137-B70F99E9B03A}"/>
  <p:tag name="GENSWF_ADVANCE_TIME" val="5"/>
  <p:tag name="ISPRING_CUSTOM_TIMING_USED" val="1"/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85</Words>
  <Application>Microsoft Office PowerPoint</Application>
  <PresentationFormat>宽屏</PresentationFormat>
  <Paragraphs>56</Paragraphs>
  <Slides>18</Slides>
  <Notes>18</Notes>
  <HiddenSlides>1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等线</vt:lpstr>
      <vt:lpstr>文鼎中行書</vt:lpstr>
      <vt:lpstr>方正姚体</vt:lpstr>
      <vt:lpstr>经典粗宋简</vt:lpstr>
      <vt:lpstr>汉仪晓波折纸体简</vt:lpstr>
      <vt:lpstr>微软雅黑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邵云蛟</dc:creator>
  <cp:lastModifiedBy>YANGS</cp:lastModifiedBy>
  <cp:revision>35</cp:revision>
  <dcterms:created xsi:type="dcterms:W3CDTF">2017-05-04T09:32:00Z</dcterms:created>
  <dcterms:modified xsi:type="dcterms:W3CDTF">2018-05-03T13:42:42Z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