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5" r:id="rId2"/>
  </p:sldMasterIdLst>
  <p:notesMasterIdLst>
    <p:notesMasterId r:id="rId38"/>
  </p:notesMasterIdLst>
  <p:sldIdLst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8" r:id="rId16"/>
    <p:sldId id="332" r:id="rId17"/>
    <p:sldId id="309" r:id="rId18"/>
    <p:sldId id="315" r:id="rId19"/>
    <p:sldId id="310" r:id="rId20"/>
    <p:sldId id="316" r:id="rId21"/>
    <p:sldId id="317" r:id="rId22"/>
    <p:sldId id="324" r:id="rId23"/>
    <p:sldId id="328" r:id="rId24"/>
    <p:sldId id="318" r:id="rId25"/>
    <p:sldId id="311" r:id="rId26"/>
    <p:sldId id="323" r:id="rId27"/>
    <p:sldId id="329" r:id="rId28"/>
    <p:sldId id="262" r:id="rId29"/>
    <p:sldId id="269" r:id="rId30"/>
    <p:sldId id="326" r:id="rId31"/>
    <p:sldId id="325" r:id="rId32"/>
    <p:sldId id="312" r:id="rId33"/>
    <p:sldId id="319" r:id="rId34"/>
    <p:sldId id="327" r:id="rId35"/>
    <p:sldId id="276" r:id="rId36"/>
    <p:sldId id="349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4" pos="551" userDrawn="1">
          <p15:clr>
            <a:srgbClr val="A4A3A4"/>
          </p15:clr>
        </p15:guide>
        <p15:guide id="6" orient="horz" pos="2115" userDrawn="1">
          <p15:clr>
            <a:srgbClr val="A4A3A4"/>
          </p15:clr>
        </p15:guide>
        <p15:guide id="7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A59B"/>
    <a:srgbClr val="F4F4F0"/>
    <a:srgbClr val="00CBD0"/>
    <a:srgbClr val="2D4997"/>
    <a:srgbClr val="2A49A2"/>
    <a:srgbClr val="013E82"/>
    <a:srgbClr val="003A7B"/>
    <a:srgbClr val="D90944"/>
    <a:srgbClr val="3362AF"/>
    <a:srgbClr val="D10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94" autoAdjust="0"/>
  </p:normalViewPr>
  <p:slideViewPr>
    <p:cSldViewPr snapToGrid="0">
      <p:cViewPr varScale="1">
        <p:scale>
          <a:sx n="70" d="100"/>
          <a:sy n="70" d="100"/>
        </p:scale>
        <p:origin x="720" y="66"/>
      </p:cViewPr>
      <p:guideLst>
        <p:guide pos="3840"/>
        <p:guide pos="551"/>
        <p:guide orient="horz" pos="2115"/>
        <p:guide pos="7129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99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B2E5B-1A0B-4F0A-9547-4FB8D13F2C5F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3CF89-91F4-45FB-A589-58532703FC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9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0119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707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233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269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562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188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8643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183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09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3521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21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0408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2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233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54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36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776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661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947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12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085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63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78125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33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4195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217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33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5119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977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341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37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365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3CF89-91F4-45FB-A589-58532703FCA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172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5F9547F-2D8A-44B2-B1F2-04ACFE0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EC5B7-F10E-492A-B55E-9EDD609CDEBB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18B8506-6EAB-495F-8603-91DD0E0C8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F606A0C-B142-4DCB-89F7-D42F64908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A6D37-EFD1-4876-B075-1E8AB1800C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1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4AB545-A643-47EB-BFC2-17815E14E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FA99B24-6726-4719-BA7E-96A12F05F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D26F04C-82A4-45B9-8ECD-4B84859A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AD4858-4CC8-49D9-9B6E-3F5786926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D882270-99F0-4F10-8A04-81DB2126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0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887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ChangeAspect="1"/>
          </p:cNvSpPr>
          <p:nvPr userDrawn="1"/>
        </p:nvSpPr>
        <p:spPr>
          <a:xfrm>
            <a:off x="-11906" y="460375"/>
            <a:ext cx="676275" cy="448198"/>
          </a:xfrm>
          <a:prstGeom prst="homePlate">
            <a:avLst>
              <a:gd name="adj" fmla="val 39204"/>
            </a:avLst>
          </a:prstGeom>
          <a:pattFill prst="wd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标题 1"/>
          <p:cNvSpPr>
            <a:spLocks noGrp="1"/>
          </p:cNvSpPr>
          <p:nvPr>
            <p:ph type="title" hasCustomPrompt="1"/>
          </p:nvPr>
        </p:nvSpPr>
        <p:spPr>
          <a:xfrm>
            <a:off x="859182" y="502921"/>
            <a:ext cx="4512918" cy="454960"/>
          </a:xfrm>
        </p:spPr>
        <p:txBody>
          <a:bodyPr>
            <a:noAutofit/>
          </a:bodyPr>
          <a:lstStyle>
            <a:lvl1pPr>
              <a:defRPr sz="3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9" name="任意多边形 8"/>
          <p:cNvSpPr>
            <a:spLocks noChangeAspect="1"/>
          </p:cNvSpPr>
          <p:nvPr userDrawn="1"/>
        </p:nvSpPr>
        <p:spPr>
          <a:xfrm>
            <a:off x="564358" y="460375"/>
            <a:ext cx="242886" cy="448198"/>
          </a:xfrm>
          <a:prstGeom prst="chevron">
            <a:avLst>
              <a:gd name="adj" fmla="val 72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8"/>
          <p:cNvSpPr>
            <a:spLocks noChangeAspect="1"/>
          </p:cNvSpPr>
          <p:nvPr userDrawn="1"/>
        </p:nvSpPr>
        <p:spPr>
          <a:xfrm>
            <a:off x="647702" y="460375"/>
            <a:ext cx="242886" cy="448198"/>
          </a:xfrm>
          <a:prstGeom prst="chevron">
            <a:avLst>
              <a:gd name="adj" fmla="val 729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90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CD1E-9928-481D-B1B1-402753E19CFA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87BF-38E2-4F13-BCE4-807B4F764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01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4AB545-A643-47EB-BFC2-17815E14E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FA99B24-6726-4719-BA7E-96A12F05F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D26F04C-82A4-45B9-8ECD-4B84859A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AD4858-4CC8-49D9-9B6E-3F5786926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D882270-99F0-4F10-8A04-81DB2126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48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C80698C2-5F65-4555-BEE5-EE0A714FE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58ACF4F-7EE6-4624-9EDD-3942E6D9F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A193E2E-EC78-4906-B0B1-24A51A33B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EC5B7-F10E-492A-B55E-9EDD609CDEBB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5978A98-7C5A-42C2-851A-E0C68FBFB2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4B4122-E545-465A-ADE5-B7F6B447EC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A6D37-EFD1-4876-B075-1E8AB1800C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7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8CD1E-9928-481D-B1B1-402753E19CFA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387BF-38E2-4F13-BCE4-807B4F764AF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601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09"/>
          <p:cNvSpPr>
            <a:spLocks noEditPoints="1" noChangeArrowheads="1"/>
          </p:cNvSpPr>
          <p:nvPr/>
        </p:nvSpPr>
        <p:spPr bwMode="auto">
          <a:xfrm>
            <a:off x="2360601" y="94984"/>
            <a:ext cx="7470798" cy="3711208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1">
              <a:lumMod val="85000"/>
              <a:alpha val="37000"/>
            </a:schemeClr>
          </a:solidFill>
          <a:ln>
            <a:noFill/>
          </a:ln>
        </p:spPr>
        <p:txBody>
          <a:bodyPr lIns="130893" tIns="65447" rIns="130893" bIns="65447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1200" y="3319463"/>
            <a:ext cx="12189600" cy="3535362"/>
          </a:xfrm>
          <a:custGeom>
            <a:avLst/>
            <a:gdLst>
              <a:gd name="T0" fmla="*/ 0 w 3840"/>
              <a:gd name="T1" fmla="*/ 3 h 1113"/>
              <a:gd name="T2" fmla="*/ 996 w 3840"/>
              <a:gd name="T3" fmla="*/ 3 h 1113"/>
              <a:gd name="T4" fmla="*/ 1920 w 3840"/>
              <a:gd name="T5" fmla="*/ 185 h 1113"/>
              <a:gd name="T6" fmla="*/ 2760 w 3840"/>
              <a:gd name="T7" fmla="*/ 3 h 1113"/>
              <a:gd name="T8" fmla="*/ 3840 w 3840"/>
              <a:gd name="T9" fmla="*/ 3 h 1113"/>
              <a:gd name="T10" fmla="*/ 3840 w 3840"/>
              <a:gd name="T11" fmla="*/ 1113 h 1113"/>
              <a:gd name="T12" fmla="*/ 0 w 3840"/>
              <a:gd name="T13" fmla="*/ 1113 h 1113"/>
              <a:gd name="T14" fmla="*/ 0 w 3840"/>
              <a:gd name="T15" fmla="*/ 3 h 1113"/>
              <a:gd name="T16" fmla="*/ 0 w 3840"/>
              <a:gd name="T17" fmla="*/ 3 h 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40" h="1113">
                <a:moveTo>
                  <a:pt x="0" y="3"/>
                </a:moveTo>
                <a:cubicBezTo>
                  <a:pt x="996" y="3"/>
                  <a:pt x="996" y="3"/>
                  <a:pt x="996" y="3"/>
                </a:cubicBezTo>
                <a:cubicBezTo>
                  <a:pt x="1433" y="0"/>
                  <a:pt x="1722" y="57"/>
                  <a:pt x="1920" y="185"/>
                </a:cubicBezTo>
                <a:cubicBezTo>
                  <a:pt x="2128" y="50"/>
                  <a:pt x="2430" y="3"/>
                  <a:pt x="2760" y="3"/>
                </a:cubicBezTo>
                <a:cubicBezTo>
                  <a:pt x="3840" y="3"/>
                  <a:pt x="3840" y="3"/>
                  <a:pt x="3840" y="3"/>
                </a:cubicBezTo>
                <a:cubicBezTo>
                  <a:pt x="3840" y="1113"/>
                  <a:pt x="3840" y="1113"/>
                  <a:pt x="3840" y="1113"/>
                </a:cubicBezTo>
                <a:cubicBezTo>
                  <a:pt x="0" y="1113"/>
                  <a:pt x="0" y="1113"/>
                  <a:pt x="0" y="111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762" y="1903413"/>
            <a:ext cx="12182476" cy="2000250"/>
            <a:chOff x="6350" y="1903413"/>
            <a:chExt cx="12182476" cy="2000250"/>
          </a:xfrm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6350" y="2878138"/>
              <a:ext cx="6091238" cy="1025525"/>
            </a:xfrm>
            <a:custGeom>
              <a:avLst/>
              <a:gdLst>
                <a:gd name="T0" fmla="*/ 1920 w 1920"/>
                <a:gd name="T1" fmla="*/ 323 h 323"/>
                <a:gd name="T2" fmla="*/ 1209 w 1920"/>
                <a:gd name="T3" fmla="*/ 38 h 323"/>
                <a:gd name="T4" fmla="*/ 0 w 1920"/>
                <a:gd name="T5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323">
                  <a:moveTo>
                    <a:pt x="1920" y="323"/>
                  </a:moveTo>
                  <a:cubicBezTo>
                    <a:pt x="1742" y="142"/>
                    <a:pt x="1510" y="77"/>
                    <a:pt x="1209" y="38"/>
                  </a:cubicBezTo>
                  <a:cubicBezTo>
                    <a:pt x="928" y="2"/>
                    <a:pt x="495" y="0"/>
                    <a:pt x="0" y="86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6350" y="3068638"/>
              <a:ext cx="6091238" cy="835025"/>
            </a:xfrm>
            <a:custGeom>
              <a:avLst/>
              <a:gdLst>
                <a:gd name="T0" fmla="*/ 1920 w 1920"/>
                <a:gd name="T1" fmla="*/ 263 h 263"/>
                <a:gd name="T2" fmla="*/ 1155 w 1920"/>
                <a:gd name="T3" fmla="*/ 28 h 263"/>
                <a:gd name="T4" fmla="*/ 0 w 1920"/>
                <a:gd name="T5" fmla="*/ 5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263">
                  <a:moveTo>
                    <a:pt x="1920" y="263"/>
                  </a:moveTo>
                  <a:cubicBezTo>
                    <a:pt x="1671" y="92"/>
                    <a:pt x="1458" y="53"/>
                    <a:pt x="1155" y="28"/>
                  </a:cubicBezTo>
                  <a:cubicBezTo>
                    <a:pt x="807" y="0"/>
                    <a:pt x="479" y="6"/>
                    <a:pt x="0" y="59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6097588" y="3068638"/>
              <a:ext cx="6091238" cy="835025"/>
            </a:xfrm>
            <a:custGeom>
              <a:avLst/>
              <a:gdLst>
                <a:gd name="T0" fmla="*/ 0 w 1920"/>
                <a:gd name="T1" fmla="*/ 263 h 263"/>
                <a:gd name="T2" fmla="*/ 764 w 1920"/>
                <a:gd name="T3" fmla="*/ 28 h 263"/>
                <a:gd name="T4" fmla="*/ 1920 w 1920"/>
                <a:gd name="T5" fmla="*/ 5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263">
                  <a:moveTo>
                    <a:pt x="0" y="263"/>
                  </a:moveTo>
                  <a:cubicBezTo>
                    <a:pt x="249" y="92"/>
                    <a:pt x="462" y="53"/>
                    <a:pt x="764" y="28"/>
                  </a:cubicBezTo>
                  <a:cubicBezTo>
                    <a:pt x="1112" y="0"/>
                    <a:pt x="1441" y="6"/>
                    <a:pt x="1920" y="59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46075" y="2484438"/>
              <a:ext cx="5751513" cy="1419225"/>
            </a:xfrm>
            <a:custGeom>
              <a:avLst/>
              <a:gdLst>
                <a:gd name="T0" fmla="*/ 1813 w 1813"/>
                <a:gd name="T1" fmla="*/ 447 h 447"/>
                <a:gd name="T2" fmla="*/ 1000 w 1813"/>
                <a:gd name="T3" fmla="*/ 42 h 447"/>
                <a:gd name="T4" fmla="*/ 0 w 1813"/>
                <a:gd name="T5" fmla="*/ 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3" h="447">
                  <a:moveTo>
                    <a:pt x="1813" y="447"/>
                  </a:moveTo>
                  <a:cubicBezTo>
                    <a:pt x="1682" y="209"/>
                    <a:pt x="1314" y="90"/>
                    <a:pt x="1000" y="42"/>
                  </a:cubicBezTo>
                  <a:cubicBezTo>
                    <a:pt x="723" y="0"/>
                    <a:pt x="385" y="9"/>
                    <a:pt x="0" y="8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65175" y="1903413"/>
              <a:ext cx="5332413" cy="2000250"/>
            </a:xfrm>
            <a:custGeom>
              <a:avLst/>
              <a:gdLst>
                <a:gd name="T0" fmla="*/ 1681 w 1681"/>
                <a:gd name="T1" fmla="*/ 630 h 630"/>
                <a:gd name="T2" fmla="*/ 891 w 1681"/>
                <a:gd name="T3" fmla="*/ 85 h 630"/>
                <a:gd name="T4" fmla="*/ 0 w 1681"/>
                <a:gd name="T5" fmla="*/ 2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1" h="630">
                  <a:moveTo>
                    <a:pt x="1681" y="630"/>
                  </a:moveTo>
                  <a:cubicBezTo>
                    <a:pt x="1557" y="313"/>
                    <a:pt x="1212" y="170"/>
                    <a:pt x="891" y="85"/>
                  </a:cubicBezTo>
                  <a:cubicBezTo>
                    <a:pt x="620" y="13"/>
                    <a:pt x="311" y="0"/>
                    <a:pt x="0" y="2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6097588" y="2878138"/>
              <a:ext cx="6091238" cy="1025525"/>
            </a:xfrm>
            <a:custGeom>
              <a:avLst/>
              <a:gdLst>
                <a:gd name="T0" fmla="*/ 0 w 1920"/>
                <a:gd name="T1" fmla="*/ 323 h 323"/>
                <a:gd name="T2" fmla="*/ 710 w 1920"/>
                <a:gd name="T3" fmla="*/ 38 h 323"/>
                <a:gd name="T4" fmla="*/ 1920 w 1920"/>
                <a:gd name="T5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323">
                  <a:moveTo>
                    <a:pt x="0" y="323"/>
                  </a:moveTo>
                  <a:cubicBezTo>
                    <a:pt x="178" y="142"/>
                    <a:pt x="410" y="77"/>
                    <a:pt x="710" y="38"/>
                  </a:cubicBezTo>
                  <a:cubicBezTo>
                    <a:pt x="992" y="2"/>
                    <a:pt x="1425" y="0"/>
                    <a:pt x="1920" y="86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6097588" y="2484438"/>
              <a:ext cx="5751513" cy="1419225"/>
            </a:xfrm>
            <a:custGeom>
              <a:avLst/>
              <a:gdLst>
                <a:gd name="T0" fmla="*/ 0 w 1813"/>
                <a:gd name="T1" fmla="*/ 447 h 447"/>
                <a:gd name="T2" fmla="*/ 813 w 1813"/>
                <a:gd name="T3" fmla="*/ 42 h 447"/>
                <a:gd name="T4" fmla="*/ 1813 w 1813"/>
                <a:gd name="T5" fmla="*/ 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3" h="447">
                  <a:moveTo>
                    <a:pt x="0" y="447"/>
                  </a:moveTo>
                  <a:cubicBezTo>
                    <a:pt x="130" y="209"/>
                    <a:pt x="498" y="90"/>
                    <a:pt x="813" y="42"/>
                  </a:cubicBezTo>
                  <a:cubicBezTo>
                    <a:pt x="1090" y="0"/>
                    <a:pt x="1428" y="9"/>
                    <a:pt x="1813" y="8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097588" y="1903413"/>
              <a:ext cx="5332413" cy="2000250"/>
            </a:xfrm>
            <a:custGeom>
              <a:avLst/>
              <a:gdLst>
                <a:gd name="T0" fmla="*/ 0 w 1681"/>
                <a:gd name="T1" fmla="*/ 630 h 630"/>
                <a:gd name="T2" fmla="*/ 790 w 1681"/>
                <a:gd name="T3" fmla="*/ 85 h 630"/>
                <a:gd name="T4" fmla="*/ 1681 w 1681"/>
                <a:gd name="T5" fmla="*/ 2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1" h="630">
                  <a:moveTo>
                    <a:pt x="0" y="630"/>
                  </a:moveTo>
                  <a:cubicBezTo>
                    <a:pt x="124" y="313"/>
                    <a:pt x="469" y="170"/>
                    <a:pt x="790" y="85"/>
                  </a:cubicBezTo>
                  <a:cubicBezTo>
                    <a:pt x="1060" y="13"/>
                    <a:pt x="1369" y="0"/>
                    <a:pt x="1681" y="2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pic>
        <p:nvPicPr>
          <p:cNvPr id="30" name="Soundtrack - Once Upon A Time In Africa (《马达加斯加2：逃往非洲》电影主题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29786" y="21433"/>
            <a:ext cx="609600" cy="6096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711698" y="5965997"/>
            <a:ext cx="2768602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答辩人：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XXX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      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2A9B4">
                  <a:lumMod val="20000"/>
                  <a:lumOff val="80000"/>
                </a:srgbClr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指导老师：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孙教授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907374" y="3937853"/>
            <a:ext cx="637725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4C89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开题报告毕业答辩</a:t>
            </a:r>
          </a:p>
        </p:txBody>
      </p:sp>
      <p:sp>
        <p:nvSpPr>
          <p:cNvPr id="34" name="TextBox 32"/>
          <p:cNvSpPr txBox="1"/>
          <p:nvPr/>
        </p:nvSpPr>
        <p:spPr>
          <a:xfrm>
            <a:off x="3442990" y="4957484"/>
            <a:ext cx="530601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234C8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北京大学工商管理院 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rgbClr val="234C8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18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234C8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届 研究生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983" y="683203"/>
            <a:ext cx="1895848" cy="189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5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5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6" grpId="0" animBg="1"/>
      <p:bldP spid="19" grpId="0" animBg="1"/>
      <p:bldP spid="31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标题 8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46" name="TextBox 19"/>
          <p:cNvSpPr txBox="1"/>
          <p:nvPr/>
        </p:nvSpPr>
        <p:spPr>
          <a:xfrm>
            <a:off x="891016" y="4875377"/>
            <a:ext cx="662052" cy="662052"/>
          </a:xfrm>
          <a:prstGeom prst="roundRect">
            <a:avLst>
              <a:gd name="adj" fmla="val 25299"/>
            </a:avLst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TextBox 28"/>
          <p:cNvSpPr txBox="1"/>
          <p:nvPr/>
        </p:nvSpPr>
        <p:spPr>
          <a:xfrm>
            <a:off x="1895742" y="467532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48" name="TextBox 29"/>
          <p:cNvSpPr txBox="1"/>
          <p:nvPr/>
        </p:nvSpPr>
        <p:spPr>
          <a:xfrm>
            <a:off x="1895743" y="5189884"/>
            <a:ext cx="2294502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9" name="TextBox 19"/>
          <p:cNvSpPr txBox="1"/>
          <p:nvPr/>
        </p:nvSpPr>
        <p:spPr>
          <a:xfrm>
            <a:off x="891016" y="2116449"/>
            <a:ext cx="662052" cy="662052"/>
          </a:xfrm>
          <a:prstGeom prst="roundRect">
            <a:avLst>
              <a:gd name="adj" fmla="val 26738"/>
            </a:avLst>
          </a:prstGeom>
          <a:solidFill>
            <a:schemeClr val="accent2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TextBox 28"/>
          <p:cNvSpPr txBox="1"/>
          <p:nvPr/>
        </p:nvSpPr>
        <p:spPr>
          <a:xfrm>
            <a:off x="1895742" y="1865770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51" name="TextBox 29"/>
          <p:cNvSpPr txBox="1"/>
          <p:nvPr/>
        </p:nvSpPr>
        <p:spPr>
          <a:xfrm>
            <a:off x="1895743" y="2380332"/>
            <a:ext cx="2294502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6" name="TextBox 19"/>
          <p:cNvSpPr txBox="1"/>
          <p:nvPr/>
        </p:nvSpPr>
        <p:spPr>
          <a:xfrm>
            <a:off x="7881098" y="4924809"/>
            <a:ext cx="662052" cy="662052"/>
          </a:xfrm>
          <a:prstGeom prst="roundRect">
            <a:avLst>
              <a:gd name="adj" fmla="val 28177"/>
            </a:avLst>
          </a:prstGeom>
          <a:solidFill>
            <a:schemeClr val="accent2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TextBox 28"/>
          <p:cNvSpPr txBox="1"/>
          <p:nvPr/>
        </p:nvSpPr>
        <p:spPr>
          <a:xfrm>
            <a:off x="8800662" y="467532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58" name="TextBox 29"/>
          <p:cNvSpPr txBox="1"/>
          <p:nvPr/>
        </p:nvSpPr>
        <p:spPr>
          <a:xfrm>
            <a:off x="8800662" y="5189884"/>
            <a:ext cx="2349938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9" name="TextBox 19"/>
          <p:cNvSpPr txBox="1"/>
          <p:nvPr/>
        </p:nvSpPr>
        <p:spPr>
          <a:xfrm>
            <a:off x="7881098" y="2116449"/>
            <a:ext cx="662052" cy="662052"/>
          </a:xfrm>
          <a:prstGeom prst="roundRect">
            <a:avLst>
              <a:gd name="adj" fmla="val 23861"/>
            </a:avLst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TextBox 28"/>
          <p:cNvSpPr txBox="1"/>
          <p:nvPr/>
        </p:nvSpPr>
        <p:spPr>
          <a:xfrm>
            <a:off x="8800662" y="1865770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61" name="TextBox 29"/>
          <p:cNvSpPr txBox="1"/>
          <p:nvPr/>
        </p:nvSpPr>
        <p:spPr>
          <a:xfrm>
            <a:off x="8800663" y="2380332"/>
            <a:ext cx="2309450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23759" y="3130550"/>
            <a:ext cx="1804599" cy="1687852"/>
            <a:chOff x="6323759" y="3206750"/>
            <a:chExt cx="1804599" cy="1687852"/>
          </a:xfrm>
        </p:grpSpPr>
        <p:sp>
          <p:nvSpPr>
            <p:cNvPr id="30" name="任意多边形 29"/>
            <p:cNvSpPr/>
            <p:nvPr/>
          </p:nvSpPr>
          <p:spPr>
            <a:xfrm rot="2700000">
              <a:off x="6966965" y="3232372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8100000">
              <a:off x="6323759" y="3962089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51698" y="4102574"/>
            <a:ext cx="1684621" cy="1804599"/>
            <a:chOff x="5151698" y="4178774"/>
            <a:chExt cx="1684621" cy="1804599"/>
          </a:xfrm>
        </p:grpSpPr>
        <p:sp>
          <p:nvSpPr>
            <p:cNvPr id="37" name="任意多边形 36"/>
            <p:cNvSpPr/>
            <p:nvPr/>
          </p:nvSpPr>
          <p:spPr>
            <a:xfrm rot="8100000">
              <a:off x="6242150" y="4843707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13500000">
              <a:off x="4715655" y="4614817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52553" y="2909991"/>
            <a:ext cx="1804599" cy="1705143"/>
            <a:chOff x="4052553" y="2986191"/>
            <a:chExt cx="1804599" cy="1705143"/>
          </a:xfrm>
        </p:grpSpPr>
        <p:sp>
          <p:nvSpPr>
            <p:cNvPr id="40" name="任意多边形 39"/>
            <p:cNvSpPr/>
            <p:nvPr/>
          </p:nvSpPr>
          <p:spPr>
            <a:xfrm rot="13500000">
              <a:off x="4634046" y="4122787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8900000">
              <a:off x="4052553" y="2986191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44592" y="1838511"/>
            <a:ext cx="1698890" cy="1804599"/>
            <a:chOff x="5344592" y="1914711"/>
            <a:chExt cx="1698890" cy="1804599"/>
          </a:xfrm>
        </p:grpSpPr>
        <p:sp>
          <p:nvSpPr>
            <p:cNvPr id="33" name="任意多边形 32"/>
            <p:cNvSpPr/>
            <p:nvPr/>
          </p:nvSpPr>
          <p:spPr>
            <a:xfrm rot="2700000">
              <a:off x="5674926" y="2350754"/>
              <a:ext cx="1804599" cy="932513"/>
            </a:xfrm>
            <a:custGeom>
              <a:avLst/>
              <a:gdLst>
                <a:gd name="connsiteX0" fmla="*/ 1228726 w 1804599"/>
                <a:gd name="connsiteY0" fmla="*/ 0 h 932513"/>
                <a:gd name="connsiteX1" fmla="*/ 1804599 w 1804599"/>
                <a:gd name="connsiteY1" fmla="*/ 466257 h 932513"/>
                <a:gd name="connsiteX2" fmla="*/ 1228726 w 1804599"/>
                <a:gd name="connsiteY2" fmla="*/ 932513 h 932513"/>
                <a:gd name="connsiteX3" fmla="*/ 1228726 w 1804599"/>
                <a:gd name="connsiteY3" fmla="*/ 737719 h 932513"/>
                <a:gd name="connsiteX4" fmla="*/ 0 w 1804599"/>
                <a:gd name="connsiteY4" fmla="*/ 737719 h 932513"/>
                <a:gd name="connsiteX5" fmla="*/ 0 w 1804599"/>
                <a:gd name="connsiteY5" fmla="*/ 733905 h 932513"/>
                <a:gd name="connsiteX6" fmla="*/ 539111 w 1804599"/>
                <a:gd name="connsiteY6" fmla="*/ 194794 h 932513"/>
                <a:gd name="connsiteX7" fmla="*/ 1228726 w 1804599"/>
                <a:gd name="connsiteY7" fmla="*/ 194794 h 93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599" h="932513">
                  <a:moveTo>
                    <a:pt x="1228726" y="0"/>
                  </a:moveTo>
                  <a:lnTo>
                    <a:pt x="1804599" y="466257"/>
                  </a:lnTo>
                  <a:lnTo>
                    <a:pt x="1228726" y="932513"/>
                  </a:lnTo>
                  <a:lnTo>
                    <a:pt x="1228726" y="737719"/>
                  </a:lnTo>
                  <a:lnTo>
                    <a:pt x="0" y="737719"/>
                  </a:lnTo>
                  <a:lnTo>
                    <a:pt x="0" y="733905"/>
                  </a:lnTo>
                  <a:lnTo>
                    <a:pt x="539111" y="194794"/>
                  </a:lnTo>
                  <a:lnTo>
                    <a:pt x="1228726" y="194794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8900000">
              <a:off x="5344592" y="2494161"/>
              <a:ext cx="594169" cy="542925"/>
            </a:xfrm>
            <a:custGeom>
              <a:avLst/>
              <a:gdLst>
                <a:gd name="connsiteX0" fmla="*/ 0 w 594169"/>
                <a:gd name="connsiteY0" fmla="*/ 0 h 542925"/>
                <a:gd name="connsiteX1" fmla="*/ 594169 w 594169"/>
                <a:gd name="connsiteY1" fmla="*/ 0 h 542925"/>
                <a:gd name="connsiteX2" fmla="*/ 594169 w 594169"/>
                <a:gd name="connsiteY2" fmla="*/ 542925 h 542925"/>
                <a:gd name="connsiteX3" fmla="*/ 7 w 594169"/>
                <a:gd name="connsiteY3" fmla="*/ 542925 h 542925"/>
                <a:gd name="connsiteX4" fmla="*/ 335287 w 594169"/>
                <a:gd name="connsiteY4" fmla="*/ 27146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169" h="542925">
                  <a:moveTo>
                    <a:pt x="0" y="0"/>
                  </a:moveTo>
                  <a:lnTo>
                    <a:pt x="594169" y="0"/>
                  </a:lnTo>
                  <a:lnTo>
                    <a:pt x="594169" y="542925"/>
                  </a:lnTo>
                  <a:lnTo>
                    <a:pt x="7" y="542925"/>
                  </a:lnTo>
                  <a:lnTo>
                    <a:pt x="335287" y="2714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011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  <p:bldP spid="49" grpId="0" animBg="1"/>
      <p:bldP spid="50" grpId="0"/>
      <p:bldP spid="51" grpId="0"/>
      <p:bldP spid="56" grpId="0" animBg="1"/>
      <p:bldP spid="57" grpId="0"/>
      <p:bldP spid="58" grpId="0"/>
      <p:bldP spid="59" grpId="0" animBg="1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61746" y="3421223"/>
            <a:ext cx="760252" cy="760252"/>
            <a:chOff x="761746" y="3421223"/>
            <a:chExt cx="760252" cy="760252"/>
          </a:xfrm>
        </p:grpSpPr>
        <p:sp>
          <p:nvSpPr>
            <p:cNvPr id="69" name="椭圆 68"/>
            <p:cNvSpPr/>
            <p:nvPr/>
          </p:nvSpPr>
          <p:spPr>
            <a:xfrm>
              <a:off x="761746" y="3421223"/>
              <a:ext cx="760252" cy="76025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960692" y="3620169"/>
              <a:ext cx="362360" cy="362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实验步骤</a:t>
            </a:r>
          </a:p>
        </p:txBody>
      </p:sp>
      <p:sp>
        <p:nvSpPr>
          <p:cNvPr id="5" name="矩形 4"/>
          <p:cNvSpPr/>
          <p:nvPr/>
        </p:nvSpPr>
        <p:spPr>
          <a:xfrm>
            <a:off x="2454706" y="4607700"/>
            <a:ext cx="1314206" cy="581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Step 01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43509" y="2125204"/>
            <a:ext cx="596726" cy="5967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Start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62219" y="4605163"/>
            <a:ext cx="1314206" cy="581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Step 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03949" y="1146106"/>
            <a:ext cx="1314206" cy="581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Step 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97169" y="1146106"/>
            <a:ext cx="1314206" cy="581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Step 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829138" y="4886303"/>
            <a:ext cx="596726" cy="5967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Finish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38" name="TextBox 28"/>
          <p:cNvSpPr txBox="1"/>
          <p:nvPr/>
        </p:nvSpPr>
        <p:spPr>
          <a:xfrm>
            <a:off x="4034387" y="167630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</a:t>
            </a:r>
          </a:p>
        </p:txBody>
      </p:sp>
      <p:sp>
        <p:nvSpPr>
          <p:cNvPr id="39" name="TextBox 29"/>
          <p:cNvSpPr txBox="1"/>
          <p:nvPr/>
        </p:nvSpPr>
        <p:spPr>
          <a:xfrm>
            <a:off x="3491935" y="2197962"/>
            <a:ext cx="3338234" cy="564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0" name="TextBox 28"/>
          <p:cNvSpPr txBox="1"/>
          <p:nvPr/>
        </p:nvSpPr>
        <p:spPr>
          <a:xfrm>
            <a:off x="8127607" y="167630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</a:t>
            </a:r>
          </a:p>
        </p:txBody>
      </p:sp>
      <p:sp>
        <p:nvSpPr>
          <p:cNvPr id="41" name="TextBox 29"/>
          <p:cNvSpPr txBox="1"/>
          <p:nvPr/>
        </p:nvSpPr>
        <p:spPr>
          <a:xfrm>
            <a:off x="7585155" y="2204870"/>
            <a:ext cx="3338234" cy="564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1985144" y="514380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</a:t>
            </a:r>
          </a:p>
        </p:txBody>
      </p:sp>
      <p:sp>
        <p:nvSpPr>
          <p:cNvPr id="43" name="TextBox 29"/>
          <p:cNvSpPr txBox="1"/>
          <p:nvPr/>
        </p:nvSpPr>
        <p:spPr>
          <a:xfrm>
            <a:off x="1442692" y="5665462"/>
            <a:ext cx="3338234" cy="564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4" name="TextBox 28"/>
          <p:cNvSpPr txBox="1"/>
          <p:nvPr/>
        </p:nvSpPr>
        <p:spPr>
          <a:xfrm>
            <a:off x="6092657" y="5100809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</a:t>
            </a:r>
          </a:p>
        </p:txBody>
      </p:sp>
      <p:sp>
        <p:nvSpPr>
          <p:cNvPr id="45" name="TextBox 29"/>
          <p:cNvSpPr txBox="1"/>
          <p:nvPr/>
        </p:nvSpPr>
        <p:spPr>
          <a:xfrm>
            <a:off x="5550205" y="5622469"/>
            <a:ext cx="3338234" cy="564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892954" y="3421223"/>
            <a:ext cx="760252" cy="760252"/>
            <a:chOff x="8892954" y="3421223"/>
            <a:chExt cx="760252" cy="760252"/>
          </a:xfrm>
        </p:grpSpPr>
        <p:sp>
          <p:nvSpPr>
            <p:cNvPr id="4" name="椭圆 3"/>
            <p:cNvSpPr/>
            <p:nvPr/>
          </p:nvSpPr>
          <p:spPr>
            <a:xfrm>
              <a:off x="8892954" y="3421223"/>
              <a:ext cx="760252" cy="76025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9091900" y="3620169"/>
              <a:ext cx="362360" cy="362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531127" y="3754915"/>
            <a:ext cx="1482621" cy="92868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946709" y="3620169"/>
            <a:ext cx="362360" cy="3623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9273080" y="2995297"/>
            <a:ext cx="0" cy="79621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839197" y="3421223"/>
            <a:ext cx="760252" cy="760252"/>
            <a:chOff x="6839197" y="3421223"/>
            <a:chExt cx="760252" cy="760252"/>
          </a:xfrm>
        </p:grpSpPr>
        <p:sp>
          <p:nvSpPr>
            <p:cNvPr id="47" name="椭圆 46"/>
            <p:cNvSpPr/>
            <p:nvPr/>
          </p:nvSpPr>
          <p:spPr>
            <a:xfrm>
              <a:off x="6839197" y="3421223"/>
              <a:ext cx="760252" cy="7602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7038143" y="3620169"/>
              <a:ext cx="362360" cy="3623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7580835" y="3754915"/>
            <a:ext cx="1620000" cy="9286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7219323" y="3801349"/>
            <a:ext cx="0" cy="79621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5440" y="3421223"/>
            <a:ext cx="760252" cy="760252"/>
            <a:chOff x="4785440" y="3421223"/>
            <a:chExt cx="760252" cy="760252"/>
          </a:xfrm>
        </p:grpSpPr>
        <p:sp>
          <p:nvSpPr>
            <p:cNvPr id="52" name="椭圆 51"/>
            <p:cNvSpPr/>
            <p:nvPr/>
          </p:nvSpPr>
          <p:spPr>
            <a:xfrm>
              <a:off x="4785440" y="3421223"/>
              <a:ext cx="760252" cy="76025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84386" y="3620169"/>
              <a:ext cx="362360" cy="3623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466106" y="3754915"/>
            <a:ext cx="1620000" cy="92868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5165566" y="2995297"/>
            <a:ext cx="0" cy="79621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31683" y="3421223"/>
            <a:ext cx="760252" cy="760252"/>
            <a:chOff x="2731683" y="3421223"/>
            <a:chExt cx="760252" cy="760252"/>
          </a:xfrm>
        </p:grpSpPr>
        <p:sp>
          <p:nvSpPr>
            <p:cNvPr id="57" name="椭圆 56"/>
            <p:cNvSpPr/>
            <p:nvPr/>
          </p:nvSpPr>
          <p:spPr>
            <a:xfrm>
              <a:off x="2731683" y="3421223"/>
              <a:ext cx="760252" cy="7602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2930629" y="3620169"/>
              <a:ext cx="362360" cy="3623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419107" y="3754915"/>
            <a:ext cx="1620000" cy="9286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3111809" y="3801349"/>
            <a:ext cx="0" cy="79621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381695" y="3754915"/>
            <a:ext cx="1620000" cy="92868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1141872" y="2995297"/>
            <a:ext cx="0" cy="79621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11127889" y="3801349"/>
            <a:ext cx="0" cy="79621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566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69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70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73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74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77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78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81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82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8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4" grpId="0" animBg="1"/>
          <p:bldP spid="26" grpId="0"/>
          <p:bldP spid="28" grpId="0"/>
          <p:bldP spid="30" grpId="0"/>
          <p:bldP spid="33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7" grpId="0" animBg="1"/>
          <p:bldP spid="36" grpId="0" animBg="1"/>
          <p:bldP spid="49" grpId="0" animBg="1"/>
          <p:bldP spid="54" grpId="0" animBg="1"/>
          <p:bldP spid="59" grpId="0" animBg="1"/>
          <p:bldP spid="7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8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4" grpId="0" animBg="1"/>
          <p:bldP spid="26" grpId="0"/>
          <p:bldP spid="28" grpId="0"/>
          <p:bldP spid="30" grpId="0"/>
          <p:bldP spid="33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7" grpId="0" animBg="1"/>
          <p:bldP spid="36" grpId="0" animBg="1"/>
          <p:bldP spid="49" grpId="0" animBg="1"/>
          <p:bldP spid="54" grpId="0" animBg="1"/>
          <p:bldP spid="59" grpId="0" animBg="1"/>
          <p:bldP spid="7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09"/>
          <p:cNvSpPr>
            <a:spLocks noEditPoints="1" noChangeArrowheads="1"/>
          </p:cNvSpPr>
          <p:nvPr/>
        </p:nvSpPr>
        <p:spPr bwMode="auto">
          <a:xfrm>
            <a:off x="4404127" y="1988707"/>
            <a:ext cx="6130088" cy="3045192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lIns="130893" tIns="65447" rIns="130893" bIns="65447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963654" y="1580472"/>
            <a:ext cx="1011034" cy="1011034"/>
            <a:chOff x="1253204" y="1971679"/>
            <a:chExt cx="2914645" cy="2914646"/>
          </a:xfrm>
        </p:grpSpPr>
        <p:sp>
          <p:nvSpPr>
            <p:cNvPr id="17" name="任意多边形 16"/>
            <p:cNvSpPr/>
            <p:nvPr/>
          </p:nvSpPr>
          <p:spPr>
            <a:xfrm rot="16200000">
              <a:off x="504147" y="2720736"/>
              <a:ext cx="2914646" cy="1416531"/>
            </a:xfrm>
            <a:custGeom>
              <a:avLst/>
              <a:gdLst>
                <a:gd name="connsiteX0" fmla="*/ 2914646 w 2914646"/>
                <a:gd name="connsiteY0" fmla="*/ 1416531 h 1416531"/>
                <a:gd name="connsiteX1" fmla="*/ 2697610 w 2914646"/>
                <a:gd name="connsiteY1" fmla="*/ 1416531 h 1416531"/>
                <a:gd name="connsiteX2" fmla="*/ 2693255 w 2914646"/>
                <a:gd name="connsiteY2" fmla="*/ 1330300 h 1416531"/>
                <a:gd name="connsiteX3" fmla="*/ 1457322 w 2914646"/>
                <a:gd name="connsiteY3" fmla="*/ 214974 h 1416531"/>
                <a:gd name="connsiteX4" fmla="*/ 221388 w 2914646"/>
                <a:gd name="connsiteY4" fmla="*/ 1330300 h 1416531"/>
                <a:gd name="connsiteX5" fmla="*/ 217034 w 2914646"/>
                <a:gd name="connsiteY5" fmla="*/ 1416531 h 1416531"/>
                <a:gd name="connsiteX6" fmla="*/ 0 w 2914646"/>
                <a:gd name="connsiteY6" fmla="*/ 1416531 h 1416531"/>
                <a:gd name="connsiteX7" fmla="*/ 5366 w 2914646"/>
                <a:gd name="connsiteY7" fmla="*/ 1310268 h 1416531"/>
                <a:gd name="connsiteX8" fmla="*/ 1457323 w 2914646"/>
                <a:gd name="connsiteY8" fmla="*/ 0 h 1416531"/>
                <a:gd name="connsiteX9" fmla="*/ 2909280 w 2914646"/>
                <a:gd name="connsiteY9" fmla="*/ 1310268 h 141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6" h="1416531">
                  <a:moveTo>
                    <a:pt x="2914646" y="1416531"/>
                  </a:moveTo>
                  <a:lnTo>
                    <a:pt x="2697610" y="1416531"/>
                  </a:lnTo>
                  <a:lnTo>
                    <a:pt x="2693255" y="1330300"/>
                  </a:lnTo>
                  <a:cubicBezTo>
                    <a:pt x="2629635" y="703838"/>
                    <a:pt x="2100568" y="214974"/>
                    <a:pt x="1457322" y="214974"/>
                  </a:cubicBezTo>
                  <a:cubicBezTo>
                    <a:pt x="814075" y="214974"/>
                    <a:pt x="285008" y="703838"/>
                    <a:pt x="221388" y="1330300"/>
                  </a:cubicBezTo>
                  <a:lnTo>
                    <a:pt x="217034" y="1416531"/>
                  </a:lnTo>
                  <a:lnTo>
                    <a:pt x="0" y="1416531"/>
                  </a:lnTo>
                  <a:lnTo>
                    <a:pt x="5366" y="1310268"/>
                  </a:lnTo>
                  <a:cubicBezTo>
                    <a:pt x="80107" y="574310"/>
                    <a:pt x="701646" y="0"/>
                    <a:pt x="1457323" y="0"/>
                  </a:cubicBezTo>
                  <a:cubicBezTo>
                    <a:pt x="2213000" y="0"/>
                    <a:pt x="2834540" y="574310"/>
                    <a:pt x="2909280" y="1310268"/>
                  </a:cubicBez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5400000" flipH="1">
              <a:off x="2002261" y="2720736"/>
              <a:ext cx="2914646" cy="1416531"/>
            </a:xfrm>
            <a:custGeom>
              <a:avLst/>
              <a:gdLst>
                <a:gd name="connsiteX0" fmla="*/ 2914646 w 2914646"/>
                <a:gd name="connsiteY0" fmla="*/ 1416531 h 1416531"/>
                <a:gd name="connsiteX1" fmla="*/ 2909280 w 2914646"/>
                <a:gd name="connsiteY1" fmla="*/ 1310268 h 1416531"/>
                <a:gd name="connsiteX2" fmla="*/ 1457323 w 2914646"/>
                <a:gd name="connsiteY2" fmla="*/ 0 h 1416531"/>
                <a:gd name="connsiteX3" fmla="*/ 5366 w 2914646"/>
                <a:gd name="connsiteY3" fmla="*/ 1310268 h 1416531"/>
                <a:gd name="connsiteX4" fmla="*/ 0 w 2914646"/>
                <a:gd name="connsiteY4" fmla="*/ 1416531 h 1416531"/>
                <a:gd name="connsiteX5" fmla="*/ 217034 w 2914646"/>
                <a:gd name="connsiteY5" fmla="*/ 1416531 h 1416531"/>
                <a:gd name="connsiteX6" fmla="*/ 221388 w 2914646"/>
                <a:gd name="connsiteY6" fmla="*/ 1330300 h 1416531"/>
                <a:gd name="connsiteX7" fmla="*/ 1457322 w 2914646"/>
                <a:gd name="connsiteY7" fmla="*/ 214974 h 1416531"/>
                <a:gd name="connsiteX8" fmla="*/ 2693255 w 2914646"/>
                <a:gd name="connsiteY8" fmla="*/ 1330300 h 1416531"/>
                <a:gd name="connsiteX9" fmla="*/ 2697610 w 2914646"/>
                <a:gd name="connsiteY9" fmla="*/ 1416531 h 141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6" h="1416531">
                  <a:moveTo>
                    <a:pt x="2914646" y="1416531"/>
                  </a:moveTo>
                  <a:lnTo>
                    <a:pt x="2909280" y="1310268"/>
                  </a:lnTo>
                  <a:cubicBezTo>
                    <a:pt x="2834540" y="574310"/>
                    <a:pt x="2213000" y="0"/>
                    <a:pt x="1457323" y="0"/>
                  </a:cubicBezTo>
                  <a:cubicBezTo>
                    <a:pt x="701646" y="0"/>
                    <a:pt x="80107" y="574310"/>
                    <a:pt x="5366" y="1310268"/>
                  </a:cubicBezTo>
                  <a:lnTo>
                    <a:pt x="0" y="1416531"/>
                  </a:lnTo>
                  <a:lnTo>
                    <a:pt x="217034" y="1416531"/>
                  </a:lnTo>
                  <a:lnTo>
                    <a:pt x="221388" y="1330300"/>
                  </a:lnTo>
                  <a:cubicBezTo>
                    <a:pt x="285008" y="703838"/>
                    <a:pt x="814075" y="214974"/>
                    <a:pt x="1457322" y="214974"/>
                  </a:cubicBezTo>
                  <a:cubicBezTo>
                    <a:pt x="2100568" y="214974"/>
                    <a:pt x="2629635" y="703838"/>
                    <a:pt x="2693255" y="1330300"/>
                  </a:cubicBezTo>
                  <a:lnTo>
                    <a:pt x="2697610" y="14165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19" name="AutoShape 51"/>
          <p:cNvSpPr>
            <a:spLocks noChangeArrowheads="1"/>
          </p:cNvSpPr>
          <p:nvPr/>
        </p:nvSpPr>
        <p:spPr bwMode="gray">
          <a:xfrm>
            <a:off x="5160847" y="3258745"/>
            <a:ext cx="4616648" cy="830997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论文基本内容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76617" y="1897748"/>
            <a:ext cx="585108" cy="566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67735" y="1759371"/>
            <a:ext cx="402872" cy="211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Part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47882" y="4449237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论文结构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650922" y="4449238"/>
            <a:ext cx="183597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论文基本内容</a:t>
            </a:r>
          </a:p>
        </p:txBody>
      </p:sp>
      <p:grpSp>
        <p:nvGrpSpPr>
          <p:cNvPr id="25" name="组合 24"/>
          <p:cNvGrpSpPr/>
          <p:nvPr/>
        </p:nvGrpSpPr>
        <p:grpSpPr>
          <a:xfrm flipH="1">
            <a:off x="1263563" y="1320306"/>
            <a:ext cx="2858034" cy="4381994"/>
            <a:chOff x="0" y="860425"/>
            <a:chExt cx="2795588" cy="4286250"/>
          </a:xfrm>
          <a:solidFill>
            <a:schemeClr val="accent1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0" y="860425"/>
              <a:ext cx="2674938" cy="4286250"/>
            </a:xfrm>
            <a:custGeom>
              <a:avLst/>
              <a:gdLst>
                <a:gd name="T0" fmla="*/ 0 w 7449"/>
                <a:gd name="T1" fmla="*/ 0 h 11906"/>
                <a:gd name="T2" fmla="*/ 7449 w 7449"/>
                <a:gd name="T3" fmla="*/ 4223 h 11906"/>
                <a:gd name="T4" fmla="*/ 0 w 7449"/>
                <a:gd name="T5" fmla="*/ 4223 h 11906"/>
                <a:gd name="T6" fmla="*/ 0 w 7449"/>
                <a:gd name="T7" fmla="*/ 0 h 11906"/>
                <a:gd name="T8" fmla="*/ 7449 w 7449"/>
                <a:gd name="T9" fmla="*/ 4302 h 11906"/>
                <a:gd name="T10" fmla="*/ 0 w 7449"/>
                <a:gd name="T11" fmla="*/ 8525 h 11906"/>
                <a:gd name="T12" fmla="*/ 0 w 7449"/>
                <a:gd name="T13" fmla="*/ 4302 h 11906"/>
                <a:gd name="T14" fmla="*/ 7449 w 7449"/>
                <a:gd name="T15" fmla="*/ 4302 h 11906"/>
                <a:gd name="T16" fmla="*/ 2857 w 7449"/>
                <a:gd name="T17" fmla="*/ 10038 h 11906"/>
                <a:gd name="T18" fmla="*/ 5 w 7449"/>
                <a:gd name="T19" fmla="*/ 11903 h 11906"/>
                <a:gd name="T20" fmla="*/ 0 w 7449"/>
                <a:gd name="T21" fmla="*/ 11906 h 11906"/>
                <a:gd name="T22" fmla="*/ 0 w 7449"/>
                <a:gd name="T23" fmla="*/ 8789 h 11906"/>
                <a:gd name="T24" fmla="*/ 2857 w 7449"/>
                <a:gd name="T25" fmla="*/ 7136 h 11906"/>
                <a:gd name="T26" fmla="*/ 2857 w 7449"/>
                <a:gd name="T27" fmla="*/ 10038 h 1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49" h="11906">
                  <a:moveTo>
                    <a:pt x="0" y="0"/>
                  </a:moveTo>
                  <a:lnTo>
                    <a:pt x="7449" y="4223"/>
                  </a:lnTo>
                  <a:lnTo>
                    <a:pt x="0" y="4223"/>
                  </a:lnTo>
                  <a:lnTo>
                    <a:pt x="0" y="0"/>
                  </a:lnTo>
                  <a:close/>
                  <a:moveTo>
                    <a:pt x="7449" y="4302"/>
                  </a:moveTo>
                  <a:lnTo>
                    <a:pt x="0" y="8525"/>
                  </a:lnTo>
                  <a:lnTo>
                    <a:pt x="0" y="4302"/>
                  </a:lnTo>
                  <a:lnTo>
                    <a:pt x="7449" y="4302"/>
                  </a:lnTo>
                  <a:close/>
                  <a:moveTo>
                    <a:pt x="2857" y="10038"/>
                  </a:moveTo>
                  <a:cubicBezTo>
                    <a:pt x="2537" y="11326"/>
                    <a:pt x="721" y="11825"/>
                    <a:pt x="5" y="11903"/>
                  </a:cubicBezTo>
                  <a:lnTo>
                    <a:pt x="0" y="11906"/>
                  </a:lnTo>
                  <a:lnTo>
                    <a:pt x="0" y="8789"/>
                  </a:lnTo>
                  <a:lnTo>
                    <a:pt x="2857" y="7136"/>
                  </a:lnTo>
                  <a:lnTo>
                    <a:pt x="2857" y="10038"/>
                  </a:lnTo>
                  <a:close/>
                </a:path>
              </a:pathLst>
            </a:custGeom>
            <a:grpFill/>
            <a:ln w="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2590800" y="2408238"/>
              <a:ext cx="204788" cy="2530475"/>
            </a:xfrm>
            <a:custGeom>
              <a:avLst/>
              <a:gdLst>
                <a:gd name="T0" fmla="*/ 246 w 571"/>
                <a:gd name="T1" fmla="*/ 0 h 7028"/>
                <a:gd name="T2" fmla="*/ 246 w 571"/>
                <a:gd name="T3" fmla="*/ 2716 h 7028"/>
                <a:gd name="T4" fmla="*/ 178 w 571"/>
                <a:gd name="T5" fmla="*/ 2816 h 7028"/>
                <a:gd name="T6" fmla="*/ 286 w 571"/>
                <a:gd name="T7" fmla="*/ 2924 h 7028"/>
                <a:gd name="T8" fmla="*/ 394 w 571"/>
                <a:gd name="T9" fmla="*/ 2816 h 7028"/>
                <a:gd name="T10" fmla="*/ 325 w 571"/>
                <a:gd name="T11" fmla="*/ 2716 h 7028"/>
                <a:gd name="T12" fmla="*/ 325 w 571"/>
                <a:gd name="T13" fmla="*/ 0 h 7028"/>
                <a:gd name="T14" fmla="*/ 246 w 571"/>
                <a:gd name="T15" fmla="*/ 0 h 7028"/>
                <a:gd name="T16" fmla="*/ 0 w 571"/>
                <a:gd name="T17" fmla="*/ 3749 h 7028"/>
                <a:gd name="T18" fmla="*/ 571 w 571"/>
                <a:gd name="T19" fmla="*/ 3749 h 7028"/>
                <a:gd name="T20" fmla="*/ 571 w 571"/>
                <a:gd name="T21" fmla="*/ 3790 h 7028"/>
                <a:gd name="T22" fmla="*/ 0 w 571"/>
                <a:gd name="T23" fmla="*/ 3790 h 7028"/>
                <a:gd name="T24" fmla="*/ 0 w 571"/>
                <a:gd name="T25" fmla="*/ 3749 h 7028"/>
                <a:gd name="T26" fmla="*/ 0 w 571"/>
                <a:gd name="T27" fmla="*/ 3323 h 7028"/>
                <a:gd name="T28" fmla="*/ 0 w 571"/>
                <a:gd name="T29" fmla="*/ 3323 h 7028"/>
                <a:gd name="T30" fmla="*/ 0 w 571"/>
                <a:gd name="T31" fmla="*/ 3323 h 7028"/>
                <a:gd name="T32" fmla="*/ 286 w 571"/>
                <a:gd name="T33" fmla="*/ 3037 h 7028"/>
                <a:gd name="T34" fmla="*/ 571 w 571"/>
                <a:gd name="T35" fmla="*/ 3323 h 7028"/>
                <a:gd name="T36" fmla="*/ 571 w 571"/>
                <a:gd name="T37" fmla="*/ 3323 h 7028"/>
                <a:gd name="T38" fmla="*/ 571 w 571"/>
                <a:gd name="T39" fmla="*/ 3323 h 7028"/>
                <a:gd name="T40" fmla="*/ 571 w 571"/>
                <a:gd name="T41" fmla="*/ 3683 h 7028"/>
                <a:gd name="T42" fmla="*/ 0 w 571"/>
                <a:gd name="T43" fmla="*/ 3683 h 7028"/>
                <a:gd name="T44" fmla="*/ 0 w 571"/>
                <a:gd name="T45" fmla="*/ 3323 h 7028"/>
                <a:gd name="T46" fmla="*/ 37 w 571"/>
                <a:gd name="T47" fmla="*/ 3885 h 7028"/>
                <a:gd name="T48" fmla="*/ 0 w 571"/>
                <a:gd name="T49" fmla="*/ 3885 h 7028"/>
                <a:gd name="T50" fmla="*/ 0 w 571"/>
                <a:gd name="T51" fmla="*/ 7028 h 7028"/>
                <a:gd name="T52" fmla="*/ 37 w 571"/>
                <a:gd name="T53" fmla="*/ 7028 h 7028"/>
                <a:gd name="T54" fmla="*/ 37 w 571"/>
                <a:gd name="T55" fmla="*/ 3885 h 7028"/>
                <a:gd name="T56" fmla="*/ 126 w 571"/>
                <a:gd name="T57" fmla="*/ 3885 h 7028"/>
                <a:gd name="T58" fmla="*/ 89 w 571"/>
                <a:gd name="T59" fmla="*/ 3885 h 7028"/>
                <a:gd name="T60" fmla="*/ 89 w 571"/>
                <a:gd name="T61" fmla="*/ 7028 h 7028"/>
                <a:gd name="T62" fmla="*/ 126 w 571"/>
                <a:gd name="T63" fmla="*/ 7028 h 7028"/>
                <a:gd name="T64" fmla="*/ 126 w 571"/>
                <a:gd name="T65" fmla="*/ 3885 h 7028"/>
                <a:gd name="T66" fmla="*/ 215 w 571"/>
                <a:gd name="T67" fmla="*/ 3885 h 7028"/>
                <a:gd name="T68" fmla="*/ 178 w 571"/>
                <a:gd name="T69" fmla="*/ 3885 h 7028"/>
                <a:gd name="T70" fmla="*/ 178 w 571"/>
                <a:gd name="T71" fmla="*/ 7028 h 7028"/>
                <a:gd name="T72" fmla="*/ 215 w 571"/>
                <a:gd name="T73" fmla="*/ 7028 h 7028"/>
                <a:gd name="T74" fmla="*/ 215 w 571"/>
                <a:gd name="T75" fmla="*/ 3885 h 7028"/>
                <a:gd name="T76" fmla="*/ 304 w 571"/>
                <a:gd name="T77" fmla="*/ 3885 h 7028"/>
                <a:gd name="T78" fmla="*/ 267 w 571"/>
                <a:gd name="T79" fmla="*/ 3885 h 7028"/>
                <a:gd name="T80" fmla="*/ 267 w 571"/>
                <a:gd name="T81" fmla="*/ 7028 h 7028"/>
                <a:gd name="T82" fmla="*/ 304 w 571"/>
                <a:gd name="T83" fmla="*/ 7028 h 7028"/>
                <a:gd name="T84" fmla="*/ 304 w 571"/>
                <a:gd name="T85" fmla="*/ 3885 h 7028"/>
                <a:gd name="T86" fmla="*/ 393 w 571"/>
                <a:gd name="T87" fmla="*/ 3885 h 7028"/>
                <a:gd name="T88" fmla="*/ 356 w 571"/>
                <a:gd name="T89" fmla="*/ 3885 h 7028"/>
                <a:gd name="T90" fmla="*/ 356 w 571"/>
                <a:gd name="T91" fmla="*/ 7028 h 7028"/>
                <a:gd name="T92" fmla="*/ 393 w 571"/>
                <a:gd name="T93" fmla="*/ 7028 h 7028"/>
                <a:gd name="T94" fmla="*/ 393 w 571"/>
                <a:gd name="T95" fmla="*/ 3885 h 7028"/>
                <a:gd name="T96" fmla="*/ 482 w 571"/>
                <a:gd name="T97" fmla="*/ 3885 h 7028"/>
                <a:gd name="T98" fmla="*/ 445 w 571"/>
                <a:gd name="T99" fmla="*/ 3885 h 7028"/>
                <a:gd name="T100" fmla="*/ 445 w 571"/>
                <a:gd name="T101" fmla="*/ 7028 h 7028"/>
                <a:gd name="T102" fmla="*/ 482 w 571"/>
                <a:gd name="T103" fmla="*/ 7028 h 7028"/>
                <a:gd name="T104" fmla="*/ 482 w 571"/>
                <a:gd name="T105" fmla="*/ 3885 h 7028"/>
                <a:gd name="T106" fmla="*/ 571 w 571"/>
                <a:gd name="T107" fmla="*/ 3885 h 7028"/>
                <a:gd name="T108" fmla="*/ 534 w 571"/>
                <a:gd name="T109" fmla="*/ 3885 h 7028"/>
                <a:gd name="T110" fmla="*/ 534 w 571"/>
                <a:gd name="T111" fmla="*/ 7028 h 7028"/>
                <a:gd name="T112" fmla="*/ 571 w 571"/>
                <a:gd name="T113" fmla="*/ 7028 h 7028"/>
                <a:gd name="T114" fmla="*/ 571 w 571"/>
                <a:gd name="T115" fmla="*/ 3885 h 7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1" h="7028">
                  <a:moveTo>
                    <a:pt x="246" y="0"/>
                  </a:moveTo>
                  <a:lnTo>
                    <a:pt x="246" y="2716"/>
                  </a:lnTo>
                  <a:cubicBezTo>
                    <a:pt x="206" y="2731"/>
                    <a:pt x="178" y="2770"/>
                    <a:pt x="178" y="2816"/>
                  </a:cubicBezTo>
                  <a:cubicBezTo>
                    <a:pt x="178" y="2876"/>
                    <a:pt x="226" y="2924"/>
                    <a:pt x="286" y="2924"/>
                  </a:cubicBezTo>
                  <a:cubicBezTo>
                    <a:pt x="345" y="2924"/>
                    <a:pt x="394" y="2876"/>
                    <a:pt x="394" y="2816"/>
                  </a:cubicBezTo>
                  <a:cubicBezTo>
                    <a:pt x="394" y="2770"/>
                    <a:pt x="365" y="2731"/>
                    <a:pt x="325" y="2716"/>
                  </a:cubicBezTo>
                  <a:lnTo>
                    <a:pt x="325" y="0"/>
                  </a:lnTo>
                  <a:lnTo>
                    <a:pt x="246" y="0"/>
                  </a:lnTo>
                  <a:close/>
                  <a:moveTo>
                    <a:pt x="0" y="3749"/>
                  </a:moveTo>
                  <a:lnTo>
                    <a:pt x="571" y="3749"/>
                  </a:lnTo>
                  <a:lnTo>
                    <a:pt x="571" y="3790"/>
                  </a:lnTo>
                  <a:lnTo>
                    <a:pt x="0" y="3790"/>
                  </a:lnTo>
                  <a:lnTo>
                    <a:pt x="0" y="3749"/>
                  </a:lnTo>
                  <a:close/>
                  <a:moveTo>
                    <a:pt x="0" y="3323"/>
                  </a:moveTo>
                  <a:lnTo>
                    <a:pt x="0" y="3323"/>
                  </a:lnTo>
                  <a:lnTo>
                    <a:pt x="0" y="3323"/>
                  </a:lnTo>
                  <a:cubicBezTo>
                    <a:pt x="0" y="3165"/>
                    <a:pt x="128" y="3037"/>
                    <a:pt x="286" y="3037"/>
                  </a:cubicBezTo>
                  <a:cubicBezTo>
                    <a:pt x="443" y="3037"/>
                    <a:pt x="571" y="3165"/>
                    <a:pt x="571" y="3323"/>
                  </a:cubicBezTo>
                  <a:lnTo>
                    <a:pt x="571" y="3323"/>
                  </a:lnTo>
                  <a:lnTo>
                    <a:pt x="571" y="3323"/>
                  </a:lnTo>
                  <a:lnTo>
                    <a:pt x="571" y="3683"/>
                  </a:lnTo>
                  <a:lnTo>
                    <a:pt x="0" y="3683"/>
                  </a:lnTo>
                  <a:lnTo>
                    <a:pt x="0" y="3323"/>
                  </a:lnTo>
                  <a:close/>
                  <a:moveTo>
                    <a:pt x="37" y="3885"/>
                  </a:moveTo>
                  <a:lnTo>
                    <a:pt x="0" y="3885"/>
                  </a:lnTo>
                  <a:lnTo>
                    <a:pt x="0" y="7028"/>
                  </a:lnTo>
                  <a:lnTo>
                    <a:pt x="37" y="7028"/>
                  </a:lnTo>
                  <a:lnTo>
                    <a:pt x="37" y="3885"/>
                  </a:lnTo>
                  <a:close/>
                  <a:moveTo>
                    <a:pt x="126" y="3885"/>
                  </a:moveTo>
                  <a:lnTo>
                    <a:pt x="89" y="3885"/>
                  </a:lnTo>
                  <a:lnTo>
                    <a:pt x="89" y="7028"/>
                  </a:lnTo>
                  <a:lnTo>
                    <a:pt x="126" y="7028"/>
                  </a:lnTo>
                  <a:lnTo>
                    <a:pt x="126" y="3885"/>
                  </a:lnTo>
                  <a:close/>
                  <a:moveTo>
                    <a:pt x="215" y="3885"/>
                  </a:moveTo>
                  <a:lnTo>
                    <a:pt x="178" y="3885"/>
                  </a:lnTo>
                  <a:lnTo>
                    <a:pt x="178" y="7028"/>
                  </a:lnTo>
                  <a:lnTo>
                    <a:pt x="215" y="7028"/>
                  </a:lnTo>
                  <a:lnTo>
                    <a:pt x="215" y="3885"/>
                  </a:lnTo>
                  <a:close/>
                  <a:moveTo>
                    <a:pt x="304" y="3885"/>
                  </a:moveTo>
                  <a:lnTo>
                    <a:pt x="267" y="3885"/>
                  </a:lnTo>
                  <a:lnTo>
                    <a:pt x="267" y="7028"/>
                  </a:lnTo>
                  <a:lnTo>
                    <a:pt x="304" y="7028"/>
                  </a:lnTo>
                  <a:lnTo>
                    <a:pt x="304" y="3885"/>
                  </a:lnTo>
                  <a:close/>
                  <a:moveTo>
                    <a:pt x="393" y="3885"/>
                  </a:moveTo>
                  <a:lnTo>
                    <a:pt x="356" y="3885"/>
                  </a:lnTo>
                  <a:lnTo>
                    <a:pt x="356" y="7028"/>
                  </a:lnTo>
                  <a:lnTo>
                    <a:pt x="393" y="7028"/>
                  </a:lnTo>
                  <a:lnTo>
                    <a:pt x="393" y="3885"/>
                  </a:lnTo>
                  <a:close/>
                  <a:moveTo>
                    <a:pt x="482" y="3885"/>
                  </a:moveTo>
                  <a:lnTo>
                    <a:pt x="445" y="3885"/>
                  </a:lnTo>
                  <a:lnTo>
                    <a:pt x="445" y="7028"/>
                  </a:lnTo>
                  <a:lnTo>
                    <a:pt x="482" y="7028"/>
                  </a:lnTo>
                  <a:lnTo>
                    <a:pt x="482" y="3885"/>
                  </a:lnTo>
                  <a:close/>
                  <a:moveTo>
                    <a:pt x="571" y="3885"/>
                  </a:moveTo>
                  <a:lnTo>
                    <a:pt x="534" y="3885"/>
                  </a:lnTo>
                  <a:lnTo>
                    <a:pt x="534" y="7028"/>
                  </a:lnTo>
                  <a:lnTo>
                    <a:pt x="571" y="7028"/>
                  </a:lnTo>
                  <a:lnTo>
                    <a:pt x="571" y="38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244942" y="1320306"/>
            <a:ext cx="6448458" cy="438199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839656" y="2428762"/>
            <a:ext cx="3259030" cy="586564"/>
            <a:chOff x="7232135" y="5964585"/>
            <a:chExt cx="4963932" cy="893415"/>
          </a:xfrm>
        </p:grpSpPr>
        <p:grpSp>
          <p:nvGrpSpPr>
            <p:cNvPr id="30" name="组合 29"/>
            <p:cNvGrpSpPr/>
            <p:nvPr/>
          </p:nvGrpSpPr>
          <p:grpSpPr>
            <a:xfrm>
              <a:off x="7233586" y="5964585"/>
              <a:ext cx="4961031" cy="814555"/>
              <a:chOff x="6350" y="1903413"/>
              <a:chExt cx="12182476" cy="2000250"/>
            </a:xfrm>
          </p:grpSpPr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6350" y="2878138"/>
                <a:ext cx="6091238" cy="1025525"/>
              </a:xfrm>
              <a:custGeom>
                <a:avLst/>
                <a:gdLst>
                  <a:gd name="T0" fmla="*/ 1920 w 1920"/>
                  <a:gd name="T1" fmla="*/ 323 h 323"/>
                  <a:gd name="T2" fmla="*/ 1209 w 1920"/>
                  <a:gd name="T3" fmla="*/ 38 h 323"/>
                  <a:gd name="T4" fmla="*/ 0 w 1920"/>
                  <a:gd name="T5" fmla="*/ 8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323">
                    <a:moveTo>
                      <a:pt x="1920" y="323"/>
                    </a:moveTo>
                    <a:cubicBezTo>
                      <a:pt x="1742" y="142"/>
                      <a:pt x="1510" y="77"/>
                      <a:pt x="1209" y="38"/>
                    </a:cubicBezTo>
                    <a:cubicBezTo>
                      <a:pt x="928" y="2"/>
                      <a:pt x="495" y="0"/>
                      <a:pt x="0" y="86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6350" y="3068638"/>
                <a:ext cx="6091238" cy="835025"/>
              </a:xfrm>
              <a:custGeom>
                <a:avLst/>
                <a:gdLst>
                  <a:gd name="T0" fmla="*/ 1920 w 1920"/>
                  <a:gd name="T1" fmla="*/ 263 h 263"/>
                  <a:gd name="T2" fmla="*/ 1155 w 1920"/>
                  <a:gd name="T3" fmla="*/ 28 h 263"/>
                  <a:gd name="T4" fmla="*/ 0 w 1920"/>
                  <a:gd name="T5" fmla="*/ 5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263">
                    <a:moveTo>
                      <a:pt x="1920" y="263"/>
                    </a:moveTo>
                    <a:cubicBezTo>
                      <a:pt x="1671" y="92"/>
                      <a:pt x="1458" y="53"/>
                      <a:pt x="1155" y="28"/>
                    </a:cubicBezTo>
                    <a:cubicBezTo>
                      <a:pt x="807" y="0"/>
                      <a:pt x="479" y="6"/>
                      <a:pt x="0" y="59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6097588" y="3068638"/>
                <a:ext cx="6091238" cy="835025"/>
              </a:xfrm>
              <a:custGeom>
                <a:avLst/>
                <a:gdLst>
                  <a:gd name="T0" fmla="*/ 0 w 1920"/>
                  <a:gd name="T1" fmla="*/ 263 h 263"/>
                  <a:gd name="T2" fmla="*/ 764 w 1920"/>
                  <a:gd name="T3" fmla="*/ 28 h 263"/>
                  <a:gd name="T4" fmla="*/ 1920 w 1920"/>
                  <a:gd name="T5" fmla="*/ 5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263">
                    <a:moveTo>
                      <a:pt x="0" y="263"/>
                    </a:moveTo>
                    <a:cubicBezTo>
                      <a:pt x="249" y="92"/>
                      <a:pt x="462" y="53"/>
                      <a:pt x="764" y="28"/>
                    </a:cubicBezTo>
                    <a:cubicBezTo>
                      <a:pt x="1112" y="0"/>
                      <a:pt x="1441" y="6"/>
                      <a:pt x="1920" y="59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346075" y="2484438"/>
                <a:ext cx="5751513" cy="1419225"/>
              </a:xfrm>
              <a:custGeom>
                <a:avLst/>
                <a:gdLst>
                  <a:gd name="T0" fmla="*/ 1813 w 1813"/>
                  <a:gd name="T1" fmla="*/ 447 h 447"/>
                  <a:gd name="T2" fmla="*/ 1000 w 1813"/>
                  <a:gd name="T3" fmla="*/ 42 h 447"/>
                  <a:gd name="T4" fmla="*/ 0 w 1813"/>
                  <a:gd name="T5" fmla="*/ 82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3" h="447">
                    <a:moveTo>
                      <a:pt x="1813" y="447"/>
                    </a:moveTo>
                    <a:cubicBezTo>
                      <a:pt x="1682" y="209"/>
                      <a:pt x="1314" y="90"/>
                      <a:pt x="1000" y="42"/>
                    </a:cubicBezTo>
                    <a:cubicBezTo>
                      <a:pt x="723" y="0"/>
                      <a:pt x="385" y="9"/>
                      <a:pt x="0" y="8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765175" y="1903413"/>
                <a:ext cx="5332413" cy="2000250"/>
              </a:xfrm>
              <a:custGeom>
                <a:avLst/>
                <a:gdLst>
                  <a:gd name="T0" fmla="*/ 1681 w 1681"/>
                  <a:gd name="T1" fmla="*/ 630 h 630"/>
                  <a:gd name="T2" fmla="*/ 891 w 1681"/>
                  <a:gd name="T3" fmla="*/ 85 h 630"/>
                  <a:gd name="T4" fmla="*/ 0 w 1681"/>
                  <a:gd name="T5" fmla="*/ 2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1" h="630">
                    <a:moveTo>
                      <a:pt x="1681" y="630"/>
                    </a:moveTo>
                    <a:cubicBezTo>
                      <a:pt x="1557" y="313"/>
                      <a:pt x="1212" y="170"/>
                      <a:pt x="891" y="85"/>
                    </a:cubicBezTo>
                    <a:cubicBezTo>
                      <a:pt x="620" y="13"/>
                      <a:pt x="311" y="0"/>
                      <a:pt x="0" y="2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6097588" y="2878138"/>
                <a:ext cx="6091238" cy="1025525"/>
              </a:xfrm>
              <a:custGeom>
                <a:avLst/>
                <a:gdLst>
                  <a:gd name="T0" fmla="*/ 0 w 1920"/>
                  <a:gd name="T1" fmla="*/ 323 h 323"/>
                  <a:gd name="T2" fmla="*/ 710 w 1920"/>
                  <a:gd name="T3" fmla="*/ 38 h 323"/>
                  <a:gd name="T4" fmla="*/ 1920 w 1920"/>
                  <a:gd name="T5" fmla="*/ 8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323">
                    <a:moveTo>
                      <a:pt x="0" y="323"/>
                    </a:moveTo>
                    <a:cubicBezTo>
                      <a:pt x="178" y="142"/>
                      <a:pt x="410" y="77"/>
                      <a:pt x="710" y="38"/>
                    </a:cubicBezTo>
                    <a:cubicBezTo>
                      <a:pt x="992" y="2"/>
                      <a:pt x="1425" y="0"/>
                      <a:pt x="1920" y="86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6097588" y="2484438"/>
                <a:ext cx="5751513" cy="1419225"/>
              </a:xfrm>
              <a:custGeom>
                <a:avLst/>
                <a:gdLst>
                  <a:gd name="T0" fmla="*/ 0 w 1813"/>
                  <a:gd name="T1" fmla="*/ 447 h 447"/>
                  <a:gd name="T2" fmla="*/ 813 w 1813"/>
                  <a:gd name="T3" fmla="*/ 42 h 447"/>
                  <a:gd name="T4" fmla="*/ 1813 w 1813"/>
                  <a:gd name="T5" fmla="*/ 82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3" h="447">
                    <a:moveTo>
                      <a:pt x="0" y="447"/>
                    </a:moveTo>
                    <a:cubicBezTo>
                      <a:pt x="130" y="209"/>
                      <a:pt x="498" y="90"/>
                      <a:pt x="813" y="42"/>
                    </a:cubicBezTo>
                    <a:cubicBezTo>
                      <a:pt x="1090" y="0"/>
                      <a:pt x="1428" y="9"/>
                      <a:pt x="1813" y="8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6097588" y="1903413"/>
                <a:ext cx="5332413" cy="2000250"/>
              </a:xfrm>
              <a:custGeom>
                <a:avLst/>
                <a:gdLst>
                  <a:gd name="T0" fmla="*/ 0 w 1681"/>
                  <a:gd name="T1" fmla="*/ 630 h 630"/>
                  <a:gd name="T2" fmla="*/ 790 w 1681"/>
                  <a:gd name="T3" fmla="*/ 85 h 630"/>
                  <a:gd name="T4" fmla="*/ 1681 w 1681"/>
                  <a:gd name="T5" fmla="*/ 2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1" h="630">
                    <a:moveTo>
                      <a:pt x="0" y="630"/>
                    </a:moveTo>
                    <a:cubicBezTo>
                      <a:pt x="124" y="313"/>
                      <a:pt x="469" y="170"/>
                      <a:pt x="790" y="85"/>
                    </a:cubicBezTo>
                    <a:cubicBezTo>
                      <a:pt x="1060" y="13"/>
                      <a:pt x="1369" y="0"/>
                      <a:pt x="1681" y="2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>
              <a:off x="7232135" y="6544974"/>
              <a:ext cx="4963932" cy="313026"/>
            </a:xfrm>
            <a:custGeom>
              <a:avLst/>
              <a:gdLst>
                <a:gd name="connsiteX0" fmla="*/ 0 w 12189600"/>
                <a:gd name="connsiteY0" fmla="*/ 356 h 768677"/>
                <a:gd name="connsiteX1" fmla="*/ 3161678 w 12189600"/>
                <a:gd name="connsiteY1" fmla="*/ 356 h 768677"/>
                <a:gd name="connsiteX2" fmla="*/ 5845209 w 12189600"/>
                <a:gd name="connsiteY2" fmla="*/ 436500 h 768677"/>
                <a:gd name="connsiteX3" fmla="*/ 6036969 w 12189600"/>
                <a:gd name="connsiteY3" fmla="*/ 545571 h 768677"/>
                <a:gd name="connsiteX4" fmla="*/ 6152865 w 12189600"/>
                <a:gd name="connsiteY4" fmla="*/ 545571 h 768677"/>
                <a:gd name="connsiteX5" fmla="*/ 6355979 w 12189600"/>
                <a:gd name="connsiteY5" fmla="*/ 430507 h 768677"/>
                <a:gd name="connsiteX6" fmla="*/ 8761275 w 12189600"/>
                <a:gd name="connsiteY6" fmla="*/ 356 h 768677"/>
                <a:gd name="connsiteX7" fmla="*/ 12189600 w 12189600"/>
                <a:gd name="connsiteY7" fmla="*/ 356 h 768677"/>
                <a:gd name="connsiteX8" fmla="*/ 12189600 w 12189600"/>
                <a:gd name="connsiteY8" fmla="*/ 190568 h 768677"/>
                <a:gd name="connsiteX9" fmla="*/ 8761275 w 12189600"/>
                <a:gd name="connsiteY9" fmla="*/ 190568 h 768677"/>
                <a:gd name="connsiteX10" fmla="*/ 6642677 w 12189600"/>
                <a:gd name="connsiteY10" fmla="*/ 497440 h 768677"/>
                <a:gd name="connsiteX11" fmla="*/ 6365912 w 12189600"/>
                <a:gd name="connsiteY11" fmla="*/ 616448 h 768677"/>
                <a:gd name="connsiteX12" fmla="*/ 6372664 w 12189600"/>
                <a:gd name="connsiteY12" fmla="*/ 649890 h 768677"/>
                <a:gd name="connsiteX13" fmla="*/ 6372664 w 12189600"/>
                <a:gd name="connsiteY13" fmla="*/ 664357 h 768677"/>
                <a:gd name="connsiteX14" fmla="*/ 6268345 w 12189600"/>
                <a:gd name="connsiteY14" fmla="*/ 768676 h 768677"/>
                <a:gd name="connsiteX15" fmla="*/ 6094802 w 12189600"/>
                <a:gd name="connsiteY15" fmla="*/ 768676 h 768677"/>
                <a:gd name="connsiteX16" fmla="*/ 6094800 w 12189600"/>
                <a:gd name="connsiteY16" fmla="*/ 768677 h 768677"/>
                <a:gd name="connsiteX17" fmla="*/ 6094798 w 12189600"/>
                <a:gd name="connsiteY17" fmla="*/ 768676 h 768677"/>
                <a:gd name="connsiteX18" fmla="*/ 5921255 w 12189600"/>
                <a:gd name="connsiteY18" fmla="*/ 768676 h 768677"/>
                <a:gd name="connsiteX19" fmla="*/ 5816936 w 12189600"/>
                <a:gd name="connsiteY19" fmla="*/ 664357 h 768677"/>
                <a:gd name="connsiteX20" fmla="*/ 5816936 w 12189600"/>
                <a:gd name="connsiteY20" fmla="*/ 649890 h 768677"/>
                <a:gd name="connsiteX21" fmla="*/ 5823520 w 12189600"/>
                <a:gd name="connsiteY21" fmla="*/ 617281 h 768677"/>
                <a:gd name="connsiteX22" fmla="*/ 5566416 w 12189600"/>
                <a:gd name="connsiteY22" fmla="*/ 505480 h 768677"/>
                <a:gd name="connsiteX23" fmla="*/ 3161678 w 12189600"/>
                <a:gd name="connsiteY23" fmla="*/ 190568 h 768677"/>
                <a:gd name="connsiteX24" fmla="*/ 0 w 12189600"/>
                <a:gd name="connsiteY24" fmla="*/ 190568 h 768677"/>
                <a:gd name="connsiteX25" fmla="*/ 0 w 12189600"/>
                <a:gd name="connsiteY25" fmla="*/ 124917 h 768677"/>
                <a:gd name="connsiteX26" fmla="*/ 0 w 12189600"/>
                <a:gd name="connsiteY26" fmla="*/ 356 h 76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89600" h="768677">
                  <a:moveTo>
                    <a:pt x="0" y="356"/>
                  </a:moveTo>
                  <a:cubicBezTo>
                    <a:pt x="3161678" y="356"/>
                    <a:pt x="3161678" y="356"/>
                    <a:pt x="3161678" y="356"/>
                  </a:cubicBezTo>
                  <a:cubicBezTo>
                    <a:pt x="4375480" y="-7983"/>
                    <a:pt x="5229585" y="129596"/>
                    <a:pt x="5845209" y="436500"/>
                  </a:cubicBezTo>
                  <a:lnTo>
                    <a:pt x="6036969" y="545571"/>
                  </a:lnTo>
                  <a:lnTo>
                    <a:pt x="6152865" y="545571"/>
                  </a:lnTo>
                  <a:lnTo>
                    <a:pt x="6355979" y="430507"/>
                  </a:lnTo>
                  <a:cubicBezTo>
                    <a:pt x="6996124" y="114657"/>
                    <a:pt x="7844674" y="356"/>
                    <a:pt x="8761275" y="356"/>
                  </a:cubicBezTo>
                  <a:cubicBezTo>
                    <a:pt x="12189600" y="356"/>
                    <a:pt x="12189600" y="356"/>
                    <a:pt x="12189600" y="356"/>
                  </a:cubicBezTo>
                  <a:lnTo>
                    <a:pt x="12189600" y="190568"/>
                  </a:lnTo>
                  <a:cubicBezTo>
                    <a:pt x="12189600" y="190568"/>
                    <a:pt x="12189600" y="190568"/>
                    <a:pt x="8761275" y="190568"/>
                  </a:cubicBezTo>
                  <a:cubicBezTo>
                    <a:pt x="7975617" y="190568"/>
                    <a:pt x="7239956" y="274545"/>
                    <a:pt x="6642677" y="497440"/>
                  </a:cubicBezTo>
                  <a:lnTo>
                    <a:pt x="6365912" y="616448"/>
                  </a:lnTo>
                  <a:lnTo>
                    <a:pt x="6372664" y="649890"/>
                  </a:lnTo>
                  <a:lnTo>
                    <a:pt x="6372664" y="664357"/>
                  </a:lnTo>
                  <a:cubicBezTo>
                    <a:pt x="6372664" y="721971"/>
                    <a:pt x="6325959" y="768676"/>
                    <a:pt x="6268345" y="768676"/>
                  </a:cubicBezTo>
                  <a:lnTo>
                    <a:pt x="6094802" y="768676"/>
                  </a:lnTo>
                  <a:lnTo>
                    <a:pt x="6094800" y="768677"/>
                  </a:lnTo>
                  <a:lnTo>
                    <a:pt x="6094798" y="768676"/>
                  </a:lnTo>
                  <a:lnTo>
                    <a:pt x="5921255" y="768676"/>
                  </a:lnTo>
                  <a:cubicBezTo>
                    <a:pt x="5863641" y="768676"/>
                    <a:pt x="5816936" y="721971"/>
                    <a:pt x="5816936" y="664357"/>
                  </a:cubicBezTo>
                  <a:lnTo>
                    <a:pt x="5816936" y="649890"/>
                  </a:lnTo>
                  <a:lnTo>
                    <a:pt x="5823520" y="617281"/>
                  </a:lnTo>
                  <a:lnTo>
                    <a:pt x="5566416" y="505480"/>
                  </a:lnTo>
                  <a:cubicBezTo>
                    <a:pt x="4978214" y="283478"/>
                    <a:pt x="4202080" y="183420"/>
                    <a:pt x="3161678" y="190568"/>
                  </a:cubicBezTo>
                  <a:cubicBezTo>
                    <a:pt x="3161678" y="190568"/>
                    <a:pt x="3161678" y="190568"/>
                    <a:pt x="0" y="190568"/>
                  </a:cubicBezTo>
                  <a:lnTo>
                    <a:pt x="0" y="124917"/>
                  </a:lnTo>
                  <a:cubicBezTo>
                    <a:pt x="0" y="356"/>
                    <a:pt x="0" y="356"/>
                    <a:pt x="0" y="3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723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" dur="7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8" dur="1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9" dur="1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75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375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20" grpId="0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" dur="7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75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375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20" grpId="0"/>
          <p:bldP spid="21" grpId="0"/>
          <p:bldP spid="22" grpId="0"/>
          <p:bldP spid="2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论文结构</a:t>
            </a:r>
          </a:p>
        </p:txBody>
      </p:sp>
      <p:sp>
        <p:nvSpPr>
          <p:cNvPr id="65" name="TextBox 19"/>
          <p:cNvSpPr txBox="1"/>
          <p:nvPr/>
        </p:nvSpPr>
        <p:spPr>
          <a:xfrm>
            <a:off x="2861439" y="1389943"/>
            <a:ext cx="182014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P01-P05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TextBox 106"/>
          <p:cNvSpPr txBox="1"/>
          <p:nvPr/>
        </p:nvSpPr>
        <p:spPr>
          <a:xfrm>
            <a:off x="2018923" y="1890619"/>
            <a:ext cx="26626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单击输入本章节标题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9" name="TextBox 19"/>
          <p:cNvSpPr txBox="1"/>
          <p:nvPr/>
        </p:nvSpPr>
        <p:spPr>
          <a:xfrm>
            <a:off x="7515637" y="2294924"/>
            <a:ext cx="14201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P06-P10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0" name="TextBox 106"/>
          <p:cNvSpPr txBox="1"/>
          <p:nvPr/>
        </p:nvSpPr>
        <p:spPr>
          <a:xfrm>
            <a:off x="7515636" y="2809538"/>
            <a:ext cx="2880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单击输入本章节标题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1" name="TextBox 19"/>
          <p:cNvSpPr txBox="1"/>
          <p:nvPr/>
        </p:nvSpPr>
        <p:spPr>
          <a:xfrm>
            <a:off x="2861439" y="3271528"/>
            <a:ext cx="18201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P11-P15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TextBox 106"/>
          <p:cNvSpPr txBox="1"/>
          <p:nvPr/>
        </p:nvSpPr>
        <p:spPr>
          <a:xfrm>
            <a:off x="2018923" y="3763786"/>
            <a:ext cx="26626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单击输入本章节标题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3" name="TextBox 19"/>
          <p:cNvSpPr txBox="1"/>
          <p:nvPr/>
        </p:nvSpPr>
        <p:spPr>
          <a:xfrm>
            <a:off x="7515636" y="4121879"/>
            <a:ext cx="14201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P16-P19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TextBox 106"/>
          <p:cNvSpPr txBox="1"/>
          <p:nvPr/>
        </p:nvSpPr>
        <p:spPr>
          <a:xfrm>
            <a:off x="7515636" y="4636493"/>
            <a:ext cx="2880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单击输入本章节标题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5" name="TextBox 19"/>
          <p:cNvSpPr txBox="1"/>
          <p:nvPr/>
        </p:nvSpPr>
        <p:spPr>
          <a:xfrm>
            <a:off x="2861439" y="5145928"/>
            <a:ext cx="18201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  <a:cs typeface="+mn-cs"/>
              </a:rPr>
              <a:t>P20-P23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TextBox 106"/>
          <p:cNvSpPr txBox="1"/>
          <p:nvPr/>
        </p:nvSpPr>
        <p:spPr>
          <a:xfrm>
            <a:off x="2018923" y="5629918"/>
            <a:ext cx="26626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单击输入本章节标题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50237" y="1244476"/>
            <a:ext cx="2240044" cy="1107890"/>
            <a:chOff x="4950237" y="1244476"/>
            <a:chExt cx="2240044" cy="1107890"/>
          </a:xfrm>
        </p:grpSpPr>
        <p:sp>
          <p:nvSpPr>
            <p:cNvPr id="30" name="任意多边形 29"/>
            <p:cNvSpPr/>
            <p:nvPr/>
          </p:nvSpPr>
          <p:spPr>
            <a:xfrm>
              <a:off x="4950237" y="1244476"/>
              <a:ext cx="1325460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3" name="流程图: 决策 22"/>
            <p:cNvSpPr/>
            <p:nvPr/>
          </p:nvSpPr>
          <p:spPr>
            <a:xfrm>
              <a:off x="5430342" y="1374030"/>
              <a:ext cx="1759939" cy="848783"/>
            </a:xfrm>
            <a:prstGeom prst="flowChartDecision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3" name="TextBox 19"/>
            <p:cNvSpPr txBox="1"/>
            <p:nvPr/>
          </p:nvSpPr>
          <p:spPr>
            <a:xfrm>
              <a:off x="5731427" y="1649005"/>
              <a:ext cx="11577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第一章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50237" y="3120900"/>
            <a:ext cx="2240044" cy="1107890"/>
            <a:chOff x="4950237" y="3120900"/>
            <a:chExt cx="2240044" cy="1107890"/>
          </a:xfrm>
        </p:grpSpPr>
        <p:sp>
          <p:nvSpPr>
            <p:cNvPr id="41" name="任意多边形 40"/>
            <p:cNvSpPr/>
            <p:nvPr/>
          </p:nvSpPr>
          <p:spPr>
            <a:xfrm>
              <a:off x="4950237" y="3120900"/>
              <a:ext cx="1325460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2" name="流程图: 决策 41"/>
            <p:cNvSpPr/>
            <p:nvPr/>
          </p:nvSpPr>
          <p:spPr>
            <a:xfrm>
              <a:off x="5430342" y="3250454"/>
              <a:ext cx="1759939" cy="848783"/>
            </a:xfrm>
            <a:prstGeom prst="flowChartDecision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5" name="TextBox 19"/>
            <p:cNvSpPr txBox="1"/>
            <p:nvPr/>
          </p:nvSpPr>
          <p:spPr>
            <a:xfrm>
              <a:off x="5731427" y="3525429"/>
              <a:ext cx="11577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第三章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94688" y="4059112"/>
            <a:ext cx="2252742" cy="1107890"/>
            <a:chOff x="4994688" y="4059112"/>
            <a:chExt cx="2252742" cy="1107890"/>
          </a:xfrm>
        </p:grpSpPr>
        <p:sp>
          <p:nvSpPr>
            <p:cNvPr id="49" name="任意多边形 48"/>
            <p:cNvSpPr/>
            <p:nvPr/>
          </p:nvSpPr>
          <p:spPr>
            <a:xfrm flipH="1">
              <a:off x="5921971" y="4059112"/>
              <a:ext cx="1325459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0" name="流程图: 决策 49"/>
            <p:cNvSpPr/>
            <p:nvPr/>
          </p:nvSpPr>
          <p:spPr>
            <a:xfrm flipH="1">
              <a:off x="4994688" y="4188666"/>
              <a:ext cx="1759937" cy="848783"/>
            </a:xfrm>
            <a:prstGeom prst="flowChartDecision">
              <a:avLst/>
            </a:prstGeom>
            <a:solidFill>
              <a:schemeClr val="accent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6" name="TextBox 19"/>
            <p:cNvSpPr txBox="1"/>
            <p:nvPr/>
          </p:nvSpPr>
          <p:spPr>
            <a:xfrm>
              <a:off x="5295772" y="4463641"/>
              <a:ext cx="11577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第四章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50237" y="4997324"/>
            <a:ext cx="2240044" cy="1107890"/>
            <a:chOff x="4950237" y="4997324"/>
            <a:chExt cx="2240044" cy="1107890"/>
          </a:xfrm>
        </p:grpSpPr>
        <p:sp>
          <p:nvSpPr>
            <p:cNvPr id="52" name="任意多边形 51"/>
            <p:cNvSpPr/>
            <p:nvPr/>
          </p:nvSpPr>
          <p:spPr>
            <a:xfrm>
              <a:off x="4950237" y="4997324"/>
              <a:ext cx="1325460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3" name="流程图: 决策 52"/>
            <p:cNvSpPr/>
            <p:nvPr/>
          </p:nvSpPr>
          <p:spPr>
            <a:xfrm>
              <a:off x="5430342" y="5126878"/>
              <a:ext cx="1759939" cy="848783"/>
            </a:xfrm>
            <a:prstGeom prst="flowChartDecision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7" name="TextBox 19"/>
            <p:cNvSpPr txBox="1"/>
            <p:nvPr/>
          </p:nvSpPr>
          <p:spPr>
            <a:xfrm>
              <a:off x="5731427" y="5401853"/>
              <a:ext cx="11577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第五章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94688" y="2182688"/>
            <a:ext cx="2252742" cy="1107890"/>
            <a:chOff x="4994688" y="2182688"/>
            <a:chExt cx="2252742" cy="1107890"/>
          </a:xfrm>
        </p:grpSpPr>
        <p:sp>
          <p:nvSpPr>
            <p:cNvPr id="35" name="任意多边形 34"/>
            <p:cNvSpPr/>
            <p:nvPr/>
          </p:nvSpPr>
          <p:spPr>
            <a:xfrm flipH="1">
              <a:off x="5921971" y="2182688"/>
              <a:ext cx="1325459" cy="1107890"/>
            </a:xfrm>
            <a:custGeom>
              <a:avLst/>
              <a:gdLst>
                <a:gd name="connsiteX0" fmla="*/ 1435100 w 1656080"/>
                <a:gd name="connsiteY0" fmla="*/ 0 h 1384240"/>
                <a:gd name="connsiteX1" fmla="*/ 1656080 w 1656080"/>
                <a:gd name="connsiteY1" fmla="*/ 106574 h 1384240"/>
                <a:gd name="connsiteX2" fmla="*/ 441960 w 1656080"/>
                <a:gd name="connsiteY2" fmla="*/ 692120 h 1384240"/>
                <a:gd name="connsiteX3" fmla="*/ 1656080 w 1656080"/>
                <a:gd name="connsiteY3" fmla="*/ 1277666 h 1384240"/>
                <a:gd name="connsiteX4" fmla="*/ 1435100 w 1656080"/>
                <a:gd name="connsiteY4" fmla="*/ 1384240 h 1384240"/>
                <a:gd name="connsiteX5" fmla="*/ 0 w 1656080"/>
                <a:gd name="connsiteY5" fmla="*/ 692120 h 138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80" h="1384240">
                  <a:moveTo>
                    <a:pt x="1435100" y="0"/>
                  </a:moveTo>
                  <a:lnTo>
                    <a:pt x="1656080" y="106574"/>
                  </a:lnTo>
                  <a:lnTo>
                    <a:pt x="441960" y="692120"/>
                  </a:lnTo>
                  <a:lnTo>
                    <a:pt x="1656080" y="1277666"/>
                  </a:lnTo>
                  <a:lnTo>
                    <a:pt x="1435100" y="1384240"/>
                  </a:lnTo>
                  <a:lnTo>
                    <a:pt x="0" y="692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6" name="流程图: 决策 35"/>
            <p:cNvSpPr/>
            <p:nvPr/>
          </p:nvSpPr>
          <p:spPr>
            <a:xfrm flipH="1">
              <a:off x="4994688" y="2312242"/>
              <a:ext cx="1759937" cy="848783"/>
            </a:xfrm>
            <a:prstGeom prst="flowChartDecision">
              <a:avLst/>
            </a:prstGeom>
            <a:solidFill>
              <a:schemeClr val="accent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4" name="TextBox 19"/>
            <p:cNvSpPr txBox="1"/>
            <p:nvPr/>
          </p:nvSpPr>
          <p:spPr>
            <a:xfrm>
              <a:off x="5295772" y="2587217"/>
              <a:ext cx="11577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第二章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596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/>
          <p:bldP spid="66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  <p:bldP spid="8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/>
          <p:bldP spid="66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  <p:bldP spid="8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09"/>
          <p:cNvSpPr>
            <a:spLocks noEditPoints="1" noChangeArrowheads="1"/>
          </p:cNvSpPr>
          <p:nvPr/>
        </p:nvSpPr>
        <p:spPr bwMode="auto">
          <a:xfrm>
            <a:off x="2360601" y="94984"/>
            <a:ext cx="7470798" cy="3711208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1">
              <a:lumMod val="85000"/>
              <a:alpha val="37000"/>
            </a:schemeClr>
          </a:solidFill>
          <a:ln>
            <a:noFill/>
          </a:ln>
        </p:spPr>
        <p:txBody>
          <a:bodyPr lIns="130893" tIns="65447" rIns="130893" bIns="65447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1200" y="3319463"/>
            <a:ext cx="12189600" cy="3535362"/>
          </a:xfrm>
          <a:custGeom>
            <a:avLst/>
            <a:gdLst>
              <a:gd name="T0" fmla="*/ 0 w 3840"/>
              <a:gd name="T1" fmla="*/ 3 h 1113"/>
              <a:gd name="T2" fmla="*/ 996 w 3840"/>
              <a:gd name="T3" fmla="*/ 3 h 1113"/>
              <a:gd name="T4" fmla="*/ 1920 w 3840"/>
              <a:gd name="T5" fmla="*/ 185 h 1113"/>
              <a:gd name="T6" fmla="*/ 2760 w 3840"/>
              <a:gd name="T7" fmla="*/ 3 h 1113"/>
              <a:gd name="T8" fmla="*/ 3840 w 3840"/>
              <a:gd name="T9" fmla="*/ 3 h 1113"/>
              <a:gd name="T10" fmla="*/ 3840 w 3840"/>
              <a:gd name="T11" fmla="*/ 1113 h 1113"/>
              <a:gd name="T12" fmla="*/ 0 w 3840"/>
              <a:gd name="T13" fmla="*/ 1113 h 1113"/>
              <a:gd name="T14" fmla="*/ 0 w 3840"/>
              <a:gd name="T15" fmla="*/ 3 h 1113"/>
              <a:gd name="T16" fmla="*/ 0 w 3840"/>
              <a:gd name="T17" fmla="*/ 3 h 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40" h="1113">
                <a:moveTo>
                  <a:pt x="0" y="3"/>
                </a:moveTo>
                <a:cubicBezTo>
                  <a:pt x="996" y="3"/>
                  <a:pt x="996" y="3"/>
                  <a:pt x="996" y="3"/>
                </a:cubicBezTo>
                <a:cubicBezTo>
                  <a:pt x="1433" y="0"/>
                  <a:pt x="1722" y="57"/>
                  <a:pt x="1920" y="185"/>
                </a:cubicBezTo>
                <a:cubicBezTo>
                  <a:pt x="2128" y="50"/>
                  <a:pt x="2430" y="3"/>
                  <a:pt x="2760" y="3"/>
                </a:cubicBezTo>
                <a:cubicBezTo>
                  <a:pt x="3840" y="3"/>
                  <a:pt x="3840" y="3"/>
                  <a:pt x="3840" y="3"/>
                </a:cubicBezTo>
                <a:cubicBezTo>
                  <a:pt x="3840" y="1113"/>
                  <a:pt x="3840" y="1113"/>
                  <a:pt x="3840" y="1113"/>
                </a:cubicBezTo>
                <a:cubicBezTo>
                  <a:pt x="0" y="1113"/>
                  <a:pt x="0" y="1113"/>
                  <a:pt x="0" y="111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762" y="1903413"/>
            <a:ext cx="12182476" cy="2000250"/>
            <a:chOff x="6350" y="1903413"/>
            <a:chExt cx="12182476" cy="2000250"/>
          </a:xfrm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6350" y="2878138"/>
              <a:ext cx="6091238" cy="1025525"/>
            </a:xfrm>
            <a:custGeom>
              <a:avLst/>
              <a:gdLst>
                <a:gd name="T0" fmla="*/ 1920 w 1920"/>
                <a:gd name="T1" fmla="*/ 323 h 323"/>
                <a:gd name="T2" fmla="*/ 1209 w 1920"/>
                <a:gd name="T3" fmla="*/ 38 h 323"/>
                <a:gd name="T4" fmla="*/ 0 w 1920"/>
                <a:gd name="T5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323">
                  <a:moveTo>
                    <a:pt x="1920" y="323"/>
                  </a:moveTo>
                  <a:cubicBezTo>
                    <a:pt x="1742" y="142"/>
                    <a:pt x="1510" y="77"/>
                    <a:pt x="1209" y="38"/>
                  </a:cubicBezTo>
                  <a:cubicBezTo>
                    <a:pt x="928" y="2"/>
                    <a:pt x="495" y="0"/>
                    <a:pt x="0" y="86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6350" y="3068638"/>
              <a:ext cx="6091238" cy="835025"/>
            </a:xfrm>
            <a:custGeom>
              <a:avLst/>
              <a:gdLst>
                <a:gd name="T0" fmla="*/ 1920 w 1920"/>
                <a:gd name="T1" fmla="*/ 263 h 263"/>
                <a:gd name="T2" fmla="*/ 1155 w 1920"/>
                <a:gd name="T3" fmla="*/ 28 h 263"/>
                <a:gd name="T4" fmla="*/ 0 w 1920"/>
                <a:gd name="T5" fmla="*/ 5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263">
                  <a:moveTo>
                    <a:pt x="1920" y="263"/>
                  </a:moveTo>
                  <a:cubicBezTo>
                    <a:pt x="1671" y="92"/>
                    <a:pt x="1458" y="53"/>
                    <a:pt x="1155" y="28"/>
                  </a:cubicBezTo>
                  <a:cubicBezTo>
                    <a:pt x="807" y="0"/>
                    <a:pt x="479" y="6"/>
                    <a:pt x="0" y="59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6097588" y="3068638"/>
              <a:ext cx="6091238" cy="835025"/>
            </a:xfrm>
            <a:custGeom>
              <a:avLst/>
              <a:gdLst>
                <a:gd name="T0" fmla="*/ 0 w 1920"/>
                <a:gd name="T1" fmla="*/ 263 h 263"/>
                <a:gd name="T2" fmla="*/ 764 w 1920"/>
                <a:gd name="T3" fmla="*/ 28 h 263"/>
                <a:gd name="T4" fmla="*/ 1920 w 1920"/>
                <a:gd name="T5" fmla="*/ 5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263">
                  <a:moveTo>
                    <a:pt x="0" y="263"/>
                  </a:moveTo>
                  <a:cubicBezTo>
                    <a:pt x="249" y="92"/>
                    <a:pt x="462" y="53"/>
                    <a:pt x="764" y="28"/>
                  </a:cubicBezTo>
                  <a:cubicBezTo>
                    <a:pt x="1112" y="0"/>
                    <a:pt x="1441" y="6"/>
                    <a:pt x="1920" y="59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46075" y="2484438"/>
              <a:ext cx="5751513" cy="1419225"/>
            </a:xfrm>
            <a:custGeom>
              <a:avLst/>
              <a:gdLst>
                <a:gd name="T0" fmla="*/ 1813 w 1813"/>
                <a:gd name="T1" fmla="*/ 447 h 447"/>
                <a:gd name="T2" fmla="*/ 1000 w 1813"/>
                <a:gd name="T3" fmla="*/ 42 h 447"/>
                <a:gd name="T4" fmla="*/ 0 w 1813"/>
                <a:gd name="T5" fmla="*/ 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3" h="447">
                  <a:moveTo>
                    <a:pt x="1813" y="447"/>
                  </a:moveTo>
                  <a:cubicBezTo>
                    <a:pt x="1682" y="209"/>
                    <a:pt x="1314" y="90"/>
                    <a:pt x="1000" y="42"/>
                  </a:cubicBezTo>
                  <a:cubicBezTo>
                    <a:pt x="723" y="0"/>
                    <a:pt x="385" y="9"/>
                    <a:pt x="0" y="8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65175" y="1903413"/>
              <a:ext cx="5332413" cy="2000250"/>
            </a:xfrm>
            <a:custGeom>
              <a:avLst/>
              <a:gdLst>
                <a:gd name="T0" fmla="*/ 1681 w 1681"/>
                <a:gd name="T1" fmla="*/ 630 h 630"/>
                <a:gd name="T2" fmla="*/ 891 w 1681"/>
                <a:gd name="T3" fmla="*/ 85 h 630"/>
                <a:gd name="T4" fmla="*/ 0 w 1681"/>
                <a:gd name="T5" fmla="*/ 2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1" h="630">
                  <a:moveTo>
                    <a:pt x="1681" y="630"/>
                  </a:moveTo>
                  <a:cubicBezTo>
                    <a:pt x="1557" y="313"/>
                    <a:pt x="1212" y="170"/>
                    <a:pt x="891" y="85"/>
                  </a:cubicBezTo>
                  <a:cubicBezTo>
                    <a:pt x="620" y="13"/>
                    <a:pt x="311" y="0"/>
                    <a:pt x="0" y="2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6097588" y="2878138"/>
              <a:ext cx="6091238" cy="1025525"/>
            </a:xfrm>
            <a:custGeom>
              <a:avLst/>
              <a:gdLst>
                <a:gd name="T0" fmla="*/ 0 w 1920"/>
                <a:gd name="T1" fmla="*/ 323 h 323"/>
                <a:gd name="T2" fmla="*/ 710 w 1920"/>
                <a:gd name="T3" fmla="*/ 38 h 323"/>
                <a:gd name="T4" fmla="*/ 1920 w 1920"/>
                <a:gd name="T5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323">
                  <a:moveTo>
                    <a:pt x="0" y="323"/>
                  </a:moveTo>
                  <a:cubicBezTo>
                    <a:pt x="178" y="142"/>
                    <a:pt x="410" y="77"/>
                    <a:pt x="710" y="38"/>
                  </a:cubicBezTo>
                  <a:cubicBezTo>
                    <a:pt x="992" y="2"/>
                    <a:pt x="1425" y="0"/>
                    <a:pt x="1920" y="86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6097588" y="2484438"/>
              <a:ext cx="5751513" cy="1419225"/>
            </a:xfrm>
            <a:custGeom>
              <a:avLst/>
              <a:gdLst>
                <a:gd name="T0" fmla="*/ 0 w 1813"/>
                <a:gd name="T1" fmla="*/ 447 h 447"/>
                <a:gd name="T2" fmla="*/ 813 w 1813"/>
                <a:gd name="T3" fmla="*/ 42 h 447"/>
                <a:gd name="T4" fmla="*/ 1813 w 1813"/>
                <a:gd name="T5" fmla="*/ 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3" h="447">
                  <a:moveTo>
                    <a:pt x="0" y="447"/>
                  </a:moveTo>
                  <a:cubicBezTo>
                    <a:pt x="130" y="209"/>
                    <a:pt x="498" y="90"/>
                    <a:pt x="813" y="42"/>
                  </a:cubicBezTo>
                  <a:cubicBezTo>
                    <a:pt x="1090" y="0"/>
                    <a:pt x="1428" y="9"/>
                    <a:pt x="1813" y="8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097588" y="1903413"/>
              <a:ext cx="5332413" cy="2000250"/>
            </a:xfrm>
            <a:custGeom>
              <a:avLst/>
              <a:gdLst>
                <a:gd name="T0" fmla="*/ 0 w 1681"/>
                <a:gd name="T1" fmla="*/ 630 h 630"/>
                <a:gd name="T2" fmla="*/ 790 w 1681"/>
                <a:gd name="T3" fmla="*/ 85 h 630"/>
                <a:gd name="T4" fmla="*/ 1681 w 1681"/>
                <a:gd name="T5" fmla="*/ 2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1" h="630">
                  <a:moveTo>
                    <a:pt x="0" y="630"/>
                  </a:moveTo>
                  <a:cubicBezTo>
                    <a:pt x="124" y="313"/>
                    <a:pt x="469" y="170"/>
                    <a:pt x="790" y="85"/>
                  </a:cubicBezTo>
                  <a:cubicBezTo>
                    <a:pt x="1060" y="13"/>
                    <a:pt x="1369" y="0"/>
                    <a:pt x="1681" y="2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11698" y="5965997"/>
            <a:ext cx="2768602" cy="564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答辩人：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XXX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      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2A9B4">
                  <a:lumMod val="20000"/>
                  <a:lumOff val="80000"/>
                </a:srgbClr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指导老师：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孙教授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907374" y="4525632"/>
            <a:ext cx="637725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4C89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批评指正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234C89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4" name="TextBox 32"/>
          <p:cNvSpPr txBox="1"/>
          <p:nvPr/>
        </p:nvSpPr>
        <p:spPr>
          <a:xfrm>
            <a:off x="4576547" y="4125522"/>
            <a:ext cx="303890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34C89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敬请各位评审老师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rgbClr val="234C89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983" y="683203"/>
            <a:ext cx="1895848" cy="189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0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31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3C1BD09-DD29-4B91-A4E4-8ACECFCF5412}"/>
              </a:ext>
            </a:extLst>
          </p:cNvPr>
          <p:cNvSpPr/>
          <p:nvPr/>
        </p:nvSpPr>
        <p:spPr>
          <a:xfrm>
            <a:off x="2805546" y="1901850"/>
            <a:ext cx="8104909" cy="341860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EA4DD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8CDE691-1AC1-4F9B-A4D0-0CDEC4FF3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77" y="2372253"/>
            <a:ext cx="2462537" cy="246253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F1E15EA-7AF5-4717-B12C-F44E44451258}"/>
              </a:ext>
            </a:extLst>
          </p:cNvPr>
          <p:cNvSpPr txBox="1"/>
          <p:nvPr/>
        </p:nvSpPr>
        <p:spPr>
          <a:xfrm>
            <a:off x="5119243" y="2567791"/>
            <a:ext cx="500150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该模板一共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33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请扫码关注 “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小二的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” 公众号。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回复“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1914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”，获取完整的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文件。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回复“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248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”打包下载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248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套最新答辩模板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720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6CF4E6F-4887-48BF-99C9-78870442E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89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 invX="1"/>
      </p:transition>
    </mc:Choice>
    <mc:Fallback xmlns=""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4E58C34-1836-477E-9E27-099A1B05C1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00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45B187B-A21C-49C9-9EC0-BBBDB2D7C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18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955A7F6-A4B8-479A-A216-80ACEE4C5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17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0029" y="4664099"/>
            <a:ext cx="12182476" cy="2000250"/>
            <a:chOff x="6350" y="1903413"/>
            <a:chExt cx="12182476" cy="2000250"/>
          </a:xfrm>
        </p:grpSpPr>
        <p:sp>
          <p:nvSpPr>
            <p:cNvPr id="50" name="Freeform 16"/>
            <p:cNvSpPr>
              <a:spLocks/>
            </p:cNvSpPr>
            <p:nvPr/>
          </p:nvSpPr>
          <p:spPr bwMode="auto">
            <a:xfrm>
              <a:off x="6350" y="2878138"/>
              <a:ext cx="6091238" cy="1025525"/>
            </a:xfrm>
            <a:custGeom>
              <a:avLst/>
              <a:gdLst>
                <a:gd name="T0" fmla="*/ 1920 w 1920"/>
                <a:gd name="T1" fmla="*/ 323 h 323"/>
                <a:gd name="T2" fmla="*/ 1209 w 1920"/>
                <a:gd name="T3" fmla="*/ 38 h 323"/>
                <a:gd name="T4" fmla="*/ 0 w 1920"/>
                <a:gd name="T5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323">
                  <a:moveTo>
                    <a:pt x="1920" y="323"/>
                  </a:moveTo>
                  <a:cubicBezTo>
                    <a:pt x="1742" y="142"/>
                    <a:pt x="1510" y="77"/>
                    <a:pt x="1209" y="38"/>
                  </a:cubicBezTo>
                  <a:cubicBezTo>
                    <a:pt x="928" y="2"/>
                    <a:pt x="495" y="0"/>
                    <a:pt x="0" y="86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6350" y="3068638"/>
              <a:ext cx="6091238" cy="835025"/>
            </a:xfrm>
            <a:custGeom>
              <a:avLst/>
              <a:gdLst>
                <a:gd name="T0" fmla="*/ 1920 w 1920"/>
                <a:gd name="T1" fmla="*/ 263 h 263"/>
                <a:gd name="T2" fmla="*/ 1155 w 1920"/>
                <a:gd name="T3" fmla="*/ 28 h 263"/>
                <a:gd name="T4" fmla="*/ 0 w 1920"/>
                <a:gd name="T5" fmla="*/ 5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263">
                  <a:moveTo>
                    <a:pt x="1920" y="263"/>
                  </a:moveTo>
                  <a:cubicBezTo>
                    <a:pt x="1671" y="92"/>
                    <a:pt x="1458" y="53"/>
                    <a:pt x="1155" y="28"/>
                  </a:cubicBezTo>
                  <a:cubicBezTo>
                    <a:pt x="807" y="0"/>
                    <a:pt x="479" y="6"/>
                    <a:pt x="0" y="59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6097588" y="3068638"/>
              <a:ext cx="6091238" cy="835025"/>
            </a:xfrm>
            <a:custGeom>
              <a:avLst/>
              <a:gdLst>
                <a:gd name="T0" fmla="*/ 0 w 1920"/>
                <a:gd name="T1" fmla="*/ 263 h 263"/>
                <a:gd name="T2" fmla="*/ 764 w 1920"/>
                <a:gd name="T3" fmla="*/ 28 h 263"/>
                <a:gd name="T4" fmla="*/ 1920 w 1920"/>
                <a:gd name="T5" fmla="*/ 5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263">
                  <a:moveTo>
                    <a:pt x="0" y="263"/>
                  </a:moveTo>
                  <a:cubicBezTo>
                    <a:pt x="249" y="92"/>
                    <a:pt x="462" y="53"/>
                    <a:pt x="764" y="28"/>
                  </a:cubicBezTo>
                  <a:cubicBezTo>
                    <a:pt x="1112" y="0"/>
                    <a:pt x="1441" y="6"/>
                    <a:pt x="1920" y="59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346075" y="2484438"/>
              <a:ext cx="5751513" cy="1419225"/>
            </a:xfrm>
            <a:custGeom>
              <a:avLst/>
              <a:gdLst>
                <a:gd name="T0" fmla="*/ 1813 w 1813"/>
                <a:gd name="T1" fmla="*/ 447 h 447"/>
                <a:gd name="T2" fmla="*/ 1000 w 1813"/>
                <a:gd name="T3" fmla="*/ 42 h 447"/>
                <a:gd name="T4" fmla="*/ 0 w 1813"/>
                <a:gd name="T5" fmla="*/ 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3" h="447">
                  <a:moveTo>
                    <a:pt x="1813" y="447"/>
                  </a:moveTo>
                  <a:cubicBezTo>
                    <a:pt x="1682" y="209"/>
                    <a:pt x="1314" y="90"/>
                    <a:pt x="1000" y="42"/>
                  </a:cubicBezTo>
                  <a:cubicBezTo>
                    <a:pt x="723" y="0"/>
                    <a:pt x="385" y="9"/>
                    <a:pt x="0" y="8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765175" y="1903413"/>
              <a:ext cx="5332413" cy="2000250"/>
            </a:xfrm>
            <a:custGeom>
              <a:avLst/>
              <a:gdLst>
                <a:gd name="T0" fmla="*/ 1681 w 1681"/>
                <a:gd name="T1" fmla="*/ 630 h 630"/>
                <a:gd name="T2" fmla="*/ 891 w 1681"/>
                <a:gd name="T3" fmla="*/ 85 h 630"/>
                <a:gd name="T4" fmla="*/ 0 w 1681"/>
                <a:gd name="T5" fmla="*/ 2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1" h="630">
                  <a:moveTo>
                    <a:pt x="1681" y="630"/>
                  </a:moveTo>
                  <a:cubicBezTo>
                    <a:pt x="1557" y="313"/>
                    <a:pt x="1212" y="170"/>
                    <a:pt x="891" y="85"/>
                  </a:cubicBezTo>
                  <a:cubicBezTo>
                    <a:pt x="620" y="13"/>
                    <a:pt x="311" y="0"/>
                    <a:pt x="0" y="2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6097588" y="2878138"/>
              <a:ext cx="6091238" cy="1025525"/>
            </a:xfrm>
            <a:custGeom>
              <a:avLst/>
              <a:gdLst>
                <a:gd name="T0" fmla="*/ 0 w 1920"/>
                <a:gd name="T1" fmla="*/ 323 h 323"/>
                <a:gd name="T2" fmla="*/ 710 w 1920"/>
                <a:gd name="T3" fmla="*/ 38 h 323"/>
                <a:gd name="T4" fmla="*/ 1920 w 1920"/>
                <a:gd name="T5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0" h="323">
                  <a:moveTo>
                    <a:pt x="0" y="323"/>
                  </a:moveTo>
                  <a:cubicBezTo>
                    <a:pt x="178" y="142"/>
                    <a:pt x="410" y="77"/>
                    <a:pt x="710" y="38"/>
                  </a:cubicBezTo>
                  <a:cubicBezTo>
                    <a:pt x="992" y="2"/>
                    <a:pt x="1425" y="0"/>
                    <a:pt x="1920" y="86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6097588" y="2484438"/>
              <a:ext cx="5751513" cy="1419225"/>
            </a:xfrm>
            <a:custGeom>
              <a:avLst/>
              <a:gdLst>
                <a:gd name="T0" fmla="*/ 0 w 1813"/>
                <a:gd name="T1" fmla="*/ 447 h 447"/>
                <a:gd name="T2" fmla="*/ 813 w 1813"/>
                <a:gd name="T3" fmla="*/ 42 h 447"/>
                <a:gd name="T4" fmla="*/ 1813 w 1813"/>
                <a:gd name="T5" fmla="*/ 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3" h="447">
                  <a:moveTo>
                    <a:pt x="0" y="447"/>
                  </a:moveTo>
                  <a:cubicBezTo>
                    <a:pt x="130" y="209"/>
                    <a:pt x="498" y="90"/>
                    <a:pt x="813" y="42"/>
                  </a:cubicBezTo>
                  <a:cubicBezTo>
                    <a:pt x="1090" y="0"/>
                    <a:pt x="1428" y="9"/>
                    <a:pt x="1813" y="8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097588" y="1903413"/>
              <a:ext cx="5332413" cy="2000250"/>
            </a:xfrm>
            <a:custGeom>
              <a:avLst/>
              <a:gdLst>
                <a:gd name="T0" fmla="*/ 0 w 1681"/>
                <a:gd name="T1" fmla="*/ 630 h 630"/>
                <a:gd name="T2" fmla="*/ 790 w 1681"/>
                <a:gd name="T3" fmla="*/ 85 h 630"/>
                <a:gd name="T4" fmla="*/ 1681 w 1681"/>
                <a:gd name="T5" fmla="*/ 22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1" h="630">
                  <a:moveTo>
                    <a:pt x="0" y="630"/>
                  </a:moveTo>
                  <a:cubicBezTo>
                    <a:pt x="124" y="313"/>
                    <a:pt x="469" y="170"/>
                    <a:pt x="790" y="85"/>
                  </a:cubicBezTo>
                  <a:cubicBezTo>
                    <a:pt x="1060" y="13"/>
                    <a:pt x="1369" y="0"/>
                    <a:pt x="1681" y="22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65" name="任意多边形 64"/>
          <p:cNvSpPr/>
          <p:nvPr/>
        </p:nvSpPr>
        <p:spPr>
          <a:xfrm>
            <a:off x="6467" y="6089323"/>
            <a:ext cx="12189600" cy="768677"/>
          </a:xfrm>
          <a:custGeom>
            <a:avLst/>
            <a:gdLst>
              <a:gd name="connsiteX0" fmla="*/ 0 w 12189600"/>
              <a:gd name="connsiteY0" fmla="*/ 356 h 768677"/>
              <a:gd name="connsiteX1" fmla="*/ 3161678 w 12189600"/>
              <a:gd name="connsiteY1" fmla="*/ 356 h 768677"/>
              <a:gd name="connsiteX2" fmla="*/ 5845209 w 12189600"/>
              <a:gd name="connsiteY2" fmla="*/ 436500 h 768677"/>
              <a:gd name="connsiteX3" fmla="*/ 6036969 w 12189600"/>
              <a:gd name="connsiteY3" fmla="*/ 545571 h 768677"/>
              <a:gd name="connsiteX4" fmla="*/ 6152865 w 12189600"/>
              <a:gd name="connsiteY4" fmla="*/ 545571 h 768677"/>
              <a:gd name="connsiteX5" fmla="*/ 6355979 w 12189600"/>
              <a:gd name="connsiteY5" fmla="*/ 430507 h 768677"/>
              <a:gd name="connsiteX6" fmla="*/ 8761275 w 12189600"/>
              <a:gd name="connsiteY6" fmla="*/ 356 h 768677"/>
              <a:gd name="connsiteX7" fmla="*/ 12189600 w 12189600"/>
              <a:gd name="connsiteY7" fmla="*/ 356 h 768677"/>
              <a:gd name="connsiteX8" fmla="*/ 12189600 w 12189600"/>
              <a:gd name="connsiteY8" fmla="*/ 190568 h 768677"/>
              <a:gd name="connsiteX9" fmla="*/ 8761275 w 12189600"/>
              <a:gd name="connsiteY9" fmla="*/ 190568 h 768677"/>
              <a:gd name="connsiteX10" fmla="*/ 6642677 w 12189600"/>
              <a:gd name="connsiteY10" fmla="*/ 497440 h 768677"/>
              <a:gd name="connsiteX11" fmla="*/ 6365912 w 12189600"/>
              <a:gd name="connsiteY11" fmla="*/ 616448 h 768677"/>
              <a:gd name="connsiteX12" fmla="*/ 6372664 w 12189600"/>
              <a:gd name="connsiteY12" fmla="*/ 649890 h 768677"/>
              <a:gd name="connsiteX13" fmla="*/ 6372664 w 12189600"/>
              <a:gd name="connsiteY13" fmla="*/ 664357 h 768677"/>
              <a:gd name="connsiteX14" fmla="*/ 6268345 w 12189600"/>
              <a:gd name="connsiteY14" fmla="*/ 768676 h 768677"/>
              <a:gd name="connsiteX15" fmla="*/ 6094802 w 12189600"/>
              <a:gd name="connsiteY15" fmla="*/ 768676 h 768677"/>
              <a:gd name="connsiteX16" fmla="*/ 6094800 w 12189600"/>
              <a:gd name="connsiteY16" fmla="*/ 768677 h 768677"/>
              <a:gd name="connsiteX17" fmla="*/ 6094798 w 12189600"/>
              <a:gd name="connsiteY17" fmla="*/ 768676 h 768677"/>
              <a:gd name="connsiteX18" fmla="*/ 5921255 w 12189600"/>
              <a:gd name="connsiteY18" fmla="*/ 768676 h 768677"/>
              <a:gd name="connsiteX19" fmla="*/ 5816936 w 12189600"/>
              <a:gd name="connsiteY19" fmla="*/ 664357 h 768677"/>
              <a:gd name="connsiteX20" fmla="*/ 5816936 w 12189600"/>
              <a:gd name="connsiteY20" fmla="*/ 649890 h 768677"/>
              <a:gd name="connsiteX21" fmla="*/ 5823520 w 12189600"/>
              <a:gd name="connsiteY21" fmla="*/ 617281 h 768677"/>
              <a:gd name="connsiteX22" fmla="*/ 5566416 w 12189600"/>
              <a:gd name="connsiteY22" fmla="*/ 505480 h 768677"/>
              <a:gd name="connsiteX23" fmla="*/ 3161678 w 12189600"/>
              <a:gd name="connsiteY23" fmla="*/ 190568 h 768677"/>
              <a:gd name="connsiteX24" fmla="*/ 0 w 12189600"/>
              <a:gd name="connsiteY24" fmla="*/ 190568 h 768677"/>
              <a:gd name="connsiteX25" fmla="*/ 0 w 12189600"/>
              <a:gd name="connsiteY25" fmla="*/ 124917 h 768677"/>
              <a:gd name="connsiteX26" fmla="*/ 0 w 12189600"/>
              <a:gd name="connsiteY26" fmla="*/ 356 h 768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89600" h="768677">
                <a:moveTo>
                  <a:pt x="0" y="356"/>
                </a:moveTo>
                <a:cubicBezTo>
                  <a:pt x="3161678" y="356"/>
                  <a:pt x="3161678" y="356"/>
                  <a:pt x="3161678" y="356"/>
                </a:cubicBezTo>
                <a:cubicBezTo>
                  <a:pt x="4375480" y="-7983"/>
                  <a:pt x="5229585" y="129596"/>
                  <a:pt x="5845209" y="436500"/>
                </a:cubicBezTo>
                <a:lnTo>
                  <a:pt x="6036969" y="545571"/>
                </a:lnTo>
                <a:lnTo>
                  <a:pt x="6152865" y="545571"/>
                </a:lnTo>
                <a:lnTo>
                  <a:pt x="6355979" y="430507"/>
                </a:lnTo>
                <a:cubicBezTo>
                  <a:pt x="6996124" y="114657"/>
                  <a:pt x="7844674" y="356"/>
                  <a:pt x="8761275" y="356"/>
                </a:cubicBezTo>
                <a:cubicBezTo>
                  <a:pt x="12189600" y="356"/>
                  <a:pt x="12189600" y="356"/>
                  <a:pt x="12189600" y="356"/>
                </a:cubicBezTo>
                <a:lnTo>
                  <a:pt x="12189600" y="190568"/>
                </a:lnTo>
                <a:cubicBezTo>
                  <a:pt x="12189600" y="190568"/>
                  <a:pt x="12189600" y="190568"/>
                  <a:pt x="8761275" y="190568"/>
                </a:cubicBezTo>
                <a:cubicBezTo>
                  <a:pt x="7975617" y="190568"/>
                  <a:pt x="7239956" y="274545"/>
                  <a:pt x="6642677" y="497440"/>
                </a:cubicBezTo>
                <a:lnTo>
                  <a:pt x="6365912" y="616448"/>
                </a:lnTo>
                <a:lnTo>
                  <a:pt x="6372664" y="649890"/>
                </a:lnTo>
                <a:lnTo>
                  <a:pt x="6372664" y="664357"/>
                </a:lnTo>
                <a:cubicBezTo>
                  <a:pt x="6372664" y="721971"/>
                  <a:pt x="6325959" y="768676"/>
                  <a:pt x="6268345" y="768676"/>
                </a:cubicBezTo>
                <a:lnTo>
                  <a:pt x="6094802" y="768676"/>
                </a:lnTo>
                <a:lnTo>
                  <a:pt x="6094800" y="768677"/>
                </a:lnTo>
                <a:lnTo>
                  <a:pt x="6094798" y="768676"/>
                </a:lnTo>
                <a:lnTo>
                  <a:pt x="5921255" y="768676"/>
                </a:lnTo>
                <a:cubicBezTo>
                  <a:pt x="5863641" y="768676"/>
                  <a:pt x="5816936" y="721971"/>
                  <a:pt x="5816936" y="664357"/>
                </a:cubicBezTo>
                <a:lnTo>
                  <a:pt x="5816936" y="649890"/>
                </a:lnTo>
                <a:lnTo>
                  <a:pt x="5823520" y="617281"/>
                </a:lnTo>
                <a:lnTo>
                  <a:pt x="5566416" y="505480"/>
                </a:lnTo>
                <a:cubicBezTo>
                  <a:pt x="4978214" y="283478"/>
                  <a:pt x="4202080" y="183420"/>
                  <a:pt x="3161678" y="190568"/>
                </a:cubicBezTo>
                <a:cubicBezTo>
                  <a:pt x="3161678" y="190568"/>
                  <a:pt x="3161678" y="190568"/>
                  <a:pt x="0" y="190568"/>
                </a:cubicBezTo>
                <a:lnTo>
                  <a:pt x="0" y="124917"/>
                </a:lnTo>
                <a:cubicBezTo>
                  <a:pt x="0" y="356"/>
                  <a:pt x="0" y="356"/>
                  <a:pt x="0" y="3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" name="AutoShape 49"/>
          <p:cNvSpPr>
            <a:spLocks noChangeArrowheads="1"/>
          </p:cNvSpPr>
          <p:nvPr/>
        </p:nvSpPr>
        <p:spPr bwMode="gray">
          <a:xfrm flipH="1">
            <a:off x="3656806" y="3590543"/>
            <a:ext cx="4878388" cy="6065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288000" anchor="ctr"/>
          <a:lstStyle/>
          <a:p>
            <a:pPr marL="9000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亮点与不足之处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AutoShape 50"/>
          <p:cNvSpPr>
            <a:spLocks noChangeArrowheads="1"/>
          </p:cNvSpPr>
          <p:nvPr/>
        </p:nvSpPr>
        <p:spPr bwMode="gray">
          <a:xfrm flipH="1">
            <a:off x="3656806" y="2875834"/>
            <a:ext cx="4878388" cy="6065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288000" anchor="ctr"/>
          <a:lstStyle/>
          <a:p>
            <a:pPr marL="9000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可行性及结论</a:t>
            </a:r>
          </a:p>
        </p:txBody>
      </p:sp>
      <p:sp>
        <p:nvSpPr>
          <p:cNvPr id="4" name="AutoShape 51"/>
          <p:cNvSpPr>
            <a:spLocks noChangeArrowheads="1"/>
          </p:cNvSpPr>
          <p:nvPr/>
        </p:nvSpPr>
        <p:spPr bwMode="gray">
          <a:xfrm flipH="1">
            <a:off x="3656806" y="2161125"/>
            <a:ext cx="4878388" cy="6065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288000" anchor="ctr"/>
          <a:lstStyle/>
          <a:p>
            <a:pPr marL="9000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论文基本内容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AutoShape 52"/>
          <p:cNvSpPr>
            <a:spLocks noChangeArrowheads="1"/>
          </p:cNvSpPr>
          <p:nvPr/>
        </p:nvSpPr>
        <p:spPr bwMode="gray">
          <a:xfrm flipH="1">
            <a:off x="3656806" y="1446416"/>
            <a:ext cx="4878388" cy="6065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288000" anchor="ctr"/>
          <a:lstStyle/>
          <a:p>
            <a:pPr marL="9000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研究思路与方法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AutoShape 51"/>
          <p:cNvSpPr>
            <a:spLocks noChangeArrowheads="1"/>
          </p:cNvSpPr>
          <p:nvPr/>
        </p:nvSpPr>
        <p:spPr bwMode="gray">
          <a:xfrm flipH="1">
            <a:off x="3656806" y="712755"/>
            <a:ext cx="4878388" cy="6254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288000" anchor="ctr"/>
          <a:lstStyle/>
          <a:p>
            <a:pPr marL="9000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AutoShape 49"/>
          <p:cNvSpPr>
            <a:spLocks noChangeArrowheads="1"/>
          </p:cNvSpPr>
          <p:nvPr/>
        </p:nvSpPr>
        <p:spPr bwMode="gray">
          <a:xfrm flipH="1">
            <a:off x="3656806" y="4305251"/>
            <a:ext cx="4878388" cy="6065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288000" anchor="ctr"/>
          <a:lstStyle/>
          <a:p>
            <a:pPr marL="9000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研究结论的发展方向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747364" y="800499"/>
            <a:ext cx="449986" cy="449986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1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47364" y="1517103"/>
            <a:ext cx="449986" cy="449986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2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47364" y="2233707"/>
            <a:ext cx="449986" cy="449986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3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747364" y="2950311"/>
            <a:ext cx="449986" cy="449986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4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47364" y="3666915"/>
            <a:ext cx="449986" cy="449986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5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747364" y="4383519"/>
            <a:ext cx="449986" cy="449986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6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32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push dir="u"/>
      </p:transition>
    </mc:Choice>
    <mc:Fallback xmlns=""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 animBg="1"/>
      <p:bldP spid="20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22F474F-17C5-4674-A02F-6D6F1EA8A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137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82E53AC-C56E-4D45-9194-8B7C2BC273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726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0">
        <p15:prstTrans prst="drape"/>
      </p:transition>
    </mc:Choice>
    <mc:Fallback xmlns="">
      <p:transition spd="slow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4564047-AF73-47C3-B25E-C506B5F07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58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3A16CC0-41DD-46A9-A784-E35289E9B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30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8C9945-F4FE-4BF7-A374-D4DDBD640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405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1C9591F-46CF-4B28-A21E-05352FD38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34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0">
        <p15:prstTrans prst="drape"/>
      </p:transition>
    </mc:Choice>
    <mc:Fallback xmlns="">
      <p:transition spd="slow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6FBCE30-AE08-4BC3-A348-0D277C49C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39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6A34B91-9EEB-4197-BFBD-46DED9F1A9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2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d"/>
      </p:transition>
    </mc:Choice>
    <mc:Fallback xmlns="">
      <p:transition spd="slow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D9B091B-BF7E-4E77-9974-8931B1A5D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81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C940ACF-189C-42BF-ADE1-559133317D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98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0">
        <p15:prstTrans prst="drap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609"/>
          <p:cNvSpPr>
            <a:spLocks noEditPoints="1" noChangeArrowheads="1"/>
          </p:cNvSpPr>
          <p:nvPr/>
        </p:nvSpPr>
        <p:spPr bwMode="auto">
          <a:xfrm>
            <a:off x="4404127" y="1988707"/>
            <a:ext cx="6130088" cy="3045192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lIns="130893" tIns="65447" rIns="130893" bIns="65447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63654" y="1580472"/>
            <a:ext cx="1011034" cy="1011034"/>
            <a:chOff x="1253204" y="1971679"/>
            <a:chExt cx="2914645" cy="2914646"/>
          </a:xfrm>
        </p:grpSpPr>
        <p:sp>
          <p:nvSpPr>
            <p:cNvPr id="63" name="任意多边形 62"/>
            <p:cNvSpPr/>
            <p:nvPr/>
          </p:nvSpPr>
          <p:spPr>
            <a:xfrm rot="16200000">
              <a:off x="504147" y="2720736"/>
              <a:ext cx="2914646" cy="1416531"/>
            </a:xfrm>
            <a:custGeom>
              <a:avLst/>
              <a:gdLst>
                <a:gd name="connsiteX0" fmla="*/ 2914646 w 2914646"/>
                <a:gd name="connsiteY0" fmla="*/ 1416531 h 1416531"/>
                <a:gd name="connsiteX1" fmla="*/ 2697610 w 2914646"/>
                <a:gd name="connsiteY1" fmla="*/ 1416531 h 1416531"/>
                <a:gd name="connsiteX2" fmla="*/ 2693255 w 2914646"/>
                <a:gd name="connsiteY2" fmla="*/ 1330300 h 1416531"/>
                <a:gd name="connsiteX3" fmla="*/ 1457322 w 2914646"/>
                <a:gd name="connsiteY3" fmla="*/ 214974 h 1416531"/>
                <a:gd name="connsiteX4" fmla="*/ 221388 w 2914646"/>
                <a:gd name="connsiteY4" fmla="*/ 1330300 h 1416531"/>
                <a:gd name="connsiteX5" fmla="*/ 217034 w 2914646"/>
                <a:gd name="connsiteY5" fmla="*/ 1416531 h 1416531"/>
                <a:gd name="connsiteX6" fmla="*/ 0 w 2914646"/>
                <a:gd name="connsiteY6" fmla="*/ 1416531 h 1416531"/>
                <a:gd name="connsiteX7" fmla="*/ 5366 w 2914646"/>
                <a:gd name="connsiteY7" fmla="*/ 1310268 h 1416531"/>
                <a:gd name="connsiteX8" fmla="*/ 1457323 w 2914646"/>
                <a:gd name="connsiteY8" fmla="*/ 0 h 1416531"/>
                <a:gd name="connsiteX9" fmla="*/ 2909280 w 2914646"/>
                <a:gd name="connsiteY9" fmla="*/ 1310268 h 141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6" h="1416531">
                  <a:moveTo>
                    <a:pt x="2914646" y="1416531"/>
                  </a:moveTo>
                  <a:lnTo>
                    <a:pt x="2697610" y="1416531"/>
                  </a:lnTo>
                  <a:lnTo>
                    <a:pt x="2693255" y="1330300"/>
                  </a:lnTo>
                  <a:cubicBezTo>
                    <a:pt x="2629635" y="703838"/>
                    <a:pt x="2100568" y="214974"/>
                    <a:pt x="1457322" y="214974"/>
                  </a:cubicBezTo>
                  <a:cubicBezTo>
                    <a:pt x="814075" y="214974"/>
                    <a:pt x="285008" y="703838"/>
                    <a:pt x="221388" y="1330300"/>
                  </a:cubicBezTo>
                  <a:lnTo>
                    <a:pt x="217034" y="1416531"/>
                  </a:lnTo>
                  <a:lnTo>
                    <a:pt x="0" y="1416531"/>
                  </a:lnTo>
                  <a:lnTo>
                    <a:pt x="5366" y="1310268"/>
                  </a:lnTo>
                  <a:cubicBezTo>
                    <a:pt x="80107" y="574310"/>
                    <a:pt x="701646" y="0"/>
                    <a:pt x="1457323" y="0"/>
                  </a:cubicBezTo>
                  <a:cubicBezTo>
                    <a:pt x="2213000" y="0"/>
                    <a:pt x="2834540" y="574310"/>
                    <a:pt x="2909280" y="1310268"/>
                  </a:cubicBez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5400000" flipH="1">
              <a:off x="2002261" y="2720736"/>
              <a:ext cx="2914646" cy="1416531"/>
            </a:xfrm>
            <a:custGeom>
              <a:avLst/>
              <a:gdLst>
                <a:gd name="connsiteX0" fmla="*/ 2914646 w 2914646"/>
                <a:gd name="connsiteY0" fmla="*/ 1416531 h 1416531"/>
                <a:gd name="connsiteX1" fmla="*/ 2909280 w 2914646"/>
                <a:gd name="connsiteY1" fmla="*/ 1310268 h 1416531"/>
                <a:gd name="connsiteX2" fmla="*/ 1457323 w 2914646"/>
                <a:gd name="connsiteY2" fmla="*/ 0 h 1416531"/>
                <a:gd name="connsiteX3" fmla="*/ 5366 w 2914646"/>
                <a:gd name="connsiteY3" fmla="*/ 1310268 h 1416531"/>
                <a:gd name="connsiteX4" fmla="*/ 0 w 2914646"/>
                <a:gd name="connsiteY4" fmla="*/ 1416531 h 1416531"/>
                <a:gd name="connsiteX5" fmla="*/ 217034 w 2914646"/>
                <a:gd name="connsiteY5" fmla="*/ 1416531 h 1416531"/>
                <a:gd name="connsiteX6" fmla="*/ 221388 w 2914646"/>
                <a:gd name="connsiteY6" fmla="*/ 1330300 h 1416531"/>
                <a:gd name="connsiteX7" fmla="*/ 1457322 w 2914646"/>
                <a:gd name="connsiteY7" fmla="*/ 214974 h 1416531"/>
                <a:gd name="connsiteX8" fmla="*/ 2693255 w 2914646"/>
                <a:gd name="connsiteY8" fmla="*/ 1330300 h 1416531"/>
                <a:gd name="connsiteX9" fmla="*/ 2697610 w 2914646"/>
                <a:gd name="connsiteY9" fmla="*/ 1416531 h 141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6" h="1416531">
                  <a:moveTo>
                    <a:pt x="2914646" y="1416531"/>
                  </a:moveTo>
                  <a:lnTo>
                    <a:pt x="2909280" y="1310268"/>
                  </a:lnTo>
                  <a:cubicBezTo>
                    <a:pt x="2834540" y="574310"/>
                    <a:pt x="2213000" y="0"/>
                    <a:pt x="1457323" y="0"/>
                  </a:cubicBezTo>
                  <a:cubicBezTo>
                    <a:pt x="701646" y="0"/>
                    <a:pt x="80107" y="574310"/>
                    <a:pt x="5366" y="1310268"/>
                  </a:cubicBezTo>
                  <a:lnTo>
                    <a:pt x="0" y="1416531"/>
                  </a:lnTo>
                  <a:lnTo>
                    <a:pt x="217034" y="1416531"/>
                  </a:lnTo>
                  <a:lnTo>
                    <a:pt x="221388" y="1330300"/>
                  </a:lnTo>
                  <a:cubicBezTo>
                    <a:pt x="285008" y="703838"/>
                    <a:pt x="814075" y="214974"/>
                    <a:pt x="1457322" y="214974"/>
                  </a:cubicBezTo>
                  <a:cubicBezTo>
                    <a:pt x="2100568" y="214974"/>
                    <a:pt x="2629635" y="703838"/>
                    <a:pt x="2693255" y="1330300"/>
                  </a:cubicBezTo>
                  <a:lnTo>
                    <a:pt x="2697610" y="14165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3" name="AutoShape 51"/>
          <p:cNvSpPr>
            <a:spLocks noChangeArrowheads="1"/>
          </p:cNvSpPr>
          <p:nvPr/>
        </p:nvSpPr>
        <p:spPr bwMode="gray">
          <a:xfrm>
            <a:off x="4776126" y="3258745"/>
            <a:ext cx="5386090" cy="830997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6617" y="1897748"/>
            <a:ext cx="585108" cy="566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0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267735" y="1759371"/>
            <a:ext cx="402872" cy="211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Part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847882" y="4449237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内容摘要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847881" y="4881062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选题背景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650922" y="4449238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选题意义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650922" y="4881062"/>
            <a:ext cx="14510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主要创新点</a:t>
            </a:r>
          </a:p>
        </p:txBody>
      </p:sp>
      <p:grpSp>
        <p:nvGrpSpPr>
          <p:cNvPr id="20" name="组合 19"/>
          <p:cNvGrpSpPr/>
          <p:nvPr/>
        </p:nvGrpSpPr>
        <p:grpSpPr>
          <a:xfrm flipH="1">
            <a:off x="1263563" y="1320306"/>
            <a:ext cx="2858034" cy="4381994"/>
            <a:chOff x="0" y="860425"/>
            <a:chExt cx="2795588" cy="4286250"/>
          </a:xfrm>
          <a:solidFill>
            <a:schemeClr val="accent1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0" y="860425"/>
              <a:ext cx="2674938" cy="4286250"/>
            </a:xfrm>
            <a:custGeom>
              <a:avLst/>
              <a:gdLst>
                <a:gd name="T0" fmla="*/ 0 w 7449"/>
                <a:gd name="T1" fmla="*/ 0 h 11906"/>
                <a:gd name="T2" fmla="*/ 7449 w 7449"/>
                <a:gd name="T3" fmla="*/ 4223 h 11906"/>
                <a:gd name="T4" fmla="*/ 0 w 7449"/>
                <a:gd name="T5" fmla="*/ 4223 h 11906"/>
                <a:gd name="T6" fmla="*/ 0 w 7449"/>
                <a:gd name="T7" fmla="*/ 0 h 11906"/>
                <a:gd name="T8" fmla="*/ 7449 w 7449"/>
                <a:gd name="T9" fmla="*/ 4302 h 11906"/>
                <a:gd name="T10" fmla="*/ 0 w 7449"/>
                <a:gd name="T11" fmla="*/ 8525 h 11906"/>
                <a:gd name="T12" fmla="*/ 0 w 7449"/>
                <a:gd name="T13" fmla="*/ 4302 h 11906"/>
                <a:gd name="T14" fmla="*/ 7449 w 7449"/>
                <a:gd name="T15" fmla="*/ 4302 h 11906"/>
                <a:gd name="T16" fmla="*/ 2857 w 7449"/>
                <a:gd name="T17" fmla="*/ 10038 h 11906"/>
                <a:gd name="T18" fmla="*/ 5 w 7449"/>
                <a:gd name="T19" fmla="*/ 11903 h 11906"/>
                <a:gd name="T20" fmla="*/ 0 w 7449"/>
                <a:gd name="T21" fmla="*/ 11906 h 11906"/>
                <a:gd name="T22" fmla="*/ 0 w 7449"/>
                <a:gd name="T23" fmla="*/ 8789 h 11906"/>
                <a:gd name="T24" fmla="*/ 2857 w 7449"/>
                <a:gd name="T25" fmla="*/ 7136 h 11906"/>
                <a:gd name="T26" fmla="*/ 2857 w 7449"/>
                <a:gd name="T27" fmla="*/ 10038 h 1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49" h="11906">
                  <a:moveTo>
                    <a:pt x="0" y="0"/>
                  </a:moveTo>
                  <a:lnTo>
                    <a:pt x="7449" y="4223"/>
                  </a:lnTo>
                  <a:lnTo>
                    <a:pt x="0" y="4223"/>
                  </a:lnTo>
                  <a:lnTo>
                    <a:pt x="0" y="0"/>
                  </a:lnTo>
                  <a:close/>
                  <a:moveTo>
                    <a:pt x="7449" y="4302"/>
                  </a:moveTo>
                  <a:lnTo>
                    <a:pt x="0" y="8525"/>
                  </a:lnTo>
                  <a:lnTo>
                    <a:pt x="0" y="4302"/>
                  </a:lnTo>
                  <a:lnTo>
                    <a:pt x="7449" y="4302"/>
                  </a:lnTo>
                  <a:close/>
                  <a:moveTo>
                    <a:pt x="2857" y="10038"/>
                  </a:moveTo>
                  <a:cubicBezTo>
                    <a:pt x="2537" y="11326"/>
                    <a:pt x="721" y="11825"/>
                    <a:pt x="5" y="11903"/>
                  </a:cubicBezTo>
                  <a:lnTo>
                    <a:pt x="0" y="11906"/>
                  </a:lnTo>
                  <a:lnTo>
                    <a:pt x="0" y="8789"/>
                  </a:lnTo>
                  <a:lnTo>
                    <a:pt x="2857" y="7136"/>
                  </a:lnTo>
                  <a:lnTo>
                    <a:pt x="2857" y="10038"/>
                  </a:lnTo>
                  <a:close/>
                </a:path>
              </a:pathLst>
            </a:custGeom>
            <a:grpFill/>
            <a:ln w="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2590800" y="2408238"/>
              <a:ext cx="204788" cy="2530475"/>
            </a:xfrm>
            <a:custGeom>
              <a:avLst/>
              <a:gdLst>
                <a:gd name="T0" fmla="*/ 246 w 571"/>
                <a:gd name="T1" fmla="*/ 0 h 7028"/>
                <a:gd name="T2" fmla="*/ 246 w 571"/>
                <a:gd name="T3" fmla="*/ 2716 h 7028"/>
                <a:gd name="T4" fmla="*/ 178 w 571"/>
                <a:gd name="T5" fmla="*/ 2816 h 7028"/>
                <a:gd name="T6" fmla="*/ 286 w 571"/>
                <a:gd name="T7" fmla="*/ 2924 h 7028"/>
                <a:gd name="T8" fmla="*/ 394 w 571"/>
                <a:gd name="T9" fmla="*/ 2816 h 7028"/>
                <a:gd name="T10" fmla="*/ 325 w 571"/>
                <a:gd name="T11" fmla="*/ 2716 h 7028"/>
                <a:gd name="T12" fmla="*/ 325 w 571"/>
                <a:gd name="T13" fmla="*/ 0 h 7028"/>
                <a:gd name="T14" fmla="*/ 246 w 571"/>
                <a:gd name="T15" fmla="*/ 0 h 7028"/>
                <a:gd name="T16" fmla="*/ 0 w 571"/>
                <a:gd name="T17" fmla="*/ 3749 h 7028"/>
                <a:gd name="T18" fmla="*/ 571 w 571"/>
                <a:gd name="T19" fmla="*/ 3749 h 7028"/>
                <a:gd name="T20" fmla="*/ 571 w 571"/>
                <a:gd name="T21" fmla="*/ 3790 h 7028"/>
                <a:gd name="T22" fmla="*/ 0 w 571"/>
                <a:gd name="T23" fmla="*/ 3790 h 7028"/>
                <a:gd name="T24" fmla="*/ 0 w 571"/>
                <a:gd name="T25" fmla="*/ 3749 h 7028"/>
                <a:gd name="T26" fmla="*/ 0 w 571"/>
                <a:gd name="T27" fmla="*/ 3323 h 7028"/>
                <a:gd name="T28" fmla="*/ 0 w 571"/>
                <a:gd name="T29" fmla="*/ 3323 h 7028"/>
                <a:gd name="T30" fmla="*/ 0 w 571"/>
                <a:gd name="T31" fmla="*/ 3323 h 7028"/>
                <a:gd name="T32" fmla="*/ 286 w 571"/>
                <a:gd name="T33" fmla="*/ 3037 h 7028"/>
                <a:gd name="T34" fmla="*/ 571 w 571"/>
                <a:gd name="T35" fmla="*/ 3323 h 7028"/>
                <a:gd name="T36" fmla="*/ 571 w 571"/>
                <a:gd name="T37" fmla="*/ 3323 h 7028"/>
                <a:gd name="T38" fmla="*/ 571 w 571"/>
                <a:gd name="T39" fmla="*/ 3323 h 7028"/>
                <a:gd name="T40" fmla="*/ 571 w 571"/>
                <a:gd name="T41" fmla="*/ 3683 h 7028"/>
                <a:gd name="T42" fmla="*/ 0 w 571"/>
                <a:gd name="T43" fmla="*/ 3683 h 7028"/>
                <a:gd name="T44" fmla="*/ 0 w 571"/>
                <a:gd name="T45" fmla="*/ 3323 h 7028"/>
                <a:gd name="T46" fmla="*/ 37 w 571"/>
                <a:gd name="T47" fmla="*/ 3885 h 7028"/>
                <a:gd name="T48" fmla="*/ 0 w 571"/>
                <a:gd name="T49" fmla="*/ 3885 h 7028"/>
                <a:gd name="T50" fmla="*/ 0 w 571"/>
                <a:gd name="T51" fmla="*/ 7028 h 7028"/>
                <a:gd name="T52" fmla="*/ 37 w 571"/>
                <a:gd name="T53" fmla="*/ 7028 h 7028"/>
                <a:gd name="T54" fmla="*/ 37 w 571"/>
                <a:gd name="T55" fmla="*/ 3885 h 7028"/>
                <a:gd name="T56" fmla="*/ 126 w 571"/>
                <a:gd name="T57" fmla="*/ 3885 h 7028"/>
                <a:gd name="T58" fmla="*/ 89 w 571"/>
                <a:gd name="T59" fmla="*/ 3885 h 7028"/>
                <a:gd name="T60" fmla="*/ 89 w 571"/>
                <a:gd name="T61" fmla="*/ 7028 h 7028"/>
                <a:gd name="T62" fmla="*/ 126 w 571"/>
                <a:gd name="T63" fmla="*/ 7028 h 7028"/>
                <a:gd name="T64" fmla="*/ 126 w 571"/>
                <a:gd name="T65" fmla="*/ 3885 h 7028"/>
                <a:gd name="T66" fmla="*/ 215 w 571"/>
                <a:gd name="T67" fmla="*/ 3885 h 7028"/>
                <a:gd name="T68" fmla="*/ 178 w 571"/>
                <a:gd name="T69" fmla="*/ 3885 h 7028"/>
                <a:gd name="T70" fmla="*/ 178 w 571"/>
                <a:gd name="T71" fmla="*/ 7028 h 7028"/>
                <a:gd name="T72" fmla="*/ 215 w 571"/>
                <a:gd name="T73" fmla="*/ 7028 h 7028"/>
                <a:gd name="T74" fmla="*/ 215 w 571"/>
                <a:gd name="T75" fmla="*/ 3885 h 7028"/>
                <a:gd name="T76" fmla="*/ 304 w 571"/>
                <a:gd name="T77" fmla="*/ 3885 h 7028"/>
                <a:gd name="T78" fmla="*/ 267 w 571"/>
                <a:gd name="T79" fmla="*/ 3885 h 7028"/>
                <a:gd name="T80" fmla="*/ 267 w 571"/>
                <a:gd name="T81" fmla="*/ 7028 h 7028"/>
                <a:gd name="T82" fmla="*/ 304 w 571"/>
                <a:gd name="T83" fmla="*/ 7028 h 7028"/>
                <a:gd name="T84" fmla="*/ 304 w 571"/>
                <a:gd name="T85" fmla="*/ 3885 h 7028"/>
                <a:gd name="T86" fmla="*/ 393 w 571"/>
                <a:gd name="T87" fmla="*/ 3885 h 7028"/>
                <a:gd name="T88" fmla="*/ 356 w 571"/>
                <a:gd name="T89" fmla="*/ 3885 h 7028"/>
                <a:gd name="T90" fmla="*/ 356 w 571"/>
                <a:gd name="T91" fmla="*/ 7028 h 7028"/>
                <a:gd name="T92" fmla="*/ 393 w 571"/>
                <a:gd name="T93" fmla="*/ 7028 h 7028"/>
                <a:gd name="T94" fmla="*/ 393 w 571"/>
                <a:gd name="T95" fmla="*/ 3885 h 7028"/>
                <a:gd name="T96" fmla="*/ 482 w 571"/>
                <a:gd name="T97" fmla="*/ 3885 h 7028"/>
                <a:gd name="T98" fmla="*/ 445 w 571"/>
                <a:gd name="T99" fmla="*/ 3885 h 7028"/>
                <a:gd name="T100" fmla="*/ 445 w 571"/>
                <a:gd name="T101" fmla="*/ 7028 h 7028"/>
                <a:gd name="T102" fmla="*/ 482 w 571"/>
                <a:gd name="T103" fmla="*/ 7028 h 7028"/>
                <a:gd name="T104" fmla="*/ 482 w 571"/>
                <a:gd name="T105" fmla="*/ 3885 h 7028"/>
                <a:gd name="T106" fmla="*/ 571 w 571"/>
                <a:gd name="T107" fmla="*/ 3885 h 7028"/>
                <a:gd name="T108" fmla="*/ 534 w 571"/>
                <a:gd name="T109" fmla="*/ 3885 h 7028"/>
                <a:gd name="T110" fmla="*/ 534 w 571"/>
                <a:gd name="T111" fmla="*/ 7028 h 7028"/>
                <a:gd name="T112" fmla="*/ 571 w 571"/>
                <a:gd name="T113" fmla="*/ 7028 h 7028"/>
                <a:gd name="T114" fmla="*/ 571 w 571"/>
                <a:gd name="T115" fmla="*/ 3885 h 7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1" h="7028">
                  <a:moveTo>
                    <a:pt x="246" y="0"/>
                  </a:moveTo>
                  <a:lnTo>
                    <a:pt x="246" y="2716"/>
                  </a:lnTo>
                  <a:cubicBezTo>
                    <a:pt x="206" y="2731"/>
                    <a:pt x="178" y="2770"/>
                    <a:pt x="178" y="2816"/>
                  </a:cubicBezTo>
                  <a:cubicBezTo>
                    <a:pt x="178" y="2876"/>
                    <a:pt x="226" y="2924"/>
                    <a:pt x="286" y="2924"/>
                  </a:cubicBezTo>
                  <a:cubicBezTo>
                    <a:pt x="345" y="2924"/>
                    <a:pt x="394" y="2876"/>
                    <a:pt x="394" y="2816"/>
                  </a:cubicBezTo>
                  <a:cubicBezTo>
                    <a:pt x="394" y="2770"/>
                    <a:pt x="365" y="2731"/>
                    <a:pt x="325" y="2716"/>
                  </a:cubicBezTo>
                  <a:lnTo>
                    <a:pt x="325" y="0"/>
                  </a:lnTo>
                  <a:lnTo>
                    <a:pt x="246" y="0"/>
                  </a:lnTo>
                  <a:close/>
                  <a:moveTo>
                    <a:pt x="0" y="3749"/>
                  </a:moveTo>
                  <a:lnTo>
                    <a:pt x="571" y="3749"/>
                  </a:lnTo>
                  <a:lnTo>
                    <a:pt x="571" y="3790"/>
                  </a:lnTo>
                  <a:lnTo>
                    <a:pt x="0" y="3790"/>
                  </a:lnTo>
                  <a:lnTo>
                    <a:pt x="0" y="3749"/>
                  </a:lnTo>
                  <a:close/>
                  <a:moveTo>
                    <a:pt x="0" y="3323"/>
                  </a:moveTo>
                  <a:lnTo>
                    <a:pt x="0" y="3323"/>
                  </a:lnTo>
                  <a:lnTo>
                    <a:pt x="0" y="3323"/>
                  </a:lnTo>
                  <a:cubicBezTo>
                    <a:pt x="0" y="3165"/>
                    <a:pt x="128" y="3037"/>
                    <a:pt x="286" y="3037"/>
                  </a:cubicBezTo>
                  <a:cubicBezTo>
                    <a:pt x="443" y="3037"/>
                    <a:pt x="571" y="3165"/>
                    <a:pt x="571" y="3323"/>
                  </a:cubicBezTo>
                  <a:lnTo>
                    <a:pt x="571" y="3323"/>
                  </a:lnTo>
                  <a:lnTo>
                    <a:pt x="571" y="3323"/>
                  </a:lnTo>
                  <a:lnTo>
                    <a:pt x="571" y="3683"/>
                  </a:lnTo>
                  <a:lnTo>
                    <a:pt x="0" y="3683"/>
                  </a:lnTo>
                  <a:lnTo>
                    <a:pt x="0" y="3323"/>
                  </a:lnTo>
                  <a:close/>
                  <a:moveTo>
                    <a:pt x="37" y="3885"/>
                  </a:moveTo>
                  <a:lnTo>
                    <a:pt x="0" y="3885"/>
                  </a:lnTo>
                  <a:lnTo>
                    <a:pt x="0" y="7028"/>
                  </a:lnTo>
                  <a:lnTo>
                    <a:pt x="37" y="7028"/>
                  </a:lnTo>
                  <a:lnTo>
                    <a:pt x="37" y="3885"/>
                  </a:lnTo>
                  <a:close/>
                  <a:moveTo>
                    <a:pt x="126" y="3885"/>
                  </a:moveTo>
                  <a:lnTo>
                    <a:pt x="89" y="3885"/>
                  </a:lnTo>
                  <a:lnTo>
                    <a:pt x="89" y="7028"/>
                  </a:lnTo>
                  <a:lnTo>
                    <a:pt x="126" y="7028"/>
                  </a:lnTo>
                  <a:lnTo>
                    <a:pt x="126" y="3885"/>
                  </a:lnTo>
                  <a:close/>
                  <a:moveTo>
                    <a:pt x="215" y="3885"/>
                  </a:moveTo>
                  <a:lnTo>
                    <a:pt x="178" y="3885"/>
                  </a:lnTo>
                  <a:lnTo>
                    <a:pt x="178" y="7028"/>
                  </a:lnTo>
                  <a:lnTo>
                    <a:pt x="215" y="7028"/>
                  </a:lnTo>
                  <a:lnTo>
                    <a:pt x="215" y="3885"/>
                  </a:lnTo>
                  <a:close/>
                  <a:moveTo>
                    <a:pt x="304" y="3885"/>
                  </a:moveTo>
                  <a:lnTo>
                    <a:pt x="267" y="3885"/>
                  </a:lnTo>
                  <a:lnTo>
                    <a:pt x="267" y="7028"/>
                  </a:lnTo>
                  <a:lnTo>
                    <a:pt x="304" y="7028"/>
                  </a:lnTo>
                  <a:lnTo>
                    <a:pt x="304" y="3885"/>
                  </a:lnTo>
                  <a:close/>
                  <a:moveTo>
                    <a:pt x="393" y="3885"/>
                  </a:moveTo>
                  <a:lnTo>
                    <a:pt x="356" y="3885"/>
                  </a:lnTo>
                  <a:lnTo>
                    <a:pt x="356" y="7028"/>
                  </a:lnTo>
                  <a:lnTo>
                    <a:pt x="393" y="7028"/>
                  </a:lnTo>
                  <a:lnTo>
                    <a:pt x="393" y="3885"/>
                  </a:lnTo>
                  <a:close/>
                  <a:moveTo>
                    <a:pt x="482" y="3885"/>
                  </a:moveTo>
                  <a:lnTo>
                    <a:pt x="445" y="3885"/>
                  </a:lnTo>
                  <a:lnTo>
                    <a:pt x="445" y="7028"/>
                  </a:lnTo>
                  <a:lnTo>
                    <a:pt x="482" y="7028"/>
                  </a:lnTo>
                  <a:lnTo>
                    <a:pt x="482" y="3885"/>
                  </a:lnTo>
                  <a:close/>
                  <a:moveTo>
                    <a:pt x="571" y="3885"/>
                  </a:moveTo>
                  <a:lnTo>
                    <a:pt x="534" y="3885"/>
                  </a:lnTo>
                  <a:lnTo>
                    <a:pt x="534" y="7028"/>
                  </a:lnTo>
                  <a:lnTo>
                    <a:pt x="571" y="7028"/>
                  </a:lnTo>
                  <a:lnTo>
                    <a:pt x="571" y="38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4942" y="1320306"/>
            <a:ext cx="6448458" cy="438199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39656" y="2428762"/>
            <a:ext cx="3259030" cy="586564"/>
            <a:chOff x="7232135" y="5964585"/>
            <a:chExt cx="4963932" cy="893415"/>
          </a:xfrm>
        </p:grpSpPr>
        <p:grpSp>
          <p:nvGrpSpPr>
            <p:cNvPr id="25" name="组合 24"/>
            <p:cNvGrpSpPr/>
            <p:nvPr/>
          </p:nvGrpSpPr>
          <p:grpSpPr>
            <a:xfrm>
              <a:off x="7233586" y="5964585"/>
              <a:ext cx="4961031" cy="814555"/>
              <a:chOff x="6350" y="1903413"/>
              <a:chExt cx="12182476" cy="2000250"/>
            </a:xfrm>
          </p:grpSpPr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6350" y="2878138"/>
                <a:ext cx="6091238" cy="1025525"/>
              </a:xfrm>
              <a:custGeom>
                <a:avLst/>
                <a:gdLst>
                  <a:gd name="T0" fmla="*/ 1920 w 1920"/>
                  <a:gd name="T1" fmla="*/ 323 h 323"/>
                  <a:gd name="T2" fmla="*/ 1209 w 1920"/>
                  <a:gd name="T3" fmla="*/ 38 h 323"/>
                  <a:gd name="T4" fmla="*/ 0 w 1920"/>
                  <a:gd name="T5" fmla="*/ 8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323">
                    <a:moveTo>
                      <a:pt x="1920" y="323"/>
                    </a:moveTo>
                    <a:cubicBezTo>
                      <a:pt x="1742" y="142"/>
                      <a:pt x="1510" y="77"/>
                      <a:pt x="1209" y="38"/>
                    </a:cubicBezTo>
                    <a:cubicBezTo>
                      <a:pt x="928" y="2"/>
                      <a:pt x="495" y="0"/>
                      <a:pt x="0" y="86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50" y="3068638"/>
                <a:ext cx="6091238" cy="835025"/>
              </a:xfrm>
              <a:custGeom>
                <a:avLst/>
                <a:gdLst>
                  <a:gd name="T0" fmla="*/ 1920 w 1920"/>
                  <a:gd name="T1" fmla="*/ 263 h 263"/>
                  <a:gd name="T2" fmla="*/ 1155 w 1920"/>
                  <a:gd name="T3" fmla="*/ 28 h 263"/>
                  <a:gd name="T4" fmla="*/ 0 w 1920"/>
                  <a:gd name="T5" fmla="*/ 5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263">
                    <a:moveTo>
                      <a:pt x="1920" y="263"/>
                    </a:moveTo>
                    <a:cubicBezTo>
                      <a:pt x="1671" y="92"/>
                      <a:pt x="1458" y="53"/>
                      <a:pt x="1155" y="28"/>
                    </a:cubicBezTo>
                    <a:cubicBezTo>
                      <a:pt x="807" y="0"/>
                      <a:pt x="479" y="6"/>
                      <a:pt x="0" y="59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97588" y="3068638"/>
                <a:ext cx="6091238" cy="835025"/>
              </a:xfrm>
              <a:custGeom>
                <a:avLst/>
                <a:gdLst>
                  <a:gd name="T0" fmla="*/ 0 w 1920"/>
                  <a:gd name="T1" fmla="*/ 263 h 263"/>
                  <a:gd name="T2" fmla="*/ 764 w 1920"/>
                  <a:gd name="T3" fmla="*/ 28 h 263"/>
                  <a:gd name="T4" fmla="*/ 1920 w 1920"/>
                  <a:gd name="T5" fmla="*/ 5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263">
                    <a:moveTo>
                      <a:pt x="0" y="263"/>
                    </a:moveTo>
                    <a:cubicBezTo>
                      <a:pt x="249" y="92"/>
                      <a:pt x="462" y="53"/>
                      <a:pt x="764" y="28"/>
                    </a:cubicBezTo>
                    <a:cubicBezTo>
                      <a:pt x="1112" y="0"/>
                      <a:pt x="1441" y="6"/>
                      <a:pt x="1920" y="59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346075" y="2484438"/>
                <a:ext cx="5751513" cy="1419225"/>
              </a:xfrm>
              <a:custGeom>
                <a:avLst/>
                <a:gdLst>
                  <a:gd name="T0" fmla="*/ 1813 w 1813"/>
                  <a:gd name="T1" fmla="*/ 447 h 447"/>
                  <a:gd name="T2" fmla="*/ 1000 w 1813"/>
                  <a:gd name="T3" fmla="*/ 42 h 447"/>
                  <a:gd name="T4" fmla="*/ 0 w 1813"/>
                  <a:gd name="T5" fmla="*/ 82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3" h="447">
                    <a:moveTo>
                      <a:pt x="1813" y="447"/>
                    </a:moveTo>
                    <a:cubicBezTo>
                      <a:pt x="1682" y="209"/>
                      <a:pt x="1314" y="90"/>
                      <a:pt x="1000" y="42"/>
                    </a:cubicBezTo>
                    <a:cubicBezTo>
                      <a:pt x="723" y="0"/>
                      <a:pt x="385" y="9"/>
                      <a:pt x="0" y="8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765175" y="1903413"/>
                <a:ext cx="5332413" cy="2000250"/>
              </a:xfrm>
              <a:custGeom>
                <a:avLst/>
                <a:gdLst>
                  <a:gd name="T0" fmla="*/ 1681 w 1681"/>
                  <a:gd name="T1" fmla="*/ 630 h 630"/>
                  <a:gd name="T2" fmla="*/ 891 w 1681"/>
                  <a:gd name="T3" fmla="*/ 85 h 630"/>
                  <a:gd name="T4" fmla="*/ 0 w 1681"/>
                  <a:gd name="T5" fmla="*/ 2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1" h="630">
                    <a:moveTo>
                      <a:pt x="1681" y="630"/>
                    </a:moveTo>
                    <a:cubicBezTo>
                      <a:pt x="1557" y="313"/>
                      <a:pt x="1212" y="170"/>
                      <a:pt x="891" y="85"/>
                    </a:cubicBezTo>
                    <a:cubicBezTo>
                      <a:pt x="620" y="13"/>
                      <a:pt x="311" y="0"/>
                      <a:pt x="0" y="2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2" name="Freeform 21"/>
              <p:cNvSpPr>
                <a:spLocks/>
              </p:cNvSpPr>
              <p:nvPr/>
            </p:nvSpPr>
            <p:spPr bwMode="auto">
              <a:xfrm>
                <a:off x="6097588" y="2878138"/>
                <a:ext cx="6091238" cy="1025525"/>
              </a:xfrm>
              <a:custGeom>
                <a:avLst/>
                <a:gdLst>
                  <a:gd name="T0" fmla="*/ 0 w 1920"/>
                  <a:gd name="T1" fmla="*/ 323 h 323"/>
                  <a:gd name="T2" fmla="*/ 710 w 1920"/>
                  <a:gd name="T3" fmla="*/ 38 h 323"/>
                  <a:gd name="T4" fmla="*/ 1920 w 1920"/>
                  <a:gd name="T5" fmla="*/ 8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323">
                    <a:moveTo>
                      <a:pt x="0" y="323"/>
                    </a:moveTo>
                    <a:cubicBezTo>
                      <a:pt x="178" y="142"/>
                      <a:pt x="410" y="77"/>
                      <a:pt x="710" y="38"/>
                    </a:cubicBezTo>
                    <a:cubicBezTo>
                      <a:pt x="992" y="2"/>
                      <a:pt x="1425" y="0"/>
                      <a:pt x="1920" y="86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3" name="Freeform 22"/>
              <p:cNvSpPr>
                <a:spLocks/>
              </p:cNvSpPr>
              <p:nvPr/>
            </p:nvSpPr>
            <p:spPr bwMode="auto">
              <a:xfrm>
                <a:off x="6097588" y="2484438"/>
                <a:ext cx="5751513" cy="1419225"/>
              </a:xfrm>
              <a:custGeom>
                <a:avLst/>
                <a:gdLst>
                  <a:gd name="T0" fmla="*/ 0 w 1813"/>
                  <a:gd name="T1" fmla="*/ 447 h 447"/>
                  <a:gd name="T2" fmla="*/ 813 w 1813"/>
                  <a:gd name="T3" fmla="*/ 42 h 447"/>
                  <a:gd name="T4" fmla="*/ 1813 w 1813"/>
                  <a:gd name="T5" fmla="*/ 82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3" h="447">
                    <a:moveTo>
                      <a:pt x="0" y="447"/>
                    </a:moveTo>
                    <a:cubicBezTo>
                      <a:pt x="130" y="209"/>
                      <a:pt x="498" y="90"/>
                      <a:pt x="813" y="42"/>
                    </a:cubicBezTo>
                    <a:cubicBezTo>
                      <a:pt x="1090" y="0"/>
                      <a:pt x="1428" y="9"/>
                      <a:pt x="1813" y="8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/>
            </p:nvSpPr>
            <p:spPr bwMode="auto">
              <a:xfrm>
                <a:off x="6097588" y="1903413"/>
                <a:ext cx="5332413" cy="2000250"/>
              </a:xfrm>
              <a:custGeom>
                <a:avLst/>
                <a:gdLst>
                  <a:gd name="T0" fmla="*/ 0 w 1681"/>
                  <a:gd name="T1" fmla="*/ 630 h 630"/>
                  <a:gd name="T2" fmla="*/ 790 w 1681"/>
                  <a:gd name="T3" fmla="*/ 85 h 630"/>
                  <a:gd name="T4" fmla="*/ 1681 w 1681"/>
                  <a:gd name="T5" fmla="*/ 2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1" h="630">
                    <a:moveTo>
                      <a:pt x="0" y="630"/>
                    </a:moveTo>
                    <a:cubicBezTo>
                      <a:pt x="124" y="313"/>
                      <a:pt x="469" y="170"/>
                      <a:pt x="790" y="85"/>
                    </a:cubicBezTo>
                    <a:cubicBezTo>
                      <a:pt x="1060" y="13"/>
                      <a:pt x="1369" y="0"/>
                      <a:pt x="1681" y="2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6" name="任意多边形 25"/>
            <p:cNvSpPr/>
            <p:nvPr/>
          </p:nvSpPr>
          <p:spPr>
            <a:xfrm>
              <a:off x="7232135" y="6544974"/>
              <a:ext cx="4963932" cy="313026"/>
            </a:xfrm>
            <a:custGeom>
              <a:avLst/>
              <a:gdLst>
                <a:gd name="connsiteX0" fmla="*/ 0 w 12189600"/>
                <a:gd name="connsiteY0" fmla="*/ 356 h 768677"/>
                <a:gd name="connsiteX1" fmla="*/ 3161678 w 12189600"/>
                <a:gd name="connsiteY1" fmla="*/ 356 h 768677"/>
                <a:gd name="connsiteX2" fmla="*/ 5845209 w 12189600"/>
                <a:gd name="connsiteY2" fmla="*/ 436500 h 768677"/>
                <a:gd name="connsiteX3" fmla="*/ 6036969 w 12189600"/>
                <a:gd name="connsiteY3" fmla="*/ 545571 h 768677"/>
                <a:gd name="connsiteX4" fmla="*/ 6152865 w 12189600"/>
                <a:gd name="connsiteY4" fmla="*/ 545571 h 768677"/>
                <a:gd name="connsiteX5" fmla="*/ 6355979 w 12189600"/>
                <a:gd name="connsiteY5" fmla="*/ 430507 h 768677"/>
                <a:gd name="connsiteX6" fmla="*/ 8761275 w 12189600"/>
                <a:gd name="connsiteY6" fmla="*/ 356 h 768677"/>
                <a:gd name="connsiteX7" fmla="*/ 12189600 w 12189600"/>
                <a:gd name="connsiteY7" fmla="*/ 356 h 768677"/>
                <a:gd name="connsiteX8" fmla="*/ 12189600 w 12189600"/>
                <a:gd name="connsiteY8" fmla="*/ 190568 h 768677"/>
                <a:gd name="connsiteX9" fmla="*/ 8761275 w 12189600"/>
                <a:gd name="connsiteY9" fmla="*/ 190568 h 768677"/>
                <a:gd name="connsiteX10" fmla="*/ 6642677 w 12189600"/>
                <a:gd name="connsiteY10" fmla="*/ 497440 h 768677"/>
                <a:gd name="connsiteX11" fmla="*/ 6365912 w 12189600"/>
                <a:gd name="connsiteY11" fmla="*/ 616448 h 768677"/>
                <a:gd name="connsiteX12" fmla="*/ 6372664 w 12189600"/>
                <a:gd name="connsiteY12" fmla="*/ 649890 h 768677"/>
                <a:gd name="connsiteX13" fmla="*/ 6372664 w 12189600"/>
                <a:gd name="connsiteY13" fmla="*/ 664357 h 768677"/>
                <a:gd name="connsiteX14" fmla="*/ 6268345 w 12189600"/>
                <a:gd name="connsiteY14" fmla="*/ 768676 h 768677"/>
                <a:gd name="connsiteX15" fmla="*/ 6094802 w 12189600"/>
                <a:gd name="connsiteY15" fmla="*/ 768676 h 768677"/>
                <a:gd name="connsiteX16" fmla="*/ 6094800 w 12189600"/>
                <a:gd name="connsiteY16" fmla="*/ 768677 h 768677"/>
                <a:gd name="connsiteX17" fmla="*/ 6094798 w 12189600"/>
                <a:gd name="connsiteY17" fmla="*/ 768676 h 768677"/>
                <a:gd name="connsiteX18" fmla="*/ 5921255 w 12189600"/>
                <a:gd name="connsiteY18" fmla="*/ 768676 h 768677"/>
                <a:gd name="connsiteX19" fmla="*/ 5816936 w 12189600"/>
                <a:gd name="connsiteY19" fmla="*/ 664357 h 768677"/>
                <a:gd name="connsiteX20" fmla="*/ 5816936 w 12189600"/>
                <a:gd name="connsiteY20" fmla="*/ 649890 h 768677"/>
                <a:gd name="connsiteX21" fmla="*/ 5823520 w 12189600"/>
                <a:gd name="connsiteY21" fmla="*/ 617281 h 768677"/>
                <a:gd name="connsiteX22" fmla="*/ 5566416 w 12189600"/>
                <a:gd name="connsiteY22" fmla="*/ 505480 h 768677"/>
                <a:gd name="connsiteX23" fmla="*/ 3161678 w 12189600"/>
                <a:gd name="connsiteY23" fmla="*/ 190568 h 768677"/>
                <a:gd name="connsiteX24" fmla="*/ 0 w 12189600"/>
                <a:gd name="connsiteY24" fmla="*/ 190568 h 768677"/>
                <a:gd name="connsiteX25" fmla="*/ 0 w 12189600"/>
                <a:gd name="connsiteY25" fmla="*/ 124917 h 768677"/>
                <a:gd name="connsiteX26" fmla="*/ 0 w 12189600"/>
                <a:gd name="connsiteY26" fmla="*/ 356 h 76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89600" h="768677">
                  <a:moveTo>
                    <a:pt x="0" y="356"/>
                  </a:moveTo>
                  <a:cubicBezTo>
                    <a:pt x="3161678" y="356"/>
                    <a:pt x="3161678" y="356"/>
                    <a:pt x="3161678" y="356"/>
                  </a:cubicBezTo>
                  <a:cubicBezTo>
                    <a:pt x="4375480" y="-7983"/>
                    <a:pt x="5229585" y="129596"/>
                    <a:pt x="5845209" y="436500"/>
                  </a:cubicBezTo>
                  <a:lnTo>
                    <a:pt x="6036969" y="545571"/>
                  </a:lnTo>
                  <a:lnTo>
                    <a:pt x="6152865" y="545571"/>
                  </a:lnTo>
                  <a:lnTo>
                    <a:pt x="6355979" y="430507"/>
                  </a:lnTo>
                  <a:cubicBezTo>
                    <a:pt x="6996124" y="114657"/>
                    <a:pt x="7844674" y="356"/>
                    <a:pt x="8761275" y="356"/>
                  </a:cubicBezTo>
                  <a:cubicBezTo>
                    <a:pt x="12189600" y="356"/>
                    <a:pt x="12189600" y="356"/>
                    <a:pt x="12189600" y="356"/>
                  </a:cubicBezTo>
                  <a:lnTo>
                    <a:pt x="12189600" y="190568"/>
                  </a:lnTo>
                  <a:cubicBezTo>
                    <a:pt x="12189600" y="190568"/>
                    <a:pt x="12189600" y="190568"/>
                    <a:pt x="8761275" y="190568"/>
                  </a:cubicBezTo>
                  <a:cubicBezTo>
                    <a:pt x="7975617" y="190568"/>
                    <a:pt x="7239956" y="274545"/>
                    <a:pt x="6642677" y="497440"/>
                  </a:cubicBezTo>
                  <a:lnTo>
                    <a:pt x="6365912" y="616448"/>
                  </a:lnTo>
                  <a:lnTo>
                    <a:pt x="6372664" y="649890"/>
                  </a:lnTo>
                  <a:lnTo>
                    <a:pt x="6372664" y="664357"/>
                  </a:lnTo>
                  <a:cubicBezTo>
                    <a:pt x="6372664" y="721971"/>
                    <a:pt x="6325959" y="768676"/>
                    <a:pt x="6268345" y="768676"/>
                  </a:cubicBezTo>
                  <a:lnTo>
                    <a:pt x="6094802" y="768676"/>
                  </a:lnTo>
                  <a:lnTo>
                    <a:pt x="6094800" y="768677"/>
                  </a:lnTo>
                  <a:lnTo>
                    <a:pt x="6094798" y="768676"/>
                  </a:lnTo>
                  <a:lnTo>
                    <a:pt x="5921255" y="768676"/>
                  </a:lnTo>
                  <a:cubicBezTo>
                    <a:pt x="5863641" y="768676"/>
                    <a:pt x="5816936" y="721971"/>
                    <a:pt x="5816936" y="664357"/>
                  </a:cubicBezTo>
                  <a:lnTo>
                    <a:pt x="5816936" y="649890"/>
                  </a:lnTo>
                  <a:lnTo>
                    <a:pt x="5823520" y="617281"/>
                  </a:lnTo>
                  <a:lnTo>
                    <a:pt x="5566416" y="505480"/>
                  </a:lnTo>
                  <a:cubicBezTo>
                    <a:pt x="4978214" y="283478"/>
                    <a:pt x="4202080" y="183420"/>
                    <a:pt x="3161678" y="190568"/>
                  </a:cubicBezTo>
                  <a:cubicBezTo>
                    <a:pt x="3161678" y="190568"/>
                    <a:pt x="3161678" y="190568"/>
                    <a:pt x="0" y="190568"/>
                  </a:cubicBezTo>
                  <a:lnTo>
                    <a:pt x="0" y="124917"/>
                  </a:lnTo>
                  <a:cubicBezTo>
                    <a:pt x="0" y="356"/>
                    <a:pt x="0" y="356"/>
                    <a:pt x="0" y="3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2429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9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1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1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1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1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1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1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60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75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375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8" grpId="0"/>
          <p:bldP spid="55" grpId="0"/>
          <p:bldP spid="56" grpId="0"/>
          <p:bldP spid="57" grpId="0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60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75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375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8" grpId="0"/>
          <p:bldP spid="55" grpId="0"/>
          <p:bldP spid="56" grpId="0"/>
          <p:bldP spid="57" grpId="0"/>
          <p:bldP spid="58" grpId="0"/>
          <p:bldP spid="59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303B5A6-CBC0-4837-95F3-1C22AFF3D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51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7F9E6EB-910B-4932-94DE-21674BE89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36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A11420B-EA09-4E26-8392-4DED19FEA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2D7AD3F-44BE-4BEF-9D86-A48D3DEBF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9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:fade/>
      </p:transition>
    </mc:Choice>
    <mc:Fallback xmlns="">
      <p:transition spd="slow" advTm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F71AC04-2F61-4740-9C94-7CE37893F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9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zh-CN" b="1" dirty="0"/>
              <a:t>小二的</a:t>
            </a:r>
            <a:r>
              <a:rPr lang="en-US" altLang="zh-CN" b="1" dirty="0" smtClean="0"/>
              <a:t>PPT</a:t>
            </a:r>
            <a:r>
              <a:rPr lang="zh-CN" altLang="en-US" dirty="0" smtClean="0"/>
              <a:t>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0637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1"/>
          <p:cNvSpPr txBox="1"/>
          <p:nvPr/>
        </p:nvSpPr>
        <p:spPr>
          <a:xfrm>
            <a:off x="1219201" y="1498031"/>
            <a:ext cx="9753598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3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内容摘要</a:t>
            </a:r>
          </a:p>
        </p:txBody>
      </p:sp>
      <p:sp>
        <p:nvSpPr>
          <p:cNvPr id="6" name="矩形 5"/>
          <p:cNvSpPr/>
          <p:nvPr/>
        </p:nvSpPr>
        <p:spPr>
          <a:xfrm rot="2700000">
            <a:off x="1478814" y="3710139"/>
            <a:ext cx="2032000" cy="2032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2700000">
            <a:off x="3887580" y="3710139"/>
            <a:ext cx="2032000" cy="203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6296346" y="3710139"/>
            <a:ext cx="2032000" cy="2032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 rot="2700000">
            <a:off x="8705113" y="3710139"/>
            <a:ext cx="2032000" cy="203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1789408" y="4510696"/>
            <a:ext cx="14108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15" name="TextBox 28"/>
          <p:cNvSpPr txBox="1"/>
          <p:nvPr/>
        </p:nvSpPr>
        <p:spPr>
          <a:xfrm>
            <a:off x="4198174" y="4510696"/>
            <a:ext cx="14108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16" name="TextBox 28"/>
          <p:cNvSpPr txBox="1"/>
          <p:nvPr/>
        </p:nvSpPr>
        <p:spPr>
          <a:xfrm>
            <a:off x="6606940" y="4510696"/>
            <a:ext cx="14108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17" name="TextBox 28"/>
          <p:cNvSpPr txBox="1"/>
          <p:nvPr/>
        </p:nvSpPr>
        <p:spPr>
          <a:xfrm>
            <a:off x="9015707" y="4510696"/>
            <a:ext cx="14108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18" name="矩形 17"/>
          <p:cNvSpPr/>
          <p:nvPr/>
        </p:nvSpPr>
        <p:spPr>
          <a:xfrm rot="2700000">
            <a:off x="3443021" y="3536344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91440 w 2032000"/>
              <a:gd name="connsiteY4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  <a:gd name="connsiteX3" fmla="*/ 91440 w 2032000"/>
              <a:gd name="connsiteY3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9" name="矩形 17"/>
          <p:cNvSpPr/>
          <p:nvPr/>
        </p:nvSpPr>
        <p:spPr>
          <a:xfrm rot="2700000">
            <a:off x="5859408" y="3536343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91440 w 2032000"/>
              <a:gd name="connsiteY4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  <a:gd name="connsiteX3" fmla="*/ 91440 w 2032000"/>
              <a:gd name="connsiteY3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0" name="矩形 17"/>
          <p:cNvSpPr/>
          <p:nvPr/>
        </p:nvSpPr>
        <p:spPr>
          <a:xfrm rot="2700000">
            <a:off x="8246671" y="3536342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91440 w 2032000"/>
              <a:gd name="connsiteY4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  <a:gd name="connsiteX3" fmla="*/ 91440 w 2032000"/>
              <a:gd name="connsiteY3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1" name="矩形 17"/>
          <p:cNvSpPr/>
          <p:nvPr/>
        </p:nvSpPr>
        <p:spPr>
          <a:xfrm rot="18900000" flipV="1">
            <a:off x="3443020" y="5430655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91440 w 2032000"/>
              <a:gd name="connsiteY4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  <a:gd name="connsiteX3" fmla="*/ 91440 w 2032000"/>
              <a:gd name="connsiteY3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2" name="矩形 17"/>
          <p:cNvSpPr/>
          <p:nvPr/>
        </p:nvSpPr>
        <p:spPr>
          <a:xfrm rot="18900000" flipV="1">
            <a:off x="5859407" y="5430654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91440 w 2032000"/>
              <a:gd name="connsiteY4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  <a:gd name="connsiteX3" fmla="*/ 91440 w 2032000"/>
              <a:gd name="connsiteY3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3" name="矩形 17"/>
          <p:cNvSpPr/>
          <p:nvPr/>
        </p:nvSpPr>
        <p:spPr>
          <a:xfrm rot="18900000" flipV="1">
            <a:off x="8246670" y="5430653"/>
            <a:ext cx="518304" cy="518302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0 w 2032000"/>
              <a:gd name="connsiteY4" fmla="*/ 0 h 2032000"/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  <a:gd name="connsiteX4" fmla="*/ 91440 w 2032000"/>
              <a:gd name="connsiteY4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  <a:gd name="connsiteX3" fmla="*/ 91440 w 2032000"/>
              <a:gd name="connsiteY3" fmla="*/ 91440 h 2032000"/>
              <a:gd name="connsiteX0" fmla="*/ 2032000 w 2032000"/>
              <a:gd name="connsiteY0" fmla="*/ 0 h 2032000"/>
              <a:gd name="connsiteX1" fmla="*/ 2032000 w 2032000"/>
              <a:gd name="connsiteY1" fmla="*/ 2032000 h 2032000"/>
              <a:gd name="connsiteX2" fmla="*/ 0 w 2032000"/>
              <a:gd name="connsiteY2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2032000">
                <a:moveTo>
                  <a:pt x="2032000" y="0"/>
                </a:moveTo>
                <a:lnTo>
                  <a:pt x="2032000" y="2032000"/>
                </a:lnTo>
                <a:lnTo>
                  <a:pt x="0" y="203200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9917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>
            <a:spLocks noChangeAspect="1"/>
          </p:cNvSpPr>
          <p:nvPr/>
        </p:nvSpPr>
        <p:spPr>
          <a:xfrm>
            <a:off x="6224869" y="1726119"/>
            <a:ext cx="5176630" cy="2548338"/>
          </a:xfrm>
          <a:custGeom>
            <a:avLst/>
            <a:gdLst>
              <a:gd name="connsiteX0" fmla="*/ 999243 w 5176630"/>
              <a:gd name="connsiteY0" fmla="*/ 0 h 2548338"/>
              <a:gd name="connsiteX1" fmla="*/ 1866900 w 5176630"/>
              <a:gd name="connsiteY1" fmla="*/ 0 h 2548338"/>
              <a:gd name="connsiteX2" fmla="*/ 2316348 w 5176630"/>
              <a:gd name="connsiteY2" fmla="*/ 0 h 2548338"/>
              <a:gd name="connsiteX3" fmla="*/ 2565930 w 5176630"/>
              <a:gd name="connsiteY3" fmla="*/ 0 h 2548338"/>
              <a:gd name="connsiteX4" fmla="*/ 2610700 w 5176630"/>
              <a:gd name="connsiteY4" fmla="*/ 0 h 2548338"/>
              <a:gd name="connsiteX5" fmla="*/ 2860282 w 5176630"/>
              <a:gd name="connsiteY5" fmla="*/ 0 h 2548338"/>
              <a:gd name="connsiteX6" fmla="*/ 3309730 w 5176630"/>
              <a:gd name="connsiteY6" fmla="*/ 0 h 2548338"/>
              <a:gd name="connsiteX7" fmla="*/ 4177387 w 5176630"/>
              <a:gd name="connsiteY7" fmla="*/ 0 h 2548338"/>
              <a:gd name="connsiteX8" fmla="*/ 4177387 w 5176630"/>
              <a:gd name="connsiteY8" fmla="*/ 1042 h 2548338"/>
              <a:gd name="connsiteX9" fmla="*/ 4326636 w 5176630"/>
              <a:gd name="connsiteY9" fmla="*/ 1042 h 2548338"/>
              <a:gd name="connsiteX10" fmla="*/ 4470026 w 5176630"/>
              <a:gd name="connsiteY10" fmla="*/ 38550 h 2548338"/>
              <a:gd name="connsiteX11" fmla="*/ 4569051 w 5176630"/>
              <a:gd name="connsiteY11" fmla="*/ 137527 h 2548338"/>
              <a:gd name="connsiteX12" fmla="*/ 5137436 w 5176630"/>
              <a:gd name="connsiteY12" fmla="*/ 1131441 h 2548338"/>
              <a:gd name="connsiteX13" fmla="*/ 5176630 w 5176630"/>
              <a:gd name="connsiteY13" fmla="*/ 1274171 h 2548338"/>
              <a:gd name="connsiteX14" fmla="*/ 5136401 w 5176630"/>
              <a:gd name="connsiteY14" fmla="*/ 1417945 h 2548338"/>
              <a:gd name="connsiteX15" fmla="*/ 4569051 w 5176630"/>
              <a:gd name="connsiteY15" fmla="*/ 2411860 h 2548338"/>
              <a:gd name="connsiteX16" fmla="*/ 4470026 w 5176630"/>
              <a:gd name="connsiteY16" fmla="*/ 2510835 h 2548338"/>
              <a:gd name="connsiteX17" fmla="*/ 4328699 w 5176630"/>
              <a:gd name="connsiteY17" fmla="*/ 2547297 h 2548338"/>
              <a:gd name="connsiteX18" fmla="*/ 4177387 w 5176630"/>
              <a:gd name="connsiteY18" fmla="*/ 2547297 h 2548338"/>
              <a:gd name="connsiteX19" fmla="*/ 4177387 w 5176630"/>
              <a:gd name="connsiteY19" fmla="*/ 2548338 h 2548338"/>
              <a:gd name="connsiteX20" fmla="*/ 3309730 w 5176630"/>
              <a:gd name="connsiteY20" fmla="*/ 2548338 h 2548338"/>
              <a:gd name="connsiteX21" fmla="*/ 2860282 w 5176630"/>
              <a:gd name="connsiteY21" fmla="*/ 2548338 h 2548338"/>
              <a:gd name="connsiteX22" fmla="*/ 2610700 w 5176630"/>
              <a:gd name="connsiteY22" fmla="*/ 2548338 h 2548338"/>
              <a:gd name="connsiteX23" fmla="*/ 2565930 w 5176630"/>
              <a:gd name="connsiteY23" fmla="*/ 2548338 h 2548338"/>
              <a:gd name="connsiteX24" fmla="*/ 2316348 w 5176630"/>
              <a:gd name="connsiteY24" fmla="*/ 2548338 h 2548338"/>
              <a:gd name="connsiteX25" fmla="*/ 1866900 w 5176630"/>
              <a:gd name="connsiteY25" fmla="*/ 2548338 h 2548338"/>
              <a:gd name="connsiteX26" fmla="*/ 999243 w 5176630"/>
              <a:gd name="connsiteY26" fmla="*/ 2548338 h 2548338"/>
              <a:gd name="connsiteX27" fmla="*/ 999243 w 5176630"/>
              <a:gd name="connsiteY27" fmla="*/ 2547297 h 2548338"/>
              <a:gd name="connsiteX28" fmla="*/ 847931 w 5176630"/>
              <a:gd name="connsiteY28" fmla="*/ 2547297 h 2548338"/>
              <a:gd name="connsiteX29" fmla="*/ 706604 w 5176630"/>
              <a:gd name="connsiteY29" fmla="*/ 2510835 h 2548338"/>
              <a:gd name="connsiteX30" fmla="*/ 607579 w 5176630"/>
              <a:gd name="connsiteY30" fmla="*/ 2411860 h 2548338"/>
              <a:gd name="connsiteX31" fmla="*/ 40229 w 5176630"/>
              <a:gd name="connsiteY31" fmla="*/ 1417945 h 2548338"/>
              <a:gd name="connsiteX32" fmla="*/ 0 w 5176630"/>
              <a:gd name="connsiteY32" fmla="*/ 1274171 h 2548338"/>
              <a:gd name="connsiteX33" fmla="*/ 39194 w 5176630"/>
              <a:gd name="connsiteY33" fmla="*/ 1131441 h 2548338"/>
              <a:gd name="connsiteX34" fmla="*/ 607579 w 5176630"/>
              <a:gd name="connsiteY34" fmla="*/ 137527 h 2548338"/>
              <a:gd name="connsiteX35" fmla="*/ 706604 w 5176630"/>
              <a:gd name="connsiteY35" fmla="*/ 38550 h 2548338"/>
              <a:gd name="connsiteX36" fmla="*/ 849994 w 5176630"/>
              <a:gd name="connsiteY36" fmla="*/ 1042 h 2548338"/>
              <a:gd name="connsiteX37" fmla="*/ 999243 w 5176630"/>
              <a:gd name="connsiteY37" fmla="*/ 1042 h 25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76630" h="2548338">
                <a:moveTo>
                  <a:pt x="999243" y="0"/>
                </a:moveTo>
                <a:lnTo>
                  <a:pt x="1866900" y="0"/>
                </a:lnTo>
                <a:lnTo>
                  <a:pt x="2316348" y="0"/>
                </a:lnTo>
                <a:lnTo>
                  <a:pt x="2565930" y="0"/>
                </a:lnTo>
                <a:lnTo>
                  <a:pt x="2610700" y="0"/>
                </a:lnTo>
                <a:lnTo>
                  <a:pt x="2860282" y="0"/>
                </a:lnTo>
                <a:lnTo>
                  <a:pt x="3309730" y="0"/>
                </a:lnTo>
                <a:lnTo>
                  <a:pt x="4177387" y="0"/>
                </a:lnTo>
                <a:lnTo>
                  <a:pt x="4177387" y="1042"/>
                </a:lnTo>
                <a:lnTo>
                  <a:pt x="4326636" y="1042"/>
                </a:lnTo>
                <a:cubicBezTo>
                  <a:pt x="4375120" y="0"/>
                  <a:pt x="4424636" y="11461"/>
                  <a:pt x="4470026" y="38550"/>
                </a:cubicBezTo>
                <a:cubicBezTo>
                  <a:pt x="4512314" y="62513"/>
                  <a:pt x="4546358" y="96893"/>
                  <a:pt x="4569051" y="137527"/>
                </a:cubicBezTo>
                <a:lnTo>
                  <a:pt x="5137436" y="1131441"/>
                </a:lnTo>
                <a:cubicBezTo>
                  <a:pt x="5162189" y="1173113"/>
                  <a:pt x="5176630" y="1222078"/>
                  <a:pt x="5176630" y="1274171"/>
                </a:cubicBezTo>
                <a:cubicBezTo>
                  <a:pt x="5176630" y="1327307"/>
                  <a:pt x="5162189" y="1376272"/>
                  <a:pt x="5136401" y="1417945"/>
                </a:cubicBezTo>
                <a:lnTo>
                  <a:pt x="4569051" y="2411860"/>
                </a:lnTo>
                <a:cubicBezTo>
                  <a:pt x="4545328" y="2451450"/>
                  <a:pt x="4512314" y="2485831"/>
                  <a:pt x="4470026" y="2510835"/>
                </a:cubicBezTo>
                <a:cubicBezTo>
                  <a:pt x="4425666" y="2536877"/>
                  <a:pt x="4377185" y="2548338"/>
                  <a:pt x="4328699" y="2547297"/>
                </a:cubicBezTo>
                <a:lnTo>
                  <a:pt x="4177387" y="2547297"/>
                </a:lnTo>
                <a:lnTo>
                  <a:pt x="4177387" y="2548338"/>
                </a:lnTo>
                <a:lnTo>
                  <a:pt x="3309730" y="2548338"/>
                </a:lnTo>
                <a:lnTo>
                  <a:pt x="2860282" y="2548338"/>
                </a:lnTo>
                <a:lnTo>
                  <a:pt x="2610700" y="2548338"/>
                </a:lnTo>
                <a:lnTo>
                  <a:pt x="2565930" y="2548338"/>
                </a:lnTo>
                <a:lnTo>
                  <a:pt x="2316348" y="2548338"/>
                </a:lnTo>
                <a:lnTo>
                  <a:pt x="1866900" y="2548338"/>
                </a:lnTo>
                <a:lnTo>
                  <a:pt x="999243" y="2548338"/>
                </a:lnTo>
                <a:lnTo>
                  <a:pt x="999243" y="2547297"/>
                </a:lnTo>
                <a:lnTo>
                  <a:pt x="847931" y="2547297"/>
                </a:lnTo>
                <a:cubicBezTo>
                  <a:pt x="799445" y="2548338"/>
                  <a:pt x="750964" y="2536877"/>
                  <a:pt x="706604" y="2510835"/>
                </a:cubicBezTo>
                <a:cubicBezTo>
                  <a:pt x="664316" y="2485831"/>
                  <a:pt x="631302" y="2451450"/>
                  <a:pt x="607579" y="2411860"/>
                </a:cubicBezTo>
                <a:lnTo>
                  <a:pt x="40229" y="1417945"/>
                </a:lnTo>
                <a:cubicBezTo>
                  <a:pt x="14441" y="1376272"/>
                  <a:pt x="0" y="1327307"/>
                  <a:pt x="0" y="1274171"/>
                </a:cubicBezTo>
                <a:cubicBezTo>
                  <a:pt x="0" y="1222078"/>
                  <a:pt x="14441" y="1173113"/>
                  <a:pt x="39194" y="1131441"/>
                </a:cubicBezTo>
                <a:lnTo>
                  <a:pt x="607579" y="137527"/>
                </a:lnTo>
                <a:cubicBezTo>
                  <a:pt x="630272" y="96893"/>
                  <a:pt x="664316" y="62513"/>
                  <a:pt x="706604" y="38550"/>
                </a:cubicBezTo>
                <a:cubicBezTo>
                  <a:pt x="751994" y="11461"/>
                  <a:pt x="801510" y="0"/>
                  <a:pt x="849994" y="1042"/>
                </a:cubicBezTo>
                <a:lnTo>
                  <a:pt x="999243" y="1042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1072355" y="5016177"/>
            <a:ext cx="1004729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27" name="TextBox 29"/>
          <p:cNvSpPr txBox="1"/>
          <p:nvPr/>
        </p:nvSpPr>
        <p:spPr>
          <a:xfrm>
            <a:off x="1595762" y="2647096"/>
            <a:ext cx="3607772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点击输入您的文字内容，或复制粘贴具体文本，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>
            <a:off x="811333" y="1726119"/>
            <a:ext cx="5176630" cy="2548338"/>
          </a:xfrm>
          <a:custGeom>
            <a:avLst/>
            <a:gdLst>
              <a:gd name="connsiteX0" fmla="*/ 999243 w 5176630"/>
              <a:gd name="connsiteY0" fmla="*/ 0 h 2548338"/>
              <a:gd name="connsiteX1" fmla="*/ 1866900 w 5176630"/>
              <a:gd name="connsiteY1" fmla="*/ 0 h 2548338"/>
              <a:gd name="connsiteX2" fmla="*/ 2316348 w 5176630"/>
              <a:gd name="connsiteY2" fmla="*/ 0 h 2548338"/>
              <a:gd name="connsiteX3" fmla="*/ 2565930 w 5176630"/>
              <a:gd name="connsiteY3" fmla="*/ 0 h 2548338"/>
              <a:gd name="connsiteX4" fmla="*/ 2610700 w 5176630"/>
              <a:gd name="connsiteY4" fmla="*/ 0 h 2548338"/>
              <a:gd name="connsiteX5" fmla="*/ 2860282 w 5176630"/>
              <a:gd name="connsiteY5" fmla="*/ 0 h 2548338"/>
              <a:gd name="connsiteX6" fmla="*/ 3309730 w 5176630"/>
              <a:gd name="connsiteY6" fmla="*/ 0 h 2548338"/>
              <a:gd name="connsiteX7" fmla="*/ 4177387 w 5176630"/>
              <a:gd name="connsiteY7" fmla="*/ 0 h 2548338"/>
              <a:gd name="connsiteX8" fmla="*/ 4177387 w 5176630"/>
              <a:gd name="connsiteY8" fmla="*/ 1042 h 2548338"/>
              <a:gd name="connsiteX9" fmla="*/ 4326636 w 5176630"/>
              <a:gd name="connsiteY9" fmla="*/ 1042 h 2548338"/>
              <a:gd name="connsiteX10" fmla="*/ 4470026 w 5176630"/>
              <a:gd name="connsiteY10" fmla="*/ 38550 h 2548338"/>
              <a:gd name="connsiteX11" fmla="*/ 4569051 w 5176630"/>
              <a:gd name="connsiteY11" fmla="*/ 137527 h 2548338"/>
              <a:gd name="connsiteX12" fmla="*/ 5137436 w 5176630"/>
              <a:gd name="connsiteY12" fmla="*/ 1131441 h 2548338"/>
              <a:gd name="connsiteX13" fmla="*/ 5176630 w 5176630"/>
              <a:gd name="connsiteY13" fmla="*/ 1274171 h 2548338"/>
              <a:gd name="connsiteX14" fmla="*/ 5136401 w 5176630"/>
              <a:gd name="connsiteY14" fmla="*/ 1417945 h 2548338"/>
              <a:gd name="connsiteX15" fmla="*/ 4569051 w 5176630"/>
              <a:gd name="connsiteY15" fmla="*/ 2411860 h 2548338"/>
              <a:gd name="connsiteX16" fmla="*/ 4470026 w 5176630"/>
              <a:gd name="connsiteY16" fmla="*/ 2510835 h 2548338"/>
              <a:gd name="connsiteX17" fmla="*/ 4328699 w 5176630"/>
              <a:gd name="connsiteY17" fmla="*/ 2547297 h 2548338"/>
              <a:gd name="connsiteX18" fmla="*/ 4177387 w 5176630"/>
              <a:gd name="connsiteY18" fmla="*/ 2547297 h 2548338"/>
              <a:gd name="connsiteX19" fmla="*/ 4177387 w 5176630"/>
              <a:gd name="connsiteY19" fmla="*/ 2548338 h 2548338"/>
              <a:gd name="connsiteX20" fmla="*/ 3309730 w 5176630"/>
              <a:gd name="connsiteY20" fmla="*/ 2548338 h 2548338"/>
              <a:gd name="connsiteX21" fmla="*/ 2860282 w 5176630"/>
              <a:gd name="connsiteY21" fmla="*/ 2548338 h 2548338"/>
              <a:gd name="connsiteX22" fmla="*/ 2610700 w 5176630"/>
              <a:gd name="connsiteY22" fmla="*/ 2548338 h 2548338"/>
              <a:gd name="connsiteX23" fmla="*/ 2565930 w 5176630"/>
              <a:gd name="connsiteY23" fmla="*/ 2548338 h 2548338"/>
              <a:gd name="connsiteX24" fmla="*/ 2316348 w 5176630"/>
              <a:gd name="connsiteY24" fmla="*/ 2548338 h 2548338"/>
              <a:gd name="connsiteX25" fmla="*/ 1866900 w 5176630"/>
              <a:gd name="connsiteY25" fmla="*/ 2548338 h 2548338"/>
              <a:gd name="connsiteX26" fmla="*/ 999243 w 5176630"/>
              <a:gd name="connsiteY26" fmla="*/ 2548338 h 2548338"/>
              <a:gd name="connsiteX27" fmla="*/ 999243 w 5176630"/>
              <a:gd name="connsiteY27" fmla="*/ 2547297 h 2548338"/>
              <a:gd name="connsiteX28" fmla="*/ 847931 w 5176630"/>
              <a:gd name="connsiteY28" fmla="*/ 2547297 h 2548338"/>
              <a:gd name="connsiteX29" fmla="*/ 706604 w 5176630"/>
              <a:gd name="connsiteY29" fmla="*/ 2510835 h 2548338"/>
              <a:gd name="connsiteX30" fmla="*/ 607579 w 5176630"/>
              <a:gd name="connsiteY30" fmla="*/ 2411860 h 2548338"/>
              <a:gd name="connsiteX31" fmla="*/ 40229 w 5176630"/>
              <a:gd name="connsiteY31" fmla="*/ 1417945 h 2548338"/>
              <a:gd name="connsiteX32" fmla="*/ 0 w 5176630"/>
              <a:gd name="connsiteY32" fmla="*/ 1274171 h 2548338"/>
              <a:gd name="connsiteX33" fmla="*/ 39194 w 5176630"/>
              <a:gd name="connsiteY33" fmla="*/ 1131441 h 2548338"/>
              <a:gd name="connsiteX34" fmla="*/ 607579 w 5176630"/>
              <a:gd name="connsiteY34" fmla="*/ 137527 h 2548338"/>
              <a:gd name="connsiteX35" fmla="*/ 706604 w 5176630"/>
              <a:gd name="connsiteY35" fmla="*/ 38550 h 2548338"/>
              <a:gd name="connsiteX36" fmla="*/ 849994 w 5176630"/>
              <a:gd name="connsiteY36" fmla="*/ 1042 h 2548338"/>
              <a:gd name="connsiteX37" fmla="*/ 999243 w 5176630"/>
              <a:gd name="connsiteY37" fmla="*/ 1042 h 25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76630" h="2548338">
                <a:moveTo>
                  <a:pt x="999243" y="0"/>
                </a:moveTo>
                <a:lnTo>
                  <a:pt x="1866900" y="0"/>
                </a:lnTo>
                <a:lnTo>
                  <a:pt x="2316348" y="0"/>
                </a:lnTo>
                <a:lnTo>
                  <a:pt x="2565930" y="0"/>
                </a:lnTo>
                <a:lnTo>
                  <a:pt x="2610700" y="0"/>
                </a:lnTo>
                <a:lnTo>
                  <a:pt x="2860282" y="0"/>
                </a:lnTo>
                <a:lnTo>
                  <a:pt x="3309730" y="0"/>
                </a:lnTo>
                <a:lnTo>
                  <a:pt x="4177387" y="0"/>
                </a:lnTo>
                <a:lnTo>
                  <a:pt x="4177387" y="1042"/>
                </a:lnTo>
                <a:lnTo>
                  <a:pt x="4326636" y="1042"/>
                </a:lnTo>
                <a:cubicBezTo>
                  <a:pt x="4375120" y="0"/>
                  <a:pt x="4424636" y="11461"/>
                  <a:pt x="4470026" y="38550"/>
                </a:cubicBezTo>
                <a:cubicBezTo>
                  <a:pt x="4512314" y="62513"/>
                  <a:pt x="4546358" y="96893"/>
                  <a:pt x="4569051" y="137527"/>
                </a:cubicBezTo>
                <a:lnTo>
                  <a:pt x="5137436" y="1131441"/>
                </a:lnTo>
                <a:cubicBezTo>
                  <a:pt x="5162189" y="1173113"/>
                  <a:pt x="5176630" y="1222078"/>
                  <a:pt x="5176630" y="1274171"/>
                </a:cubicBezTo>
                <a:cubicBezTo>
                  <a:pt x="5176630" y="1327307"/>
                  <a:pt x="5162189" y="1376272"/>
                  <a:pt x="5136401" y="1417945"/>
                </a:cubicBezTo>
                <a:lnTo>
                  <a:pt x="4569051" y="2411860"/>
                </a:lnTo>
                <a:cubicBezTo>
                  <a:pt x="4545328" y="2451450"/>
                  <a:pt x="4512314" y="2485831"/>
                  <a:pt x="4470026" y="2510835"/>
                </a:cubicBezTo>
                <a:cubicBezTo>
                  <a:pt x="4425666" y="2536877"/>
                  <a:pt x="4377185" y="2548338"/>
                  <a:pt x="4328699" y="2547297"/>
                </a:cubicBezTo>
                <a:lnTo>
                  <a:pt x="4177387" y="2547297"/>
                </a:lnTo>
                <a:lnTo>
                  <a:pt x="4177387" y="2548338"/>
                </a:lnTo>
                <a:lnTo>
                  <a:pt x="3309730" y="2548338"/>
                </a:lnTo>
                <a:lnTo>
                  <a:pt x="2860282" y="2548338"/>
                </a:lnTo>
                <a:lnTo>
                  <a:pt x="2610700" y="2548338"/>
                </a:lnTo>
                <a:lnTo>
                  <a:pt x="2565930" y="2548338"/>
                </a:lnTo>
                <a:lnTo>
                  <a:pt x="2316348" y="2548338"/>
                </a:lnTo>
                <a:lnTo>
                  <a:pt x="1866900" y="2548338"/>
                </a:lnTo>
                <a:lnTo>
                  <a:pt x="999243" y="2548338"/>
                </a:lnTo>
                <a:lnTo>
                  <a:pt x="999243" y="2547297"/>
                </a:lnTo>
                <a:lnTo>
                  <a:pt x="847931" y="2547297"/>
                </a:lnTo>
                <a:cubicBezTo>
                  <a:pt x="799445" y="2548338"/>
                  <a:pt x="750964" y="2536877"/>
                  <a:pt x="706604" y="2510835"/>
                </a:cubicBezTo>
                <a:cubicBezTo>
                  <a:pt x="664316" y="2485831"/>
                  <a:pt x="631302" y="2451450"/>
                  <a:pt x="607579" y="2411860"/>
                </a:cubicBezTo>
                <a:lnTo>
                  <a:pt x="40229" y="1417945"/>
                </a:lnTo>
                <a:cubicBezTo>
                  <a:pt x="14441" y="1376272"/>
                  <a:pt x="0" y="1327307"/>
                  <a:pt x="0" y="1274171"/>
                </a:cubicBezTo>
                <a:cubicBezTo>
                  <a:pt x="0" y="1222078"/>
                  <a:pt x="14441" y="1173113"/>
                  <a:pt x="39194" y="1131441"/>
                </a:cubicBezTo>
                <a:lnTo>
                  <a:pt x="607579" y="137527"/>
                </a:lnTo>
                <a:cubicBezTo>
                  <a:pt x="630272" y="96893"/>
                  <a:pt x="664316" y="62513"/>
                  <a:pt x="706604" y="38550"/>
                </a:cubicBezTo>
                <a:cubicBezTo>
                  <a:pt x="751994" y="11461"/>
                  <a:pt x="801510" y="0"/>
                  <a:pt x="849994" y="1042"/>
                </a:cubicBezTo>
                <a:lnTo>
                  <a:pt x="999243" y="1042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9" name="梯形 28"/>
          <p:cNvSpPr/>
          <p:nvPr/>
        </p:nvSpPr>
        <p:spPr>
          <a:xfrm>
            <a:off x="1681126" y="1561505"/>
            <a:ext cx="3437044" cy="159723"/>
          </a:xfrm>
          <a:prstGeom prst="trapezoid">
            <a:avLst>
              <a:gd name="adj" fmla="val 69111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>
            <a:off x="1789076" y="1561505"/>
            <a:ext cx="3221144" cy="662888"/>
          </a:xfrm>
          <a:custGeom>
            <a:avLst/>
            <a:gdLst>
              <a:gd name="connsiteX0" fmla="*/ 0 w 2490601"/>
              <a:gd name="connsiteY0" fmla="*/ 0 h 462588"/>
              <a:gd name="connsiteX1" fmla="*/ 2490601 w 2490601"/>
              <a:gd name="connsiteY1" fmla="*/ 0 h 462588"/>
              <a:gd name="connsiteX2" fmla="*/ 2489665 w 2490601"/>
              <a:gd name="connsiteY2" fmla="*/ 3346 h 462588"/>
              <a:gd name="connsiteX3" fmla="*/ 2259169 w 2490601"/>
              <a:gd name="connsiteY3" fmla="*/ 407142 h 462588"/>
              <a:gd name="connsiteX4" fmla="*/ 2218938 w 2490601"/>
              <a:gd name="connsiteY4" fmla="*/ 447352 h 462588"/>
              <a:gd name="connsiteX5" fmla="*/ 2161522 w 2490601"/>
              <a:gd name="connsiteY5" fmla="*/ 462165 h 462588"/>
              <a:gd name="connsiteX6" fmla="*/ 2100049 w 2490601"/>
              <a:gd name="connsiteY6" fmla="*/ 462165 h 462588"/>
              <a:gd name="connsiteX7" fmla="*/ 2100049 w 2490601"/>
              <a:gd name="connsiteY7" fmla="*/ 462588 h 462588"/>
              <a:gd name="connsiteX8" fmla="*/ 1445367 w 2490601"/>
              <a:gd name="connsiteY8" fmla="*/ 462588 h 462588"/>
              <a:gd name="connsiteX9" fmla="*/ 1343970 w 2490601"/>
              <a:gd name="connsiteY9" fmla="*/ 462588 h 462588"/>
              <a:gd name="connsiteX10" fmla="*/ 1146632 w 2490601"/>
              <a:gd name="connsiteY10" fmla="*/ 462588 h 462588"/>
              <a:gd name="connsiteX11" fmla="*/ 1045235 w 2490601"/>
              <a:gd name="connsiteY11" fmla="*/ 462588 h 462588"/>
              <a:gd name="connsiteX12" fmla="*/ 390553 w 2490601"/>
              <a:gd name="connsiteY12" fmla="*/ 462588 h 462588"/>
              <a:gd name="connsiteX13" fmla="*/ 390553 w 2490601"/>
              <a:gd name="connsiteY13" fmla="*/ 462165 h 462588"/>
              <a:gd name="connsiteX14" fmla="*/ 329080 w 2490601"/>
              <a:gd name="connsiteY14" fmla="*/ 462165 h 462588"/>
              <a:gd name="connsiteX15" fmla="*/ 271663 w 2490601"/>
              <a:gd name="connsiteY15" fmla="*/ 447352 h 462588"/>
              <a:gd name="connsiteX16" fmla="*/ 231432 w 2490601"/>
              <a:gd name="connsiteY16" fmla="*/ 407142 h 462588"/>
              <a:gd name="connsiteX17" fmla="*/ 937 w 2490601"/>
              <a:gd name="connsiteY17" fmla="*/ 3346 h 46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90601" h="462588">
                <a:moveTo>
                  <a:pt x="0" y="0"/>
                </a:moveTo>
                <a:lnTo>
                  <a:pt x="2490601" y="0"/>
                </a:lnTo>
                <a:lnTo>
                  <a:pt x="2489665" y="3346"/>
                </a:lnTo>
                <a:lnTo>
                  <a:pt x="2259169" y="407142"/>
                </a:lnTo>
                <a:cubicBezTo>
                  <a:pt x="2249531" y="423226"/>
                  <a:pt x="2236118" y="437194"/>
                  <a:pt x="2218938" y="447352"/>
                </a:cubicBezTo>
                <a:cubicBezTo>
                  <a:pt x="2200916" y="457932"/>
                  <a:pt x="2181220" y="462588"/>
                  <a:pt x="2161522" y="462165"/>
                </a:cubicBezTo>
                <a:lnTo>
                  <a:pt x="2100049" y="462165"/>
                </a:lnTo>
                <a:lnTo>
                  <a:pt x="2100049" y="462588"/>
                </a:lnTo>
                <a:lnTo>
                  <a:pt x="1445367" y="462588"/>
                </a:lnTo>
                <a:lnTo>
                  <a:pt x="1343970" y="462588"/>
                </a:lnTo>
                <a:lnTo>
                  <a:pt x="1146632" y="462588"/>
                </a:lnTo>
                <a:lnTo>
                  <a:pt x="1045235" y="462588"/>
                </a:lnTo>
                <a:lnTo>
                  <a:pt x="390553" y="462588"/>
                </a:lnTo>
                <a:lnTo>
                  <a:pt x="390553" y="462165"/>
                </a:lnTo>
                <a:lnTo>
                  <a:pt x="329080" y="462165"/>
                </a:lnTo>
                <a:cubicBezTo>
                  <a:pt x="309381" y="462588"/>
                  <a:pt x="289685" y="457932"/>
                  <a:pt x="271663" y="447352"/>
                </a:cubicBezTo>
                <a:cubicBezTo>
                  <a:pt x="254483" y="437194"/>
                  <a:pt x="241070" y="423226"/>
                  <a:pt x="231432" y="407142"/>
                </a:cubicBezTo>
                <a:lnTo>
                  <a:pt x="937" y="334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8231" y="1669484"/>
            <a:ext cx="18628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国际现状</a:t>
            </a:r>
          </a:p>
        </p:txBody>
      </p:sp>
      <p:sp>
        <p:nvSpPr>
          <p:cNvPr id="32" name="TextBox 29"/>
          <p:cNvSpPr txBox="1"/>
          <p:nvPr/>
        </p:nvSpPr>
        <p:spPr>
          <a:xfrm>
            <a:off x="7009298" y="2753607"/>
            <a:ext cx="3607772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点击输入您的文字内容，或复制粘贴具体文本，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梯形 33"/>
          <p:cNvSpPr/>
          <p:nvPr/>
        </p:nvSpPr>
        <p:spPr>
          <a:xfrm>
            <a:off x="7094662" y="1561505"/>
            <a:ext cx="3437044" cy="159723"/>
          </a:xfrm>
          <a:prstGeom prst="trapezoid">
            <a:avLst>
              <a:gd name="adj" fmla="val 69111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>
            <a:off x="7202612" y="1561505"/>
            <a:ext cx="3221144" cy="662888"/>
          </a:xfrm>
          <a:custGeom>
            <a:avLst/>
            <a:gdLst>
              <a:gd name="connsiteX0" fmla="*/ 0 w 2490601"/>
              <a:gd name="connsiteY0" fmla="*/ 0 h 462588"/>
              <a:gd name="connsiteX1" fmla="*/ 2490601 w 2490601"/>
              <a:gd name="connsiteY1" fmla="*/ 0 h 462588"/>
              <a:gd name="connsiteX2" fmla="*/ 2489665 w 2490601"/>
              <a:gd name="connsiteY2" fmla="*/ 3346 h 462588"/>
              <a:gd name="connsiteX3" fmla="*/ 2259169 w 2490601"/>
              <a:gd name="connsiteY3" fmla="*/ 407142 h 462588"/>
              <a:gd name="connsiteX4" fmla="*/ 2218938 w 2490601"/>
              <a:gd name="connsiteY4" fmla="*/ 447352 h 462588"/>
              <a:gd name="connsiteX5" fmla="*/ 2161522 w 2490601"/>
              <a:gd name="connsiteY5" fmla="*/ 462165 h 462588"/>
              <a:gd name="connsiteX6" fmla="*/ 2100049 w 2490601"/>
              <a:gd name="connsiteY6" fmla="*/ 462165 h 462588"/>
              <a:gd name="connsiteX7" fmla="*/ 2100049 w 2490601"/>
              <a:gd name="connsiteY7" fmla="*/ 462588 h 462588"/>
              <a:gd name="connsiteX8" fmla="*/ 1445367 w 2490601"/>
              <a:gd name="connsiteY8" fmla="*/ 462588 h 462588"/>
              <a:gd name="connsiteX9" fmla="*/ 1343970 w 2490601"/>
              <a:gd name="connsiteY9" fmla="*/ 462588 h 462588"/>
              <a:gd name="connsiteX10" fmla="*/ 1146632 w 2490601"/>
              <a:gd name="connsiteY10" fmla="*/ 462588 h 462588"/>
              <a:gd name="connsiteX11" fmla="*/ 1045235 w 2490601"/>
              <a:gd name="connsiteY11" fmla="*/ 462588 h 462588"/>
              <a:gd name="connsiteX12" fmla="*/ 390553 w 2490601"/>
              <a:gd name="connsiteY12" fmla="*/ 462588 h 462588"/>
              <a:gd name="connsiteX13" fmla="*/ 390553 w 2490601"/>
              <a:gd name="connsiteY13" fmla="*/ 462165 h 462588"/>
              <a:gd name="connsiteX14" fmla="*/ 329080 w 2490601"/>
              <a:gd name="connsiteY14" fmla="*/ 462165 h 462588"/>
              <a:gd name="connsiteX15" fmla="*/ 271663 w 2490601"/>
              <a:gd name="connsiteY15" fmla="*/ 447352 h 462588"/>
              <a:gd name="connsiteX16" fmla="*/ 231432 w 2490601"/>
              <a:gd name="connsiteY16" fmla="*/ 407142 h 462588"/>
              <a:gd name="connsiteX17" fmla="*/ 937 w 2490601"/>
              <a:gd name="connsiteY17" fmla="*/ 3346 h 46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90601" h="462588">
                <a:moveTo>
                  <a:pt x="0" y="0"/>
                </a:moveTo>
                <a:lnTo>
                  <a:pt x="2490601" y="0"/>
                </a:lnTo>
                <a:lnTo>
                  <a:pt x="2489665" y="3346"/>
                </a:lnTo>
                <a:lnTo>
                  <a:pt x="2259169" y="407142"/>
                </a:lnTo>
                <a:cubicBezTo>
                  <a:pt x="2249531" y="423226"/>
                  <a:pt x="2236118" y="437194"/>
                  <a:pt x="2218938" y="447352"/>
                </a:cubicBezTo>
                <a:cubicBezTo>
                  <a:pt x="2200916" y="457932"/>
                  <a:pt x="2181220" y="462588"/>
                  <a:pt x="2161522" y="462165"/>
                </a:cubicBezTo>
                <a:lnTo>
                  <a:pt x="2100049" y="462165"/>
                </a:lnTo>
                <a:lnTo>
                  <a:pt x="2100049" y="462588"/>
                </a:lnTo>
                <a:lnTo>
                  <a:pt x="1445367" y="462588"/>
                </a:lnTo>
                <a:lnTo>
                  <a:pt x="1343970" y="462588"/>
                </a:lnTo>
                <a:lnTo>
                  <a:pt x="1146632" y="462588"/>
                </a:lnTo>
                <a:lnTo>
                  <a:pt x="1045235" y="462588"/>
                </a:lnTo>
                <a:lnTo>
                  <a:pt x="390553" y="462588"/>
                </a:lnTo>
                <a:lnTo>
                  <a:pt x="390553" y="462165"/>
                </a:lnTo>
                <a:lnTo>
                  <a:pt x="329080" y="462165"/>
                </a:lnTo>
                <a:cubicBezTo>
                  <a:pt x="309381" y="462588"/>
                  <a:pt x="289685" y="457932"/>
                  <a:pt x="271663" y="447352"/>
                </a:cubicBezTo>
                <a:cubicBezTo>
                  <a:pt x="254483" y="437194"/>
                  <a:pt x="241070" y="423226"/>
                  <a:pt x="231432" y="407142"/>
                </a:cubicBezTo>
                <a:lnTo>
                  <a:pt x="937" y="3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6" name="TextBox 30"/>
          <p:cNvSpPr txBox="1"/>
          <p:nvPr/>
        </p:nvSpPr>
        <p:spPr>
          <a:xfrm>
            <a:off x="7881767" y="1669484"/>
            <a:ext cx="18628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国内现状</a:t>
            </a:r>
          </a:p>
        </p:txBody>
      </p:sp>
    </p:spTree>
    <p:extLst>
      <p:ext uri="{BB962C8B-B14F-4D97-AF65-F5344CB8AC3E}">
        <p14:creationId xmlns:p14="http://schemas.microsoft.com/office/powerpoint/2010/main" val="2461834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4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4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4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4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8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1" grpId="0"/>
      <p:bldP spid="27" grpId="0"/>
      <p:bldP spid="39" grpId="0" animBg="1"/>
      <p:bldP spid="29" grpId="0" animBg="1"/>
      <p:bldP spid="30" grpId="0" animBg="1"/>
      <p:bldP spid="31" grpId="0"/>
      <p:bldP spid="32" grpId="0"/>
      <p:bldP spid="34" grpId="0" animBg="1"/>
      <p:bldP spid="35" grpId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右箭头 54"/>
          <p:cNvSpPr/>
          <p:nvPr/>
        </p:nvSpPr>
        <p:spPr>
          <a:xfrm>
            <a:off x="5051180" y="5070627"/>
            <a:ext cx="1322690" cy="392919"/>
          </a:xfrm>
          <a:prstGeom prst="rightArrow">
            <a:avLst>
              <a:gd name="adj1" fmla="val 62355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420664" y="4832643"/>
            <a:ext cx="868886" cy="8688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52" name="右箭头 51"/>
          <p:cNvSpPr/>
          <p:nvPr/>
        </p:nvSpPr>
        <p:spPr>
          <a:xfrm>
            <a:off x="5586080" y="3545420"/>
            <a:ext cx="787789" cy="392919"/>
          </a:xfrm>
          <a:prstGeom prst="rightArrow">
            <a:avLst>
              <a:gd name="adj1" fmla="val 62355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896379" y="3307436"/>
            <a:ext cx="868886" cy="8688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51" name="右箭头 50"/>
          <p:cNvSpPr/>
          <p:nvPr/>
        </p:nvSpPr>
        <p:spPr>
          <a:xfrm>
            <a:off x="5051180" y="2074760"/>
            <a:ext cx="1322690" cy="392919"/>
          </a:xfrm>
          <a:prstGeom prst="rightArrow">
            <a:avLst>
              <a:gd name="adj1" fmla="val 62355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20664" y="1836776"/>
            <a:ext cx="868886" cy="8688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选题意义</a:t>
            </a:r>
          </a:p>
        </p:txBody>
      </p:sp>
      <p:sp>
        <p:nvSpPr>
          <p:cNvPr id="20" name="弧形 19"/>
          <p:cNvSpPr/>
          <p:nvPr/>
        </p:nvSpPr>
        <p:spPr>
          <a:xfrm>
            <a:off x="520763" y="1335312"/>
            <a:ext cx="4826002" cy="4825998"/>
          </a:xfrm>
          <a:prstGeom prst="arc">
            <a:avLst>
              <a:gd name="adj1" fmla="val 19962055"/>
              <a:gd name="adj2" fmla="val 20959234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6585802" y="1917276"/>
            <a:ext cx="459209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673764" y="2488311"/>
            <a:ext cx="2520000" cy="2520000"/>
          </a:xfrm>
          <a:prstGeom prst="ellipse">
            <a:avLst/>
          </a:pr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1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2304457" y="3409757"/>
            <a:ext cx="125861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意义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5400000">
            <a:off x="1493764" y="2308311"/>
            <a:ext cx="2880000" cy="2880000"/>
          </a:xfrm>
          <a:prstGeom prst="ellips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1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05701" y="1924050"/>
            <a:ext cx="698812" cy="6988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981416" y="3398908"/>
            <a:ext cx="698812" cy="6988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505701" y="4917683"/>
            <a:ext cx="698812" cy="6988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6613187" y="3414831"/>
            <a:ext cx="456620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44" name="TextBox 42"/>
          <p:cNvSpPr txBox="1"/>
          <p:nvPr/>
        </p:nvSpPr>
        <p:spPr>
          <a:xfrm>
            <a:off x="6613187" y="4912386"/>
            <a:ext cx="456620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sp>
        <p:nvSpPr>
          <p:cNvPr id="62" name="弧形 61"/>
          <p:cNvSpPr/>
          <p:nvPr/>
        </p:nvSpPr>
        <p:spPr>
          <a:xfrm>
            <a:off x="520763" y="1335312"/>
            <a:ext cx="4826002" cy="4825998"/>
          </a:xfrm>
          <a:prstGeom prst="arc">
            <a:avLst>
              <a:gd name="adj1" fmla="val 623307"/>
              <a:gd name="adj2" fmla="val 1699205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580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8" grpId="0" animBg="1"/>
      <p:bldP spid="52" grpId="0" animBg="1"/>
      <p:bldP spid="53" grpId="0" animBg="1"/>
      <p:bldP spid="51" grpId="0" animBg="1"/>
      <p:bldP spid="3" grpId="0" animBg="1"/>
      <p:bldP spid="20" grpId="0" animBg="1"/>
      <p:bldP spid="21" grpId="0"/>
      <p:bldP spid="24" grpId="0" animBg="1"/>
      <p:bldP spid="25" grpId="0"/>
      <p:bldP spid="27" grpId="0" animBg="1"/>
      <p:bldP spid="30" grpId="0" animBg="1"/>
      <p:bldP spid="33" grpId="0" animBg="1"/>
      <p:bldP spid="34" grpId="0" animBg="1"/>
      <p:bldP spid="43" grpId="0"/>
      <p:bldP spid="44" grpId="0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主要创新点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95682" y="1627505"/>
            <a:ext cx="2044038" cy="3263240"/>
            <a:chOff x="795682" y="1627505"/>
            <a:chExt cx="2044038" cy="3263240"/>
          </a:xfrm>
        </p:grpSpPr>
        <p:sp>
          <p:nvSpPr>
            <p:cNvPr id="6" name="同侧圆角矩形 5"/>
            <p:cNvSpPr/>
            <p:nvPr/>
          </p:nvSpPr>
          <p:spPr>
            <a:xfrm>
              <a:off x="795682" y="1627505"/>
              <a:ext cx="2044038" cy="1226820"/>
            </a:xfrm>
            <a:prstGeom prst="round2Same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95682" y="2854325"/>
              <a:ext cx="2044038" cy="12559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2109457" y="4110273"/>
              <a:ext cx="730263" cy="780472"/>
            </a:xfrm>
            <a:prstGeom prst="triangle">
              <a:avLst>
                <a:gd name="adj" fmla="val 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54996" y="1627505"/>
            <a:ext cx="2044038" cy="3263240"/>
            <a:chOff x="795682" y="1627505"/>
            <a:chExt cx="2044038" cy="3263240"/>
          </a:xfrm>
        </p:grpSpPr>
        <p:sp>
          <p:nvSpPr>
            <p:cNvPr id="43" name="同侧圆角矩形 42"/>
            <p:cNvSpPr/>
            <p:nvPr/>
          </p:nvSpPr>
          <p:spPr>
            <a:xfrm>
              <a:off x="795682" y="1627505"/>
              <a:ext cx="2044038" cy="1226820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95682" y="2854325"/>
              <a:ext cx="2044038" cy="12559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flipV="1">
              <a:off x="2109457" y="4110273"/>
              <a:ext cx="730263" cy="780472"/>
            </a:xfrm>
            <a:prstGeom prst="triangle">
              <a:avLst>
                <a:gd name="adj" fmla="val 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99796" y="1627505"/>
            <a:ext cx="2044038" cy="3263240"/>
            <a:chOff x="795682" y="1627505"/>
            <a:chExt cx="2044038" cy="3263240"/>
          </a:xfrm>
        </p:grpSpPr>
        <p:sp>
          <p:nvSpPr>
            <p:cNvPr id="48" name="同侧圆角矩形 47"/>
            <p:cNvSpPr/>
            <p:nvPr/>
          </p:nvSpPr>
          <p:spPr>
            <a:xfrm>
              <a:off x="795682" y="1627505"/>
              <a:ext cx="2044038" cy="1226820"/>
            </a:xfrm>
            <a:prstGeom prst="round2Same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95682" y="2854325"/>
              <a:ext cx="2044038" cy="12559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flipV="1">
              <a:off x="2109457" y="4110273"/>
              <a:ext cx="730263" cy="780472"/>
            </a:xfrm>
            <a:prstGeom prst="triangle">
              <a:avLst>
                <a:gd name="adj" fmla="val 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388139" y="1627505"/>
            <a:ext cx="2044038" cy="3263240"/>
            <a:chOff x="795682" y="1627505"/>
            <a:chExt cx="2044038" cy="3263240"/>
          </a:xfrm>
        </p:grpSpPr>
        <p:sp>
          <p:nvSpPr>
            <p:cNvPr id="55" name="同侧圆角矩形 54"/>
            <p:cNvSpPr/>
            <p:nvPr/>
          </p:nvSpPr>
          <p:spPr>
            <a:xfrm>
              <a:off x="795682" y="1627505"/>
              <a:ext cx="2044038" cy="1226820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95682" y="2854325"/>
              <a:ext cx="2044038" cy="12559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flipV="1">
              <a:off x="2109457" y="4110273"/>
              <a:ext cx="730263" cy="780472"/>
            </a:xfrm>
            <a:prstGeom prst="triangle">
              <a:avLst>
                <a:gd name="adj" fmla="val 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459735" y="3047396"/>
            <a:ext cx="738740" cy="7387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362070" y="3047396"/>
            <a:ext cx="738740" cy="7387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225230" y="3047396"/>
            <a:ext cx="738740" cy="7387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2A9B4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998259" y="3047396"/>
            <a:ext cx="738740" cy="7387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1167296" y="1885971"/>
            <a:ext cx="137703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28" name="TextBox 29"/>
          <p:cNvSpPr txBox="1"/>
          <p:nvPr/>
        </p:nvSpPr>
        <p:spPr>
          <a:xfrm>
            <a:off x="795682" y="5149167"/>
            <a:ext cx="2135555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3995068" y="1885971"/>
            <a:ext cx="137703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32" name="TextBox 29"/>
          <p:cNvSpPr txBox="1"/>
          <p:nvPr/>
        </p:nvSpPr>
        <p:spPr>
          <a:xfrm>
            <a:off x="3654996" y="5149167"/>
            <a:ext cx="2179453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6833299" y="1885971"/>
            <a:ext cx="137703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34" name="TextBox 29"/>
          <p:cNvSpPr txBox="1"/>
          <p:nvPr/>
        </p:nvSpPr>
        <p:spPr>
          <a:xfrm>
            <a:off x="6499796" y="5149167"/>
            <a:ext cx="2135555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9721642" y="1885971"/>
            <a:ext cx="137703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36" name="TextBox 29"/>
          <p:cNvSpPr txBox="1"/>
          <p:nvPr/>
        </p:nvSpPr>
        <p:spPr>
          <a:xfrm>
            <a:off x="9388139" y="5149167"/>
            <a:ext cx="2179453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输入您的文字内容，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236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Sing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2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5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1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19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0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70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4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70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2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2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70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31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3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70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3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3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70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3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40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70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4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4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70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4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4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70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5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5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70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55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5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70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5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6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70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6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64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70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667">
                                          <p:cBhvr additive="base">
                                            <p:cTn id="67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667">
                                          <p:cBhvr additive="base">
                                            <p:cTn id="68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09"/>
          <p:cNvSpPr>
            <a:spLocks noEditPoints="1" noChangeArrowheads="1"/>
          </p:cNvSpPr>
          <p:nvPr/>
        </p:nvSpPr>
        <p:spPr bwMode="auto">
          <a:xfrm>
            <a:off x="4404127" y="1988707"/>
            <a:ext cx="6130088" cy="3045192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lIns="130893" tIns="65447" rIns="130893" bIns="65447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963654" y="1580472"/>
            <a:ext cx="1011034" cy="1011034"/>
            <a:chOff x="1253204" y="1971679"/>
            <a:chExt cx="2914645" cy="2914646"/>
          </a:xfrm>
        </p:grpSpPr>
        <p:sp>
          <p:nvSpPr>
            <p:cNvPr id="18" name="任意多边形 17"/>
            <p:cNvSpPr/>
            <p:nvPr/>
          </p:nvSpPr>
          <p:spPr>
            <a:xfrm rot="16200000">
              <a:off x="504147" y="2720736"/>
              <a:ext cx="2914646" cy="1416531"/>
            </a:xfrm>
            <a:custGeom>
              <a:avLst/>
              <a:gdLst>
                <a:gd name="connsiteX0" fmla="*/ 2914646 w 2914646"/>
                <a:gd name="connsiteY0" fmla="*/ 1416531 h 1416531"/>
                <a:gd name="connsiteX1" fmla="*/ 2697610 w 2914646"/>
                <a:gd name="connsiteY1" fmla="*/ 1416531 h 1416531"/>
                <a:gd name="connsiteX2" fmla="*/ 2693255 w 2914646"/>
                <a:gd name="connsiteY2" fmla="*/ 1330300 h 1416531"/>
                <a:gd name="connsiteX3" fmla="*/ 1457322 w 2914646"/>
                <a:gd name="connsiteY3" fmla="*/ 214974 h 1416531"/>
                <a:gd name="connsiteX4" fmla="*/ 221388 w 2914646"/>
                <a:gd name="connsiteY4" fmla="*/ 1330300 h 1416531"/>
                <a:gd name="connsiteX5" fmla="*/ 217034 w 2914646"/>
                <a:gd name="connsiteY5" fmla="*/ 1416531 h 1416531"/>
                <a:gd name="connsiteX6" fmla="*/ 0 w 2914646"/>
                <a:gd name="connsiteY6" fmla="*/ 1416531 h 1416531"/>
                <a:gd name="connsiteX7" fmla="*/ 5366 w 2914646"/>
                <a:gd name="connsiteY7" fmla="*/ 1310268 h 1416531"/>
                <a:gd name="connsiteX8" fmla="*/ 1457323 w 2914646"/>
                <a:gd name="connsiteY8" fmla="*/ 0 h 1416531"/>
                <a:gd name="connsiteX9" fmla="*/ 2909280 w 2914646"/>
                <a:gd name="connsiteY9" fmla="*/ 1310268 h 141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6" h="1416531">
                  <a:moveTo>
                    <a:pt x="2914646" y="1416531"/>
                  </a:moveTo>
                  <a:lnTo>
                    <a:pt x="2697610" y="1416531"/>
                  </a:lnTo>
                  <a:lnTo>
                    <a:pt x="2693255" y="1330300"/>
                  </a:lnTo>
                  <a:cubicBezTo>
                    <a:pt x="2629635" y="703838"/>
                    <a:pt x="2100568" y="214974"/>
                    <a:pt x="1457322" y="214974"/>
                  </a:cubicBezTo>
                  <a:cubicBezTo>
                    <a:pt x="814075" y="214974"/>
                    <a:pt x="285008" y="703838"/>
                    <a:pt x="221388" y="1330300"/>
                  </a:cubicBezTo>
                  <a:lnTo>
                    <a:pt x="217034" y="1416531"/>
                  </a:lnTo>
                  <a:lnTo>
                    <a:pt x="0" y="1416531"/>
                  </a:lnTo>
                  <a:lnTo>
                    <a:pt x="5366" y="1310268"/>
                  </a:lnTo>
                  <a:cubicBezTo>
                    <a:pt x="80107" y="574310"/>
                    <a:pt x="701646" y="0"/>
                    <a:pt x="1457323" y="0"/>
                  </a:cubicBezTo>
                  <a:cubicBezTo>
                    <a:pt x="2213000" y="0"/>
                    <a:pt x="2834540" y="574310"/>
                    <a:pt x="2909280" y="1310268"/>
                  </a:cubicBezTo>
                  <a:close/>
                </a:path>
              </a:pathLst>
            </a:cu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5400000" flipH="1">
              <a:off x="2002261" y="2720736"/>
              <a:ext cx="2914646" cy="1416531"/>
            </a:xfrm>
            <a:custGeom>
              <a:avLst/>
              <a:gdLst>
                <a:gd name="connsiteX0" fmla="*/ 2914646 w 2914646"/>
                <a:gd name="connsiteY0" fmla="*/ 1416531 h 1416531"/>
                <a:gd name="connsiteX1" fmla="*/ 2909280 w 2914646"/>
                <a:gd name="connsiteY1" fmla="*/ 1310268 h 1416531"/>
                <a:gd name="connsiteX2" fmla="*/ 1457323 w 2914646"/>
                <a:gd name="connsiteY2" fmla="*/ 0 h 1416531"/>
                <a:gd name="connsiteX3" fmla="*/ 5366 w 2914646"/>
                <a:gd name="connsiteY3" fmla="*/ 1310268 h 1416531"/>
                <a:gd name="connsiteX4" fmla="*/ 0 w 2914646"/>
                <a:gd name="connsiteY4" fmla="*/ 1416531 h 1416531"/>
                <a:gd name="connsiteX5" fmla="*/ 217034 w 2914646"/>
                <a:gd name="connsiteY5" fmla="*/ 1416531 h 1416531"/>
                <a:gd name="connsiteX6" fmla="*/ 221388 w 2914646"/>
                <a:gd name="connsiteY6" fmla="*/ 1330300 h 1416531"/>
                <a:gd name="connsiteX7" fmla="*/ 1457322 w 2914646"/>
                <a:gd name="connsiteY7" fmla="*/ 214974 h 1416531"/>
                <a:gd name="connsiteX8" fmla="*/ 2693255 w 2914646"/>
                <a:gd name="connsiteY8" fmla="*/ 1330300 h 1416531"/>
                <a:gd name="connsiteX9" fmla="*/ 2697610 w 2914646"/>
                <a:gd name="connsiteY9" fmla="*/ 1416531 h 1416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6" h="1416531">
                  <a:moveTo>
                    <a:pt x="2914646" y="1416531"/>
                  </a:moveTo>
                  <a:lnTo>
                    <a:pt x="2909280" y="1310268"/>
                  </a:lnTo>
                  <a:cubicBezTo>
                    <a:pt x="2834540" y="574310"/>
                    <a:pt x="2213000" y="0"/>
                    <a:pt x="1457323" y="0"/>
                  </a:cubicBezTo>
                  <a:cubicBezTo>
                    <a:pt x="701646" y="0"/>
                    <a:pt x="80107" y="574310"/>
                    <a:pt x="5366" y="1310268"/>
                  </a:cubicBezTo>
                  <a:lnTo>
                    <a:pt x="0" y="1416531"/>
                  </a:lnTo>
                  <a:lnTo>
                    <a:pt x="217034" y="1416531"/>
                  </a:lnTo>
                  <a:lnTo>
                    <a:pt x="221388" y="1330300"/>
                  </a:lnTo>
                  <a:cubicBezTo>
                    <a:pt x="285008" y="703838"/>
                    <a:pt x="814075" y="214974"/>
                    <a:pt x="1457322" y="214974"/>
                  </a:cubicBezTo>
                  <a:cubicBezTo>
                    <a:pt x="2100568" y="214974"/>
                    <a:pt x="2629635" y="703838"/>
                    <a:pt x="2693255" y="1330300"/>
                  </a:cubicBezTo>
                  <a:lnTo>
                    <a:pt x="2697610" y="14165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20" name="AutoShape 51"/>
          <p:cNvSpPr>
            <a:spLocks noChangeArrowheads="1"/>
          </p:cNvSpPr>
          <p:nvPr/>
        </p:nvSpPr>
        <p:spPr bwMode="gray">
          <a:xfrm>
            <a:off x="4776126" y="3258745"/>
            <a:ext cx="5386090" cy="830997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研究思路及方法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76617" y="1897748"/>
            <a:ext cx="585108" cy="566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67735" y="1759371"/>
            <a:ext cx="402872" cy="211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Part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234C89"/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47882" y="4449237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研究思路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847881" y="4881062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实验步骤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650922" y="4449238"/>
            <a:ext cx="12861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buFont typeface="Wingdings" panose="05000000000000000000" pitchFamily="2" charset="2"/>
              <a:buChar char="u"/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研究方法</a:t>
            </a:r>
          </a:p>
        </p:txBody>
      </p:sp>
      <p:grpSp>
        <p:nvGrpSpPr>
          <p:cNvPr id="27" name="组合 26"/>
          <p:cNvGrpSpPr/>
          <p:nvPr/>
        </p:nvGrpSpPr>
        <p:grpSpPr>
          <a:xfrm flipH="1">
            <a:off x="1263563" y="1320306"/>
            <a:ext cx="2858034" cy="4381994"/>
            <a:chOff x="0" y="860425"/>
            <a:chExt cx="2795588" cy="4286250"/>
          </a:xfrm>
          <a:solidFill>
            <a:schemeClr val="accent1"/>
          </a:solidFill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0" y="860425"/>
              <a:ext cx="2674938" cy="4286250"/>
            </a:xfrm>
            <a:custGeom>
              <a:avLst/>
              <a:gdLst>
                <a:gd name="T0" fmla="*/ 0 w 7449"/>
                <a:gd name="T1" fmla="*/ 0 h 11906"/>
                <a:gd name="T2" fmla="*/ 7449 w 7449"/>
                <a:gd name="T3" fmla="*/ 4223 h 11906"/>
                <a:gd name="T4" fmla="*/ 0 w 7449"/>
                <a:gd name="T5" fmla="*/ 4223 h 11906"/>
                <a:gd name="T6" fmla="*/ 0 w 7449"/>
                <a:gd name="T7" fmla="*/ 0 h 11906"/>
                <a:gd name="T8" fmla="*/ 7449 w 7449"/>
                <a:gd name="T9" fmla="*/ 4302 h 11906"/>
                <a:gd name="T10" fmla="*/ 0 w 7449"/>
                <a:gd name="T11" fmla="*/ 8525 h 11906"/>
                <a:gd name="T12" fmla="*/ 0 w 7449"/>
                <a:gd name="T13" fmla="*/ 4302 h 11906"/>
                <a:gd name="T14" fmla="*/ 7449 w 7449"/>
                <a:gd name="T15" fmla="*/ 4302 h 11906"/>
                <a:gd name="T16" fmla="*/ 2857 w 7449"/>
                <a:gd name="T17" fmla="*/ 10038 h 11906"/>
                <a:gd name="T18" fmla="*/ 5 w 7449"/>
                <a:gd name="T19" fmla="*/ 11903 h 11906"/>
                <a:gd name="T20" fmla="*/ 0 w 7449"/>
                <a:gd name="T21" fmla="*/ 11906 h 11906"/>
                <a:gd name="T22" fmla="*/ 0 w 7449"/>
                <a:gd name="T23" fmla="*/ 8789 h 11906"/>
                <a:gd name="T24" fmla="*/ 2857 w 7449"/>
                <a:gd name="T25" fmla="*/ 7136 h 11906"/>
                <a:gd name="T26" fmla="*/ 2857 w 7449"/>
                <a:gd name="T27" fmla="*/ 10038 h 1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49" h="11906">
                  <a:moveTo>
                    <a:pt x="0" y="0"/>
                  </a:moveTo>
                  <a:lnTo>
                    <a:pt x="7449" y="4223"/>
                  </a:lnTo>
                  <a:lnTo>
                    <a:pt x="0" y="4223"/>
                  </a:lnTo>
                  <a:lnTo>
                    <a:pt x="0" y="0"/>
                  </a:lnTo>
                  <a:close/>
                  <a:moveTo>
                    <a:pt x="7449" y="4302"/>
                  </a:moveTo>
                  <a:lnTo>
                    <a:pt x="0" y="8525"/>
                  </a:lnTo>
                  <a:lnTo>
                    <a:pt x="0" y="4302"/>
                  </a:lnTo>
                  <a:lnTo>
                    <a:pt x="7449" y="4302"/>
                  </a:lnTo>
                  <a:close/>
                  <a:moveTo>
                    <a:pt x="2857" y="10038"/>
                  </a:moveTo>
                  <a:cubicBezTo>
                    <a:pt x="2537" y="11326"/>
                    <a:pt x="721" y="11825"/>
                    <a:pt x="5" y="11903"/>
                  </a:cubicBezTo>
                  <a:lnTo>
                    <a:pt x="0" y="11906"/>
                  </a:lnTo>
                  <a:lnTo>
                    <a:pt x="0" y="8789"/>
                  </a:lnTo>
                  <a:lnTo>
                    <a:pt x="2857" y="7136"/>
                  </a:lnTo>
                  <a:lnTo>
                    <a:pt x="2857" y="10038"/>
                  </a:lnTo>
                  <a:close/>
                </a:path>
              </a:pathLst>
            </a:custGeom>
            <a:grpFill/>
            <a:ln w="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2590800" y="2408238"/>
              <a:ext cx="204788" cy="2530475"/>
            </a:xfrm>
            <a:custGeom>
              <a:avLst/>
              <a:gdLst>
                <a:gd name="T0" fmla="*/ 246 w 571"/>
                <a:gd name="T1" fmla="*/ 0 h 7028"/>
                <a:gd name="T2" fmla="*/ 246 w 571"/>
                <a:gd name="T3" fmla="*/ 2716 h 7028"/>
                <a:gd name="T4" fmla="*/ 178 w 571"/>
                <a:gd name="T5" fmla="*/ 2816 h 7028"/>
                <a:gd name="T6" fmla="*/ 286 w 571"/>
                <a:gd name="T7" fmla="*/ 2924 h 7028"/>
                <a:gd name="T8" fmla="*/ 394 w 571"/>
                <a:gd name="T9" fmla="*/ 2816 h 7028"/>
                <a:gd name="T10" fmla="*/ 325 w 571"/>
                <a:gd name="T11" fmla="*/ 2716 h 7028"/>
                <a:gd name="T12" fmla="*/ 325 w 571"/>
                <a:gd name="T13" fmla="*/ 0 h 7028"/>
                <a:gd name="T14" fmla="*/ 246 w 571"/>
                <a:gd name="T15" fmla="*/ 0 h 7028"/>
                <a:gd name="T16" fmla="*/ 0 w 571"/>
                <a:gd name="T17" fmla="*/ 3749 h 7028"/>
                <a:gd name="T18" fmla="*/ 571 w 571"/>
                <a:gd name="T19" fmla="*/ 3749 h 7028"/>
                <a:gd name="T20" fmla="*/ 571 w 571"/>
                <a:gd name="T21" fmla="*/ 3790 h 7028"/>
                <a:gd name="T22" fmla="*/ 0 w 571"/>
                <a:gd name="T23" fmla="*/ 3790 h 7028"/>
                <a:gd name="T24" fmla="*/ 0 w 571"/>
                <a:gd name="T25" fmla="*/ 3749 h 7028"/>
                <a:gd name="T26" fmla="*/ 0 w 571"/>
                <a:gd name="T27" fmla="*/ 3323 h 7028"/>
                <a:gd name="T28" fmla="*/ 0 w 571"/>
                <a:gd name="T29" fmla="*/ 3323 h 7028"/>
                <a:gd name="T30" fmla="*/ 0 w 571"/>
                <a:gd name="T31" fmla="*/ 3323 h 7028"/>
                <a:gd name="T32" fmla="*/ 286 w 571"/>
                <a:gd name="T33" fmla="*/ 3037 h 7028"/>
                <a:gd name="T34" fmla="*/ 571 w 571"/>
                <a:gd name="T35" fmla="*/ 3323 h 7028"/>
                <a:gd name="T36" fmla="*/ 571 w 571"/>
                <a:gd name="T37" fmla="*/ 3323 h 7028"/>
                <a:gd name="T38" fmla="*/ 571 w 571"/>
                <a:gd name="T39" fmla="*/ 3323 h 7028"/>
                <a:gd name="T40" fmla="*/ 571 w 571"/>
                <a:gd name="T41" fmla="*/ 3683 h 7028"/>
                <a:gd name="T42" fmla="*/ 0 w 571"/>
                <a:gd name="T43" fmla="*/ 3683 h 7028"/>
                <a:gd name="T44" fmla="*/ 0 w 571"/>
                <a:gd name="T45" fmla="*/ 3323 h 7028"/>
                <a:gd name="T46" fmla="*/ 37 w 571"/>
                <a:gd name="T47" fmla="*/ 3885 h 7028"/>
                <a:gd name="T48" fmla="*/ 0 w 571"/>
                <a:gd name="T49" fmla="*/ 3885 h 7028"/>
                <a:gd name="T50" fmla="*/ 0 w 571"/>
                <a:gd name="T51" fmla="*/ 7028 h 7028"/>
                <a:gd name="T52" fmla="*/ 37 w 571"/>
                <a:gd name="T53" fmla="*/ 7028 h 7028"/>
                <a:gd name="T54" fmla="*/ 37 w 571"/>
                <a:gd name="T55" fmla="*/ 3885 h 7028"/>
                <a:gd name="T56" fmla="*/ 126 w 571"/>
                <a:gd name="T57" fmla="*/ 3885 h 7028"/>
                <a:gd name="T58" fmla="*/ 89 w 571"/>
                <a:gd name="T59" fmla="*/ 3885 h 7028"/>
                <a:gd name="T60" fmla="*/ 89 w 571"/>
                <a:gd name="T61" fmla="*/ 7028 h 7028"/>
                <a:gd name="T62" fmla="*/ 126 w 571"/>
                <a:gd name="T63" fmla="*/ 7028 h 7028"/>
                <a:gd name="T64" fmla="*/ 126 w 571"/>
                <a:gd name="T65" fmla="*/ 3885 h 7028"/>
                <a:gd name="T66" fmla="*/ 215 w 571"/>
                <a:gd name="T67" fmla="*/ 3885 h 7028"/>
                <a:gd name="T68" fmla="*/ 178 w 571"/>
                <a:gd name="T69" fmla="*/ 3885 h 7028"/>
                <a:gd name="T70" fmla="*/ 178 w 571"/>
                <a:gd name="T71" fmla="*/ 7028 h 7028"/>
                <a:gd name="T72" fmla="*/ 215 w 571"/>
                <a:gd name="T73" fmla="*/ 7028 h 7028"/>
                <a:gd name="T74" fmla="*/ 215 w 571"/>
                <a:gd name="T75" fmla="*/ 3885 h 7028"/>
                <a:gd name="T76" fmla="*/ 304 w 571"/>
                <a:gd name="T77" fmla="*/ 3885 h 7028"/>
                <a:gd name="T78" fmla="*/ 267 w 571"/>
                <a:gd name="T79" fmla="*/ 3885 h 7028"/>
                <a:gd name="T80" fmla="*/ 267 w 571"/>
                <a:gd name="T81" fmla="*/ 7028 h 7028"/>
                <a:gd name="T82" fmla="*/ 304 w 571"/>
                <a:gd name="T83" fmla="*/ 7028 h 7028"/>
                <a:gd name="T84" fmla="*/ 304 w 571"/>
                <a:gd name="T85" fmla="*/ 3885 h 7028"/>
                <a:gd name="T86" fmla="*/ 393 w 571"/>
                <a:gd name="T87" fmla="*/ 3885 h 7028"/>
                <a:gd name="T88" fmla="*/ 356 w 571"/>
                <a:gd name="T89" fmla="*/ 3885 h 7028"/>
                <a:gd name="T90" fmla="*/ 356 w 571"/>
                <a:gd name="T91" fmla="*/ 7028 h 7028"/>
                <a:gd name="T92" fmla="*/ 393 w 571"/>
                <a:gd name="T93" fmla="*/ 7028 h 7028"/>
                <a:gd name="T94" fmla="*/ 393 w 571"/>
                <a:gd name="T95" fmla="*/ 3885 h 7028"/>
                <a:gd name="T96" fmla="*/ 482 w 571"/>
                <a:gd name="T97" fmla="*/ 3885 h 7028"/>
                <a:gd name="T98" fmla="*/ 445 w 571"/>
                <a:gd name="T99" fmla="*/ 3885 h 7028"/>
                <a:gd name="T100" fmla="*/ 445 w 571"/>
                <a:gd name="T101" fmla="*/ 7028 h 7028"/>
                <a:gd name="T102" fmla="*/ 482 w 571"/>
                <a:gd name="T103" fmla="*/ 7028 h 7028"/>
                <a:gd name="T104" fmla="*/ 482 w 571"/>
                <a:gd name="T105" fmla="*/ 3885 h 7028"/>
                <a:gd name="T106" fmla="*/ 571 w 571"/>
                <a:gd name="T107" fmla="*/ 3885 h 7028"/>
                <a:gd name="T108" fmla="*/ 534 w 571"/>
                <a:gd name="T109" fmla="*/ 3885 h 7028"/>
                <a:gd name="T110" fmla="*/ 534 w 571"/>
                <a:gd name="T111" fmla="*/ 7028 h 7028"/>
                <a:gd name="T112" fmla="*/ 571 w 571"/>
                <a:gd name="T113" fmla="*/ 7028 h 7028"/>
                <a:gd name="T114" fmla="*/ 571 w 571"/>
                <a:gd name="T115" fmla="*/ 3885 h 7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1" h="7028">
                  <a:moveTo>
                    <a:pt x="246" y="0"/>
                  </a:moveTo>
                  <a:lnTo>
                    <a:pt x="246" y="2716"/>
                  </a:lnTo>
                  <a:cubicBezTo>
                    <a:pt x="206" y="2731"/>
                    <a:pt x="178" y="2770"/>
                    <a:pt x="178" y="2816"/>
                  </a:cubicBezTo>
                  <a:cubicBezTo>
                    <a:pt x="178" y="2876"/>
                    <a:pt x="226" y="2924"/>
                    <a:pt x="286" y="2924"/>
                  </a:cubicBezTo>
                  <a:cubicBezTo>
                    <a:pt x="345" y="2924"/>
                    <a:pt x="394" y="2876"/>
                    <a:pt x="394" y="2816"/>
                  </a:cubicBezTo>
                  <a:cubicBezTo>
                    <a:pt x="394" y="2770"/>
                    <a:pt x="365" y="2731"/>
                    <a:pt x="325" y="2716"/>
                  </a:cubicBezTo>
                  <a:lnTo>
                    <a:pt x="325" y="0"/>
                  </a:lnTo>
                  <a:lnTo>
                    <a:pt x="246" y="0"/>
                  </a:lnTo>
                  <a:close/>
                  <a:moveTo>
                    <a:pt x="0" y="3749"/>
                  </a:moveTo>
                  <a:lnTo>
                    <a:pt x="571" y="3749"/>
                  </a:lnTo>
                  <a:lnTo>
                    <a:pt x="571" y="3790"/>
                  </a:lnTo>
                  <a:lnTo>
                    <a:pt x="0" y="3790"/>
                  </a:lnTo>
                  <a:lnTo>
                    <a:pt x="0" y="3749"/>
                  </a:lnTo>
                  <a:close/>
                  <a:moveTo>
                    <a:pt x="0" y="3323"/>
                  </a:moveTo>
                  <a:lnTo>
                    <a:pt x="0" y="3323"/>
                  </a:lnTo>
                  <a:lnTo>
                    <a:pt x="0" y="3323"/>
                  </a:lnTo>
                  <a:cubicBezTo>
                    <a:pt x="0" y="3165"/>
                    <a:pt x="128" y="3037"/>
                    <a:pt x="286" y="3037"/>
                  </a:cubicBezTo>
                  <a:cubicBezTo>
                    <a:pt x="443" y="3037"/>
                    <a:pt x="571" y="3165"/>
                    <a:pt x="571" y="3323"/>
                  </a:cubicBezTo>
                  <a:lnTo>
                    <a:pt x="571" y="3323"/>
                  </a:lnTo>
                  <a:lnTo>
                    <a:pt x="571" y="3323"/>
                  </a:lnTo>
                  <a:lnTo>
                    <a:pt x="571" y="3683"/>
                  </a:lnTo>
                  <a:lnTo>
                    <a:pt x="0" y="3683"/>
                  </a:lnTo>
                  <a:lnTo>
                    <a:pt x="0" y="3323"/>
                  </a:lnTo>
                  <a:close/>
                  <a:moveTo>
                    <a:pt x="37" y="3885"/>
                  </a:moveTo>
                  <a:lnTo>
                    <a:pt x="0" y="3885"/>
                  </a:lnTo>
                  <a:lnTo>
                    <a:pt x="0" y="7028"/>
                  </a:lnTo>
                  <a:lnTo>
                    <a:pt x="37" y="7028"/>
                  </a:lnTo>
                  <a:lnTo>
                    <a:pt x="37" y="3885"/>
                  </a:lnTo>
                  <a:close/>
                  <a:moveTo>
                    <a:pt x="126" y="3885"/>
                  </a:moveTo>
                  <a:lnTo>
                    <a:pt x="89" y="3885"/>
                  </a:lnTo>
                  <a:lnTo>
                    <a:pt x="89" y="7028"/>
                  </a:lnTo>
                  <a:lnTo>
                    <a:pt x="126" y="7028"/>
                  </a:lnTo>
                  <a:lnTo>
                    <a:pt x="126" y="3885"/>
                  </a:lnTo>
                  <a:close/>
                  <a:moveTo>
                    <a:pt x="215" y="3885"/>
                  </a:moveTo>
                  <a:lnTo>
                    <a:pt x="178" y="3885"/>
                  </a:lnTo>
                  <a:lnTo>
                    <a:pt x="178" y="7028"/>
                  </a:lnTo>
                  <a:lnTo>
                    <a:pt x="215" y="7028"/>
                  </a:lnTo>
                  <a:lnTo>
                    <a:pt x="215" y="3885"/>
                  </a:lnTo>
                  <a:close/>
                  <a:moveTo>
                    <a:pt x="304" y="3885"/>
                  </a:moveTo>
                  <a:lnTo>
                    <a:pt x="267" y="3885"/>
                  </a:lnTo>
                  <a:lnTo>
                    <a:pt x="267" y="7028"/>
                  </a:lnTo>
                  <a:lnTo>
                    <a:pt x="304" y="7028"/>
                  </a:lnTo>
                  <a:lnTo>
                    <a:pt x="304" y="3885"/>
                  </a:lnTo>
                  <a:close/>
                  <a:moveTo>
                    <a:pt x="393" y="3885"/>
                  </a:moveTo>
                  <a:lnTo>
                    <a:pt x="356" y="3885"/>
                  </a:lnTo>
                  <a:lnTo>
                    <a:pt x="356" y="7028"/>
                  </a:lnTo>
                  <a:lnTo>
                    <a:pt x="393" y="7028"/>
                  </a:lnTo>
                  <a:lnTo>
                    <a:pt x="393" y="3885"/>
                  </a:lnTo>
                  <a:close/>
                  <a:moveTo>
                    <a:pt x="482" y="3885"/>
                  </a:moveTo>
                  <a:lnTo>
                    <a:pt x="445" y="3885"/>
                  </a:lnTo>
                  <a:lnTo>
                    <a:pt x="445" y="7028"/>
                  </a:lnTo>
                  <a:lnTo>
                    <a:pt x="482" y="7028"/>
                  </a:lnTo>
                  <a:lnTo>
                    <a:pt x="482" y="3885"/>
                  </a:lnTo>
                  <a:close/>
                  <a:moveTo>
                    <a:pt x="571" y="3885"/>
                  </a:moveTo>
                  <a:lnTo>
                    <a:pt x="534" y="3885"/>
                  </a:lnTo>
                  <a:lnTo>
                    <a:pt x="534" y="7028"/>
                  </a:lnTo>
                  <a:lnTo>
                    <a:pt x="571" y="7028"/>
                  </a:lnTo>
                  <a:lnTo>
                    <a:pt x="571" y="38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244942" y="1320306"/>
            <a:ext cx="6448458" cy="438199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39656" y="2428762"/>
            <a:ext cx="3259030" cy="586564"/>
            <a:chOff x="7232135" y="5964585"/>
            <a:chExt cx="4963932" cy="893415"/>
          </a:xfrm>
        </p:grpSpPr>
        <p:grpSp>
          <p:nvGrpSpPr>
            <p:cNvPr id="37" name="组合 36"/>
            <p:cNvGrpSpPr/>
            <p:nvPr/>
          </p:nvGrpSpPr>
          <p:grpSpPr>
            <a:xfrm>
              <a:off x="7233586" y="5964585"/>
              <a:ext cx="4961031" cy="814555"/>
              <a:chOff x="6350" y="1903413"/>
              <a:chExt cx="12182476" cy="2000250"/>
            </a:xfrm>
          </p:grpSpPr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6350" y="2878138"/>
                <a:ext cx="6091238" cy="1025525"/>
              </a:xfrm>
              <a:custGeom>
                <a:avLst/>
                <a:gdLst>
                  <a:gd name="T0" fmla="*/ 1920 w 1920"/>
                  <a:gd name="T1" fmla="*/ 323 h 323"/>
                  <a:gd name="T2" fmla="*/ 1209 w 1920"/>
                  <a:gd name="T3" fmla="*/ 38 h 323"/>
                  <a:gd name="T4" fmla="*/ 0 w 1920"/>
                  <a:gd name="T5" fmla="*/ 8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323">
                    <a:moveTo>
                      <a:pt x="1920" y="323"/>
                    </a:moveTo>
                    <a:cubicBezTo>
                      <a:pt x="1742" y="142"/>
                      <a:pt x="1510" y="77"/>
                      <a:pt x="1209" y="38"/>
                    </a:cubicBezTo>
                    <a:cubicBezTo>
                      <a:pt x="928" y="2"/>
                      <a:pt x="495" y="0"/>
                      <a:pt x="0" y="86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6350" y="3068638"/>
                <a:ext cx="6091238" cy="835025"/>
              </a:xfrm>
              <a:custGeom>
                <a:avLst/>
                <a:gdLst>
                  <a:gd name="T0" fmla="*/ 1920 w 1920"/>
                  <a:gd name="T1" fmla="*/ 263 h 263"/>
                  <a:gd name="T2" fmla="*/ 1155 w 1920"/>
                  <a:gd name="T3" fmla="*/ 28 h 263"/>
                  <a:gd name="T4" fmla="*/ 0 w 1920"/>
                  <a:gd name="T5" fmla="*/ 5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263">
                    <a:moveTo>
                      <a:pt x="1920" y="263"/>
                    </a:moveTo>
                    <a:cubicBezTo>
                      <a:pt x="1671" y="92"/>
                      <a:pt x="1458" y="53"/>
                      <a:pt x="1155" y="28"/>
                    </a:cubicBezTo>
                    <a:cubicBezTo>
                      <a:pt x="807" y="0"/>
                      <a:pt x="479" y="6"/>
                      <a:pt x="0" y="59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6097588" y="3068638"/>
                <a:ext cx="6091238" cy="835025"/>
              </a:xfrm>
              <a:custGeom>
                <a:avLst/>
                <a:gdLst>
                  <a:gd name="T0" fmla="*/ 0 w 1920"/>
                  <a:gd name="T1" fmla="*/ 263 h 263"/>
                  <a:gd name="T2" fmla="*/ 764 w 1920"/>
                  <a:gd name="T3" fmla="*/ 28 h 263"/>
                  <a:gd name="T4" fmla="*/ 1920 w 1920"/>
                  <a:gd name="T5" fmla="*/ 5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263">
                    <a:moveTo>
                      <a:pt x="0" y="263"/>
                    </a:moveTo>
                    <a:cubicBezTo>
                      <a:pt x="249" y="92"/>
                      <a:pt x="462" y="53"/>
                      <a:pt x="764" y="28"/>
                    </a:cubicBezTo>
                    <a:cubicBezTo>
                      <a:pt x="1112" y="0"/>
                      <a:pt x="1441" y="6"/>
                      <a:pt x="1920" y="59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346075" y="2484438"/>
                <a:ext cx="5751513" cy="1419225"/>
              </a:xfrm>
              <a:custGeom>
                <a:avLst/>
                <a:gdLst>
                  <a:gd name="T0" fmla="*/ 1813 w 1813"/>
                  <a:gd name="T1" fmla="*/ 447 h 447"/>
                  <a:gd name="T2" fmla="*/ 1000 w 1813"/>
                  <a:gd name="T3" fmla="*/ 42 h 447"/>
                  <a:gd name="T4" fmla="*/ 0 w 1813"/>
                  <a:gd name="T5" fmla="*/ 82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3" h="447">
                    <a:moveTo>
                      <a:pt x="1813" y="447"/>
                    </a:moveTo>
                    <a:cubicBezTo>
                      <a:pt x="1682" y="209"/>
                      <a:pt x="1314" y="90"/>
                      <a:pt x="1000" y="42"/>
                    </a:cubicBezTo>
                    <a:cubicBezTo>
                      <a:pt x="723" y="0"/>
                      <a:pt x="385" y="9"/>
                      <a:pt x="0" y="8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765175" y="1903413"/>
                <a:ext cx="5332413" cy="2000250"/>
              </a:xfrm>
              <a:custGeom>
                <a:avLst/>
                <a:gdLst>
                  <a:gd name="T0" fmla="*/ 1681 w 1681"/>
                  <a:gd name="T1" fmla="*/ 630 h 630"/>
                  <a:gd name="T2" fmla="*/ 891 w 1681"/>
                  <a:gd name="T3" fmla="*/ 85 h 630"/>
                  <a:gd name="T4" fmla="*/ 0 w 1681"/>
                  <a:gd name="T5" fmla="*/ 2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1" h="630">
                    <a:moveTo>
                      <a:pt x="1681" y="630"/>
                    </a:moveTo>
                    <a:cubicBezTo>
                      <a:pt x="1557" y="313"/>
                      <a:pt x="1212" y="170"/>
                      <a:pt x="891" y="85"/>
                    </a:cubicBezTo>
                    <a:cubicBezTo>
                      <a:pt x="620" y="13"/>
                      <a:pt x="311" y="0"/>
                      <a:pt x="0" y="2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6097588" y="2878138"/>
                <a:ext cx="6091238" cy="1025525"/>
              </a:xfrm>
              <a:custGeom>
                <a:avLst/>
                <a:gdLst>
                  <a:gd name="T0" fmla="*/ 0 w 1920"/>
                  <a:gd name="T1" fmla="*/ 323 h 323"/>
                  <a:gd name="T2" fmla="*/ 710 w 1920"/>
                  <a:gd name="T3" fmla="*/ 38 h 323"/>
                  <a:gd name="T4" fmla="*/ 1920 w 1920"/>
                  <a:gd name="T5" fmla="*/ 8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0" h="323">
                    <a:moveTo>
                      <a:pt x="0" y="323"/>
                    </a:moveTo>
                    <a:cubicBezTo>
                      <a:pt x="178" y="142"/>
                      <a:pt x="410" y="77"/>
                      <a:pt x="710" y="38"/>
                    </a:cubicBezTo>
                    <a:cubicBezTo>
                      <a:pt x="992" y="2"/>
                      <a:pt x="1425" y="0"/>
                      <a:pt x="1920" y="86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6097588" y="2484438"/>
                <a:ext cx="5751513" cy="1419225"/>
              </a:xfrm>
              <a:custGeom>
                <a:avLst/>
                <a:gdLst>
                  <a:gd name="T0" fmla="*/ 0 w 1813"/>
                  <a:gd name="T1" fmla="*/ 447 h 447"/>
                  <a:gd name="T2" fmla="*/ 813 w 1813"/>
                  <a:gd name="T3" fmla="*/ 42 h 447"/>
                  <a:gd name="T4" fmla="*/ 1813 w 1813"/>
                  <a:gd name="T5" fmla="*/ 82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3" h="447">
                    <a:moveTo>
                      <a:pt x="0" y="447"/>
                    </a:moveTo>
                    <a:cubicBezTo>
                      <a:pt x="130" y="209"/>
                      <a:pt x="498" y="90"/>
                      <a:pt x="813" y="42"/>
                    </a:cubicBezTo>
                    <a:cubicBezTo>
                      <a:pt x="1090" y="0"/>
                      <a:pt x="1428" y="9"/>
                      <a:pt x="1813" y="8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6097588" y="1903413"/>
                <a:ext cx="5332413" cy="2000250"/>
              </a:xfrm>
              <a:custGeom>
                <a:avLst/>
                <a:gdLst>
                  <a:gd name="T0" fmla="*/ 0 w 1681"/>
                  <a:gd name="T1" fmla="*/ 630 h 630"/>
                  <a:gd name="T2" fmla="*/ 790 w 1681"/>
                  <a:gd name="T3" fmla="*/ 85 h 630"/>
                  <a:gd name="T4" fmla="*/ 1681 w 1681"/>
                  <a:gd name="T5" fmla="*/ 2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1" h="630">
                    <a:moveTo>
                      <a:pt x="0" y="630"/>
                    </a:moveTo>
                    <a:cubicBezTo>
                      <a:pt x="124" y="313"/>
                      <a:pt x="469" y="170"/>
                      <a:pt x="790" y="85"/>
                    </a:cubicBezTo>
                    <a:cubicBezTo>
                      <a:pt x="1060" y="13"/>
                      <a:pt x="1369" y="0"/>
                      <a:pt x="1681" y="22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7232135" y="6544974"/>
              <a:ext cx="4963932" cy="313026"/>
            </a:xfrm>
            <a:custGeom>
              <a:avLst/>
              <a:gdLst>
                <a:gd name="connsiteX0" fmla="*/ 0 w 12189600"/>
                <a:gd name="connsiteY0" fmla="*/ 356 h 768677"/>
                <a:gd name="connsiteX1" fmla="*/ 3161678 w 12189600"/>
                <a:gd name="connsiteY1" fmla="*/ 356 h 768677"/>
                <a:gd name="connsiteX2" fmla="*/ 5845209 w 12189600"/>
                <a:gd name="connsiteY2" fmla="*/ 436500 h 768677"/>
                <a:gd name="connsiteX3" fmla="*/ 6036969 w 12189600"/>
                <a:gd name="connsiteY3" fmla="*/ 545571 h 768677"/>
                <a:gd name="connsiteX4" fmla="*/ 6152865 w 12189600"/>
                <a:gd name="connsiteY4" fmla="*/ 545571 h 768677"/>
                <a:gd name="connsiteX5" fmla="*/ 6355979 w 12189600"/>
                <a:gd name="connsiteY5" fmla="*/ 430507 h 768677"/>
                <a:gd name="connsiteX6" fmla="*/ 8761275 w 12189600"/>
                <a:gd name="connsiteY6" fmla="*/ 356 h 768677"/>
                <a:gd name="connsiteX7" fmla="*/ 12189600 w 12189600"/>
                <a:gd name="connsiteY7" fmla="*/ 356 h 768677"/>
                <a:gd name="connsiteX8" fmla="*/ 12189600 w 12189600"/>
                <a:gd name="connsiteY8" fmla="*/ 190568 h 768677"/>
                <a:gd name="connsiteX9" fmla="*/ 8761275 w 12189600"/>
                <a:gd name="connsiteY9" fmla="*/ 190568 h 768677"/>
                <a:gd name="connsiteX10" fmla="*/ 6642677 w 12189600"/>
                <a:gd name="connsiteY10" fmla="*/ 497440 h 768677"/>
                <a:gd name="connsiteX11" fmla="*/ 6365912 w 12189600"/>
                <a:gd name="connsiteY11" fmla="*/ 616448 h 768677"/>
                <a:gd name="connsiteX12" fmla="*/ 6372664 w 12189600"/>
                <a:gd name="connsiteY12" fmla="*/ 649890 h 768677"/>
                <a:gd name="connsiteX13" fmla="*/ 6372664 w 12189600"/>
                <a:gd name="connsiteY13" fmla="*/ 664357 h 768677"/>
                <a:gd name="connsiteX14" fmla="*/ 6268345 w 12189600"/>
                <a:gd name="connsiteY14" fmla="*/ 768676 h 768677"/>
                <a:gd name="connsiteX15" fmla="*/ 6094802 w 12189600"/>
                <a:gd name="connsiteY15" fmla="*/ 768676 h 768677"/>
                <a:gd name="connsiteX16" fmla="*/ 6094800 w 12189600"/>
                <a:gd name="connsiteY16" fmla="*/ 768677 h 768677"/>
                <a:gd name="connsiteX17" fmla="*/ 6094798 w 12189600"/>
                <a:gd name="connsiteY17" fmla="*/ 768676 h 768677"/>
                <a:gd name="connsiteX18" fmla="*/ 5921255 w 12189600"/>
                <a:gd name="connsiteY18" fmla="*/ 768676 h 768677"/>
                <a:gd name="connsiteX19" fmla="*/ 5816936 w 12189600"/>
                <a:gd name="connsiteY19" fmla="*/ 664357 h 768677"/>
                <a:gd name="connsiteX20" fmla="*/ 5816936 w 12189600"/>
                <a:gd name="connsiteY20" fmla="*/ 649890 h 768677"/>
                <a:gd name="connsiteX21" fmla="*/ 5823520 w 12189600"/>
                <a:gd name="connsiteY21" fmla="*/ 617281 h 768677"/>
                <a:gd name="connsiteX22" fmla="*/ 5566416 w 12189600"/>
                <a:gd name="connsiteY22" fmla="*/ 505480 h 768677"/>
                <a:gd name="connsiteX23" fmla="*/ 3161678 w 12189600"/>
                <a:gd name="connsiteY23" fmla="*/ 190568 h 768677"/>
                <a:gd name="connsiteX24" fmla="*/ 0 w 12189600"/>
                <a:gd name="connsiteY24" fmla="*/ 190568 h 768677"/>
                <a:gd name="connsiteX25" fmla="*/ 0 w 12189600"/>
                <a:gd name="connsiteY25" fmla="*/ 124917 h 768677"/>
                <a:gd name="connsiteX26" fmla="*/ 0 w 12189600"/>
                <a:gd name="connsiteY26" fmla="*/ 356 h 76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89600" h="768677">
                  <a:moveTo>
                    <a:pt x="0" y="356"/>
                  </a:moveTo>
                  <a:cubicBezTo>
                    <a:pt x="3161678" y="356"/>
                    <a:pt x="3161678" y="356"/>
                    <a:pt x="3161678" y="356"/>
                  </a:cubicBezTo>
                  <a:cubicBezTo>
                    <a:pt x="4375480" y="-7983"/>
                    <a:pt x="5229585" y="129596"/>
                    <a:pt x="5845209" y="436500"/>
                  </a:cubicBezTo>
                  <a:lnTo>
                    <a:pt x="6036969" y="545571"/>
                  </a:lnTo>
                  <a:lnTo>
                    <a:pt x="6152865" y="545571"/>
                  </a:lnTo>
                  <a:lnTo>
                    <a:pt x="6355979" y="430507"/>
                  </a:lnTo>
                  <a:cubicBezTo>
                    <a:pt x="6996124" y="114657"/>
                    <a:pt x="7844674" y="356"/>
                    <a:pt x="8761275" y="356"/>
                  </a:cubicBezTo>
                  <a:cubicBezTo>
                    <a:pt x="12189600" y="356"/>
                    <a:pt x="12189600" y="356"/>
                    <a:pt x="12189600" y="356"/>
                  </a:cubicBezTo>
                  <a:lnTo>
                    <a:pt x="12189600" y="190568"/>
                  </a:lnTo>
                  <a:cubicBezTo>
                    <a:pt x="12189600" y="190568"/>
                    <a:pt x="12189600" y="190568"/>
                    <a:pt x="8761275" y="190568"/>
                  </a:cubicBezTo>
                  <a:cubicBezTo>
                    <a:pt x="7975617" y="190568"/>
                    <a:pt x="7239956" y="274545"/>
                    <a:pt x="6642677" y="497440"/>
                  </a:cubicBezTo>
                  <a:lnTo>
                    <a:pt x="6365912" y="616448"/>
                  </a:lnTo>
                  <a:lnTo>
                    <a:pt x="6372664" y="649890"/>
                  </a:lnTo>
                  <a:lnTo>
                    <a:pt x="6372664" y="664357"/>
                  </a:lnTo>
                  <a:cubicBezTo>
                    <a:pt x="6372664" y="721971"/>
                    <a:pt x="6325959" y="768676"/>
                    <a:pt x="6268345" y="768676"/>
                  </a:cubicBezTo>
                  <a:lnTo>
                    <a:pt x="6094802" y="768676"/>
                  </a:lnTo>
                  <a:lnTo>
                    <a:pt x="6094800" y="768677"/>
                  </a:lnTo>
                  <a:lnTo>
                    <a:pt x="6094798" y="768676"/>
                  </a:lnTo>
                  <a:lnTo>
                    <a:pt x="5921255" y="768676"/>
                  </a:lnTo>
                  <a:cubicBezTo>
                    <a:pt x="5863641" y="768676"/>
                    <a:pt x="5816936" y="721971"/>
                    <a:pt x="5816936" y="664357"/>
                  </a:cubicBezTo>
                  <a:lnTo>
                    <a:pt x="5816936" y="649890"/>
                  </a:lnTo>
                  <a:lnTo>
                    <a:pt x="5823520" y="617281"/>
                  </a:lnTo>
                  <a:lnTo>
                    <a:pt x="5566416" y="505480"/>
                  </a:lnTo>
                  <a:cubicBezTo>
                    <a:pt x="4978214" y="283478"/>
                    <a:pt x="4202080" y="183420"/>
                    <a:pt x="3161678" y="190568"/>
                  </a:cubicBezTo>
                  <a:cubicBezTo>
                    <a:pt x="3161678" y="190568"/>
                    <a:pt x="3161678" y="190568"/>
                    <a:pt x="0" y="190568"/>
                  </a:cubicBezTo>
                  <a:lnTo>
                    <a:pt x="0" y="124917"/>
                  </a:lnTo>
                  <a:cubicBezTo>
                    <a:pt x="0" y="356"/>
                    <a:pt x="0" y="356"/>
                    <a:pt x="0" y="3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289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8" dur="1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9" dur="1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1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1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160"/>
                                </p:stCondLst>
                                <p:childTnLst>
                                  <p:par>
                                    <p:cTn id="4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5" dur="75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6" dur="375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0" grpId="1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160"/>
                                </p:stCondLst>
                                <p:childTnLst>
                                  <p:par>
                                    <p:cTn id="4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5" dur="75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6" dur="375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0" grpId="1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研究思路</a:t>
            </a:r>
          </a:p>
        </p:txBody>
      </p:sp>
      <p:sp>
        <p:nvSpPr>
          <p:cNvPr id="88" name="TextBox 28"/>
          <p:cNvSpPr txBox="1"/>
          <p:nvPr/>
        </p:nvSpPr>
        <p:spPr>
          <a:xfrm>
            <a:off x="1430522" y="1873777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95" name="TextBox 29"/>
          <p:cNvSpPr txBox="1"/>
          <p:nvPr/>
        </p:nvSpPr>
        <p:spPr>
          <a:xfrm>
            <a:off x="882991" y="2489505"/>
            <a:ext cx="2800862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3" name="TextBox 28"/>
          <p:cNvSpPr txBox="1"/>
          <p:nvPr/>
        </p:nvSpPr>
        <p:spPr>
          <a:xfrm>
            <a:off x="1430522" y="441695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104" name="TextBox 29"/>
          <p:cNvSpPr txBox="1"/>
          <p:nvPr/>
        </p:nvSpPr>
        <p:spPr>
          <a:xfrm>
            <a:off x="882991" y="5032680"/>
            <a:ext cx="2800862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7" name="TextBox 28"/>
          <p:cNvSpPr txBox="1"/>
          <p:nvPr/>
        </p:nvSpPr>
        <p:spPr>
          <a:xfrm>
            <a:off x="8563175" y="1873777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2A9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108" name="TextBox 29"/>
          <p:cNvSpPr txBox="1"/>
          <p:nvPr/>
        </p:nvSpPr>
        <p:spPr>
          <a:xfrm>
            <a:off x="8563175" y="2489505"/>
            <a:ext cx="277591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11" name="TextBox 28"/>
          <p:cNvSpPr txBox="1"/>
          <p:nvPr/>
        </p:nvSpPr>
        <p:spPr>
          <a:xfrm>
            <a:off x="8563175" y="4416952"/>
            <a:ext cx="225333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234C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输入标题文本</a:t>
            </a:r>
          </a:p>
        </p:txBody>
      </p:sp>
      <p:sp>
        <p:nvSpPr>
          <p:cNvPr id="112" name="TextBox 29"/>
          <p:cNvSpPr txBox="1"/>
          <p:nvPr/>
        </p:nvSpPr>
        <p:spPr>
          <a:xfrm>
            <a:off x="8563175" y="5032680"/>
            <a:ext cx="277591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单击输入您的文字内容，或复制粘贴具体文本，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9F9F9">
                    <a:lumMod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  <a:sym typeface="+mn-lt"/>
              </a:rPr>
              <a:t>语言精练概括的说明你所要阐明的观点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9F9F9">
                  <a:lumMod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979692" y="1882775"/>
            <a:ext cx="4232617" cy="3852863"/>
            <a:chOff x="3979692" y="1882775"/>
            <a:chExt cx="4232617" cy="3852863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flipH="1">
              <a:off x="5081758" y="1882775"/>
              <a:ext cx="3130551" cy="3852863"/>
            </a:xfrm>
            <a:custGeom>
              <a:avLst/>
              <a:gdLst>
                <a:gd name="T0" fmla="*/ 1521 w 1973"/>
                <a:gd name="T1" fmla="*/ 2401 h 2429"/>
                <a:gd name="T2" fmla="*/ 1501 w 1973"/>
                <a:gd name="T3" fmla="*/ 2429 h 2429"/>
                <a:gd name="T4" fmla="*/ 813 w 1973"/>
                <a:gd name="T5" fmla="*/ 2429 h 2429"/>
                <a:gd name="T6" fmla="*/ 797 w 1973"/>
                <a:gd name="T7" fmla="*/ 2413 h 2429"/>
                <a:gd name="T8" fmla="*/ 797 w 1973"/>
                <a:gd name="T9" fmla="*/ 2233 h 2429"/>
                <a:gd name="T10" fmla="*/ 777 w 1973"/>
                <a:gd name="T11" fmla="*/ 2149 h 2429"/>
                <a:gd name="T12" fmla="*/ 669 w 1973"/>
                <a:gd name="T13" fmla="*/ 2021 h 2429"/>
                <a:gd name="T14" fmla="*/ 541 w 1973"/>
                <a:gd name="T15" fmla="*/ 2037 h 2429"/>
                <a:gd name="T16" fmla="*/ 289 w 1973"/>
                <a:gd name="T17" fmla="*/ 2029 h 2429"/>
                <a:gd name="T18" fmla="*/ 261 w 1973"/>
                <a:gd name="T19" fmla="*/ 1917 h 2429"/>
                <a:gd name="T20" fmla="*/ 261 w 1973"/>
                <a:gd name="T21" fmla="*/ 1821 h 2429"/>
                <a:gd name="T22" fmla="*/ 213 w 1973"/>
                <a:gd name="T23" fmla="*/ 1729 h 2429"/>
                <a:gd name="T24" fmla="*/ 253 w 1973"/>
                <a:gd name="T25" fmla="*/ 1677 h 2429"/>
                <a:gd name="T26" fmla="*/ 205 w 1973"/>
                <a:gd name="T27" fmla="*/ 1633 h 2429"/>
                <a:gd name="T28" fmla="*/ 217 w 1973"/>
                <a:gd name="T29" fmla="*/ 1509 h 2429"/>
                <a:gd name="T30" fmla="*/ 125 w 1973"/>
                <a:gd name="T31" fmla="*/ 1413 h 2429"/>
                <a:gd name="T32" fmla="*/ 1 w 1973"/>
                <a:gd name="T33" fmla="*/ 1325 h 2429"/>
                <a:gd name="T34" fmla="*/ 145 w 1973"/>
                <a:gd name="T35" fmla="*/ 1145 h 2429"/>
                <a:gd name="T36" fmla="*/ 181 w 1973"/>
                <a:gd name="T37" fmla="*/ 901 h 2429"/>
                <a:gd name="T38" fmla="*/ 705 w 1973"/>
                <a:gd name="T39" fmla="*/ 93 h 2429"/>
                <a:gd name="T40" fmla="*/ 1541 w 1973"/>
                <a:gd name="T41" fmla="*/ 145 h 2429"/>
                <a:gd name="T42" fmla="*/ 1925 w 1973"/>
                <a:gd name="T43" fmla="*/ 961 h 2429"/>
                <a:gd name="T44" fmla="*/ 1761 w 1973"/>
                <a:gd name="T45" fmla="*/ 1381 h 2429"/>
                <a:gd name="T46" fmla="*/ 1541 w 1973"/>
                <a:gd name="T47" fmla="*/ 1381 h 2429"/>
                <a:gd name="T48" fmla="*/ 1729 w 1973"/>
                <a:gd name="T49" fmla="*/ 957 h 2429"/>
                <a:gd name="T50" fmla="*/ 1417 w 1973"/>
                <a:gd name="T51" fmla="*/ 321 h 2429"/>
                <a:gd name="T52" fmla="*/ 769 w 1973"/>
                <a:gd name="T53" fmla="*/ 317 h 2429"/>
                <a:gd name="T54" fmla="*/ 409 w 1973"/>
                <a:gd name="T55" fmla="*/ 1093 h 2429"/>
                <a:gd name="T56" fmla="*/ 873 w 1973"/>
                <a:gd name="T57" fmla="*/ 1833 h 2429"/>
                <a:gd name="T58" fmla="*/ 1217 w 1973"/>
                <a:gd name="T59" fmla="*/ 1989 h 2429"/>
                <a:gd name="T60" fmla="*/ 1445 w 1973"/>
                <a:gd name="T61" fmla="*/ 2145 h 2429"/>
                <a:gd name="T62" fmla="*/ 1521 w 1973"/>
                <a:gd name="T63" fmla="*/ 2401 h 2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73" h="2429">
                  <a:moveTo>
                    <a:pt x="1521" y="2401"/>
                  </a:moveTo>
                  <a:cubicBezTo>
                    <a:pt x="1521" y="2401"/>
                    <a:pt x="1516" y="2429"/>
                    <a:pt x="1501" y="2429"/>
                  </a:cubicBezTo>
                  <a:cubicBezTo>
                    <a:pt x="1486" y="2429"/>
                    <a:pt x="813" y="2429"/>
                    <a:pt x="813" y="2429"/>
                  </a:cubicBezTo>
                  <a:cubicBezTo>
                    <a:pt x="813" y="2429"/>
                    <a:pt x="797" y="2424"/>
                    <a:pt x="797" y="2413"/>
                  </a:cubicBezTo>
                  <a:cubicBezTo>
                    <a:pt x="797" y="2402"/>
                    <a:pt x="797" y="2233"/>
                    <a:pt x="797" y="2233"/>
                  </a:cubicBezTo>
                  <a:cubicBezTo>
                    <a:pt x="797" y="2233"/>
                    <a:pt x="798" y="2197"/>
                    <a:pt x="777" y="2149"/>
                  </a:cubicBezTo>
                  <a:cubicBezTo>
                    <a:pt x="756" y="2101"/>
                    <a:pt x="716" y="2030"/>
                    <a:pt x="669" y="2021"/>
                  </a:cubicBezTo>
                  <a:cubicBezTo>
                    <a:pt x="622" y="2012"/>
                    <a:pt x="577" y="2028"/>
                    <a:pt x="541" y="2037"/>
                  </a:cubicBezTo>
                  <a:cubicBezTo>
                    <a:pt x="505" y="2046"/>
                    <a:pt x="344" y="2062"/>
                    <a:pt x="289" y="2029"/>
                  </a:cubicBezTo>
                  <a:cubicBezTo>
                    <a:pt x="234" y="1996"/>
                    <a:pt x="246" y="1945"/>
                    <a:pt x="261" y="1917"/>
                  </a:cubicBezTo>
                  <a:cubicBezTo>
                    <a:pt x="276" y="1889"/>
                    <a:pt x="281" y="1842"/>
                    <a:pt x="261" y="1821"/>
                  </a:cubicBezTo>
                  <a:cubicBezTo>
                    <a:pt x="241" y="1800"/>
                    <a:pt x="204" y="1750"/>
                    <a:pt x="213" y="1729"/>
                  </a:cubicBezTo>
                  <a:cubicBezTo>
                    <a:pt x="222" y="1708"/>
                    <a:pt x="253" y="1677"/>
                    <a:pt x="253" y="1677"/>
                  </a:cubicBezTo>
                  <a:cubicBezTo>
                    <a:pt x="253" y="1677"/>
                    <a:pt x="207" y="1664"/>
                    <a:pt x="205" y="1633"/>
                  </a:cubicBezTo>
                  <a:cubicBezTo>
                    <a:pt x="203" y="1602"/>
                    <a:pt x="225" y="1566"/>
                    <a:pt x="217" y="1509"/>
                  </a:cubicBezTo>
                  <a:cubicBezTo>
                    <a:pt x="209" y="1452"/>
                    <a:pt x="166" y="1429"/>
                    <a:pt x="125" y="1413"/>
                  </a:cubicBezTo>
                  <a:cubicBezTo>
                    <a:pt x="84" y="1397"/>
                    <a:pt x="0" y="1384"/>
                    <a:pt x="1" y="1325"/>
                  </a:cubicBezTo>
                  <a:cubicBezTo>
                    <a:pt x="2" y="1266"/>
                    <a:pt x="103" y="1193"/>
                    <a:pt x="145" y="1145"/>
                  </a:cubicBezTo>
                  <a:cubicBezTo>
                    <a:pt x="187" y="1097"/>
                    <a:pt x="194" y="1040"/>
                    <a:pt x="181" y="901"/>
                  </a:cubicBezTo>
                  <a:cubicBezTo>
                    <a:pt x="153" y="595"/>
                    <a:pt x="284" y="224"/>
                    <a:pt x="705" y="93"/>
                  </a:cubicBezTo>
                  <a:cubicBezTo>
                    <a:pt x="981" y="7"/>
                    <a:pt x="1290" y="0"/>
                    <a:pt x="1541" y="145"/>
                  </a:cubicBezTo>
                  <a:cubicBezTo>
                    <a:pt x="1792" y="290"/>
                    <a:pt x="1973" y="633"/>
                    <a:pt x="1925" y="961"/>
                  </a:cubicBezTo>
                  <a:cubicBezTo>
                    <a:pt x="1885" y="1237"/>
                    <a:pt x="1761" y="1381"/>
                    <a:pt x="1761" y="1381"/>
                  </a:cubicBezTo>
                  <a:cubicBezTo>
                    <a:pt x="1541" y="1381"/>
                    <a:pt x="1541" y="1381"/>
                    <a:pt x="1541" y="1381"/>
                  </a:cubicBezTo>
                  <a:cubicBezTo>
                    <a:pt x="1541" y="1381"/>
                    <a:pt x="1703" y="1195"/>
                    <a:pt x="1729" y="957"/>
                  </a:cubicBezTo>
                  <a:cubicBezTo>
                    <a:pt x="1755" y="719"/>
                    <a:pt x="1645" y="467"/>
                    <a:pt x="1417" y="321"/>
                  </a:cubicBezTo>
                  <a:cubicBezTo>
                    <a:pt x="1189" y="175"/>
                    <a:pt x="927" y="219"/>
                    <a:pt x="769" y="317"/>
                  </a:cubicBezTo>
                  <a:cubicBezTo>
                    <a:pt x="611" y="415"/>
                    <a:pt x="365" y="663"/>
                    <a:pt x="409" y="1093"/>
                  </a:cubicBezTo>
                  <a:cubicBezTo>
                    <a:pt x="453" y="1523"/>
                    <a:pt x="753" y="1749"/>
                    <a:pt x="873" y="1833"/>
                  </a:cubicBezTo>
                  <a:cubicBezTo>
                    <a:pt x="993" y="1917"/>
                    <a:pt x="1175" y="1977"/>
                    <a:pt x="1217" y="1989"/>
                  </a:cubicBezTo>
                  <a:cubicBezTo>
                    <a:pt x="1259" y="2001"/>
                    <a:pt x="1383" y="2051"/>
                    <a:pt x="1445" y="2145"/>
                  </a:cubicBezTo>
                  <a:cubicBezTo>
                    <a:pt x="1507" y="2239"/>
                    <a:pt x="1519" y="2369"/>
                    <a:pt x="1521" y="2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 flipH="1">
              <a:off x="6139034" y="2849563"/>
              <a:ext cx="438150" cy="889000"/>
            </a:xfrm>
            <a:custGeom>
              <a:avLst/>
              <a:gdLst>
                <a:gd name="T0" fmla="*/ 270 w 276"/>
                <a:gd name="T1" fmla="*/ 479 h 560"/>
                <a:gd name="T2" fmla="*/ 218 w 276"/>
                <a:gd name="T3" fmla="*/ 495 h 560"/>
                <a:gd name="T4" fmla="*/ 166 w 276"/>
                <a:gd name="T5" fmla="*/ 459 h 560"/>
                <a:gd name="T6" fmla="*/ 222 w 276"/>
                <a:gd name="T7" fmla="*/ 471 h 560"/>
                <a:gd name="T8" fmla="*/ 274 w 276"/>
                <a:gd name="T9" fmla="*/ 419 h 560"/>
                <a:gd name="T10" fmla="*/ 274 w 276"/>
                <a:gd name="T11" fmla="*/ 207 h 560"/>
                <a:gd name="T12" fmla="*/ 250 w 276"/>
                <a:gd name="T13" fmla="*/ 155 h 560"/>
                <a:gd name="T14" fmla="*/ 202 w 276"/>
                <a:gd name="T15" fmla="*/ 147 h 560"/>
                <a:gd name="T16" fmla="*/ 190 w 276"/>
                <a:gd name="T17" fmla="*/ 143 h 560"/>
                <a:gd name="T18" fmla="*/ 210 w 276"/>
                <a:gd name="T19" fmla="*/ 123 h 560"/>
                <a:gd name="T20" fmla="*/ 274 w 276"/>
                <a:gd name="T21" fmla="*/ 139 h 560"/>
                <a:gd name="T22" fmla="*/ 274 w 276"/>
                <a:gd name="T23" fmla="*/ 51 h 560"/>
                <a:gd name="T24" fmla="*/ 234 w 276"/>
                <a:gd name="T25" fmla="*/ 7 h 560"/>
                <a:gd name="T26" fmla="*/ 154 w 276"/>
                <a:gd name="T27" fmla="*/ 35 h 560"/>
                <a:gd name="T28" fmla="*/ 62 w 276"/>
                <a:gd name="T29" fmla="*/ 75 h 560"/>
                <a:gd name="T30" fmla="*/ 70 w 276"/>
                <a:gd name="T31" fmla="*/ 131 h 560"/>
                <a:gd name="T32" fmla="*/ 154 w 276"/>
                <a:gd name="T33" fmla="*/ 171 h 560"/>
                <a:gd name="T34" fmla="*/ 154 w 276"/>
                <a:gd name="T35" fmla="*/ 207 h 560"/>
                <a:gd name="T36" fmla="*/ 98 w 276"/>
                <a:gd name="T37" fmla="*/ 159 h 560"/>
                <a:gd name="T38" fmla="*/ 6 w 276"/>
                <a:gd name="T39" fmla="*/ 219 h 560"/>
                <a:gd name="T40" fmla="*/ 38 w 276"/>
                <a:gd name="T41" fmla="*/ 323 h 560"/>
                <a:gd name="T42" fmla="*/ 2 w 276"/>
                <a:gd name="T43" fmla="*/ 383 h 560"/>
                <a:gd name="T44" fmla="*/ 30 w 276"/>
                <a:gd name="T45" fmla="*/ 435 h 560"/>
                <a:gd name="T46" fmla="*/ 102 w 276"/>
                <a:gd name="T47" fmla="*/ 383 h 560"/>
                <a:gd name="T48" fmla="*/ 194 w 276"/>
                <a:gd name="T49" fmla="*/ 411 h 560"/>
                <a:gd name="T50" fmla="*/ 174 w 276"/>
                <a:gd name="T51" fmla="*/ 411 h 560"/>
                <a:gd name="T52" fmla="*/ 86 w 276"/>
                <a:gd name="T53" fmla="*/ 419 h 560"/>
                <a:gd name="T54" fmla="*/ 46 w 276"/>
                <a:gd name="T55" fmla="*/ 479 h 560"/>
                <a:gd name="T56" fmla="*/ 54 w 276"/>
                <a:gd name="T57" fmla="*/ 503 h 560"/>
                <a:gd name="T58" fmla="*/ 110 w 276"/>
                <a:gd name="T59" fmla="*/ 483 h 560"/>
                <a:gd name="T60" fmla="*/ 110 w 276"/>
                <a:gd name="T61" fmla="*/ 499 h 560"/>
                <a:gd name="T62" fmla="*/ 126 w 276"/>
                <a:gd name="T63" fmla="*/ 543 h 560"/>
                <a:gd name="T64" fmla="*/ 238 w 276"/>
                <a:gd name="T65" fmla="*/ 551 h 560"/>
                <a:gd name="T66" fmla="*/ 274 w 276"/>
                <a:gd name="T67" fmla="*/ 515 h 560"/>
                <a:gd name="T68" fmla="*/ 270 w 276"/>
                <a:gd name="T69" fmla="*/ 479 h 560"/>
                <a:gd name="T70" fmla="*/ 138 w 276"/>
                <a:gd name="T71" fmla="*/ 135 h 560"/>
                <a:gd name="T72" fmla="*/ 130 w 276"/>
                <a:gd name="T73" fmla="*/ 95 h 560"/>
                <a:gd name="T74" fmla="*/ 178 w 276"/>
                <a:gd name="T75" fmla="*/ 63 h 560"/>
                <a:gd name="T76" fmla="*/ 222 w 276"/>
                <a:gd name="T77" fmla="*/ 99 h 560"/>
                <a:gd name="T78" fmla="*/ 166 w 276"/>
                <a:gd name="T79" fmla="*/ 95 h 560"/>
                <a:gd name="T80" fmla="*/ 138 w 276"/>
                <a:gd name="T81" fmla="*/ 135 h 560"/>
                <a:gd name="T82" fmla="*/ 78 w 276"/>
                <a:gd name="T83" fmla="*/ 327 h 560"/>
                <a:gd name="T84" fmla="*/ 86 w 276"/>
                <a:gd name="T85" fmla="*/ 267 h 560"/>
                <a:gd name="T86" fmla="*/ 130 w 276"/>
                <a:gd name="T87" fmla="*/ 243 h 560"/>
                <a:gd name="T88" fmla="*/ 134 w 276"/>
                <a:gd name="T89" fmla="*/ 255 h 560"/>
                <a:gd name="T90" fmla="*/ 102 w 276"/>
                <a:gd name="T91" fmla="*/ 315 h 560"/>
                <a:gd name="T92" fmla="*/ 138 w 276"/>
                <a:gd name="T93" fmla="*/ 363 h 560"/>
                <a:gd name="T94" fmla="*/ 78 w 276"/>
                <a:gd name="T95" fmla="*/ 327 h 560"/>
                <a:gd name="T96" fmla="*/ 142 w 276"/>
                <a:gd name="T97" fmla="*/ 319 h 560"/>
                <a:gd name="T98" fmla="*/ 142 w 276"/>
                <a:gd name="T99" fmla="*/ 311 h 560"/>
                <a:gd name="T100" fmla="*/ 206 w 276"/>
                <a:gd name="T101" fmla="*/ 279 h 560"/>
                <a:gd name="T102" fmla="*/ 230 w 276"/>
                <a:gd name="T103" fmla="*/ 207 h 560"/>
                <a:gd name="T104" fmla="*/ 234 w 276"/>
                <a:gd name="T105" fmla="*/ 287 h 560"/>
                <a:gd name="T106" fmla="*/ 142 w 276"/>
                <a:gd name="T107" fmla="*/ 31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" h="560">
                  <a:moveTo>
                    <a:pt x="270" y="479"/>
                  </a:moveTo>
                  <a:cubicBezTo>
                    <a:pt x="270" y="479"/>
                    <a:pt x="238" y="493"/>
                    <a:pt x="218" y="495"/>
                  </a:cubicBezTo>
                  <a:cubicBezTo>
                    <a:pt x="198" y="497"/>
                    <a:pt x="166" y="492"/>
                    <a:pt x="166" y="459"/>
                  </a:cubicBezTo>
                  <a:cubicBezTo>
                    <a:pt x="166" y="459"/>
                    <a:pt x="193" y="472"/>
                    <a:pt x="222" y="471"/>
                  </a:cubicBezTo>
                  <a:cubicBezTo>
                    <a:pt x="251" y="470"/>
                    <a:pt x="274" y="450"/>
                    <a:pt x="274" y="419"/>
                  </a:cubicBezTo>
                  <a:cubicBezTo>
                    <a:pt x="274" y="388"/>
                    <a:pt x="274" y="207"/>
                    <a:pt x="274" y="207"/>
                  </a:cubicBezTo>
                  <a:cubicBezTo>
                    <a:pt x="274" y="207"/>
                    <a:pt x="273" y="169"/>
                    <a:pt x="250" y="155"/>
                  </a:cubicBezTo>
                  <a:cubicBezTo>
                    <a:pt x="227" y="141"/>
                    <a:pt x="202" y="147"/>
                    <a:pt x="202" y="147"/>
                  </a:cubicBezTo>
                  <a:cubicBezTo>
                    <a:pt x="202" y="147"/>
                    <a:pt x="201" y="140"/>
                    <a:pt x="190" y="143"/>
                  </a:cubicBezTo>
                  <a:cubicBezTo>
                    <a:pt x="190" y="143"/>
                    <a:pt x="184" y="124"/>
                    <a:pt x="210" y="123"/>
                  </a:cubicBezTo>
                  <a:cubicBezTo>
                    <a:pt x="236" y="122"/>
                    <a:pt x="256" y="126"/>
                    <a:pt x="274" y="139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74" y="51"/>
                    <a:pt x="273" y="14"/>
                    <a:pt x="234" y="7"/>
                  </a:cubicBezTo>
                  <a:cubicBezTo>
                    <a:pt x="195" y="0"/>
                    <a:pt x="180" y="25"/>
                    <a:pt x="154" y="35"/>
                  </a:cubicBezTo>
                  <a:cubicBezTo>
                    <a:pt x="128" y="45"/>
                    <a:pt x="79" y="46"/>
                    <a:pt x="62" y="75"/>
                  </a:cubicBezTo>
                  <a:cubicBezTo>
                    <a:pt x="45" y="104"/>
                    <a:pt x="52" y="125"/>
                    <a:pt x="70" y="131"/>
                  </a:cubicBezTo>
                  <a:cubicBezTo>
                    <a:pt x="88" y="137"/>
                    <a:pt x="143" y="155"/>
                    <a:pt x="154" y="171"/>
                  </a:cubicBezTo>
                  <a:cubicBezTo>
                    <a:pt x="165" y="187"/>
                    <a:pt x="158" y="205"/>
                    <a:pt x="154" y="207"/>
                  </a:cubicBezTo>
                  <a:cubicBezTo>
                    <a:pt x="150" y="209"/>
                    <a:pt x="124" y="169"/>
                    <a:pt x="98" y="159"/>
                  </a:cubicBezTo>
                  <a:cubicBezTo>
                    <a:pt x="72" y="149"/>
                    <a:pt x="12" y="177"/>
                    <a:pt x="6" y="219"/>
                  </a:cubicBezTo>
                  <a:cubicBezTo>
                    <a:pt x="0" y="261"/>
                    <a:pt x="38" y="323"/>
                    <a:pt x="38" y="323"/>
                  </a:cubicBezTo>
                  <a:cubicBezTo>
                    <a:pt x="38" y="323"/>
                    <a:pt x="3" y="361"/>
                    <a:pt x="2" y="383"/>
                  </a:cubicBezTo>
                  <a:cubicBezTo>
                    <a:pt x="1" y="405"/>
                    <a:pt x="17" y="428"/>
                    <a:pt x="30" y="435"/>
                  </a:cubicBezTo>
                  <a:cubicBezTo>
                    <a:pt x="30" y="435"/>
                    <a:pt x="66" y="395"/>
                    <a:pt x="102" y="383"/>
                  </a:cubicBezTo>
                  <a:cubicBezTo>
                    <a:pt x="138" y="371"/>
                    <a:pt x="178" y="376"/>
                    <a:pt x="194" y="411"/>
                  </a:cubicBezTo>
                  <a:cubicBezTo>
                    <a:pt x="194" y="411"/>
                    <a:pt x="189" y="418"/>
                    <a:pt x="174" y="411"/>
                  </a:cubicBezTo>
                  <a:cubicBezTo>
                    <a:pt x="159" y="404"/>
                    <a:pt x="119" y="396"/>
                    <a:pt x="86" y="419"/>
                  </a:cubicBezTo>
                  <a:cubicBezTo>
                    <a:pt x="53" y="442"/>
                    <a:pt x="44" y="459"/>
                    <a:pt x="46" y="479"/>
                  </a:cubicBezTo>
                  <a:cubicBezTo>
                    <a:pt x="48" y="499"/>
                    <a:pt x="54" y="503"/>
                    <a:pt x="54" y="503"/>
                  </a:cubicBezTo>
                  <a:cubicBezTo>
                    <a:pt x="110" y="483"/>
                    <a:pt x="110" y="483"/>
                    <a:pt x="110" y="483"/>
                  </a:cubicBezTo>
                  <a:cubicBezTo>
                    <a:pt x="110" y="483"/>
                    <a:pt x="112" y="488"/>
                    <a:pt x="110" y="499"/>
                  </a:cubicBezTo>
                  <a:cubicBezTo>
                    <a:pt x="108" y="510"/>
                    <a:pt x="99" y="526"/>
                    <a:pt x="126" y="543"/>
                  </a:cubicBezTo>
                  <a:cubicBezTo>
                    <a:pt x="153" y="560"/>
                    <a:pt x="218" y="552"/>
                    <a:pt x="238" y="551"/>
                  </a:cubicBezTo>
                  <a:cubicBezTo>
                    <a:pt x="258" y="550"/>
                    <a:pt x="272" y="531"/>
                    <a:pt x="274" y="515"/>
                  </a:cubicBezTo>
                  <a:cubicBezTo>
                    <a:pt x="276" y="499"/>
                    <a:pt x="270" y="479"/>
                    <a:pt x="270" y="479"/>
                  </a:cubicBezTo>
                  <a:close/>
                  <a:moveTo>
                    <a:pt x="138" y="135"/>
                  </a:moveTo>
                  <a:cubicBezTo>
                    <a:pt x="131" y="135"/>
                    <a:pt x="126" y="107"/>
                    <a:pt x="130" y="95"/>
                  </a:cubicBezTo>
                  <a:cubicBezTo>
                    <a:pt x="134" y="83"/>
                    <a:pt x="148" y="60"/>
                    <a:pt x="178" y="63"/>
                  </a:cubicBezTo>
                  <a:cubicBezTo>
                    <a:pt x="208" y="66"/>
                    <a:pt x="222" y="99"/>
                    <a:pt x="222" y="99"/>
                  </a:cubicBezTo>
                  <a:cubicBezTo>
                    <a:pt x="219" y="99"/>
                    <a:pt x="191" y="84"/>
                    <a:pt x="166" y="95"/>
                  </a:cubicBezTo>
                  <a:cubicBezTo>
                    <a:pt x="141" y="106"/>
                    <a:pt x="138" y="135"/>
                    <a:pt x="138" y="135"/>
                  </a:cubicBezTo>
                  <a:close/>
                  <a:moveTo>
                    <a:pt x="78" y="327"/>
                  </a:moveTo>
                  <a:cubicBezTo>
                    <a:pt x="70" y="306"/>
                    <a:pt x="80" y="282"/>
                    <a:pt x="86" y="267"/>
                  </a:cubicBezTo>
                  <a:cubicBezTo>
                    <a:pt x="92" y="252"/>
                    <a:pt x="121" y="241"/>
                    <a:pt x="130" y="243"/>
                  </a:cubicBezTo>
                  <a:cubicBezTo>
                    <a:pt x="139" y="245"/>
                    <a:pt x="134" y="255"/>
                    <a:pt x="134" y="255"/>
                  </a:cubicBezTo>
                  <a:cubicBezTo>
                    <a:pt x="115" y="268"/>
                    <a:pt x="99" y="293"/>
                    <a:pt x="102" y="315"/>
                  </a:cubicBezTo>
                  <a:cubicBezTo>
                    <a:pt x="105" y="337"/>
                    <a:pt x="138" y="363"/>
                    <a:pt x="138" y="363"/>
                  </a:cubicBezTo>
                  <a:cubicBezTo>
                    <a:pt x="97" y="372"/>
                    <a:pt x="86" y="348"/>
                    <a:pt x="78" y="327"/>
                  </a:cubicBezTo>
                  <a:close/>
                  <a:moveTo>
                    <a:pt x="142" y="319"/>
                  </a:moveTo>
                  <a:cubicBezTo>
                    <a:pt x="142" y="319"/>
                    <a:pt x="135" y="313"/>
                    <a:pt x="142" y="311"/>
                  </a:cubicBezTo>
                  <a:cubicBezTo>
                    <a:pt x="142" y="311"/>
                    <a:pt x="185" y="302"/>
                    <a:pt x="206" y="279"/>
                  </a:cubicBezTo>
                  <a:cubicBezTo>
                    <a:pt x="233" y="250"/>
                    <a:pt x="230" y="207"/>
                    <a:pt x="230" y="207"/>
                  </a:cubicBezTo>
                  <a:cubicBezTo>
                    <a:pt x="230" y="207"/>
                    <a:pt x="250" y="251"/>
                    <a:pt x="234" y="287"/>
                  </a:cubicBezTo>
                  <a:cubicBezTo>
                    <a:pt x="218" y="323"/>
                    <a:pt x="169" y="327"/>
                    <a:pt x="142" y="3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979692" y="1882775"/>
              <a:ext cx="3130551" cy="3852863"/>
            </a:xfrm>
            <a:custGeom>
              <a:avLst/>
              <a:gdLst>
                <a:gd name="T0" fmla="*/ 1521 w 1973"/>
                <a:gd name="T1" fmla="*/ 2401 h 2429"/>
                <a:gd name="T2" fmla="*/ 1501 w 1973"/>
                <a:gd name="T3" fmla="*/ 2429 h 2429"/>
                <a:gd name="T4" fmla="*/ 813 w 1973"/>
                <a:gd name="T5" fmla="*/ 2429 h 2429"/>
                <a:gd name="T6" fmla="*/ 797 w 1973"/>
                <a:gd name="T7" fmla="*/ 2413 h 2429"/>
                <a:gd name="T8" fmla="*/ 797 w 1973"/>
                <a:gd name="T9" fmla="*/ 2233 h 2429"/>
                <a:gd name="T10" fmla="*/ 777 w 1973"/>
                <a:gd name="T11" fmla="*/ 2149 h 2429"/>
                <a:gd name="T12" fmla="*/ 669 w 1973"/>
                <a:gd name="T13" fmla="*/ 2021 h 2429"/>
                <a:gd name="T14" fmla="*/ 541 w 1973"/>
                <a:gd name="T15" fmla="*/ 2037 h 2429"/>
                <a:gd name="T16" fmla="*/ 289 w 1973"/>
                <a:gd name="T17" fmla="*/ 2029 h 2429"/>
                <a:gd name="T18" fmla="*/ 261 w 1973"/>
                <a:gd name="T19" fmla="*/ 1917 h 2429"/>
                <a:gd name="T20" fmla="*/ 261 w 1973"/>
                <a:gd name="T21" fmla="*/ 1821 h 2429"/>
                <a:gd name="T22" fmla="*/ 213 w 1973"/>
                <a:gd name="T23" fmla="*/ 1729 h 2429"/>
                <a:gd name="T24" fmla="*/ 253 w 1973"/>
                <a:gd name="T25" fmla="*/ 1677 h 2429"/>
                <a:gd name="T26" fmla="*/ 205 w 1973"/>
                <a:gd name="T27" fmla="*/ 1633 h 2429"/>
                <a:gd name="T28" fmla="*/ 217 w 1973"/>
                <a:gd name="T29" fmla="*/ 1509 h 2429"/>
                <a:gd name="T30" fmla="*/ 125 w 1973"/>
                <a:gd name="T31" fmla="*/ 1413 h 2429"/>
                <a:gd name="T32" fmla="*/ 1 w 1973"/>
                <a:gd name="T33" fmla="*/ 1325 h 2429"/>
                <a:gd name="T34" fmla="*/ 145 w 1973"/>
                <a:gd name="T35" fmla="*/ 1145 h 2429"/>
                <a:gd name="T36" fmla="*/ 181 w 1973"/>
                <a:gd name="T37" fmla="*/ 901 h 2429"/>
                <a:gd name="T38" fmla="*/ 705 w 1973"/>
                <a:gd name="T39" fmla="*/ 93 h 2429"/>
                <a:gd name="T40" fmla="*/ 1541 w 1973"/>
                <a:gd name="T41" fmla="*/ 145 h 2429"/>
                <a:gd name="T42" fmla="*/ 1925 w 1973"/>
                <a:gd name="T43" fmla="*/ 961 h 2429"/>
                <a:gd name="T44" fmla="*/ 1761 w 1973"/>
                <a:gd name="T45" fmla="*/ 1381 h 2429"/>
                <a:gd name="T46" fmla="*/ 1541 w 1973"/>
                <a:gd name="T47" fmla="*/ 1381 h 2429"/>
                <a:gd name="T48" fmla="*/ 1729 w 1973"/>
                <a:gd name="T49" fmla="*/ 957 h 2429"/>
                <a:gd name="T50" fmla="*/ 1417 w 1973"/>
                <a:gd name="T51" fmla="*/ 321 h 2429"/>
                <a:gd name="T52" fmla="*/ 769 w 1973"/>
                <a:gd name="T53" fmla="*/ 317 h 2429"/>
                <a:gd name="T54" fmla="*/ 409 w 1973"/>
                <a:gd name="T55" fmla="*/ 1093 h 2429"/>
                <a:gd name="T56" fmla="*/ 873 w 1973"/>
                <a:gd name="T57" fmla="*/ 1833 h 2429"/>
                <a:gd name="T58" fmla="*/ 1217 w 1973"/>
                <a:gd name="T59" fmla="*/ 1989 h 2429"/>
                <a:gd name="T60" fmla="*/ 1445 w 1973"/>
                <a:gd name="T61" fmla="*/ 2145 h 2429"/>
                <a:gd name="T62" fmla="*/ 1521 w 1973"/>
                <a:gd name="T63" fmla="*/ 2401 h 2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73" h="2429">
                  <a:moveTo>
                    <a:pt x="1521" y="2401"/>
                  </a:moveTo>
                  <a:cubicBezTo>
                    <a:pt x="1521" y="2401"/>
                    <a:pt x="1516" y="2429"/>
                    <a:pt x="1501" y="2429"/>
                  </a:cubicBezTo>
                  <a:cubicBezTo>
                    <a:pt x="1486" y="2429"/>
                    <a:pt x="813" y="2429"/>
                    <a:pt x="813" y="2429"/>
                  </a:cubicBezTo>
                  <a:cubicBezTo>
                    <a:pt x="813" y="2429"/>
                    <a:pt x="797" y="2424"/>
                    <a:pt x="797" y="2413"/>
                  </a:cubicBezTo>
                  <a:cubicBezTo>
                    <a:pt x="797" y="2402"/>
                    <a:pt x="797" y="2233"/>
                    <a:pt x="797" y="2233"/>
                  </a:cubicBezTo>
                  <a:cubicBezTo>
                    <a:pt x="797" y="2233"/>
                    <a:pt x="798" y="2197"/>
                    <a:pt x="777" y="2149"/>
                  </a:cubicBezTo>
                  <a:cubicBezTo>
                    <a:pt x="756" y="2101"/>
                    <a:pt x="716" y="2030"/>
                    <a:pt x="669" y="2021"/>
                  </a:cubicBezTo>
                  <a:cubicBezTo>
                    <a:pt x="622" y="2012"/>
                    <a:pt x="577" y="2028"/>
                    <a:pt x="541" y="2037"/>
                  </a:cubicBezTo>
                  <a:cubicBezTo>
                    <a:pt x="505" y="2046"/>
                    <a:pt x="344" y="2062"/>
                    <a:pt x="289" y="2029"/>
                  </a:cubicBezTo>
                  <a:cubicBezTo>
                    <a:pt x="234" y="1996"/>
                    <a:pt x="246" y="1945"/>
                    <a:pt x="261" y="1917"/>
                  </a:cubicBezTo>
                  <a:cubicBezTo>
                    <a:pt x="276" y="1889"/>
                    <a:pt x="281" y="1842"/>
                    <a:pt x="261" y="1821"/>
                  </a:cubicBezTo>
                  <a:cubicBezTo>
                    <a:pt x="241" y="1800"/>
                    <a:pt x="204" y="1750"/>
                    <a:pt x="213" y="1729"/>
                  </a:cubicBezTo>
                  <a:cubicBezTo>
                    <a:pt x="222" y="1708"/>
                    <a:pt x="253" y="1677"/>
                    <a:pt x="253" y="1677"/>
                  </a:cubicBezTo>
                  <a:cubicBezTo>
                    <a:pt x="253" y="1677"/>
                    <a:pt x="207" y="1664"/>
                    <a:pt x="205" y="1633"/>
                  </a:cubicBezTo>
                  <a:cubicBezTo>
                    <a:pt x="203" y="1602"/>
                    <a:pt x="225" y="1566"/>
                    <a:pt x="217" y="1509"/>
                  </a:cubicBezTo>
                  <a:cubicBezTo>
                    <a:pt x="209" y="1452"/>
                    <a:pt x="166" y="1429"/>
                    <a:pt x="125" y="1413"/>
                  </a:cubicBezTo>
                  <a:cubicBezTo>
                    <a:pt x="84" y="1397"/>
                    <a:pt x="0" y="1384"/>
                    <a:pt x="1" y="1325"/>
                  </a:cubicBezTo>
                  <a:cubicBezTo>
                    <a:pt x="2" y="1266"/>
                    <a:pt x="103" y="1193"/>
                    <a:pt x="145" y="1145"/>
                  </a:cubicBezTo>
                  <a:cubicBezTo>
                    <a:pt x="187" y="1097"/>
                    <a:pt x="194" y="1040"/>
                    <a:pt x="181" y="901"/>
                  </a:cubicBezTo>
                  <a:cubicBezTo>
                    <a:pt x="153" y="595"/>
                    <a:pt x="284" y="224"/>
                    <a:pt x="705" y="93"/>
                  </a:cubicBezTo>
                  <a:cubicBezTo>
                    <a:pt x="981" y="7"/>
                    <a:pt x="1290" y="0"/>
                    <a:pt x="1541" y="145"/>
                  </a:cubicBezTo>
                  <a:cubicBezTo>
                    <a:pt x="1792" y="290"/>
                    <a:pt x="1973" y="633"/>
                    <a:pt x="1925" y="961"/>
                  </a:cubicBezTo>
                  <a:cubicBezTo>
                    <a:pt x="1885" y="1237"/>
                    <a:pt x="1761" y="1381"/>
                    <a:pt x="1761" y="1381"/>
                  </a:cubicBezTo>
                  <a:cubicBezTo>
                    <a:pt x="1541" y="1381"/>
                    <a:pt x="1541" y="1381"/>
                    <a:pt x="1541" y="1381"/>
                  </a:cubicBezTo>
                  <a:cubicBezTo>
                    <a:pt x="1541" y="1381"/>
                    <a:pt x="1703" y="1195"/>
                    <a:pt x="1729" y="957"/>
                  </a:cubicBezTo>
                  <a:cubicBezTo>
                    <a:pt x="1755" y="719"/>
                    <a:pt x="1645" y="467"/>
                    <a:pt x="1417" y="321"/>
                  </a:cubicBezTo>
                  <a:cubicBezTo>
                    <a:pt x="1189" y="175"/>
                    <a:pt x="927" y="219"/>
                    <a:pt x="769" y="317"/>
                  </a:cubicBezTo>
                  <a:cubicBezTo>
                    <a:pt x="611" y="415"/>
                    <a:pt x="365" y="663"/>
                    <a:pt x="409" y="1093"/>
                  </a:cubicBezTo>
                  <a:cubicBezTo>
                    <a:pt x="453" y="1523"/>
                    <a:pt x="753" y="1749"/>
                    <a:pt x="873" y="1833"/>
                  </a:cubicBezTo>
                  <a:cubicBezTo>
                    <a:pt x="993" y="1917"/>
                    <a:pt x="1175" y="1977"/>
                    <a:pt x="1217" y="1989"/>
                  </a:cubicBezTo>
                  <a:cubicBezTo>
                    <a:pt x="1259" y="2001"/>
                    <a:pt x="1383" y="2051"/>
                    <a:pt x="1445" y="2145"/>
                  </a:cubicBezTo>
                  <a:cubicBezTo>
                    <a:pt x="1507" y="2239"/>
                    <a:pt x="1519" y="2369"/>
                    <a:pt x="1521" y="2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5614817" y="2849563"/>
              <a:ext cx="438150" cy="889000"/>
            </a:xfrm>
            <a:custGeom>
              <a:avLst/>
              <a:gdLst>
                <a:gd name="T0" fmla="*/ 270 w 276"/>
                <a:gd name="T1" fmla="*/ 479 h 560"/>
                <a:gd name="T2" fmla="*/ 218 w 276"/>
                <a:gd name="T3" fmla="*/ 495 h 560"/>
                <a:gd name="T4" fmla="*/ 166 w 276"/>
                <a:gd name="T5" fmla="*/ 459 h 560"/>
                <a:gd name="T6" fmla="*/ 222 w 276"/>
                <a:gd name="T7" fmla="*/ 471 h 560"/>
                <a:gd name="T8" fmla="*/ 274 w 276"/>
                <a:gd name="T9" fmla="*/ 419 h 560"/>
                <a:gd name="T10" fmla="*/ 274 w 276"/>
                <a:gd name="T11" fmla="*/ 207 h 560"/>
                <a:gd name="T12" fmla="*/ 250 w 276"/>
                <a:gd name="T13" fmla="*/ 155 h 560"/>
                <a:gd name="T14" fmla="*/ 202 w 276"/>
                <a:gd name="T15" fmla="*/ 147 h 560"/>
                <a:gd name="T16" fmla="*/ 190 w 276"/>
                <a:gd name="T17" fmla="*/ 143 h 560"/>
                <a:gd name="T18" fmla="*/ 210 w 276"/>
                <a:gd name="T19" fmla="*/ 123 h 560"/>
                <a:gd name="T20" fmla="*/ 274 w 276"/>
                <a:gd name="T21" fmla="*/ 139 h 560"/>
                <a:gd name="T22" fmla="*/ 274 w 276"/>
                <a:gd name="T23" fmla="*/ 51 h 560"/>
                <a:gd name="T24" fmla="*/ 234 w 276"/>
                <a:gd name="T25" fmla="*/ 7 h 560"/>
                <a:gd name="T26" fmla="*/ 154 w 276"/>
                <a:gd name="T27" fmla="*/ 35 h 560"/>
                <a:gd name="T28" fmla="*/ 62 w 276"/>
                <a:gd name="T29" fmla="*/ 75 h 560"/>
                <a:gd name="T30" fmla="*/ 70 w 276"/>
                <a:gd name="T31" fmla="*/ 131 h 560"/>
                <a:gd name="T32" fmla="*/ 154 w 276"/>
                <a:gd name="T33" fmla="*/ 171 h 560"/>
                <a:gd name="T34" fmla="*/ 154 w 276"/>
                <a:gd name="T35" fmla="*/ 207 h 560"/>
                <a:gd name="T36" fmla="*/ 98 w 276"/>
                <a:gd name="T37" fmla="*/ 159 h 560"/>
                <a:gd name="T38" fmla="*/ 6 w 276"/>
                <a:gd name="T39" fmla="*/ 219 h 560"/>
                <a:gd name="T40" fmla="*/ 38 w 276"/>
                <a:gd name="T41" fmla="*/ 323 h 560"/>
                <a:gd name="T42" fmla="*/ 2 w 276"/>
                <a:gd name="T43" fmla="*/ 383 h 560"/>
                <a:gd name="T44" fmla="*/ 30 w 276"/>
                <a:gd name="T45" fmla="*/ 435 h 560"/>
                <a:gd name="T46" fmla="*/ 102 w 276"/>
                <a:gd name="T47" fmla="*/ 383 h 560"/>
                <a:gd name="T48" fmla="*/ 194 w 276"/>
                <a:gd name="T49" fmla="*/ 411 h 560"/>
                <a:gd name="T50" fmla="*/ 174 w 276"/>
                <a:gd name="T51" fmla="*/ 411 h 560"/>
                <a:gd name="T52" fmla="*/ 86 w 276"/>
                <a:gd name="T53" fmla="*/ 419 h 560"/>
                <a:gd name="T54" fmla="*/ 46 w 276"/>
                <a:gd name="T55" fmla="*/ 479 h 560"/>
                <a:gd name="T56" fmla="*/ 54 w 276"/>
                <a:gd name="T57" fmla="*/ 503 h 560"/>
                <a:gd name="T58" fmla="*/ 110 w 276"/>
                <a:gd name="T59" fmla="*/ 483 h 560"/>
                <a:gd name="T60" fmla="*/ 110 w 276"/>
                <a:gd name="T61" fmla="*/ 499 h 560"/>
                <a:gd name="T62" fmla="*/ 126 w 276"/>
                <a:gd name="T63" fmla="*/ 543 h 560"/>
                <a:gd name="T64" fmla="*/ 238 w 276"/>
                <a:gd name="T65" fmla="*/ 551 h 560"/>
                <a:gd name="T66" fmla="*/ 274 w 276"/>
                <a:gd name="T67" fmla="*/ 515 h 560"/>
                <a:gd name="T68" fmla="*/ 270 w 276"/>
                <a:gd name="T69" fmla="*/ 479 h 560"/>
                <a:gd name="T70" fmla="*/ 138 w 276"/>
                <a:gd name="T71" fmla="*/ 135 h 560"/>
                <a:gd name="T72" fmla="*/ 130 w 276"/>
                <a:gd name="T73" fmla="*/ 95 h 560"/>
                <a:gd name="T74" fmla="*/ 178 w 276"/>
                <a:gd name="T75" fmla="*/ 63 h 560"/>
                <a:gd name="T76" fmla="*/ 222 w 276"/>
                <a:gd name="T77" fmla="*/ 99 h 560"/>
                <a:gd name="T78" fmla="*/ 166 w 276"/>
                <a:gd name="T79" fmla="*/ 95 h 560"/>
                <a:gd name="T80" fmla="*/ 138 w 276"/>
                <a:gd name="T81" fmla="*/ 135 h 560"/>
                <a:gd name="T82" fmla="*/ 78 w 276"/>
                <a:gd name="T83" fmla="*/ 327 h 560"/>
                <a:gd name="T84" fmla="*/ 86 w 276"/>
                <a:gd name="T85" fmla="*/ 267 h 560"/>
                <a:gd name="T86" fmla="*/ 130 w 276"/>
                <a:gd name="T87" fmla="*/ 243 h 560"/>
                <a:gd name="T88" fmla="*/ 134 w 276"/>
                <a:gd name="T89" fmla="*/ 255 h 560"/>
                <a:gd name="T90" fmla="*/ 102 w 276"/>
                <a:gd name="T91" fmla="*/ 315 h 560"/>
                <a:gd name="T92" fmla="*/ 138 w 276"/>
                <a:gd name="T93" fmla="*/ 363 h 560"/>
                <a:gd name="T94" fmla="*/ 78 w 276"/>
                <a:gd name="T95" fmla="*/ 327 h 560"/>
                <a:gd name="T96" fmla="*/ 142 w 276"/>
                <a:gd name="T97" fmla="*/ 319 h 560"/>
                <a:gd name="T98" fmla="*/ 142 w 276"/>
                <a:gd name="T99" fmla="*/ 311 h 560"/>
                <a:gd name="T100" fmla="*/ 206 w 276"/>
                <a:gd name="T101" fmla="*/ 279 h 560"/>
                <a:gd name="T102" fmla="*/ 230 w 276"/>
                <a:gd name="T103" fmla="*/ 207 h 560"/>
                <a:gd name="T104" fmla="*/ 234 w 276"/>
                <a:gd name="T105" fmla="*/ 287 h 560"/>
                <a:gd name="T106" fmla="*/ 142 w 276"/>
                <a:gd name="T107" fmla="*/ 31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" h="560">
                  <a:moveTo>
                    <a:pt x="270" y="479"/>
                  </a:moveTo>
                  <a:cubicBezTo>
                    <a:pt x="270" y="479"/>
                    <a:pt x="238" y="493"/>
                    <a:pt x="218" y="495"/>
                  </a:cubicBezTo>
                  <a:cubicBezTo>
                    <a:pt x="198" y="497"/>
                    <a:pt x="166" y="492"/>
                    <a:pt x="166" y="459"/>
                  </a:cubicBezTo>
                  <a:cubicBezTo>
                    <a:pt x="166" y="459"/>
                    <a:pt x="193" y="472"/>
                    <a:pt x="222" y="471"/>
                  </a:cubicBezTo>
                  <a:cubicBezTo>
                    <a:pt x="251" y="470"/>
                    <a:pt x="274" y="450"/>
                    <a:pt x="274" y="419"/>
                  </a:cubicBezTo>
                  <a:cubicBezTo>
                    <a:pt x="274" y="388"/>
                    <a:pt x="274" y="207"/>
                    <a:pt x="274" y="207"/>
                  </a:cubicBezTo>
                  <a:cubicBezTo>
                    <a:pt x="274" y="207"/>
                    <a:pt x="273" y="169"/>
                    <a:pt x="250" y="155"/>
                  </a:cubicBezTo>
                  <a:cubicBezTo>
                    <a:pt x="227" y="141"/>
                    <a:pt x="202" y="147"/>
                    <a:pt x="202" y="147"/>
                  </a:cubicBezTo>
                  <a:cubicBezTo>
                    <a:pt x="202" y="147"/>
                    <a:pt x="201" y="140"/>
                    <a:pt x="190" y="143"/>
                  </a:cubicBezTo>
                  <a:cubicBezTo>
                    <a:pt x="190" y="143"/>
                    <a:pt x="184" y="124"/>
                    <a:pt x="210" y="123"/>
                  </a:cubicBezTo>
                  <a:cubicBezTo>
                    <a:pt x="236" y="122"/>
                    <a:pt x="256" y="126"/>
                    <a:pt x="274" y="139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74" y="51"/>
                    <a:pt x="273" y="14"/>
                    <a:pt x="234" y="7"/>
                  </a:cubicBezTo>
                  <a:cubicBezTo>
                    <a:pt x="195" y="0"/>
                    <a:pt x="180" y="25"/>
                    <a:pt x="154" y="35"/>
                  </a:cubicBezTo>
                  <a:cubicBezTo>
                    <a:pt x="128" y="45"/>
                    <a:pt x="79" y="46"/>
                    <a:pt x="62" y="75"/>
                  </a:cubicBezTo>
                  <a:cubicBezTo>
                    <a:pt x="45" y="104"/>
                    <a:pt x="52" y="125"/>
                    <a:pt x="70" y="131"/>
                  </a:cubicBezTo>
                  <a:cubicBezTo>
                    <a:pt x="88" y="137"/>
                    <a:pt x="143" y="155"/>
                    <a:pt x="154" y="171"/>
                  </a:cubicBezTo>
                  <a:cubicBezTo>
                    <a:pt x="165" y="187"/>
                    <a:pt x="158" y="205"/>
                    <a:pt x="154" y="207"/>
                  </a:cubicBezTo>
                  <a:cubicBezTo>
                    <a:pt x="150" y="209"/>
                    <a:pt x="124" y="169"/>
                    <a:pt x="98" y="159"/>
                  </a:cubicBezTo>
                  <a:cubicBezTo>
                    <a:pt x="72" y="149"/>
                    <a:pt x="12" y="177"/>
                    <a:pt x="6" y="219"/>
                  </a:cubicBezTo>
                  <a:cubicBezTo>
                    <a:pt x="0" y="261"/>
                    <a:pt x="38" y="323"/>
                    <a:pt x="38" y="323"/>
                  </a:cubicBezTo>
                  <a:cubicBezTo>
                    <a:pt x="38" y="323"/>
                    <a:pt x="3" y="361"/>
                    <a:pt x="2" y="383"/>
                  </a:cubicBezTo>
                  <a:cubicBezTo>
                    <a:pt x="1" y="405"/>
                    <a:pt x="17" y="428"/>
                    <a:pt x="30" y="435"/>
                  </a:cubicBezTo>
                  <a:cubicBezTo>
                    <a:pt x="30" y="435"/>
                    <a:pt x="66" y="395"/>
                    <a:pt x="102" y="383"/>
                  </a:cubicBezTo>
                  <a:cubicBezTo>
                    <a:pt x="138" y="371"/>
                    <a:pt x="178" y="376"/>
                    <a:pt x="194" y="411"/>
                  </a:cubicBezTo>
                  <a:cubicBezTo>
                    <a:pt x="194" y="411"/>
                    <a:pt x="189" y="418"/>
                    <a:pt x="174" y="411"/>
                  </a:cubicBezTo>
                  <a:cubicBezTo>
                    <a:pt x="159" y="404"/>
                    <a:pt x="119" y="396"/>
                    <a:pt x="86" y="419"/>
                  </a:cubicBezTo>
                  <a:cubicBezTo>
                    <a:pt x="53" y="442"/>
                    <a:pt x="44" y="459"/>
                    <a:pt x="46" y="479"/>
                  </a:cubicBezTo>
                  <a:cubicBezTo>
                    <a:pt x="48" y="499"/>
                    <a:pt x="54" y="503"/>
                    <a:pt x="54" y="503"/>
                  </a:cubicBezTo>
                  <a:cubicBezTo>
                    <a:pt x="110" y="483"/>
                    <a:pt x="110" y="483"/>
                    <a:pt x="110" y="483"/>
                  </a:cubicBezTo>
                  <a:cubicBezTo>
                    <a:pt x="110" y="483"/>
                    <a:pt x="112" y="488"/>
                    <a:pt x="110" y="499"/>
                  </a:cubicBezTo>
                  <a:cubicBezTo>
                    <a:pt x="108" y="510"/>
                    <a:pt x="99" y="526"/>
                    <a:pt x="126" y="543"/>
                  </a:cubicBezTo>
                  <a:cubicBezTo>
                    <a:pt x="153" y="560"/>
                    <a:pt x="218" y="552"/>
                    <a:pt x="238" y="551"/>
                  </a:cubicBezTo>
                  <a:cubicBezTo>
                    <a:pt x="258" y="550"/>
                    <a:pt x="272" y="531"/>
                    <a:pt x="274" y="515"/>
                  </a:cubicBezTo>
                  <a:cubicBezTo>
                    <a:pt x="276" y="499"/>
                    <a:pt x="270" y="479"/>
                    <a:pt x="270" y="479"/>
                  </a:cubicBezTo>
                  <a:close/>
                  <a:moveTo>
                    <a:pt x="138" y="135"/>
                  </a:moveTo>
                  <a:cubicBezTo>
                    <a:pt x="131" y="135"/>
                    <a:pt x="126" y="107"/>
                    <a:pt x="130" y="95"/>
                  </a:cubicBezTo>
                  <a:cubicBezTo>
                    <a:pt x="134" y="83"/>
                    <a:pt x="148" y="60"/>
                    <a:pt x="178" y="63"/>
                  </a:cubicBezTo>
                  <a:cubicBezTo>
                    <a:pt x="208" y="66"/>
                    <a:pt x="222" y="99"/>
                    <a:pt x="222" y="99"/>
                  </a:cubicBezTo>
                  <a:cubicBezTo>
                    <a:pt x="219" y="99"/>
                    <a:pt x="191" y="84"/>
                    <a:pt x="166" y="95"/>
                  </a:cubicBezTo>
                  <a:cubicBezTo>
                    <a:pt x="141" y="106"/>
                    <a:pt x="138" y="135"/>
                    <a:pt x="138" y="135"/>
                  </a:cubicBezTo>
                  <a:close/>
                  <a:moveTo>
                    <a:pt x="78" y="327"/>
                  </a:moveTo>
                  <a:cubicBezTo>
                    <a:pt x="70" y="306"/>
                    <a:pt x="80" y="282"/>
                    <a:pt x="86" y="267"/>
                  </a:cubicBezTo>
                  <a:cubicBezTo>
                    <a:pt x="92" y="252"/>
                    <a:pt x="121" y="241"/>
                    <a:pt x="130" y="243"/>
                  </a:cubicBezTo>
                  <a:cubicBezTo>
                    <a:pt x="139" y="245"/>
                    <a:pt x="134" y="255"/>
                    <a:pt x="134" y="255"/>
                  </a:cubicBezTo>
                  <a:cubicBezTo>
                    <a:pt x="115" y="268"/>
                    <a:pt x="99" y="293"/>
                    <a:pt x="102" y="315"/>
                  </a:cubicBezTo>
                  <a:cubicBezTo>
                    <a:pt x="105" y="337"/>
                    <a:pt x="138" y="363"/>
                    <a:pt x="138" y="363"/>
                  </a:cubicBezTo>
                  <a:cubicBezTo>
                    <a:pt x="97" y="372"/>
                    <a:pt x="86" y="348"/>
                    <a:pt x="78" y="327"/>
                  </a:cubicBezTo>
                  <a:close/>
                  <a:moveTo>
                    <a:pt x="142" y="319"/>
                  </a:moveTo>
                  <a:cubicBezTo>
                    <a:pt x="142" y="319"/>
                    <a:pt x="135" y="313"/>
                    <a:pt x="142" y="311"/>
                  </a:cubicBezTo>
                  <a:cubicBezTo>
                    <a:pt x="142" y="311"/>
                    <a:pt x="185" y="302"/>
                    <a:pt x="206" y="279"/>
                  </a:cubicBezTo>
                  <a:cubicBezTo>
                    <a:pt x="233" y="250"/>
                    <a:pt x="230" y="207"/>
                    <a:pt x="230" y="207"/>
                  </a:cubicBezTo>
                  <a:cubicBezTo>
                    <a:pt x="230" y="207"/>
                    <a:pt x="250" y="251"/>
                    <a:pt x="234" y="287"/>
                  </a:cubicBezTo>
                  <a:cubicBezTo>
                    <a:pt x="218" y="323"/>
                    <a:pt x="169" y="327"/>
                    <a:pt x="142" y="3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5525917" y="4111626"/>
              <a:ext cx="1121116" cy="238124"/>
            </a:xfrm>
            <a:prstGeom prst="roundRect">
              <a:avLst>
                <a:gd name="adj" fmla="val 30986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5554492" y="4397514"/>
              <a:ext cx="1041400" cy="228600"/>
            </a:xfrm>
            <a:prstGeom prst="roundRect">
              <a:avLst>
                <a:gd name="adj" fmla="val 30986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770768" y="4673879"/>
              <a:ext cx="631413" cy="256897"/>
            </a:xfrm>
            <a:custGeom>
              <a:avLst/>
              <a:gdLst>
                <a:gd name="connsiteX0" fmla="*/ 0 w 631413"/>
                <a:gd name="connsiteY0" fmla="*/ 0 h 256897"/>
                <a:gd name="connsiteX1" fmla="*/ 631413 w 631413"/>
                <a:gd name="connsiteY1" fmla="*/ 0 h 256897"/>
                <a:gd name="connsiteX2" fmla="*/ 630644 w 631413"/>
                <a:gd name="connsiteY2" fmla="*/ 7410 h 256897"/>
                <a:gd name="connsiteX3" fmla="*/ 315706 w 631413"/>
                <a:gd name="connsiteY3" fmla="*/ 256897 h 256897"/>
                <a:gd name="connsiteX4" fmla="*/ 768 w 631413"/>
                <a:gd name="connsiteY4" fmla="*/ 7410 h 25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413" h="256897">
                  <a:moveTo>
                    <a:pt x="0" y="0"/>
                  </a:moveTo>
                  <a:lnTo>
                    <a:pt x="631413" y="0"/>
                  </a:lnTo>
                  <a:lnTo>
                    <a:pt x="630644" y="7410"/>
                  </a:lnTo>
                  <a:cubicBezTo>
                    <a:pt x="600668" y="149792"/>
                    <a:pt x="471056" y="256897"/>
                    <a:pt x="315706" y="256897"/>
                  </a:cubicBezTo>
                  <a:cubicBezTo>
                    <a:pt x="160357" y="256897"/>
                    <a:pt x="30744" y="149792"/>
                    <a:pt x="768" y="741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1549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5" grpId="0"/>
      <p:bldP spid="103" grpId="0"/>
      <p:bldP spid="104" grpId="0"/>
      <p:bldP spid="107" grpId="0"/>
      <p:bldP spid="108" grpId="0"/>
      <p:bldP spid="111" grpId="0"/>
      <p:bldP spid="1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LAYERS_CUSTOMIZATION" val="UEsDBBQAAgAIAMMGlEh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DDBpRIlxfuTwoDAAC1CgAAJwAAAHVuaXZlcnNhbC9mbGFzaF9wdWJsaXNoaW5nX3NldHRpbmdzLnhtbNVW3U4aQRS+5ykm03gpqxarJQumEUiJCkRoq1dm2DmwE2dntjuzIF71afpgfZKe2RGEaM2qNWnDBcz5+c53fuYw4dFNIskMMiO0atDd6g4loCLNhZo26JdRZ/uQEmOZ4kxqBQ2qNCVHzUqY5mMpTDwEa9HUEIRRpp7aBo2tTetBMJ/Pq8KkmdNqmVvEN9VIJ0GagQFlIQtSyRb4ZRcpGNqsVAgJvehM81wCERwpKOHYMdmRzMQ08GZjFl1PM50rfqylzkg2HTfou9ah+yxtPFRLJKBccqaJQie2dca5cHyYHIpbIDGIaYzED2qUzAW3cYPu1RwKWgcPUQpsnwNzKMcak1H2Dj4ByzizzB99PAs31iwFXsQXiiUiGqGGuPwbtDW6+nw5aJ+fdnsnV6N+/3TUHXgShU+wiRMGm4FCJKTzLIJVnJBZy6IYeaPPhEkDYbAuWppNtNog585krCXWvvDCeUjGwHssgbVuDK+F6qDlLiUTTEQuGvRTJpikRFgmRbRyNvnYWGGL/nfWLQli4ZwBORvS+/C+OlHMMgPrtJYa42oeNb/pXHKy0DmR4hqI1QTzzxP8FQNZbw6ZZDoppDg+lhgpMOJMwBz4UVHTO8A/BbrEEEmOnji5qQTrI3zPxS0Zw0RniAtshjOOcmE8fvVZwCkz5h6ULTluDU+7rfZVt9dqX2y5BBmfMRU9ExwbDklq3wKfYe5KYwgpNVZzDQIrE7HcQNEfLnhhVibN0rFjNiua7hpZgGK7BfLxmKiIcDSFyqEsYMQU0UouCIvwChk3QjOhc4MSPywe2ryIoHclQhVUp3iDMFjGISuDtrO79762/+Hg8GO9Gvz68XP7Sae7tTKQzEXze+X4ycWyWi4P71wYuF3w+GqwWf5vbobBeftrmbr22hejUt1sD0vB9ctY9U/KWJ37VTZYW2OlKOAemvqlh5tIikRY4H9zxF4wJq/6B/Ez9jZj8oY5v+Zq/Dcp+9PqMbLx+giDR59HTpMIJRIshNuIqzdVc7+2g++ZR1WVCqJtPjWbld9QSwMEFAACAAgAwwaUSL0afcCyAgAAVQoAACEAAAB1bml2ZXJzYWwvZmxhc2hfc2tpbl9zZXR0aW5ncy54bWyVVlFP2zAQft+vqLp3wqYNNslUgtJJSGyggXh3kmti1bEj+1LWfz/bsYndNjTUQqq/+77z+Xx3hegNE4tPsxkpJJfqCRCZqLRFAjZj5dU87xClOCukQBB4JqRqKJ8vPv9yH5I55imV3IKaqlnTAoZjLt1nisSf8f3SrjFBIZuWit29rORZTotNpWQnypOh1bsWFGdiY5jnPy+Xq9EDONN4h9AkMa1+2DVN0irQGmxIFyu7Tqo4zYGHk87dZ6JmOOr92+/JtkwzdLLrL3aNyVpaQZrk2x92jfOF8f5hAcI/NNSvF3aNUjndgfqQc9l27UdqpFWysglNNe8/4puGS1qa9rNRndt1UmAvZA86+Qo+Pd9u7YpI/mvc98S2q5L80eZ1byDYR885LFB1QLKw6226lq8PHZr+gMWacm0IMTSQHk3Qj7TTwU2KDby/8MpEGfvyyEB5kbxrYNkHHLlL8YG/XN64WRE7fcOiCBVsPRiFOIAD84/J6wEzAgfmE2clPAi+O4xg39SLwiPfUP+c7+ffWEFQsy29NeyC1Z50b1tXR6F6IHAaWcJC23CeWQP23UjmsD6k7CAmIuiWVRSZFL8tL9+5y2iS7Rl8rR2vLIIMORwrOBejGdNxutw+rUdvTQuy/1kYLtfvZ2im+NWcItKibszPkp7PvM60iUnMPDuusHPS0EHdibWMNO7sMVFD1QbUs5R86jFCIuip7mXfXGN0kkU5INnxLBPv5Fj6RdfkoFbm1RjokOUU7Ik1q2pu/vCFwSuUe4oRay/F2vgTlL3VZQT4IgCqijpUbb/pLU3HkXHYQmj+CHBXHrsb0aZKxwruGu9hjXHJeWRSTfpZMdRKOkMi/Aj/xYSVON6zTCh7pLl2N0s6P4zhIZZkMIdxZosvnmRu72spcWzshxk0oP138j9QSwMEFAACAAgAwwaUSP9uHXvfAgAAxgkAACYAAAB1bml2ZXJzYWwvaHRtbF9wdWJsaXNoaW5nX3NldHRpbmdzLnhtbM1WwU4bMRC95yssVxzJAqWFRpugigSBoCQiaQsn5KwnWQuvvbW9CeHUr+mH9Us6XpOQCBotCKoqh2THM2/emxnPJj64zSSZgLFCqybdrm9RAirRXKhxk34dHG3uU2IdU5xJraBJlabkoFWL82IohU374By6WoIwyjZy16Spc3kjiqbTaV3Y3PhTLQuH+Lae6CzKDVhQDkyUSzbDLzfLwdJWrUZIHExfNC8kEMGRghKeHZPHLpM0Cl5DltyMjS4UP9RSG2LGwyZ91973n7lPQGqLDJTXZlto9GbXYJwLT4fJvrgDkoIYp8h7b5eSqeAubdKdXY+C3tFjlBI7SGAe5VCjFuXu4TNwjDPHwmPI5+DW2bkhmPhMsUwkAzwhXn6TtgfXx1e9zsXZyfnp9aDbPRuc9AKJMiZaxYmj1UQxEtKFSWCRJ2bOsSRF3hgzYtJCHC2b5m4jrVbI+Wcy1BJLX0ZRMkKmctakn41gkhLhmBTJ4tQxMwZ3JCRq8LHb9ZFy9AEw6E1SZiwsJ5qfWF/FpPVdF5KTmS6IFDdAnCaoqMjwVwpkudxkZHRWWiWzjlgpOJCJgCnwg7JK94B/S3SFKbICI3EUcwkuZPhRiDsyhJE2iAtsgkOLdmEDfv1ZwDmz9gGUzTlu9M9O2p3rk/N253LDC2R8wlTyTHBsIWS5ewt8htqVxhRSaqzmEgRWJmGFhbI/XPDSrYrMyrlTNimb7htZgmK7BfIJmHiQ4GgJVUBVwIQpopWcEZbgpbB+hCZCFxYtYVgCtH0RwRBKhCqpjnFBYTLDwVRB29reeb/74ePe/qdGPfr989fm2qD7RdGTzGcLm+Jw7apYrIvHdy6O/A19+rI7U/yru9676HyrUqnzzuWgUn86/Upw3Spe3dMqXhdhOfWWFlMlCrhZxmGN4W6RIhMO+GsOzQsav37Lh7F4pca/oYq14/v/ighPi5f6yls8jp78m1FD++p/r1btD1BLAwQUAAIACADDBpRIBDedr5MBAAAfBgAAHwAAAHVuaXZlcnNhbC9odG1sX3NraW5fc2V0dGluZ3MuanONlE1vwjAMhu/8iiq7TohNG7DdpsGkSRwmjdu0Q1pMqUiTKkk7OsR/XxO+ktQdxBfy8uR17Cre9qJmkYREz9HW/rb7D39vNTCaliXc+jrr0HOjE8WyBcyzHFjGgQRIdTx6kndnAjMm3JrG9aexVY4fEeafJWXKxQvEQiKawg5XCPiDaBvs8O9J7Dl17WtyGh2XWgveTwTXwHWfC5lTy5CbN7vcEgNYVCAvoEuagGc6squLPDs+jky4XCLygvJ6JlLRj2myTqUo+aIr/6ouQDaffL0HBk+j16lnxzKl3zXkYeLp2EQ3WUhQCg55h1MTKMxoDMzxHdj1D+oZtwsK6CpTmT7SL3cmXLqgKbS6NBmb8DHeeF3LadjoPXE/NOERjNYgr7ESRVlc8QELKVLTkRba7vkJZYIuMp4eUg9MoJy5rLHt6t650IeJCeI9IRE8oRX2/PKu2RGCCgG1N5aOeVWQd4bZMUzkSA6BaNi0qvA5osM5YvZfEaFa02SVN+OhGY5NG6hcg5wLwZrbf1+6Z5irt/sDUEsDBBQAAgAIAMMGlEg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DDBpRIsO1dV24AAAB2AAAAHAAAAHVuaXZlcnNhbC9sb2NhbF9zZXR0aW5ncy54bWwNzD0OwjAMQOG9p7C8l5+NoWk3NhAS5QBWY1Akx0aJheD2eHvDpzct3yrw4daLacLj7oDAulku+kr4WM/jCaE7aSYx5YRqCMs8TGIbyZ3dA3Z4C/24rVwjnK9UQ94ad1YnjzOMcInns3DG/Tz8AVBLAwQUAAIACACDmfVE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DDBpR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DDBpRIw0AOhWsNAABSIgAAFwAAAHVuaXZlcnNhbC91bml2ZXJzYWwucG5n7ZprVJLpFoBpumdm5TRmmpV1dJ0umuI1RcbULqfIZibvt8wUUxOTUBHFbqOZGpVTKilMesbMC5akhKI045QZt/GYoCLohMIoCioKKhfPh3NmnT/n9/nFDz7Wu9nPfvfae7/v3qz15Z8/d9J4065NIBDI+PQp329BoDUwEGh16oZ1gKTkS2ce8LUK+e3J4yAS23IcWKyBe8O8QaBXOCNN9FpgvTHlVAgSBNrSqf+s6kLUXAaB9klO+3pfyIicEnAKDqRr3/6ucRa2Y1SkEW/NzZd3zSA1vucrH97daRJib/3Icu71pa3vbmxf4+d01/e3G+tNZh7cvrn3bsbRkZ/oHV1yW25apKIKnvY5WfXd9G/kiABBRJ+AHNFIqkUnUcyFWQqWQNpI78BMNfPYmnH/nC8Al9xC626eNSmza9otvGeDoM2cYG8GpCkHq3H1vx/Ga7TyHM7GVYDkHOv6I3L8bGOO9pAtSM8F9J6xehqTlnAAWLx9gY+c7a9r7MDvX9Htm3vUlbBm5QdTmF77Vrx+r62+psDzxl68XrSmR6+w966NfuHtpOc2VG4Enl9vNSAGxIAYEANiQAyIATEgBsSAGBADYkAMiAExIAbEgBiQ/zOS0hA/+/FQ46RM0EZpw6hkshfPCYPZMiQR8wdThO9yxSGtEEfWA5rP4W2wMH4x7h5aI2ob1sq8+e3gKSZZ3MjHXmCK6Kwp3e2qboY9nYb5nG87+7NXvXiGLSKNAbuPXKfN/euMyVTJsqsDv52c1MwMA7OqWmA5OxTlkbGLJqgUJ7RyAK5Y5TUpvsabHfrkSl9kgZ2Th229ZvIF9jmLDErEskbBkXfM/WRfsbjEo+taZoYIRM2oLaJBLc+SeKiK+F72YEHaENcTntgKOJeuKgrjRc2jIXLn2b0yUdO4l6KME/6m3LW5YdHkM/TvmOJVoJSaRUftztvdqY+v9pZViyHrFENef+y22XLfBpfwEN8VwUCakmcWSent0iSf1+/lmGG1UNUiFa/14HHWLWVwMEJkGhW6mxLD1f76KESyRzedN7zJ1tSGi3QQApoEC1pcB7UcDW91To40M7WOG1pCeyBe8D7cfoMrqH4aW8En8mYLh9mqH4eUVglIvtJmNWjEWuHH7/WHVhBtcaePqANZyLNid+yDqForS9iEN+RgApqU6OIIF6Hs4PtfVw/gjWWDP1ZAjFosapFhQVRIcjJX7fI1M/Ir03+IJdqXR28mEeoW0cd5mezA6yG9LGl0nyB/K7/9uBCIDzwjhI0pCld5xZlzOWYwVwYtkkPZARPmQz4lJyIcQaD7nZPPwon7cbAVP5LEVFIsfUvPKJ4bvTmoyJLc0y6YhuAgMKG7onwSmm5qJk6FxrE4ifYPNlocCj2bFdxbOJ9ZuvcVnfdBo66UKGm8Dyh5DJbAG4/tbchoapd5Y2yV59uK2rtBILctSFLB0mZ0YcIiJYEQA+avM5nQ2FR2GzcY9++iOA+PIujj9uRnHcq4EWUfklLZjf26lKjq7AzutZe6JC4xKn9FNz58KuwKeN42OSPwbd+D8BG4AgV7dUufm1hROlmHehmgsKxyP/v8yfL5v8w203tanS0+giOPouF9SBW90Aal9nGitrYiQKBz/Mm/RRJ34wIabjfgJcEsYgAJlbKhZzSXuy6pKEz8oEBRXXbRUfKoBhmS0iYukbhcuMq54shr9El5ryy3CQNrj9Fi6xVFTJS05UkB+0pqT+Jotepa37j+xN1nGdnTHhAtcCENeYDx0vaFzwVUK9JEzlcwZV7d/bb8UMLT1n84le1NFRJTK4xnUF+wY3NinvAdpOjPP2cmi6nB0Zcrf/W0N20O7A/dFmsXFN7PBlPIRdtMD7YoJvMKGhiR+3lUHDrCajbYqiV+lkzUHm6k/5F+fCUk4y3Lt0Sdtdx3QE6ZyUslLn7FFnjj35odMglan/1PUMHsDkYybj2cO2+pcww8ECKyuVB/jZze1YrFWPfvuMC9zpckr71PxdrZb9quoPHmRa0qBwr1ODPAiuH3u7h6QptByIfk6BRETracmK6tUa8DjTgJRjlGHLMMtfg8zlmXGKUezBZhNaI98g7tFELeMVOECM/0EKmHl3VhFAcoQmKODAMn26m6IqpX3CxDHyYX8qXcmPKx0hxOKpPOKCTOu0IRPFEpv0IK97jowemQ1heM2Uhct8FuhAXJuxzpG5YXOTm6ZY/lKbpZS8lPMgvQjV4yPRpbo8jdsUWMlKI79ywvdJ1BwDsOlM9IyfI1t505C4woXWqadtP2vJr5VwGK8DhjforDvhiMYOkzOdcc6n0lN0TcTFN4sl5yu/w6h4bPIiOQUc1edvvxIApJiGP4dequ8xnfqoxBb68svrPHPiTuMHHoHHywx/RMC68hvknwgPh2hkLXTk0u7fCI6xeyOwbqsnKnIi3B8s2m51p6IwMaioGCcEwsHQvjVZjBuAtN4rIxQkpTZQ/WMlSqqkSl71YM1qBSt/WseYOax4bb7eIutB5GDYNA5U/cy9u9DlldytUaK5tVXZrwnsuaiSD6sTbs93fM7QanozBRSau7Nzmh+tkBn44N1KLtyLu5jlG2+MJmK96cWpoyFOg0QJgYqfU1HeH2qa9R44NF0qZP2atBKaETyM/P4kqL1AMZew7lMgnbwNi2b6AW2pgcPMrDOcnn50GP2AqTWL/vtT5ppFputz5j5nEhklesWRZhn8SvWBsNzao/79SZxnncwL9nU8Xt9vMtNmKSPKK0E0HpOKhuIVvcKp3krn5euxLFXVH/Sdi3RFMTlPAl+3GTy0TQdGn0pV/KOZcxNd2tWBcdpQXzsL7fsUT6W7l7VmwR9MKfsQMzRZEMCAMd6TRgJykdGxRylS/Lzem7KXdtllug4agh2KfZHzZam56UDVHJ6o9BHU0YcRlcphgt9pd5LfXgCLD9hLdjE9o34U71M6iQiY5VILcj/pD5C9hAz1838yGwwJ3B3BPawZjLa+9ovz7aGWuh45v+k+SDTE615ofahjlzYuOCGa/YnY7LhOiGp/PyqazYW4zNh9yuciRN9fPqH6u6aS4JFeG+TgMKoOCxqhlcjuZwIdNo3pMDUQ0NOAEd9TvKWs3J9j0lBbna8b9qd/b2Hs1eqD7BBS79qqru4Ly+yeX58rqkBYQq2F3+4HFdLapJX7O5zZZ8iF+c2wE808oFzHzND369BRaafAjPTPwz8JAozWezdKJu7jn4hx/K0sQv+F/oqoS42B1LzkldDTmNfxbwOBWjSsZG0mqB4rnYGN+0paEsGqikielyLT8SU8p8Sad8fJaQndTnWVIWrS6Fh2UYq3sutxUyfB+GQMl274/duXJEteY5ii9yqeym2SRkh59wGlgY98/JTOtnYXdSmXlec88EOOxclQDom+utHDjQZY3sO+LSl2alUfHzWHfgEueA6XuDqKQZSQR0JQ+QRtrsR1m+LeEDpzDIwUJq9q4gHwRm6aLelG04ymssdYQS4R7DWeJIXuOPKRHNXi0JBAZTNBi1B1nKDqcrt5fNJJorWU7kc0Bv7LzGnWK2zLcmNww/XffP2EgjBb5m/pp5z+WYc9PHJEcHcNaKUR0wZ3iBoXIcUVTZoRmzl5xwN6FvWjvUKLTPq1GJ/OJK6It/CxHZLVWcXznzeIU/F/4+Jkh6qU7snmbfsXCJVFC3QPQrXv4+lNCAyxrd34bIloap1j58cVFtMYAUpOHLJEBeR/jVop7zD2+o+9RjW+exNOOVE00CRrExyfuYQGk0YC6O46VOIuXVbYe5eE3fNBky8zlx9TJOOy5c1qkk1z01B7en0DPplpVCHOXZSsEo53r9JfCumADpRQAPRF74gDJhhPgWG/eMOgUcGMH+GeL/9MmpsZKojp5FmJVz8xYgajHz/zpjP3bM7U580zd5Eqb7WaVrk4qT+Hm6/GSY3xeyIHmJD810+TQrW38/vC3vrfTysaoK1QHnb2f79C9GVE0e4KbYfz0v/6K+E9Cbb0L0UYzAegG38jBlH7uqynqVqk7F2Cd2+yXT3+uUKyRwG+iGSHkuyyZ756cmRJ9nl9g72cLSEmbVJ8CTZo/MmeQsdAoqPNKFX/nZKV7hspNU7fJse9cP6DdaJYXOOvU2J1tJJrIAk8mYkg/UKSpO38aDZcL2p8Ao9S7rWRSj3bn3E63rEkEUKpMec8N71qJktT9dcdlOzJrtLtwfW12Bnmi5sYwXbUSIoC+orPXX6q1BoC55PweR+nhKGCMUiV06zkIA8J59k0/gEAKreEpGPs363Sjqw6kmT9UQEt7LfA32F3wFjMomJYu/TO3s7A6gYHDOlixHwfuSF+tPFl8LG945nCvNMoJsu8xGzHb7Y1NVTDCHdqSUSaxvRUrYA063gDH9bdXYN4PV7fd8KBj/7EWTaw3xqQf10zlGM9PF0X05ww13FSVYAduMuP2PET9jsi8oirVNL3+ekNkd00jXZd5f89e7DRgFyxX535cbZMOdFgjaQ/0fAVA5fvwAuNyv2Fxf+OI7KwYuLX3YJbxnAwa69XJ/u3Iw0V2v+vYV3soxYpTemazKObx6QfOci/TQq5/2O+dLOn7x1r8BUEsDBBQAAgAIAMMGlEjSKKBSSgAAAGsAAAAbAAAAdW5pdmVyc2FsL3VuaXZlcnNhbC5wbmcueG1ss7GvyM1RKEstKs7Mz7NVMtQzULK34+WyKShKLctMLVeoAIoZ6RlAgJJCJSq3PDOlJAMoZGBujhDMSM1MzyixVbIwsIAL6gPNBABQSwECAAAUAAIACADDBpRIWn+5mToEAADhDgAAHQAAAAAAAAABAAAAAAAAAAAAdW5pdmVyc2FsL2NvbW1vbl9tZXNzYWdlcy5sbmdQSwECAAAUAAIACADDBpRIlxfuTwoDAAC1CgAAJwAAAAAAAAABAAAAAAB1BAAAdW5pdmVyc2FsL2ZsYXNoX3B1Ymxpc2hpbmdfc2V0dGluZ3MueG1sUEsBAgAAFAACAAgAwwaUSL0afcCyAgAAVQoAACEAAAAAAAAAAQAAAAAAxAcAAHVuaXZlcnNhbC9mbGFzaF9za2luX3NldHRpbmdzLnhtbFBLAQIAABQAAgAIAMMGlEj/bh173wIAAMYJAAAmAAAAAAAAAAEAAAAAALUKAAB1bml2ZXJzYWwvaHRtbF9wdWJsaXNoaW5nX3NldHRpbmdzLnhtbFBLAQIAABQAAgAIAMMGlEgEN52vkwEAAB8GAAAfAAAAAAAAAAEAAAAAANgNAAB1bml2ZXJzYWwvaHRtbF9za2luX3NldHRpbmdzLmpzUEsBAgAAFAACAAgAwwaUSBra6juqAAAAHwEAABoAAAAAAAAAAQAAAAAAqA8AAHVuaXZlcnNhbC9pMThuX3ByZXNldHMueG1sUEsBAgAAFAACAAgAwwaUSLDtXVduAAAAdgAAABwAAAAAAAAAAQAAAAAAihAAAHVuaXZlcnNhbC9sb2NhbF9zZXR0aW5ncy54bWxQSwECAAAUAAIACACDmfVEzoIJN+wCAACICAAAFAAAAAAAAAABAAAAAAAyEQAAdW5pdmVyc2FsL3BsYXllci54bWxQSwECAAAUAAIACADDBpRIF6nhQW8BAAD7AgAAKQAAAAAAAAABAAAAAABQFAAAdW5pdmVyc2FsL3NraW5fY3VzdG9taXphdGlvbl9zZXR0aW5ncy54bWxQSwECAAAUAAIACADDBpRIw0AOhWsNAABSIgAAFwAAAAAAAAAAAAAAAAAGFgAAdW5pdmVyc2FsL3VuaXZlcnNhbC5wbmdQSwECAAAUAAIACADDBpRI0iigUkoAAABrAAAAGwAAAAAAAAABAAAAAACmIwAAdW5pdmVyc2FsL3VuaXZlcnNhbC5wbmcueG1sUEsFBgAAAAALAAsASQMAACkkAAAAAA=="/>
  <p:tag name="ISPRING_ULTRA_SCORM_COURSE_ID" val="7A251DB4-07BE-47B3-8E91-FE7746FF9ADF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Repository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毕业答辩PPT-A01"/>
  <p:tag name="ISPRING_RESOURCE_PATHS_HASH_PRESENTER" val="1ba47f2b1ef1796526c69a8a4a740fb7a84345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F9F9F9"/>
      </a:lt2>
      <a:accent1>
        <a:srgbClr val="42A9B4"/>
      </a:accent1>
      <a:accent2>
        <a:srgbClr val="234C89"/>
      </a:accent2>
      <a:accent3>
        <a:srgbClr val="5188E1"/>
      </a:accent3>
      <a:accent4>
        <a:srgbClr val="F65083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自定义 7">
      <a:majorFont>
        <a:latin typeface="Segoe UI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13822</TotalTime>
  <Words>1384</Words>
  <Application>Microsoft Office PowerPoint</Application>
  <PresentationFormat>宽屏</PresentationFormat>
  <Paragraphs>168</Paragraphs>
  <Slides>35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等线</vt:lpstr>
      <vt:lpstr>等线 Light</vt:lpstr>
      <vt:lpstr>宋体</vt:lpstr>
      <vt:lpstr>微软雅黑</vt:lpstr>
      <vt:lpstr>微软雅黑 Light</vt:lpstr>
      <vt:lpstr>Agency FB</vt:lpstr>
      <vt:lpstr>Arial</vt:lpstr>
      <vt:lpstr>Calibri</vt:lpstr>
      <vt:lpstr>Segoe UI</vt:lpstr>
      <vt:lpstr>Wingdings</vt:lpstr>
      <vt:lpstr>Nordri ToolsTheme</vt:lpstr>
      <vt:lpstr>Office 主题</vt:lpstr>
      <vt:lpstr>PowerPoint 演示文稿</vt:lpstr>
      <vt:lpstr>PowerPoint 演示文稿</vt:lpstr>
      <vt:lpstr>PowerPoint 演示文稿</vt:lpstr>
      <vt:lpstr>内容摘要</vt:lpstr>
      <vt:lpstr>选题背景</vt:lpstr>
      <vt:lpstr>选题意义</vt:lpstr>
      <vt:lpstr>主要创新点</vt:lpstr>
      <vt:lpstr>PowerPoint 演示文稿</vt:lpstr>
      <vt:lpstr>研究思路</vt:lpstr>
      <vt:lpstr>研究方法</vt:lpstr>
      <vt:lpstr>实验步骤</vt:lpstr>
      <vt:lpstr>PowerPoint 演示文稿</vt:lpstr>
      <vt:lpstr>论文结构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小二的PPT</dc:creator>
  <cp:keywords>www.51pptmoban.com</cp:keywords>
  <cp:lastModifiedBy>YANGS</cp:lastModifiedBy>
  <cp:revision>4</cp:revision>
  <dcterms:created xsi:type="dcterms:W3CDTF">2015-05-08T09:21:48Z</dcterms:created>
  <dcterms:modified xsi:type="dcterms:W3CDTF">2018-05-02T15:58:02Z</dcterms:modified>
</cp:coreProperties>
</file>